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notesSlides/notesSlide1.xml" ContentType="application/vnd.openxmlformats-officedocument.presentationml.notesSlide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notesSlides/notesSlide2.xml" ContentType="application/vnd.openxmlformats-officedocument.presentationml.notesSlide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notesSlides/notesSlide3.xml" ContentType="application/vnd.openxmlformats-officedocument.presentationml.notesSlide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87" r:id="rId3"/>
    <p:sldId id="260" r:id="rId4"/>
    <p:sldId id="288" r:id="rId5"/>
    <p:sldId id="258" r:id="rId6"/>
    <p:sldId id="262" r:id="rId7"/>
    <p:sldId id="263" r:id="rId8"/>
    <p:sldId id="264" r:id="rId9"/>
    <p:sldId id="265" r:id="rId10"/>
    <p:sldId id="266" r:id="rId11"/>
    <p:sldId id="267" r:id="rId12"/>
    <p:sldId id="289" r:id="rId13"/>
    <p:sldId id="257" r:id="rId14"/>
    <p:sldId id="261" r:id="rId15"/>
    <p:sldId id="269" r:id="rId16"/>
    <p:sldId id="268" r:id="rId17"/>
    <p:sldId id="272" r:id="rId18"/>
    <p:sldId id="271" r:id="rId19"/>
    <p:sldId id="280" r:id="rId20"/>
    <p:sldId id="281" r:id="rId21"/>
    <p:sldId id="275" r:id="rId22"/>
    <p:sldId id="274" r:id="rId23"/>
    <p:sldId id="276" r:id="rId24"/>
    <p:sldId id="277" r:id="rId25"/>
    <p:sldId id="278" r:id="rId26"/>
    <p:sldId id="279" r:id="rId27"/>
    <p:sldId id="273" r:id="rId28"/>
    <p:sldId id="282" r:id="rId29"/>
    <p:sldId id="283" r:id="rId30"/>
    <p:sldId id="284" r:id="rId31"/>
    <p:sldId id="285" r:id="rId32"/>
    <p:sldId id="286" r:id="rId33"/>
    <p:sldId id="270" r:id="rId34"/>
    <p:sldId id="291" r:id="rId35"/>
    <p:sldId id="259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16F820-60E6-420B-AD8E-649CB9B4A3C5}" v="1093" dt="2023-08-24T13:12:32.4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3" autoAdjust="0"/>
    <p:restoredTop sz="94673" autoAdjust="0"/>
  </p:normalViewPr>
  <p:slideViewPr>
    <p:cSldViewPr snapToGrid="0">
      <p:cViewPr varScale="1">
        <p:scale>
          <a:sx n="91" d="100"/>
          <a:sy n="91" d="100"/>
        </p:scale>
        <p:origin x="2120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ood Wadi" userId="22e59502-a1b6-42af-a11d-6423e7dff1a8" providerId="ADAL" clId="{D216F820-60E6-420B-AD8E-649CB9B4A3C5}"/>
    <pc:docChg chg="undo redo custSel addSld delSld modSld sldOrd">
      <pc:chgData name="Davood Wadi" userId="22e59502-a1b6-42af-a11d-6423e7dff1a8" providerId="ADAL" clId="{D216F820-60E6-420B-AD8E-649CB9B4A3C5}" dt="2023-08-24T13:12:32.448" v="5595"/>
      <pc:docMkLst>
        <pc:docMk/>
      </pc:docMkLst>
      <pc:sldChg chg="addSp delSp modSp new mod">
        <pc:chgData name="Davood Wadi" userId="22e59502-a1b6-42af-a11d-6423e7dff1a8" providerId="ADAL" clId="{D216F820-60E6-420B-AD8E-649CB9B4A3C5}" dt="2023-08-23T19:59:58.618" v="2418" actId="20577"/>
        <pc:sldMkLst>
          <pc:docMk/>
          <pc:sldMk cId="572490175" sldId="256"/>
        </pc:sldMkLst>
        <pc:spChg chg="mod">
          <ac:chgData name="Davood Wadi" userId="22e59502-a1b6-42af-a11d-6423e7dff1a8" providerId="ADAL" clId="{D216F820-60E6-420B-AD8E-649CB9B4A3C5}" dt="2023-08-22T15:13:03.028" v="45" actId="20577"/>
          <ac:spMkLst>
            <pc:docMk/>
            <pc:sldMk cId="572490175" sldId="256"/>
            <ac:spMk id="2" creationId="{5D7884F0-3AA5-22B6-61BE-A5C7766AD249}"/>
          </ac:spMkLst>
        </pc:spChg>
        <pc:spChg chg="mod">
          <ac:chgData name="Davood Wadi" userId="22e59502-a1b6-42af-a11d-6423e7dff1a8" providerId="ADAL" clId="{D216F820-60E6-420B-AD8E-649CB9B4A3C5}" dt="2023-08-23T19:59:58.618" v="2418" actId="20577"/>
          <ac:spMkLst>
            <pc:docMk/>
            <pc:sldMk cId="572490175" sldId="256"/>
            <ac:spMk id="3" creationId="{63D4C315-1B55-A8EA-0E01-90ED68A686FC}"/>
          </ac:spMkLst>
        </pc:spChg>
        <pc:grpChg chg="mod">
          <ac:chgData name="Davood Wadi" userId="22e59502-a1b6-42af-a11d-6423e7dff1a8" providerId="ADAL" clId="{D216F820-60E6-420B-AD8E-649CB9B4A3C5}" dt="2023-08-23T19:42:05.204" v="2403"/>
          <ac:grpSpMkLst>
            <pc:docMk/>
            <pc:sldMk cId="572490175" sldId="256"/>
            <ac:grpSpMk id="8" creationId="{E7BA8469-90EB-1806-9649-EC9F325ACA13}"/>
          </ac:grpSpMkLst>
        </pc:grpChg>
        <pc:inkChg chg="add del mod">
          <ac:chgData name="Davood Wadi" userId="22e59502-a1b6-42af-a11d-6423e7dff1a8" providerId="ADAL" clId="{D216F820-60E6-420B-AD8E-649CB9B4A3C5}" dt="2023-08-23T19:42:05.429" v="2404" actId="9405"/>
          <ac:inkMkLst>
            <pc:docMk/>
            <pc:sldMk cId="572490175" sldId="256"/>
            <ac:inkMk id="6" creationId="{98994B70-7F29-9F86-947F-01770E3AEDCE}"/>
          </ac:inkMkLst>
        </pc:inkChg>
        <pc:inkChg chg="add del mod">
          <ac:chgData name="Davood Wadi" userId="22e59502-a1b6-42af-a11d-6423e7dff1a8" providerId="ADAL" clId="{D216F820-60E6-420B-AD8E-649CB9B4A3C5}" dt="2023-08-23T19:42:05.204" v="2403"/>
          <ac:inkMkLst>
            <pc:docMk/>
            <pc:sldMk cId="572490175" sldId="256"/>
            <ac:inkMk id="7" creationId="{07066F7C-9E63-E6D8-7247-E853D5FD92F3}"/>
          </ac:inkMkLst>
        </pc:inkChg>
      </pc:sldChg>
      <pc:sldChg chg="addSp delSp modSp new mod ord modClrScheme chgLayout">
        <pc:chgData name="Davood Wadi" userId="22e59502-a1b6-42af-a11d-6423e7dff1a8" providerId="ADAL" clId="{D216F820-60E6-420B-AD8E-649CB9B4A3C5}" dt="2023-08-24T12:33:59.423" v="4461"/>
        <pc:sldMkLst>
          <pc:docMk/>
          <pc:sldMk cId="4294900396" sldId="257"/>
        </pc:sldMkLst>
        <pc:spChg chg="del mod ord">
          <ac:chgData name="Davood Wadi" userId="22e59502-a1b6-42af-a11d-6423e7dff1a8" providerId="ADAL" clId="{D216F820-60E6-420B-AD8E-649CB9B4A3C5}" dt="2023-08-22T16:55:02.176" v="95" actId="700"/>
          <ac:spMkLst>
            <pc:docMk/>
            <pc:sldMk cId="4294900396" sldId="257"/>
            <ac:spMk id="2" creationId="{41F823DF-C769-2322-CD3C-50323F3B62BC}"/>
          </ac:spMkLst>
        </pc:spChg>
        <pc:spChg chg="del mod ord">
          <ac:chgData name="Davood Wadi" userId="22e59502-a1b6-42af-a11d-6423e7dff1a8" providerId="ADAL" clId="{D216F820-60E6-420B-AD8E-649CB9B4A3C5}" dt="2023-08-22T16:55:02.176" v="95" actId="700"/>
          <ac:spMkLst>
            <pc:docMk/>
            <pc:sldMk cId="4294900396" sldId="257"/>
            <ac:spMk id="3" creationId="{F1AD89F3-A622-3685-AD5E-D2DC718B9082}"/>
          </ac:spMkLst>
        </pc:spChg>
        <pc:spChg chg="add del mod">
          <ac:chgData name="Davood Wadi" userId="22e59502-a1b6-42af-a11d-6423e7dff1a8" providerId="ADAL" clId="{D216F820-60E6-420B-AD8E-649CB9B4A3C5}" dt="2023-08-22T16:54:14.207" v="88" actId="21"/>
          <ac:spMkLst>
            <pc:docMk/>
            <pc:sldMk cId="4294900396" sldId="257"/>
            <ac:spMk id="5" creationId="{FC9C6BEB-DA31-10B7-DF91-C980F69F8FA2}"/>
          </ac:spMkLst>
        </pc:spChg>
        <pc:spChg chg="add mod">
          <ac:chgData name="Davood Wadi" userId="22e59502-a1b6-42af-a11d-6423e7dff1a8" providerId="ADAL" clId="{D216F820-60E6-420B-AD8E-649CB9B4A3C5}" dt="2023-08-23T15:17:52.252" v="1885" actId="1076"/>
          <ac:spMkLst>
            <pc:docMk/>
            <pc:sldMk cId="4294900396" sldId="257"/>
            <ac:spMk id="7" creationId="{83866E5B-EB22-5527-C7FF-FD852BE5C97D}"/>
          </ac:spMkLst>
        </pc:spChg>
        <pc:spChg chg="add del mod">
          <ac:chgData name="Davood Wadi" userId="22e59502-a1b6-42af-a11d-6423e7dff1a8" providerId="ADAL" clId="{D216F820-60E6-420B-AD8E-649CB9B4A3C5}" dt="2023-08-22T16:53:29.782" v="81" actId="21"/>
          <ac:spMkLst>
            <pc:docMk/>
            <pc:sldMk cId="4294900396" sldId="257"/>
            <ac:spMk id="9" creationId="{15A5F8B3-6E82-F02F-F3A7-ADB64622AA06}"/>
          </ac:spMkLst>
        </pc:spChg>
        <pc:spChg chg="add del mod">
          <ac:chgData name="Davood Wadi" userId="22e59502-a1b6-42af-a11d-6423e7dff1a8" providerId="ADAL" clId="{D216F820-60E6-420B-AD8E-649CB9B4A3C5}" dt="2023-08-22T16:52:43.716" v="74" actId="21"/>
          <ac:spMkLst>
            <pc:docMk/>
            <pc:sldMk cId="4294900396" sldId="257"/>
            <ac:spMk id="11" creationId="{A0BF7A99-D019-AD2C-96FB-3DA1A9DA44AF}"/>
          </ac:spMkLst>
        </pc:spChg>
        <pc:spChg chg="add mod ord">
          <ac:chgData name="Davood Wadi" userId="22e59502-a1b6-42af-a11d-6423e7dff1a8" providerId="ADAL" clId="{D216F820-60E6-420B-AD8E-649CB9B4A3C5}" dt="2023-08-22T17:01:07.139" v="220" actId="700"/>
          <ac:spMkLst>
            <pc:docMk/>
            <pc:sldMk cId="4294900396" sldId="257"/>
            <ac:spMk id="12" creationId="{5A76B039-ED9B-4AF5-EC4D-53F4C1CC04CE}"/>
          </ac:spMkLst>
        </pc:spChg>
        <pc:spChg chg="add del mod ord">
          <ac:chgData name="Davood Wadi" userId="22e59502-a1b6-42af-a11d-6423e7dff1a8" providerId="ADAL" clId="{D216F820-60E6-420B-AD8E-649CB9B4A3C5}" dt="2023-08-22T17:01:07.139" v="220" actId="700"/>
          <ac:spMkLst>
            <pc:docMk/>
            <pc:sldMk cId="4294900396" sldId="257"/>
            <ac:spMk id="13" creationId="{7CB0821E-97CC-6A6B-E2AE-C47FE459FDE2}"/>
          </ac:spMkLst>
        </pc:spChg>
        <pc:spChg chg="add del mod ord">
          <ac:chgData name="Davood Wadi" userId="22e59502-a1b6-42af-a11d-6423e7dff1a8" providerId="ADAL" clId="{D216F820-60E6-420B-AD8E-649CB9B4A3C5}" dt="2023-08-22T16:55:18.198" v="96" actId="22"/>
          <ac:spMkLst>
            <pc:docMk/>
            <pc:sldMk cId="4294900396" sldId="257"/>
            <ac:spMk id="14" creationId="{33CD4562-7580-9529-8F29-7D8D99C19C55}"/>
          </ac:spMkLst>
        </pc:spChg>
        <pc:grpChg chg="del mod">
          <ac:chgData name="Davood Wadi" userId="22e59502-a1b6-42af-a11d-6423e7dff1a8" providerId="ADAL" clId="{D216F820-60E6-420B-AD8E-649CB9B4A3C5}" dt="2023-08-23T20:01:38.065" v="2434"/>
          <ac:grpSpMkLst>
            <pc:docMk/>
            <pc:sldMk cId="4294900396" sldId="257"/>
            <ac:grpSpMk id="35" creationId="{E3BBA75C-5F1B-AA7F-7BCC-0E9C412B4B1C}"/>
          </ac:grpSpMkLst>
        </pc:grpChg>
        <pc:grpChg chg="del mod">
          <ac:chgData name="Davood Wadi" userId="22e59502-a1b6-42af-a11d-6423e7dff1a8" providerId="ADAL" clId="{D216F820-60E6-420B-AD8E-649CB9B4A3C5}" dt="2023-08-23T20:02:22.001" v="2469"/>
          <ac:grpSpMkLst>
            <pc:docMk/>
            <pc:sldMk cId="4294900396" sldId="257"/>
            <ac:grpSpMk id="42" creationId="{8CCC085C-6D2B-460D-1067-320F94E80488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4294900396" sldId="257"/>
            <ac:grpSpMk id="51" creationId="{AA7B7B95-9AE6-191D-CBC4-7115BD9C162B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4294900396" sldId="257"/>
            <ac:grpSpMk id="55" creationId="{6015DE17-A686-B0D1-9905-BF296B250352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4294900396" sldId="257"/>
            <ac:grpSpMk id="58" creationId="{462C882F-5189-6D4C-4E03-69877A69B639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4294900396" sldId="257"/>
            <ac:grpSpMk id="61" creationId="{FB437E3B-8876-F7E1-C39B-6B8ECF7C1615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4294900396" sldId="257"/>
            <ac:grpSpMk id="64" creationId="{759272FF-1882-D208-0307-29B561ECD299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4294900396" sldId="257"/>
            <ac:grpSpMk id="77" creationId="{B6364852-9D4A-D828-FFB2-FCB00392256A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4294900396" sldId="257"/>
            <ac:grpSpMk id="83" creationId="{D05B6F26-9AC8-6414-C998-5E94ED7C9475}"/>
          </ac:grpSpMkLst>
        </pc:grpChg>
        <pc:grpChg chg="mod">
          <ac:chgData name="Davood Wadi" userId="22e59502-a1b6-42af-a11d-6423e7dff1a8" providerId="ADAL" clId="{D216F820-60E6-420B-AD8E-649CB9B4A3C5}" dt="2023-08-24T12:33:08.778" v="4430"/>
          <ac:grpSpMkLst>
            <pc:docMk/>
            <pc:sldMk cId="4294900396" sldId="257"/>
            <ac:grpSpMk id="90" creationId="{63B139DA-C2DC-3DC4-8C2A-C0B28035A0C5}"/>
          </ac:grpSpMkLst>
        </pc:grpChg>
        <pc:grpChg chg="mod">
          <ac:chgData name="Davood Wadi" userId="22e59502-a1b6-42af-a11d-6423e7dff1a8" providerId="ADAL" clId="{D216F820-60E6-420B-AD8E-649CB9B4A3C5}" dt="2023-08-24T12:33:18.838" v="4434"/>
          <ac:grpSpMkLst>
            <pc:docMk/>
            <pc:sldMk cId="4294900396" sldId="257"/>
            <ac:grpSpMk id="94" creationId="{7C04EC4B-4164-6AC3-DBD3-47144A182080}"/>
          </ac:grpSpMkLst>
        </pc:grpChg>
        <pc:grpChg chg="mod">
          <ac:chgData name="Davood Wadi" userId="22e59502-a1b6-42af-a11d-6423e7dff1a8" providerId="ADAL" clId="{D216F820-60E6-420B-AD8E-649CB9B4A3C5}" dt="2023-08-24T12:33:21.234" v="4438"/>
          <ac:grpSpMkLst>
            <pc:docMk/>
            <pc:sldMk cId="4294900396" sldId="257"/>
            <ac:grpSpMk id="98" creationId="{B637412F-765A-647A-0E01-15D792CD7BF9}"/>
          </ac:grpSpMkLst>
        </pc:grpChg>
        <pc:grpChg chg="del mod">
          <ac:chgData name="Davood Wadi" userId="22e59502-a1b6-42af-a11d-6423e7dff1a8" providerId="ADAL" clId="{D216F820-60E6-420B-AD8E-649CB9B4A3C5}" dt="2023-08-24T12:33:36.983" v="4445"/>
          <ac:grpSpMkLst>
            <pc:docMk/>
            <pc:sldMk cId="4294900396" sldId="257"/>
            <ac:grpSpMk id="102" creationId="{71077429-6DF2-3CAF-A085-54AAA3899C4E}"/>
          </ac:grpSpMkLst>
        </pc:grpChg>
        <pc:grpChg chg="del mod">
          <ac:chgData name="Davood Wadi" userId="22e59502-a1b6-42af-a11d-6423e7dff1a8" providerId="ADAL" clId="{D216F820-60E6-420B-AD8E-649CB9B4A3C5}" dt="2023-08-24T12:33:57.298" v="4458"/>
          <ac:grpSpMkLst>
            <pc:docMk/>
            <pc:sldMk cId="4294900396" sldId="257"/>
            <ac:grpSpMk id="105" creationId="{8C0E059E-D750-B552-EAA1-7F66AA22E789}"/>
          </ac:grpSpMkLst>
        </pc:grpChg>
        <pc:grpChg chg="mod">
          <ac:chgData name="Davood Wadi" userId="22e59502-a1b6-42af-a11d-6423e7dff1a8" providerId="ADAL" clId="{D216F820-60E6-420B-AD8E-649CB9B4A3C5}" dt="2023-08-24T12:33:45.660" v="4450"/>
          <ac:grpSpMkLst>
            <pc:docMk/>
            <pc:sldMk cId="4294900396" sldId="257"/>
            <ac:grpSpMk id="110" creationId="{6ABC7DB5-9B17-F357-0F67-3762C84E18EA}"/>
          </ac:grpSpMkLst>
        </pc:grpChg>
        <pc:grpChg chg="del mod">
          <ac:chgData name="Davood Wadi" userId="22e59502-a1b6-42af-a11d-6423e7dff1a8" providerId="ADAL" clId="{D216F820-60E6-420B-AD8E-649CB9B4A3C5}" dt="2023-08-24T12:33:57.298" v="4458"/>
          <ac:grpSpMkLst>
            <pc:docMk/>
            <pc:sldMk cId="4294900396" sldId="257"/>
            <ac:grpSpMk id="114" creationId="{C492CFA5-F20F-0E6C-8FC6-C9806CB79630}"/>
          </ac:grpSpMkLst>
        </pc:grpChg>
        <pc:grpChg chg="del mod">
          <ac:chgData name="Davood Wadi" userId="22e59502-a1b6-42af-a11d-6423e7dff1a8" providerId="ADAL" clId="{D216F820-60E6-420B-AD8E-649CB9B4A3C5}" dt="2023-08-24T12:33:59.423" v="4461"/>
          <ac:grpSpMkLst>
            <pc:docMk/>
            <pc:sldMk cId="4294900396" sldId="257"/>
            <ac:grpSpMk id="118" creationId="{A1F44752-CD2C-AD0F-5112-8F3E1295C01F}"/>
          </ac:grpSpMkLst>
        </pc:grpChg>
        <pc:grpChg chg="mod">
          <ac:chgData name="Davood Wadi" userId="22e59502-a1b6-42af-a11d-6423e7dff1a8" providerId="ADAL" clId="{D216F820-60E6-420B-AD8E-649CB9B4A3C5}" dt="2023-08-24T12:33:59.423" v="4461"/>
          <ac:grpSpMkLst>
            <pc:docMk/>
            <pc:sldMk cId="4294900396" sldId="257"/>
            <ac:grpSpMk id="121" creationId="{B4B66D46-5685-A880-566A-BF52E88F2F1D}"/>
          </ac:grpSpMkLst>
        </pc:grpChg>
        <pc:picChg chg="add mod ord">
          <ac:chgData name="Davood Wadi" userId="22e59502-a1b6-42af-a11d-6423e7dff1a8" providerId="ADAL" clId="{D216F820-60E6-420B-AD8E-649CB9B4A3C5}" dt="2023-08-22T17:01:07.139" v="220" actId="700"/>
          <ac:picMkLst>
            <pc:docMk/>
            <pc:sldMk cId="4294900396" sldId="257"/>
            <ac:picMk id="16" creationId="{F9521326-8B27-8836-B6C9-D297A97C941C}"/>
          </ac:picMkLst>
        </pc:picChg>
        <pc:picChg chg="add del mod">
          <ac:chgData name="Davood Wadi" userId="22e59502-a1b6-42af-a11d-6423e7dff1a8" providerId="ADAL" clId="{D216F820-60E6-420B-AD8E-649CB9B4A3C5}" dt="2023-08-22T17:01:01.753" v="216" actId="478"/>
          <ac:picMkLst>
            <pc:docMk/>
            <pc:sldMk cId="4294900396" sldId="257"/>
            <ac:picMk id="18" creationId="{9D0DEE5A-A819-74A6-32C7-A76330C2D68B}"/>
          </ac:picMkLst>
        </pc:picChg>
        <pc:picChg chg="add del mod">
          <ac:chgData name="Davood Wadi" userId="22e59502-a1b6-42af-a11d-6423e7dff1a8" providerId="ADAL" clId="{D216F820-60E6-420B-AD8E-649CB9B4A3C5}" dt="2023-08-22T17:01:03.102" v="218" actId="478"/>
          <ac:picMkLst>
            <pc:docMk/>
            <pc:sldMk cId="4294900396" sldId="257"/>
            <ac:picMk id="20" creationId="{28BB514A-68A9-E288-B12C-CC0444272746}"/>
          </ac:picMkLst>
        </pc:picChg>
        <pc:picChg chg="add del mod">
          <ac:chgData name="Davood Wadi" userId="22e59502-a1b6-42af-a11d-6423e7dff1a8" providerId="ADAL" clId="{D216F820-60E6-420B-AD8E-649CB9B4A3C5}" dt="2023-08-22T17:01:02.388" v="217" actId="478"/>
          <ac:picMkLst>
            <pc:docMk/>
            <pc:sldMk cId="4294900396" sldId="257"/>
            <ac:picMk id="22" creationId="{AEB84BA6-FBC5-CF77-FD58-563AE33E3F0C}"/>
          </ac:picMkLst>
        </pc:picChg>
        <pc:picChg chg="add del mod">
          <ac:chgData name="Davood Wadi" userId="22e59502-a1b6-42af-a11d-6423e7dff1a8" providerId="ADAL" clId="{D216F820-60E6-420B-AD8E-649CB9B4A3C5}" dt="2023-08-22T17:01:03.614" v="219" actId="478"/>
          <ac:picMkLst>
            <pc:docMk/>
            <pc:sldMk cId="4294900396" sldId="257"/>
            <ac:picMk id="24" creationId="{C4338D3C-3D2A-F81F-5A40-03F18420D06E}"/>
          </ac:picMkLst>
        </pc:pic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27" creationId="{F4C7B981-2E6C-2246-3D68-DD5CD2F2B748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28" creationId="{8E51950E-21BB-64B7-8355-1EC4646EF9E3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29" creationId="{918C68CE-1027-B5E1-B87C-A1F7F6B400E3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30" creationId="{449E6BE5-B518-0A93-DF49-4F24FD89BD3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31" creationId="{2AB28CCE-2E2D-D43C-4EF0-B85BD2E63AA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32" creationId="{AF7FCD04-CA8B-1099-BD50-FC814E1D852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33" creationId="{B838DD5F-053B-45C1-964B-FFF3B13CCDB8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34" creationId="{79358B3B-DC62-9C68-63CC-A5532A4B4EC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36" creationId="{E739B47C-D06E-EAE0-3462-8D3B582659C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37" creationId="{A8B65647-8686-2E5E-3673-062649CDFCA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38" creationId="{A3114891-211A-DBF0-116B-B87699DA15B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39" creationId="{7BF8B240-BE11-F6B0-7443-4862273F5F6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40" creationId="{F93B67AA-A043-C98C-D020-5C0A9245804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41" creationId="{0A38E6FC-5249-A068-D1C9-2EA6A5DAE32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43" creationId="{CCA2DF4F-7648-2017-FDA2-2A9F2B33505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44" creationId="{16E7A31E-3938-E26A-62E8-E5A39B831AF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45" creationId="{E51B7888-73EF-1B31-60F8-245F0062757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46" creationId="{81C6AA1E-8993-F31F-03B6-86CE8A15E61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47" creationId="{01A52C56-B795-E35E-C3CC-710F9574466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48" creationId="{83FA9F7C-1828-5E14-2F3E-28A6F852655B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49" creationId="{F5159169-B1D6-7DE2-7D02-DFA6F5415B36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50" creationId="{D3638EA6-ADFF-E6F1-97AF-05955432009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52" creationId="{D0EB7EE8-03A9-C670-901F-DF308CFDD91E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53" creationId="{7053C4D6-459B-9B9E-E2DD-318BB44DF693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54" creationId="{F217540A-A6C3-45A3-F16A-9ED9F71A6622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56" creationId="{EFC90951-944E-389D-F8E6-991D0C7586D5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57" creationId="{12D4876B-4C4A-5EF3-3919-17CA5C99D3B5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59" creationId="{C4F9E663-E614-8B0F-949D-2CA1813CB198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60" creationId="{591F8694-CDCB-8D9F-DD28-2981D6750B1A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62" creationId="{7EB2B12B-9D34-435D-52E3-4E033ACA2E34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63" creationId="{5AD0026E-3430-7691-415E-0D86FFBF8962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65" creationId="{0E30DE0C-17FA-33D2-A751-99B5C15EE5F3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66" creationId="{B965508F-860F-D32A-3D02-ADECC0C78959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67" creationId="{E0B7854D-72A1-E909-12F5-58293833DF90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68" creationId="{8CA73CBC-4909-4FF1-984E-D2C15C88B556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69" creationId="{93FE13F9-A049-BB52-4DCC-380120A86E7E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70" creationId="{BCC70C7E-DA89-7977-42B2-D572B0497870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71" creationId="{B99370A2-0A4F-B6E5-65D9-2436AD468309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72" creationId="{840CED6C-7E24-53DA-2B86-03684DADA01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73" creationId="{5ED9B2EF-7581-D538-C193-0692150A0DD1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74" creationId="{8D0184B4-0D9B-ACB9-269A-86638A0C36DB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75" creationId="{E7292DEF-5E77-510A-BA0C-27AA5D8A0154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76" creationId="{4FA8ABEC-81A0-636B-39B8-930EB77520E9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78" creationId="{148BA8EC-DED0-325D-C296-5F9F12B9D436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79" creationId="{39F3D24D-257E-A59A-659B-F85ACD7F0BE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80" creationId="{86312B28-04F8-8FB3-FF65-2DBE69CF9CDA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81" creationId="{FD7862A3-D2C8-9954-E857-9933EC027AAB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94900396" sldId="257"/>
            <ac:inkMk id="82" creationId="{10AA4889-9D29-6E8D-5FAB-210AABE2A6BF}"/>
          </ac:inkMkLst>
        </pc:inkChg>
        <pc:inkChg chg="add mod">
          <ac:chgData name="Davood Wadi" userId="22e59502-a1b6-42af-a11d-6423e7dff1a8" providerId="ADAL" clId="{D216F820-60E6-420B-AD8E-649CB9B4A3C5}" dt="2023-08-24T12:33:08.778" v="4430"/>
          <ac:inkMkLst>
            <pc:docMk/>
            <pc:sldMk cId="4294900396" sldId="257"/>
            <ac:inkMk id="84" creationId="{274E6286-9F00-D206-553E-964B9E254DD6}"/>
          </ac:inkMkLst>
        </pc:inkChg>
        <pc:inkChg chg="add mod">
          <ac:chgData name="Davood Wadi" userId="22e59502-a1b6-42af-a11d-6423e7dff1a8" providerId="ADAL" clId="{D216F820-60E6-420B-AD8E-649CB9B4A3C5}" dt="2023-08-24T12:33:08.778" v="4430"/>
          <ac:inkMkLst>
            <pc:docMk/>
            <pc:sldMk cId="4294900396" sldId="257"/>
            <ac:inkMk id="85" creationId="{D8F5F25D-56E7-D154-F34E-21406FED7FB8}"/>
          </ac:inkMkLst>
        </pc:inkChg>
        <pc:inkChg chg="add mod">
          <ac:chgData name="Davood Wadi" userId="22e59502-a1b6-42af-a11d-6423e7dff1a8" providerId="ADAL" clId="{D216F820-60E6-420B-AD8E-649CB9B4A3C5}" dt="2023-08-24T12:33:08.778" v="4430"/>
          <ac:inkMkLst>
            <pc:docMk/>
            <pc:sldMk cId="4294900396" sldId="257"/>
            <ac:inkMk id="86" creationId="{0B34AE57-41D2-4B18-FF00-BAC8C6B72942}"/>
          </ac:inkMkLst>
        </pc:inkChg>
        <pc:inkChg chg="add mod">
          <ac:chgData name="Davood Wadi" userId="22e59502-a1b6-42af-a11d-6423e7dff1a8" providerId="ADAL" clId="{D216F820-60E6-420B-AD8E-649CB9B4A3C5}" dt="2023-08-24T12:33:08.778" v="4430"/>
          <ac:inkMkLst>
            <pc:docMk/>
            <pc:sldMk cId="4294900396" sldId="257"/>
            <ac:inkMk id="87" creationId="{01003753-C7A8-66D0-6DD8-942CEDEFD2D3}"/>
          </ac:inkMkLst>
        </pc:inkChg>
        <pc:inkChg chg="add mod">
          <ac:chgData name="Davood Wadi" userId="22e59502-a1b6-42af-a11d-6423e7dff1a8" providerId="ADAL" clId="{D216F820-60E6-420B-AD8E-649CB9B4A3C5}" dt="2023-08-24T12:33:08.778" v="4430"/>
          <ac:inkMkLst>
            <pc:docMk/>
            <pc:sldMk cId="4294900396" sldId="257"/>
            <ac:inkMk id="88" creationId="{4DD96149-C986-E5DD-DF0D-D9CD7AA3324B}"/>
          </ac:inkMkLst>
        </pc:inkChg>
        <pc:inkChg chg="add mod">
          <ac:chgData name="Davood Wadi" userId="22e59502-a1b6-42af-a11d-6423e7dff1a8" providerId="ADAL" clId="{D216F820-60E6-420B-AD8E-649CB9B4A3C5}" dt="2023-08-24T12:33:08.778" v="4430"/>
          <ac:inkMkLst>
            <pc:docMk/>
            <pc:sldMk cId="4294900396" sldId="257"/>
            <ac:inkMk id="89" creationId="{BE910BD0-DCF3-8453-9CA2-389063B4BDB2}"/>
          </ac:inkMkLst>
        </pc:inkChg>
        <pc:inkChg chg="add mod">
          <ac:chgData name="Davood Wadi" userId="22e59502-a1b6-42af-a11d-6423e7dff1a8" providerId="ADAL" clId="{D216F820-60E6-420B-AD8E-649CB9B4A3C5}" dt="2023-08-24T12:33:18.838" v="4434"/>
          <ac:inkMkLst>
            <pc:docMk/>
            <pc:sldMk cId="4294900396" sldId="257"/>
            <ac:inkMk id="91" creationId="{052E7121-A941-F914-1E37-C39678188BFB}"/>
          </ac:inkMkLst>
        </pc:inkChg>
        <pc:inkChg chg="add mod">
          <ac:chgData name="Davood Wadi" userId="22e59502-a1b6-42af-a11d-6423e7dff1a8" providerId="ADAL" clId="{D216F820-60E6-420B-AD8E-649CB9B4A3C5}" dt="2023-08-24T12:33:18.838" v="4434"/>
          <ac:inkMkLst>
            <pc:docMk/>
            <pc:sldMk cId="4294900396" sldId="257"/>
            <ac:inkMk id="92" creationId="{6D87F1A7-474A-11E4-2F1A-4252ABFB9008}"/>
          </ac:inkMkLst>
        </pc:inkChg>
        <pc:inkChg chg="add mod">
          <ac:chgData name="Davood Wadi" userId="22e59502-a1b6-42af-a11d-6423e7dff1a8" providerId="ADAL" clId="{D216F820-60E6-420B-AD8E-649CB9B4A3C5}" dt="2023-08-24T12:33:18.838" v="4434"/>
          <ac:inkMkLst>
            <pc:docMk/>
            <pc:sldMk cId="4294900396" sldId="257"/>
            <ac:inkMk id="93" creationId="{8E7A40C7-E067-58E9-5BAF-89FB7686A8BB}"/>
          </ac:inkMkLst>
        </pc:inkChg>
        <pc:inkChg chg="add mod">
          <ac:chgData name="Davood Wadi" userId="22e59502-a1b6-42af-a11d-6423e7dff1a8" providerId="ADAL" clId="{D216F820-60E6-420B-AD8E-649CB9B4A3C5}" dt="2023-08-24T12:33:21.234" v="4438"/>
          <ac:inkMkLst>
            <pc:docMk/>
            <pc:sldMk cId="4294900396" sldId="257"/>
            <ac:inkMk id="95" creationId="{75ECD185-4B6D-772D-E56F-D4919EA680DE}"/>
          </ac:inkMkLst>
        </pc:inkChg>
        <pc:inkChg chg="add mod">
          <ac:chgData name="Davood Wadi" userId="22e59502-a1b6-42af-a11d-6423e7dff1a8" providerId="ADAL" clId="{D216F820-60E6-420B-AD8E-649CB9B4A3C5}" dt="2023-08-24T12:33:21.234" v="4438"/>
          <ac:inkMkLst>
            <pc:docMk/>
            <pc:sldMk cId="4294900396" sldId="257"/>
            <ac:inkMk id="96" creationId="{74959B2E-AB40-3B14-36DC-BB54E04493E5}"/>
          </ac:inkMkLst>
        </pc:inkChg>
        <pc:inkChg chg="add mod">
          <ac:chgData name="Davood Wadi" userId="22e59502-a1b6-42af-a11d-6423e7dff1a8" providerId="ADAL" clId="{D216F820-60E6-420B-AD8E-649CB9B4A3C5}" dt="2023-08-24T12:33:21.234" v="4438"/>
          <ac:inkMkLst>
            <pc:docMk/>
            <pc:sldMk cId="4294900396" sldId="257"/>
            <ac:inkMk id="97" creationId="{6C66CF67-0E75-77BF-CCBC-BAA8DF1C4F3F}"/>
          </ac:inkMkLst>
        </pc:inkChg>
        <pc:inkChg chg="add">
          <ac:chgData name="Davood Wadi" userId="22e59502-a1b6-42af-a11d-6423e7dff1a8" providerId="ADAL" clId="{D216F820-60E6-420B-AD8E-649CB9B4A3C5}" dt="2023-08-24T12:33:24.665" v="4439" actId="9405"/>
          <ac:inkMkLst>
            <pc:docMk/>
            <pc:sldMk cId="4294900396" sldId="257"/>
            <ac:inkMk id="99" creationId="{498C27E7-6F1E-B774-7610-8F9BFC6BE22B}"/>
          </ac:inkMkLst>
        </pc:inkChg>
        <pc:inkChg chg="add mod">
          <ac:chgData name="Davood Wadi" userId="22e59502-a1b6-42af-a11d-6423e7dff1a8" providerId="ADAL" clId="{D216F820-60E6-420B-AD8E-649CB9B4A3C5}" dt="2023-08-24T12:33:59.423" v="4461"/>
          <ac:inkMkLst>
            <pc:docMk/>
            <pc:sldMk cId="4294900396" sldId="257"/>
            <ac:inkMk id="100" creationId="{1F27C6DF-1EA6-CE02-DB19-64F31CDC0174}"/>
          </ac:inkMkLst>
        </pc:inkChg>
        <pc:inkChg chg="add mod">
          <ac:chgData name="Davood Wadi" userId="22e59502-a1b6-42af-a11d-6423e7dff1a8" providerId="ADAL" clId="{D216F820-60E6-420B-AD8E-649CB9B4A3C5}" dt="2023-08-24T12:33:59.423" v="4461"/>
          <ac:inkMkLst>
            <pc:docMk/>
            <pc:sldMk cId="4294900396" sldId="257"/>
            <ac:inkMk id="101" creationId="{C9EE20FB-4D1E-9D67-0C96-7BE78448BDAE}"/>
          </ac:inkMkLst>
        </pc:inkChg>
        <pc:inkChg chg="add mod">
          <ac:chgData name="Davood Wadi" userId="22e59502-a1b6-42af-a11d-6423e7dff1a8" providerId="ADAL" clId="{D216F820-60E6-420B-AD8E-649CB9B4A3C5}" dt="2023-08-24T12:33:59.423" v="4461"/>
          <ac:inkMkLst>
            <pc:docMk/>
            <pc:sldMk cId="4294900396" sldId="257"/>
            <ac:inkMk id="103" creationId="{D6C89871-792B-F805-9614-D1E42F4567E9}"/>
          </ac:inkMkLst>
        </pc:inkChg>
        <pc:inkChg chg="add mod">
          <ac:chgData name="Davood Wadi" userId="22e59502-a1b6-42af-a11d-6423e7dff1a8" providerId="ADAL" clId="{D216F820-60E6-420B-AD8E-649CB9B4A3C5}" dt="2023-08-24T12:33:59.423" v="4461"/>
          <ac:inkMkLst>
            <pc:docMk/>
            <pc:sldMk cId="4294900396" sldId="257"/>
            <ac:inkMk id="104" creationId="{6EBBE036-6C19-6D68-2D8F-BAF620B7E999}"/>
          </ac:inkMkLst>
        </pc:inkChg>
        <pc:inkChg chg="add mod">
          <ac:chgData name="Davood Wadi" userId="22e59502-a1b6-42af-a11d-6423e7dff1a8" providerId="ADAL" clId="{D216F820-60E6-420B-AD8E-649CB9B4A3C5}" dt="2023-08-24T12:33:45.660" v="4450"/>
          <ac:inkMkLst>
            <pc:docMk/>
            <pc:sldMk cId="4294900396" sldId="257"/>
            <ac:inkMk id="106" creationId="{B7D415C6-AD63-2D06-7088-941CF7BD29AD}"/>
          </ac:inkMkLst>
        </pc:inkChg>
        <pc:inkChg chg="add mod">
          <ac:chgData name="Davood Wadi" userId="22e59502-a1b6-42af-a11d-6423e7dff1a8" providerId="ADAL" clId="{D216F820-60E6-420B-AD8E-649CB9B4A3C5}" dt="2023-08-24T12:33:45.660" v="4450"/>
          <ac:inkMkLst>
            <pc:docMk/>
            <pc:sldMk cId="4294900396" sldId="257"/>
            <ac:inkMk id="107" creationId="{98781304-8BFC-875C-4F16-1002E1D8826C}"/>
          </ac:inkMkLst>
        </pc:inkChg>
        <pc:inkChg chg="add mod">
          <ac:chgData name="Davood Wadi" userId="22e59502-a1b6-42af-a11d-6423e7dff1a8" providerId="ADAL" clId="{D216F820-60E6-420B-AD8E-649CB9B4A3C5}" dt="2023-08-24T12:33:45.660" v="4450"/>
          <ac:inkMkLst>
            <pc:docMk/>
            <pc:sldMk cId="4294900396" sldId="257"/>
            <ac:inkMk id="108" creationId="{4A3E5F95-8C90-23C2-0DC7-8186E2CEE8BE}"/>
          </ac:inkMkLst>
        </pc:inkChg>
        <pc:inkChg chg="add">
          <ac:chgData name="Davood Wadi" userId="22e59502-a1b6-42af-a11d-6423e7dff1a8" providerId="ADAL" clId="{D216F820-60E6-420B-AD8E-649CB9B4A3C5}" dt="2023-08-24T12:33:44.964" v="4449" actId="9405"/>
          <ac:inkMkLst>
            <pc:docMk/>
            <pc:sldMk cId="4294900396" sldId="257"/>
            <ac:inkMk id="109" creationId="{22E3786D-9809-B4AE-108E-295625C4200E}"/>
          </ac:inkMkLst>
        </pc:inkChg>
        <pc:inkChg chg="add mod">
          <ac:chgData name="Davood Wadi" userId="22e59502-a1b6-42af-a11d-6423e7dff1a8" providerId="ADAL" clId="{D216F820-60E6-420B-AD8E-649CB9B4A3C5}" dt="2023-08-24T12:33:59.423" v="4461"/>
          <ac:inkMkLst>
            <pc:docMk/>
            <pc:sldMk cId="4294900396" sldId="257"/>
            <ac:inkMk id="111" creationId="{FE1446BB-758D-D773-37A4-2B06FF651B60}"/>
          </ac:inkMkLst>
        </pc:inkChg>
        <pc:inkChg chg="add mod">
          <ac:chgData name="Davood Wadi" userId="22e59502-a1b6-42af-a11d-6423e7dff1a8" providerId="ADAL" clId="{D216F820-60E6-420B-AD8E-649CB9B4A3C5}" dt="2023-08-24T12:33:59.423" v="4461"/>
          <ac:inkMkLst>
            <pc:docMk/>
            <pc:sldMk cId="4294900396" sldId="257"/>
            <ac:inkMk id="112" creationId="{85C4482A-6356-B017-4293-9D01A55AFC2D}"/>
          </ac:inkMkLst>
        </pc:inkChg>
        <pc:inkChg chg="add mod">
          <ac:chgData name="Davood Wadi" userId="22e59502-a1b6-42af-a11d-6423e7dff1a8" providerId="ADAL" clId="{D216F820-60E6-420B-AD8E-649CB9B4A3C5}" dt="2023-08-24T12:33:59.423" v="4461"/>
          <ac:inkMkLst>
            <pc:docMk/>
            <pc:sldMk cId="4294900396" sldId="257"/>
            <ac:inkMk id="113" creationId="{09E3B53C-0B34-9B92-6328-CE7CDE02E986}"/>
          </ac:inkMkLst>
        </pc:inkChg>
        <pc:inkChg chg="add mod">
          <ac:chgData name="Davood Wadi" userId="22e59502-a1b6-42af-a11d-6423e7dff1a8" providerId="ADAL" clId="{D216F820-60E6-420B-AD8E-649CB9B4A3C5}" dt="2023-08-24T12:33:59.423" v="4461"/>
          <ac:inkMkLst>
            <pc:docMk/>
            <pc:sldMk cId="4294900396" sldId="257"/>
            <ac:inkMk id="115" creationId="{7519CD3A-A4C3-9984-67C8-501D2901C25A}"/>
          </ac:inkMkLst>
        </pc:inkChg>
        <pc:inkChg chg="add mod">
          <ac:chgData name="Davood Wadi" userId="22e59502-a1b6-42af-a11d-6423e7dff1a8" providerId="ADAL" clId="{D216F820-60E6-420B-AD8E-649CB9B4A3C5}" dt="2023-08-24T12:33:59.423" v="4461"/>
          <ac:inkMkLst>
            <pc:docMk/>
            <pc:sldMk cId="4294900396" sldId="257"/>
            <ac:inkMk id="116" creationId="{14C74603-02F9-D2CF-1BA7-99048CDF5C74}"/>
          </ac:inkMkLst>
        </pc:inkChg>
        <pc:inkChg chg="add mod">
          <ac:chgData name="Davood Wadi" userId="22e59502-a1b6-42af-a11d-6423e7dff1a8" providerId="ADAL" clId="{D216F820-60E6-420B-AD8E-649CB9B4A3C5}" dt="2023-08-24T12:33:59.423" v="4461"/>
          <ac:inkMkLst>
            <pc:docMk/>
            <pc:sldMk cId="4294900396" sldId="257"/>
            <ac:inkMk id="117" creationId="{AFA39112-24EC-902D-C839-CCF244EB32B1}"/>
          </ac:inkMkLst>
        </pc:inkChg>
        <pc:inkChg chg="add mod">
          <ac:chgData name="Davood Wadi" userId="22e59502-a1b6-42af-a11d-6423e7dff1a8" providerId="ADAL" clId="{D216F820-60E6-420B-AD8E-649CB9B4A3C5}" dt="2023-08-24T12:33:59.423" v="4461"/>
          <ac:inkMkLst>
            <pc:docMk/>
            <pc:sldMk cId="4294900396" sldId="257"/>
            <ac:inkMk id="119" creationId="{73D5C155-D0F7-D2FC-A10B-16C77FEE672A}"/>
          </ac:inkMkLst>
        </pc:inkChg>
        <pc:inkChg chg="add mod">
          <ac:chgData name="Davood Wadi" userId="22e59502-a1b6-42af-a11d-6423e7dff1a8" providerId="ADAL" clId="{D216F820-60E6-420B-AD8E-649CB9B4A3C5}" dt="2023-08-24T12:33:59.423" v="4461"/>
          <ac:inkMkLst>
            <pc:docMk/>
            <pc:sldMk cId="4294900396" sldId="257"/>
            <ac:inkMk id="120" creationId="{30A20962-FB54-0ADD-CDF4-DEE4BB1F1DE6}"/>
          </ac:inkMkLst>
        </pc:inkChg>
      </pc:sldChg>
      <pc:sldChg chg="addSp delSp modSp new mod">
        <pc:chgData name="Davood Wadi" userId="22e59502-a1b6-42af-a11d-6423e7dff1a8" providerId="ADAL" clId="{D216F820-60E6-420B-AD8E-649CB9B4A3C5}" dt="2023-08-24T12:27:11.419" v="4321" actId="9405"/>
        <pc:sldMkLst>
          <pc:docMk/>
          <pc:sldMk cId="3384556365" sldId="258"/>
        </pc:sldMkLst>
        <pc:spChg chg="mod">
          <ac:chgData name="Davood Wadi" userId="22e59502-a1b6-42af-a11d-6423e7dff1a8" providerId="ADAL" clId="{D216F820-60E6-420B-AD8E-649CB9B4A3C5}" dt="2023-08-22T16:57:59.862" v="213" actId="20577"/>
          <ac:spMkLst>
            <pc:docMk/>
            <pc:sldMk cId="3384556365" sldId="258"/>
            <ac:spMk id="2" creationId="{1604E0B6-1B00-E12C-346D-00F28286295C}"/>
          </ac:spMkLst>
        </pc:spChg>
        <pc:spChg chg="del">
          <ac:chgData name="Davood Wadi" userId="22e59502-a1b6-42af-a11d-6423e7dff1a8" providerId="ADAL" clId="{D216F820-60E6-420B-AD8E-649CB9B4A3C5}" dt="2023-08-22T16:52:37.978" v="73" actId="22"/>
          <ac:spMkLst>
            <pc:docMk/>
            <pc:sldMk cId="3384556365" sldId="258"/>
            <ac:spMk id="3" creationId="{36AAB1B1-6E1D-8200-4752-1E5617AB2F5C}"/>
          </ac:spMkLst>
        </pc:spChg>
        <pc:spChg chg="add mod">
          <ac:chgData name="Davood Wadi" userId="22e59502-a1b6-42af-a11d-6423e7dff1a8" providerId="ADAL" clId="{D216F820-60E6-420B-AD8E-649CB9B4A3C5}" dt="2023-08-23T15:18:12.971" v="1889" actId="1076"/>
          <ac:spMkLst>
            <pc:docMk/>
            <pc:sldMk cId="3384556365" sldId="258"/>
            <ac:spMk id="6" creationId="{19A3C647-84FC-4AA9-809A-84A55977E9ED}"/>
          </ac:spMkLst>
        </pc:s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384556365" sldId="258"/>
            <ac:grpSpMk id="14" creationId="{838395E4-83B8-2492-8F59-22C177514D0B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384556365" sldId="258"/>
            <ac:grpSpMk id="17" creationId="{FD5D2324-0F54-32C3-F7A7-583FDDB20F2D}"/>
          </ac:grpSpMkLst>
        </pc:grpChg>
        <pc:picChg chg="add mod ord">
          <ac:chgData name="Davood Wadi" userId="22e59502-a1b6-42af-a11d-6423e7dff1a8" providerId="ADAL" clId="{D216F820-60E6-420B-AD8E-649CB9B4A3C5}" dt="2023-08-23T15:18:14.403" v="1890" actId="1076"/>
          <ac:picMkLst>
            <pc:docMk/>
            <pc:sldMk cId="3384556365" sldId="258"/>
            <ac:picMk id="5" creationId="{2437EC1D-A4D7-E8CF-A557-CAC37139BB88}"/>
          </ac:picMkLst>
        </pc:pic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84556365" sldId="258"/>
            <ac:inkMk id="9" creationId="{D337D798-FD3E-D4AF-2936-F58758F26117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84556365" sldId="258"/>
            <ac:inkMk id="10" creationId="{E61C01D3-CA3C-2D36-04E9-18E7A7CD4D8D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84556365" sldId="258"/>
            <ac:inkMk id="11" creationId="{B32B51B7-734F-9F50-9EDF-3A31E1A7A3F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84556365" sldId="258"/>
            <ac:inkMk id="12" creationId="{72556996-8A62-1D6E-5187-19A65A82F456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84556365" sldId="258"/>
            <ac:inkMk id="13" creationId="{A23BCA3B-CD05-54C8-F8BB-6CAC8384A3EE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84556365" sldId="258"/>
            <ac:inkMk id="15" creationId="{53F85477-7B9D-7AA9-395B-C66CB931C5EB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84556365" sldId="258"/>
            <ac:inkMk id="16" creationId="{34ADACC6-1DAC-7652-3383-56E2CB1CEC0F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84556365" sldId="258"/>
            <ac:inkMk id="18" creationId="{10A06238-2D0F-2E3B-7080-6B5E6D9776BB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84556365" sldId="258"/>
            <ac:inkMk id="19" creationId="{C8AE4FF9-8FA7-4FDA-F3BB-0180E9EA1AEE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84556365" sldId="258"/>
            <ac:inkMk id="20" creationId="{BCBD2B35-DF1C-7DBA-5F71-4EFFA7E65663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84556365" sldId="258"/>
            <ac:inkMk id="21" creationId="{F916364B-49E6-4DD0-9F38-BFB88DCC99F3}"/>
          </ac:inkMkLst>
        </pc:inkChg>
        <pc:inkChg chg="add">
          <ac:chgData name="Davood Wadi" userId="22e59502-a1b6-42af-a11d-6423e7dff1a8" providerId="ADAL" clId="{D216F820-60E6-420B-AD8E-649CB9B4A3C5}" dt="2023-08-24T12:26:57.061" v="4320" actId="9405"/>
          <ac:inkMkLst>
            <pc:docMk/>
            <pc:sldMk cId="3384556365" sldId="258"/>
            <ac:inkMk id="22" creationId="{A8A7772E-8EC0-E44F-0BD8-D93618B77EFB}"/>
          </ac:inkMkLst>
        </pc:inkChg>
        <pc:inkChg chg="add">
          <ac:chgData name="Davood Wadi" userId="22e59502-a1b6-42af-a11d-6423e7dff1a8" providerId="ADAL" clId="{D216F820-60E6-420B-AD8E-649CB9B4A3C5}" dt="2023-08-24T12:27:11.419" v="4321" actId="9405"/>
          <ac:inkMkLst>
            <pc:docMk/>
            <pc:sldMk cId="3384556365" sldId="258"/>
            <ac:inkMk id="23" creationId="{7FE96505-68B9-2F38-8D49-5126546F874D}"/>
          </ac:inkMkLst>
        </pc:inkChg>
      </pc:sldChg>
      <pc:sldChg chg="addSp delSp modSp new mod ord">
        <pc:chgData name="Davood Wadi" userId="22e59502-a1b6-42af-a11d-6423e7dff1a8" providerId="ADAL" clId="{D216F820-60E6-420B-AD8E-649CB9B4A3C5}" dt="2023-08-24T13:10:28.198" v="5518" actId="9405"/>
        <pc:sldMkLst>
          <pc:docMk/>
          <pc:sldMk cId="4057854888" sldId="259"/>
        </pc:sldMkLst>
        <pc:spChg chg="mod">
          <ac:chgData name="Davood Wadi" userId="22e59502-a1b6-42af-a11d-6423e7dff1a8" providerId="ADAL" clId="{D216F820-60E6-420B-AD8E-649CB9B4A3C5}" dt="2023-08-22T16:57:52.718" v="194" actId="20577"/>
          <ac:spMkLst>
            <pc:docMk/>
            <pc:sldMk cId="4057854888" sldId="259"/>
            <ac:spMk id="2" creationId="{9D79D2EC-18E7-1340-5AE9-B9103BEFB21C}"/>
          </ac:spMkLst>
        </pc:spChg>
        <pc:spChg chg="del">
          <ac:chgData name="Davood Wadi" userId="22e59502-a1b6-42af-a11d-6423e7dff1a8" providerId="ADAL" clId="{D216F820-60E6-420B-AD8E-649CB9B4A3C5}" dt="2023-08-22T16:53:26.200" v="80" actId="22"/>
          <ac:spMkLst>
            <pc:docMk/>
            <pc:sldMk cId="4057854888" sldId="259"/>
            <ac:spMk id="3" creationId="{E58D233C-1C7E-D835-635E-01063FDFF751}"/>
          </ac:spMkLst>
        </pc:spChg>
        <pc:spChg chg="add mod">
          <ac:chgData name="Davood Wadi" userId="22e59502-a1b6-42af-a11d-6423e7dff1a8" providerId="ADAL" clId="{D216F820-60E6-420B-AD8E-649CB9B4A3C5}" dt="2023-08-23T15:18:04.867" v="1887" actId="1076"/>
          <ac:spMkLst>
            <pc:docMk/>
            <pc:sldMk cId="4057854888" sldId="259"/>
            <ac:spMk id="6" creationId="{7CC1E657-2CB9-04D8-4796-C2FFE04ECE27}"/>
          </ac:spMkLst>
        </pc:spChg>
        <pc:grpChg chg="del mod">
          <ac:chgData name="Davood Wadi" userId="22e59502-a1b6-42af-a11d-6423e7dff1a8" providerId="ADAL" clId="{D216F820-60E6-420B-AD8E-649CB9B4A3C5}" dt="2023-08-24T13:10:11.879" v="5505"/>
          <ac:grpSpMkLst>
            <pc:docMk/>
            <pc:sldMk cId="4057854888" sldId="259"/>
            <ac:grpSpMk id="18" creationId="{B24C3C09-243D-B0E9-457B-B6C45DBA8EA6}"/>
          </ac:grpSpMkLst>
        </pc:grpChg>
        <pc:grpChg chg="del mod">
          <ac:chgData name="Davood Wadi" userId="22e59502-a1b6-42af-a11d-6423e7dff1a8" providerId="ADAL" clId="{D216F820-60E6-420B-AD8E-649CB9B4A3C5}" dt="2023-08-24T13:10:14.834" v="5511"/>
          <ac:grpSpMkLst>
            <pc:docMk/>
            <pc:sldMk cId="4057854888" sldId="259"/>
            <ac:grpSpMk id="21" creationId="{2DE7B40F-C50D-7DE1-FA07-A15DFF3BEAB9}"/>
          </ac:grpSpMkLst>
        </pc:grpChg>
        <pc:grpChg chg="del mod">
          <ac:chgData name="Davood Wadi" userId="22e59502-a1b6-42af-a11d-6423e7dff1a8" providerId="ADAL" clId="{D216F820-60E6-420B-AD8E-649CB9B4A3C5}" dt="2023-08-24T13:10:16.147" v="5514"/>
          <ac:grpSpMkLst>
            <pc:docMk/>
            <pc:sldMk cId="4057854888" sldId="259"/>
            <ac:grpSpMk id="27" creationId="{0C1ACC9A-79BF-BBEA-65AD-A67B464A67DB}"/>
          </ac:grpSpMkLst>
        </pc:grpChg>
        <pc:grpChg chg="mod">
          <ac:chgData name="Davood Wadi" userId="22e59502-a1b6-42af-a11d-6423e7dff1a8" providerId="ADAL" clId="{D216F820-60E6-420B-AD8E-649CB9B4A3C5}" dt="2023-08-24T13:10:16.147" v="5514"/>
          <ac:grpSpMkLst>
            <pc:docMk/>
            <pc:sldMk cId="4057854888" sldId="259"/>
            <ac:grpSpMk id="30" creationId="{93F60124-BB8A-95DA-4AAF-9599A6AB52E0}"/>
          </ac:grpSpMkLst>
        </pc:grpChg>
        <pc:picChg chg="add mod ord">
          <ac:chgData name="Davood Wadi" userId="22e59502-a1b6-42af-a11d-6423e7dff1a8" providerId="ADAL" clId="{D216F820-60E6-420B-AD8E-649CB9B4A3C5}" dt="2023-08-24T12:22:25.917" v="4317" actId="1076"/>
          <ac:picMkLst>
            <pc:docMk/>
            <pc:sldMk cId="4057854888" sldId="259"/>
            <ac:picMk id="5" creationId="{7BBF7F8B-EA5A-F70C-6663-44632DF29171}"/>
          </ac:picMkLst>
        </pc:pic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057854888" sldId="259"/>
            <ac:inkMk id="9" creationId="{2C656E82-0485-A018-E877-06BF85152135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057854888" sldId="259"/>
            <ac:inkMk id="10" creationId="{BD33226E-70E0-51F6-62A0-FA2A05D2ACCF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057854888" sldId="259"/>
            <ac:inkMk id="11" creationId="{1BE922DA-EC99-44EA-C003-44CD81B805AF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057854888" sldId="259"/>
            <ac:inkMk id="12" creationId="{CFBE3B5A-B110-4858-8C3D-878993FEB9CE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057854888" sldId="259"/>
            <ac:inkMk id="13" creationId="{3D1353CF-D950-A587-9708-70AFD38C685D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057854888" sldId="259"/>
            <ac:inkMk id="14" creationId="{01DB67AA-A9D3-3B9C-7526-B087B3BF676F}"/>
          </ac:inkMkLst>
        </pc:inkChg>
        <pc:inkChg chg="add">
          <ac:chgData name="Davood Wadi" userId="22e59502-a1b6-42af-a11d-6423e7dff1a8" providerId="ADAL" clId="{D216F820-60E6-420B-AD8E-649CB9B4A3C5}" dt="2023-08-24T13:10:03.482" v="5499" actId="9405"/>
          <ac:inkMkLst>
            <pc:docMk/>
            <pc:sldMk cId="4057854888" sldId="259"/>
            <ac:inkMk id="15" creationId="{6EF9BC85-6516-6C48-C655-2E204FC57B06}"/>
          </ac:inkMkLst>
        </pc:inkChg>
        <pc:inkChg chg="add mod">
          <ac:chgData name="Davood Wadi" userId="22e59502-a1b6-42af-a11d-6423e7dff1a8" providerId="ADAL" clId="{D216F820-60E6-420B-AD8E-649CB9B4A3C5}" dt="2023-08-24T13:10:16.147" v="5514"/>
          <ac:inkMkLst>
            <pc:docMk/>
            <pc:sldMk cId="4057854888" sldId="259"/>
            <ac:inkMk id="16" creationId="{44F4871D-0042-FF92-3A7E-7CEFDE5E7A8D}"/>
          </ac:inkMkLst>
        </pc:inkChg>
        <pc:inkChg chg="add mod">
          <ac:chgData name="Davood Wadi" userId="22e59502-a1b6-42af-a11d-6423e7dff1a8" providerId="ADAL" clId="{D216F820-60E6-420B-AD8E-649CB9B4A3C5}" dt="2023-08-24T13:10:16.147" v="5514"/>
          <ac:inkMkLst>
            <pc:docMk/>
            <pc:sldMk cId="4057854888" sldId="259"/>
            <ac:inkMk id="17" creationId="{2614A21D-6153-3B6D-FA43-2B2E989BC9D1}"/>
          </ac:inkMkLst>
        </pc:inkChg>
        <pc:inkChg chg="add mod">
          <ac:chgData name="Davood Wadi" userId="22e59502-a1b6-42af-a11d-6423e7dff1a8" providerId="ADAL" clId="{D216F820-60E6-420B-AD8E-649CB9B4A3C5}" dt="2023-08-24T13:10:16.147" v="5514"/>
          <ac:inkMkLst>
            <pc:docMk/>
            <pc:sldMk cId="4057854888" sldId="259"/>
            <ac:inkMk id="19" creationId="{9A28FFB4-1F28-6091-403A-E128103FF2A2}"/>
          </ac:inkMkLst>
        </pc:inkChg>
        <pc:inkChg chg="add mod">
          <ac:chgData name="Davood Wadi" userId="22e59502-a1b6-42af-a11d-6423e7dff1a8" providerId="ADAL" clId="{D216F820-60E6-420B-AD8E-649CB9B4A3C5}" dt="2023-08-24T13:10:16.147" v="5514"/>
          <ac:inkMkLst>
            <pc:docMk/>
            <pc:sldMk cId="4057854888" sldId="259"/>
            <ac:inkMk id="20" creationId="{DD50CE31-9F24-1247-9A5A-5AC3B0782A0F}"/>
          </ac:inkMkLst>
        </pc:inkChg>
        <pc:inkChg chg="add mod">
          <ac:chgData name="Davood Wadi" userId="22e59502-a1b6-42af-a11d-6423e7dff1a8" providerId="ADAL" clId="{D216F820-60E6-420B-AD8E-649CB9B4A3C5}" dt="2023-08-24T13:10:16.147" v="5514"/>
          <ac:inkMkLst>
            <pc:docMk/>
            <pc:sldMk cId="4057854888" sldId="259"/>
            <ac:inkMk id="22" creationId="{146B8E34-A318-142E-25BF-8E98543D7F2A}"/>
          </ac:inkMkLst>
        </pc:inkChg>
        <pc:inkChg chg="add mod">
          <ac:chgData name="Davood Wadi" userId="22e59502-a1b6-42af-a11d-6423e7dff1a8" providerId="ADAL" clId="{D216F820-60E6-420B-AD8E-649CB9B4A3C5}" dt="2023-08-24T13:10:16.147" v="5514"/>
          <ac:inkMkLst>
            <pc:docMk/>
            <pc:sldMk cId="4057854888" sldId="259"/>
            <ac:inkMk id="23" creationId="{920CB753-63EC-E5D2-E07C-58186968485A}"/>
          </ac:inkMkLst>
        </pc:inkChg>
        <pc:inkChg chg="add mod">
          <ac:chgData name="Davood Wadi" userId="22e59502-a1b6-42af-a11d-6423e7dff1a8" providerId="ADAL" clId="{D216F820-60E6-420B-AD8E-649CB9B4A3C5}" dt="2023-08-24T13:10:16.147" v="5514"/>
          <ac:inkMkLst>
            <pc:docMk/>
            <pc:sldMk cId="4057854888" sldId="259"/>
            <ac:inkMk id="24" creationId="{5863FCB1-D942-FC4C-8118-4079CE29236C}"/>
          </ac:inkMkLst>
        </pc:inkChg>
        <pc:inkChg chg="add mod">
          <ac:chgData name="Davood Wadi" userId="22e59502-a1b6-42af-a11d-6423e7dff1a8" providerId="ADAL" clId="{D216F820-60E6-420B-AD8E-649CB9B4A3C5}" dt="2023-08-24T13:10:16.147" v="5514"/>
          <ac:inkMkLst>
            <pc:docMk/>
            <pc:sldMk cId="4057854888" sldId="259"/>
            <ac:inkMk id="25" creationId="{C75F56D1-9ADF-2649-E108-230B11347C73}"/>
          </ac:inkMkLst>
        </pc:inkChg>
        <pc:inkChg chg="add mod">
          <ac:chgData name="Davood Wadi" userId="22e59502-a1b6-42af-a11d-6423e7dff1a8" providerId="ADAL" clId="{D216F820-60E6-420B-AD8E-649CB9B4A3C5}" dt="2023-08-24T13:10:16.147" v="5514"/>
          <ac:inkMkLst>
            <pc:docMk/>
            <pc:sldMk cId="4057854888" sldId="259"/>
            <ac:inkMk id="26" creationId="{E44F678F-3B6E-367A-072B-B8E4F76F0516}"/>
          </ac:inkMkLst>
        </pc:inkChg>
        <pc:inkChg chg="add mod">
          <ac:chgData name="Davood Wadi" userId="22e59502-a1b6-42af-a11d-6423e7dff1a8" providerId="ADAL" clId="{D216F820-60E6-420B-AD8E-649CB9B4A3C5}" dt="2023-08-24T13:10:16.147" v="5514"/>
          <ac:inkMkLst>
            <pc:docMk/>
            <pc:sldMk cId="4057854888" sldId="259"/>
            <ac:inkMk id="28" creationId="{D5484066-B98A-2AF7-587D-123174E7366E}"/>
          </ac:inkMkLst>
        </pc:inkChg>
        <pc:inkChg chg="add mod">
          <ac:chgData name="Davood Wadi" userId="22e59502-a1b6-42af-a11d-6423e7dff1a8" providerId="ADAL" clId="{D216F820-60E6-420B-AD8E-649CB9B4A3C5}" dt="2023-08-24T13:10:16.147" v="5514"/>
          <ac:inkMkLst>
            <pc:docMk/>
            <pc:sldMk cId="4057854888" sldId="259"/>
            <ac:inkMk id="29" creationId="{1B687449-AC56-3674-00C9-0099EC0D9038}"/>
          </ac:inkMkLst>
        </pc:inkChg>
        <pc:inkChg chg="add">
          <ac:chgData name="Davood Wadi" userId="22e59502-a1b6-42af-a11d-6423e7dff1a8" providerId="ADAL" clId="{D216F820-60E6-420B-AD8E-649CB9B4A3C5}" dt="2023-08-24T13:10:21.812" v="5515" actId="9405"/>
          <ac:inkMkLst>
            <pc:docMk/>
            <pc:sldMk cId="4057854888" sldId="259"/>
            <ac:inkMk id="31" creationId="{5651212B-DFCA-638E-69FE-A54BDAD33B3B}"/>
          </ac:inkMkLst>
        </pc:inkChg>
        <pc:inkChg chg="add">
          <ac:chgData name="Davood Wadi" userId="22e59502-a1b6-42af-a11d-6423e7dff1a8" providerId="ADAL" clId="{D216F820-60E6-420B-AD8E-649CB9B4A3C5}" dt="2023-08-24T13:10:22.885" v="5516" actId="9405"/>
          <ac:inkMkLst>
            <pc:docMk/>
            <pc:sldMk cId="4057854888" sldId="259"/>
            <ac:inkMk id="32" creationId="{D58443B2-6524-C0A9-62A4-C5D9E4F22E09}"/>
          </ac:inkMkLst>
        </pc:inkChg>
        <pc:inkChg chg="add">
          <ac:chgData name="Davood Wadi" userId="22e59502-a1b6-42af-a11d-6423e7dff1a8" providerId="ADAL" clId="{D216F820-60E6-420B-AD8E-649CB9B4A3C5}" dt="2023-08-24T13:10:24.031" v="5517" actId="9405"/>
          <ac:inkMkLst>
            <pc:docMk/>
            <pc:sldMk cId="4057854888" sldId="259"/>
            <ac:inkMk id="33" creationId="{C914D789-052B-3127-D5D2-884906BE0685}"/>
          </ac:inkMkLst>
        </pc:inkChg>
        <pc:inkChg chg="add">
          <ac:chgData name="Davood Wadi" userId="22e59502-a1b6-42af-a11d-6423e7dff1a8" providerId="ADAL" clId="{D216F820-60E6-420B-AD8E-649CB9B4A3C5}" dt="2023-08-24T13:10:28.198" v="5518" actId="9405"/>
          <ac:inkMkLst>
            <pc:docMk/>
            <pc:sldMk cId="4057854888" sldId="259"/>
            <ac:inkMk id="34" creationId="{BA77DD25-D21D-F7A2-910A-3F00251F67BF}"/>
          </ac:inkMkLst>
        </pc:inkChg>
      </pc:sldChg>
      <pc:sldChg chg="addSp delSp modSp new mod">
        <pc:chgData name="Davood Wadi" userId="22e59502-a1b6-42af-a11d-6423e7dff1a8" providerId="ADAL" clId="{D216F820-60E6-420B-AD8E-649CB9B4A3C5}" dt="2023-08-24T12:26:25.783" v="4319" actId="9405"/>
        <pc:sldMkLst>
          <pc:docMk/>
          <pc:sldMk cId="5292933" sldId="260"/>
        </pc:sldMkLst>
        <pc:spChg chg="mod">
          <ac:chgData name="Davood Wadi" userId="22e59502-a1b6-42af-a11d-6423e7dff1a8" providerId="ADAL" clId="{D216F820-60E6-420B-AD8E-649CB9B4A3C5}" dt="2023-08-22T16:57:44.537" v="175" actId="20577"/>
          <ac:spMkLst>
            <pc:docMk/>
            <pc:sldMk cId="5292933" sldId="260"/>
            <ac:spMk id="2" creationId="{ACF1826D-3EAE-B4E2-EAF8-3AF5994F51FD}"/>
          </ac:spMkLst>
        </pc:spChg>
        <pc:spChg chg="del">
          <ac:chgData name="Davood Wadi" userId="22e59502-a1b6-42af-a11d-6423e7dff1a8" providerId="ADAL" clId="{D216F820-60E6-420B-AD8E-649CB9B4A3C5}" dt="2023-08-22T16:54:07.204" v="87" actId="22"/>
          <ac:spMkLst>
            <pc:docMk/>
            <pc:sldMk cId="5292933" sldId="260"/>
            <ac:spMk id="3" creationId="{4B74B23F-2E68-9706-03AC-7321328A8ABB}"/>
          </ac:spMkLst>
        </pc:spChg>
        <pc:spChg chg="add mod">
          <ac:chgData name="Davood Wadi" userId="22e59502-a1b6-42af-a11d-6423e7dff1a8" providerId="ADAL" clId="{D216F820-60E6-420B-AD8E-649CB9B4A3C5}" dt="2023-08-23T15:17:58.083" v="1886" actId="1076"/>
          <ac:spMkLst>
            <pc:docMk/>
            <pc:sldMk cId="5292933" sldId="260"/>
            <ac:spMk id="6" creationId="{9CE349A0-88F2-822E-9055-2418D4AF4CC7}"/>
          </ac:spMkLst>
        </pc:spChg>
        <pc:picChg chg="add mod ord">
          <ac:chgData name="Davood Wadi" userId="22e59502-a1b6-42af-a11d-6423e7dff1a8" providerId="ADAL" clId="{D216F820-60E6-420B-AD8E-649CB9B4A3C5}" dt="2023-08-23T11:03:51.413" v="223" actId="14100"/>
          <ac:picMkLst>
            <pc:docMk/>
            <pc:sldMk cId="5292933" sldId="260"/>
            <ac:picMk id="5" creationId="{36F6D20B-DD81-EF44-E951-AE637D019755}"/>
          </ac:picMkLst>
        </pc:pic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5292933" sldId="260"/>
            <ac:inkMk id="9" creationId="{2382C44B-3D68-310D-5EDA-E767BF25BA06}"/>
          </ac:inkMkLst>
        </pc:inkChg>
        <pc:inkChg chg="add">
          <ac:chgData name="Davood Wadi" userId="22e59502-a1b6-42af-a11d-6423e7dff1a8" providerId="ADAL" clId="{D216F820-60E6-420B-AD8E-649CB9B4A3C5}" dt="2023-08-24T12:26:22.506" v="4318" actId="9405"/>
          <ac:inkMkLst>
            <pc:docMk/>
            <pc:sldMk cId="5292933" sldId="260"/>
            <ac:inkMk id="10" creationId="{B0AE05D9-75D2-796A-C465-C60AFB46A7F3}"/>
          </ac:inkMkLst>
        </pc:inkChg>
        <pc:inkChg chg="add">
          <ac:chgData name="Davood Wadi" userId="22e59502-a1b6-42af-a11d-6423e7dff1a8" providerId="ADAL" clId="{D216F820-60E6-420B-AD8E-649CB9B4A3C5}" dt="2023-08-24T12:26:25.783" v="4319" actId="9405"/>
          <ac:inkMkLst>
            <pc:docMk/>
            <pc:sldMk cId="5292933" sldId="260"/>
            <ac:inkMk id="11" creationId="{2EE987FF-686C-7AB9-10EE-C0B2DBEAAA33}"/>
          </ac:inkMkLst>
        </pc:inkChg>
      </pc:sldChg>
      <pc:sldChg chg="addSp delSp modSp add mod ord">
        <pc:chgData name="Davood Wadi" userId="22e59502-a1b6-42af-a11d-6423e7dff1a8" providerId="ADAL" clId="{D216F820-60E6-420B-AD8E-649CB9B4A3C5}" dt="2023-08-24T12:34:54.821" v="4506"/>
        <pc:sldMkLst>
          <pc:docMk/>
          <pc:sldMk cId="22687884" sldId="261"/>
        </pc:sldMkLst>
        <pc:spChg chg="add del mod">
          <ac:chgData name="Davood Wadi" userId="22e59502-a1b6-42af-a11d-6423e7dff1a8" providerId="ADAL" clId="{D216F820-60E6-420B-AD8E-649CB9B4A3C5}" dt="2023-08-23T15:19:07.573" v="1904" actId="478"/>
          <ac:spMkLst>
            <pc:docMk/>
            <pc:sldMk cId="22687884" sldId="261"/>
            <ac:spMk id="3" creationId="{3A2C32AD-06B1-0E0A-25EF-FE07E1227440}"/>
          </ac:spMkLst>
        </pc:spChg>
        <pc:spChg chg="mod">
          <ac:chgData name="Davood Wadi" userId="22e59502-a1b6-42af-a11d-6423e7dff1a8" providerId="ADAL" clId="{D216F820-60E6-420B-AD8E-649CB9B4A3C5}" dt="2023-08-23T15:19:05.332" v="1903" actId="1076"/>
          <ac:spMkLst>
            <pc:docMk/>
            <pc:sldMk cId="22687884" sldId="261"/>
            <ac:spMk id="7" creationId="{83866E5B-EB22-5527-C7FF-FD852BE5C97D}"/>
          </ac:spMkLst>
        </pc:spChg>
        <pc:spChg chg="mod">
          <ac:chgData name="Davood Wadi" userId="22e59502-a1b6-42af-a11d-6423e7dff1a8" providerId="ADAL" clId="{D216F820-60E6-420B-AD8E-649CB9B4A3C5}" dt="2023-08-23T12:54:38.178" v="303" actId="6549"/>
          <ac:spMkLst>
            <pc:docMk/>
            <pc:sldMk cId="22687884" sldId="261"/>
            <ac:spMk id="13" creationId="{7CB0821E-97CC-6A6B-E2AE-C47FE459FDE2}"/>
          </ac:spMkLst>
        </pc:spChg>
        <pc:grpChg chg="del mod">
          <ac:chgData name="Davood Wadi" userId="22e59502-a1b6-42af-a11d-6423e7dff1a8" providerId="ADAL" clId="{D216F820-60E6-420B-AD8E-649CB9B4A3C5}" dt="2023-08-23T20:11:12.493" v="2654"/>
          <ac:grpSpMkLst>
            <pc:docMk/>
            <pc:sldMk cId="22687884" sldId="261"/>
            <ac:grpSpMk id="11" creationId="{B4850C37-3DA6-C594-C877-749AD58A81C9}"/>
          </ac:grpSpMkLst>
        </pc:grpChg>
        <pc:grpChg chg="del mod">
          <ac:chgData name="Davood Wadi" userId="22e59502-a1b6-42af-a11d-6423e7dff1a8" providerId="ADAL" clId="{D216F820-60E6-420B-AD8E-649CB9B4A3C5}" dt="2023-08-23T20:11:19.659" v="2656"/>
          <ac:grpSpMkLst>
            <pc:docMk/>
            <pc:sldMk cId="22687884" sldId="261"/>
            <ac:grpSpMk id="15" creationId="{C48F429C-05BD-CF30-0BDE-F50263BAE860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22687884" sldId="261"/>
            <ac:grpSpMk id="19" creationId="{63FCFDA9-5DD6-3BB9-504F-2ED36C44225E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22687884" sldId="261"/>
            <ac:grpSpMk id="25" creationId="{E4009431-1516-10A8-D82E-835DE2E1BD18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22687884" sldId="261"/>
            <ac:grpSpMk id="35" creationId="{F71D1A7E-9D9C-DF92-DAB4-0A5C9F5FE314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22687884" sldId="261"/>
            <ac:grpSpMk id="36" creationId="{468686EB-AC4F-296B-3EF8-91FE903A3C4B}"/>
          </ac:grpSpMkLst>
        </pc:grpChg>
        <pc:grpChg chg="del mod">
          <ac:chgData name="Davood Wadi" userId="22e59502-a1b6-42af-a11d-6423e7dff1a8" providerId="ADAL" clId="{D216F820-60E6-420B-AD8E-649CB9B4A3C5}" dt="2023-08-23T20:11:41.383" v="2675"/>
          <ac:grpSpMkLst>
            <pc:docMk/>
            <pc:sldMk cId="22687884" sldId="261"/>
            <ac:grpSpMk id="40" creationId="{2855CEF2-50FC-F0B6-F5AC-5A51CC5D54D4}"/>
          </ac:grpSpMkLst>
        </pc:grpChg>
        <pc:grpChg chg="del mod">
          <ac:chgData name="Davood Wadi" userId="22e59502-a1b6-42af-a11d-6423e7dff1a8" providerId="ADAL" clId="{D216F820-60E6-420B-AD8E-649CB9B4A3C5}" dt="2023-08-23T20:11:43.820" v="2678"/>
          <ac:grpSpMkLst>
            <pc:docMk/>
            <pc:sldMk cId="22687884" sldId="261"/>
            <ac:grpSpMk id="42" creationId="{4EF963CD-3379-E931-A512-11B03D9128CF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22687884" sldId="261"/>
            <ac:grpSpMk id="45" creationId="{E3608F3B-9F3C-4CFD-7A3C-FADAEC02EA2B}"/>
          </ac:grpSpMkLst>
        </pc:grpChg>
        <pc:grpChg chg="del mod">
          <ac:chgData name="Davood Wadi" userId="22e59502-a1b6-42af-a11d-6423e7dff1a8" providerId="ADAL" clId="{D216F820-60E6-420B-AD8E-649CB9B4A3C5}" dt="2023-08-24T12:34:37.044" v="4482"/>
          <ac:grpSpMkLst>
            <pc:docMk/>
            <pc:sldMk cId="22687884" sldId="261"/>
            <ac:grpSpMk id="55" creationId="{D3FAD680-15FD-68FE-7532-AB3F158C9BF4}"/>
          </ac:grpSpMkLst>
        </pc:grpChg>
        <pc:grpChg chg="mod">
          <ac:chgData name="Davood Wadi" userId="22e59502-a1b6-42af-a11d-6423e7dff1a8" providerId="ADAL" clId="{D216F820-60E6-420B-AD8E-649CB9B4A3C5}" dt="2023-08-24T12:34:32.059" v="4477"/>
          <ac:grpSpMkLst>
            <pc:docMk/>
            <pc:sldMk cId="22687884" sldId="261"/>
            <ac:grpSpMk id="61" creationId="{60B1DF8D-B85E-D7FC-15A5-D1252D020368}"/>
          </ac:grpSpMkLst>
        </pc:grpChg>
        <pc:grpChg chg="del mod">
          <ac:chgData name="Davood Wadi" userId="22e59502-a1b6-42af-a11d-6423e7dff1a8" providerId="ADAL" clId="{D216F820-60E6-420B-AD8E-649CB9B4A3C5}" dt="2023-08-24T12:34:37.044" v="4482"/>
          <ac:grpSpMkLst>
            <pc:docMk/>
            <pc:sldMk cId="22687884" sldId="261"/>
            <ac:grpSpMk id="64" creationId="{0C0115B1-D3FF-4E68-303B-90A380D53792}"/>
          </ac:grpSpMkLst>
        </pc:grpChg>
        <pc:grpChg chg="del mod">
          <ac:chgData name="Davood Wadi" userId="22e59502-a1b6-42af-a11d-6423e7dff1a8" providerId="ADAL" clId="{D216F820-60E6-420B-AD8E-649CB9B4A3C5}" dt="2023-08-24T12:34:49.535" v="4496"/>
          <ac:grpSpMkLst>
            <pc:docMk/>
            <pc:sldMk cId="22687884" sldId="261"/>
            <ac:grpSpMk id="66" creationId="{FF46DA5C-B13A-0F75-97EB-0C8897780335}"/>
          </ac:grpSpMkLst>
        </pc:grpChg>
        <pc:grpChg chg="del mod">
          <ac:chgData name="Davood Wadi" userId="22e59502-a1b6-42af-a11d-6423e7dff1a8" providerId="ADAL" clId="{D216F820-60E6-420B-AD8E-649CB9B4A3C5}" dt="2023-08-24T12:34:54.821" v="4506"/>
          <ac:grpSpMkLst>
            <pc:docMk/>
            <pc:sldMk cId="22687884" sldId="261"/>
            <ac:grpSpMk id="80" creationId="{AFC30290-8975-AAC1-26A4-B4F9440369D3}"/>
          </ac:grpSpMkLst>
        </pc:grpChg>
        <pc:grpChg chg="mod">
          <ac:chgData name="Davood Wadi" userId="22e59502-a1b6-42af-a11d-6423e7dff1a8" providerId="ADAL" clId="{D216F820-60E6-420B-AD8E-649CB9B4A3C5}" dt="2023-08-24T12:34:49.535" v="4496"/>
          <ac:grpSpMkLst>
            <pc:docMk/>
            <pc:sldMk cId="22687884" sldId="261"/>
            <ac:grpSpMk id="81" creationId="{29C84B09-3E25-9A15-8951-697159F3370D}"/>
          </ac:grpSpMkLst>
        </pc:grpChg>
        <pc:grpChg chg="mod">
          <ac:chgData name="Davood Wadi" userId="22e59502-a1b6-42af-a11d-6423e7dff1a8" providerId="ADAL" clId="{D216F820-60E6-420B-AD8E-649CB9B4A3C5}" dt="2023-08-24T12:34:54.821" v="4506"/>
          <ac:grpSpMkLst>
            <pc:docMk/>
            <pc:sldMk cId="22687884" sldId="261"/>
            <ac:grpSpMk id="91" creationId="{D186922D-7F85-602F-B5E8-0F4A371085C0}"/>
          </ac:grpSpMkLst>
        </pc:grpChg>
        <pc:picChg chg="del">
          <ac:chgData name="Davood Wadi" userId="22e59502-a1b6-42af-a11d-6423e7dff1a8" providerId="ADAL" clId="{D216F820-60E6-420B-AD8E-649CB9B4A3C5}" dt="2023-08-23T12:54:33.672" v="302" actId="478"/>
          <ac:picMkLst>
            <pc:docMk/>
            <pc:sldMk cId="22687884" sldId="261"/>
            <ac:picMk id="16" creationId="{F9521326-8B27-8836-B6C9-D297A97C941C}"/>
          </ac:picMkLst>
        </pc:picChg>
        <pc:picChg chg="del">
          <ac:chgData name="Davood Wadi" userId="22e59502-a1b6-42af-a11d-6423e7dff1a8" providerId="ADAL" clId="{D216F820-60E6-420B-AD8E-649CB9B4A3C5}" dt="2023-08-23T12:54:39.609" v="305" actId="478"/>
          <ac:picMkLst>
            <pc:docMk/>
            <pc:sldMk cId="22687884" sldId="261"/>
            <ac:picMk id="20" creationId="{28BB514A-68A9-E288-B12C-CC0444272746}"/>
          </ac:picMkLst>
        </pc:picChg>
        <pc:picChg chg="del">
          <ac:chgData name="Davood Wadi" userId="22e59502-a1b6-42af-a11d-6423e7dff1a8" providerId="ADAL" clId="{D216F820-60E6-420B-AD8E-649CB9B4A3C5}" dt="2023-08-23T12:54:38.934" v="304" actId="478"/>
          <ac:picMkLst>
            <pc:docMk/>
            <pc:sldMk cId="22687884" sldId="261"/>
            <ac:picMk id="22" creationId="{AEB84BA6-FBC5-CF77-FD58-563AE33E3F0C}"/>
          </ac:picMkLst>
        </pc:picChg>
        <pc:picChg chg="del">
          <ac:chgData name="Davood Wadi" userId="22e59502-a1b6-42af-a11d-6423e7dff1a8" providerId="ADAL" clId="{D216F820-60E6-420B-AD8E-649CB9B4A3C5}" dt="2023-08-23T12:54:40.159" v="306" actId="478"/>
          <ac:picMkLst>
            <pc:docMk/>
            <pc:sldMk cId="22687884" sldId="261"/>
            <ac:picMk id="24" creationId="{C4338D3C-3D2A-F81F-5A40-03F18420D06E}"/>
          </ac:picMkLst>
        </pc:picChg>
        <pc:inkChg chg="add del">
          <ac:chgData name="Davood Wadi" userId="22e59502-a1b6-42af-a11d-6423e7dff1a8" providerId="ADAL" clId="{D216F820-60E6-420B-AD8E-649CB9B4A3C5}" dt="2023-08-23T20:11:00.720" v="2648" actId="9405"/>
          <ac:inkMkLst>
            <pc:docMk/>
            <pc:sldMk cId="22687884" sldId="261"/>
            <ac:inkMk id="6" creationId="{D2E70A1F-D209-012F-B18D-9575ECE62BB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2687884" sldId="261"/>
            <ac:inkMk id="8" creationId="{7B880DD1-8522-D3A8-6669-7F459F859D0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2687884" sldId="261"/>
            <ac:inkMk id="9" creationId="{40E78B51-969E-0581-086F-23DC24093E1E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2687884" sldId="261"/>
            <ac:inkMk id="10" creationId="{B48F80F8-9616-FF15-065F-B84B6F04D9B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2687884" sldId="261"/>
            <ac:inkMk id="14" creationId="{928B4F06-F6E9-4C9E-86DE-A1C3697BEA84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2687884" sldId="261"/>
            <ac:inkMk id="17" creationId="{997DBDDB-5D6C-5BBF-C5FB-7506817A9A47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2687884" sldId="261"/>
            <ac:inkMk id="21" creationId="{70124462-26A8-C661-947A-F7DF8F9BEE3B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2687884" sldId="261"/>
            <ac:inkMk id="23" creationId="{5544DDEE-C7F3-C5C2-FC14-EE823CF4D16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2687884" sldId="261"/>
            <ac:inkMk id="26" creationId="{94773B7A-B169-CF2D-B850-3D6FFD3C7B4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2687884" sldId="261"/>
            <ac:inkMk id="27" creationId="{BEA3D68F-0566-AC74-1788-87D67BF13E5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2687884" sldId="261"/>
            <ac:inkMk id="28" creationId="{317A71A0-5A9F-5B83-0AD4-B1F45CB90C1F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2687884" sldId="261"/>
            <ac:inkMk id="29" creationId="{8C96619A-0194-F14C-B5F5-70F9B7B970FF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2687884" sldId="261"/>
            <ac:inkMk id="30" creationId="{C582DB07-E610-4A5F-6D09-2189AA5A41D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2687884" sldId="261"/>
            <ac:inkMk id="31" creationId="{27E7156E-0608-7FA8-1DA7-A52C423A920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2687884" sldId="261"/>
            <ac:inkMk id="32" creationId="{F2B61930-1E3A-5796-0D09-2EA9976B6AF5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2687884" sldId="261"/>
            <ac:inkMk id="33" creationId="{EB8A8C2D-E50D-6450-36AE-47EE01E7FE58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2687884" sldId="261"/>
            <ac:inkMk id="34" creationId="{42D6FC80-9B34-FAC2-2D8E-BC3743456A67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2687884" sldId="261"/>
            <ac:inkMk id="37" creationId="{7DEEEA86-2878-5CF5-9D05-825DD3DA126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2687884" sldId="261"/>
            <ac:inkMk id="38" creationId="{DC918FEB-A1AC-AFE0-3982-B9001642389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2687884" sldId="261"/>
            <ac:inkMk id="39" creationId="{327896D2-4F40-6E6E-010B-56D6F702252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2687884" sldId="261"/>
            <ac:inkMk id="41" creationId="{9EC5AF31-2856-EF8A-C8A5-765EA8E79AAD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2687884" sldId="261"/>
            <ac:inkMk id="43" creationId="{E7956944-5680-3AB5-BC4B-ED74DE381C97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2687884" sldId="261"/>
            <ac:inkMk id="44" creationId="{D144ACFC-568A-889E-F644-D2E3404BD741}"/>
          </ac:inkMkLst>
        </pc:inkChg>
        <pc:inkChg chg="add">
          <ac:chgData name="Davood Wadi" userId="22e59502-a1b6-42af-a11d-6423e7dff1a8" providerId="ADAL" clId="{D216F820-60E6-420B-AD8E-649CB9B4A3C5}" dt="2023-08-24T12:34:08.920" v="4462" actId="9405"/>
          <ac:inkMkLst>
            <pc:docMk/>
            <pc:sldMk cId="22687884" sldId="261"/>
            <ac:inkMk id="46" creationId="{87013901-2B7A-822B-DC3C-B1FF86426563}"/>
          </ac:inkMkLst>
        </pc:inkChg>
        <pc:inkChg chg="add">
          <ac:chgData name="Davood Wadi" userId="22e59502-a1b6-42af-a11d-6423e7dff1a8" providerId="ADAL" clId="{D216F820-60E6-420B-AD8E-649CB9B4A3C5}" dt="2023-08-24T12:34:12.682" v="4463" actId="9405"/>
          <ac:inkMkLst>
            <pc:docMk/>
            <pc:sldMk cId="22687884" sldId="261"/>
            <ac:inkMk id="47" creationId="{651A3E22-DCD5-0154-D1BC-21C579A9A34C}"/>
          </ac:inkMkLst>
        </pc:inkChg>
        <pc:inkChg chg="add">
          <ac:chgData name="Davood Wadi" userId="22e59502-a1b6-42af-a11d-6423e7dff1a8" providerId="ADAL" clId="{D216F820-60E6-420B-AD8E-649CB9B4A3C5}" dt="2023-08-24T12:34:21.180" v="4464" actId="9405"/>
          <ac:inkMkLst>
            <pc:docMk/>
            <pc:sldMk cId="22687884" sldId="261"/>
            <ac:inkMk id="48" creationId="{B03830BC-E6EB-9AE5-2665-85ADAF5B2CDB}"/>
          </ac:inkMkLst>
        </pc:inkChg>
        <pc:inkChg chg="add mod">
          <ac:chgData name="Davood Wadi" userId="22e59502-a1b6-42af-a11d-6423e7dff1a8" providerId="ADAL" clId="{D216F820-60E6-420B-AD8E-649CB9B4A3C5}" dt="2023-08-24T12:34:49.535" v="4496"/>
          <ac:inkMkLst>
            <pc:docMk/>
            <pc:sldMk cId="22687884" sldId="261"/>
            <ac:inkMk id="49" creationId="{80574011-8F8D-87B2-67F3-A936C5D760DB}"/>
          </ac:inkMkLst>
        </pc:inkChg>
        <pc:inkChg chg="add mod">
          <ac:chgData name="Davood Wadi" userId="22e59502-a1b6-42af-a11d-6423e7dff1a8" providerId="ADAL" clId="{D216F820-60E6-420B-AD8E-649CB9B4A3C5}" dt="2023-08-24T12:34:49.535" v="4496"/>
          <ac:inkMkLst>
            <pc:docMk/>
            <pc:sldMk cId="22687884" sldId="261"/>
            <ac:inkMk id="50" creationId="{84FBE137-63E4-6D54-A507-1CB874382DB9}"/>
          </ac:inkMkLst>
        </pc:inkChg>
        <pc:inkChg chg="add mod">
          <ac:chgData name="Davood Wadi" userId="22e59502-a1b6-42af-a11d-6423e7dff1a8" providerId="ADAL" clId="{D216F820-60E6-420B-AD8E-649CB9B4A3C5}" dt="2023-08-24T12:34:49.535" v="4496"/>
          <ac:inkMkLst>
            <pc:docMk/>
            <pc:sldMk cId="22687884" sldId="261"/>
            <ac:inkMk id="51" creationId="{6722D044-3933-E039-DDCE-EF111FCF918A}"/>
          </ac:inkMkLst>
        </pc:inkChg>
        <pc:inkChg chg="add mod">
          <ac:chgData name="Davood Wadi" userId="22e59502-a1b6-42af-a11d-6423e7dff1a8" providerId="ADAL" clId="{D216F820-60E6-420B-AD8E-649CB9B4A3C5}" dt="2023-08-24T12:34:49.535" v="4496"/>
          <ac:inkMkLst>
            <pc:docMk/>
            <pc:sldMk cId="22687884" sldId="261"/>
            <ac:inkMk id="52" creationId="{EBDF658B-698B-D0B0-CEC6-D948E6069FC2}"/>
          </ac:inkMkLst>
        </pc:inkChg>
        <pc:inkChg chg="add mod">
          <ac:chgData name="Davood Wadi" userId="22e59502-a1b6-42af-a11d-6423e7dff1a8" providerId="ADAL" clId="{D216F820-60E6-420B-AD8E-649CB9B4A3C5}" dt="2023-08-24T12:34:49.535" v="4496"/>
          <ac:inkMkLst>
            <pc:docMk/>
            <pc:sldMk cId="22687884" sldId="261"/>
            <ac:inkMk id="53" creationId="{F240B495-2B4C-81E3-F426-1695A3EEEA55}"/>
          </ac:inkMkLst>
        </pc:inkChg>
        <pc:inkChg chg="add mod">
          <ac:chgData name="Davood Wadi" userId="22e59502-a1b6-42af-a11d-6423e7dff1a8" providerId="ADAL" clId="{D216F820-60E6-420B-AD8E-649CB9B4A3C5}" dt="2023-08-24T12:34:49.535" v="4496"/>
          <ac:inkMkLst>
            <pc:docMk/>
            <pc:sldMk cId="22687884" sldId="261"/>
            <ac:inkMk id="54" creationId="{73A580EF-B8F3-D803-1507-53369A9CFB63}"/>
          </ac:inkMkLst>
        </pc:inkChg>
        <pc:inkChg chg="add mod">
          <ac:chgData name="Davood Wadi" userId="22e59502-a1b6-42af-a11d-6423e7dff1a8" providerId="ADAL" clId="{D216F820-60E6-420B-AD8E-649CB9B4A3C5}" dt="2023-08-24T12:34:32.059" v="4477"/>
          <ac:inkMkLst>
            <pc:docMk/>
            <pc:sldMk cId="22687884" sldId="261"/>
            <ac:inkMk id="56" creationId="{21960471-C9DE-224D-8419-97F55D620EE1}"/>
          </ac:inkMkLst>
        </pc:inkChg>
        <pc:inkChg chg="add mod">
          <ac:chgData name="Davood Wadi" userId="22e59502-a1b6-42af-a11d-6423e7dff1a8" providerId="ADAL" clId="{D216F820-60E6-420B-AD8E-649CB9B4A3C5}" dt="2023-08-24T12:34:32.059" v="4477"/>
          <ac:inkMkLst>
            <pc:docMk/>
            <pc:sldMk cId="22687884" sldId="261"/>
            <ac:inkMk id="57" creationId="{DA9D5169-D047-8633-0E40-D19F971AF5A3}"/>
          </ac:inkMkLst>
        </pc:inkChg>
        <pc:inkChg chg="add mod">
          <ac:chgData name="Davood Wadi" userId="22e59502-a1b6-42af-a11d-6423e7dff1a8" providerId="ADAL" clId="{D216F820-60E6-420B-AD8E-649CB9B4A3C5}" dt="2023-08-24T12:34:32.059" v="4477"/>
          <ac:inkMkLst>
            <pc:docMk/>
            <pc:sldMk cId="22687884" sldId="261"/>
            <ac:inkMk id="58" creationId="{F80C6A22-EF20-7421-554B-8977798DACF7}"/>
          </ac:inkMkLst>
        </pc:inkChg>
        <pc:inkChg chg="add mod">
          <ac:chgData name="Davood Wadi" userId="22e59502-a1b6-42af-a11d-6423e7dff1a8" providerId="ADAL" clId="{D216F820-60E6-420B-AD8E-649CB9B4A3C5}" dt="2023-08-24T12:34:32.059" v="4477"/>
          <ac:inkMkLst>
            <pc:docMk/>
            <pc:sldMk cId="22687884" sldId="261"/>
            <ac:inkMk id="59" creationId="{42206D40-576F-0816-95FA-3840EBFAB77E}"/>
          </ac:inkMkLst>
        </pc:inkChg>
        <pc:inkChg chg="add mod">
          <ac:chgData name="Davood Wadi" userId="22e59502-a1b6-42af-a11d-6423e7dff1a8" providerId="ADAL" clId="{D216F820-60E6-420B-AD8E-649CB9B4A3C5}" dt="2023-08-24T12:34:32.059" v="4477"/>
          <ac:inkMkLst>
            <pc:docMk/>
            <pc:sldMk cId="22687884" sldId="261"/>
            <ac:inkMk id="60" creationId="{A0499FBB-14BD-D022-A6F2-5EC619E617ED}"/>
          </ac:inkMkLst>
        </pc:inkChg>
        <pc:inkChg chg="add mod">
          <ac:chgData name="Davood Wadi" userId="22e59502-a1b6-42af-a11d-6423e7dff1a8" providerId="ADAL" clId="{D216F820-60E6-420B-AD8E-649CB9B4A3C5}" dt="2023-08-24T12:34:49.535" v="4496"/>
          <ac:inkMkLst>
            <pc:docMk/>
            <pc:sldMk cId="22687884" sldId="261"/>
            <ac:inkMk id="62" creationId="{A798A35A-F055-1204-5F79-901520B0EB3B}"/>
          </ac:inkMkLst>
        </pc:inkChg>
        <pc:inkChg chg="add mod">
          <ac:chgData name="Davood Wadi" userId="22e59502-a1b6-42af-a11d-6423e7dff1a8" providerId="ADAL" clId="{D216F820-60E6-420B-AD8E-649CB9B4A3C5}" dt="2023-08-24T12:34:49.535" v="4496"/>
          <ac:inkMkLst>
            <pc:docMk/>
            <pc:sldMk cId="22687884" sldId="261"/>
            <ac:inkMk id="63" creationId="{D1031E79-5208-130B-476C-592111AFCF22}"/>
          </ac:inkMkLst>
        </pc:inkChg>
        <pc:inkChg chg="add mod">
          <ac:chgData name="Davood Wadi" userId="22e59502-a1b6-42af-a11d-6423e7dff1a8" providerId="ADAL" clId="{D216F820-60E6-420B-AD8E-649CB9B4A3C5}" dt="2023-08-24T12:34:49.535" v="4496"/>
          <ac:inkMkLst>
            <pc:docMk/>
            <pc:sldMk cId="22687884" sldId="261"/>
            <ac:inkMk id="65" creationId="{0E34F741-893D-834B-62F5-65EBAAC431A1}"/>
          </ac:inkMkLst>
        </pc:inkChg>
        <pc:inkChg chg="add mod">
          <ac:chgData name="Davood Wadi" userId="22e59502-a1b6-42af-a11d-6423e7dff1a8" providerId="ADAL" clId="{D216F820-60E6-420B-AD8E-649CB9B4A3C5}" dt="2023-08-24T12:34:49.535" v="4496"/>
          <ac:inkMkLst>
            <pc:docMk/>
            <pc:sldMk cId="22687884" sldId="261"/>
            <ac:inkMk id="67" creationId="{03323CBF-58F4-FF84-40AA-57D41706FA4C}"/>
          </ac:inkMkLst>
        </pc:inkChg>
        <pc:inkChg chg="add mod">
          <ac:chgData name="Davood Wadi" userId="22e59502-a1b6-42af-a11d-6423e7dff1a8" providerId="ADAL" clId="{D216F820-60E6-420B-AD8E-649CB9B4A3C5}" dt="2023-08-24T12:34:49.535" v="4496"/>
          <ac:inkMkLst>
            <pc:docMk/>
            <pc:sldMk cId="22687884" sldId="261"/>
            <ac:inkMk id="68" creationId="{64759A6D-CCB6-02C9-980D-493DDC56BAA5}"/>
          </ac:inkMkLst>
        </pc:inkChg>
        <pc:inkChg chg="add mod">
          <ac:chgData name="Davood Wadi" userId="22e59502-a1b6-42af-a11d-6423e7dff1a8" providerId="ADAL" clId="{D216F820-60E6-420B-AD8E-649CB9B4A3C5}" dt="2023-08-24T12:34:49.535" v="4496"/>
          <ac:inkMkLst>
            <pc:docMk/>
            <pc:sldMk cId="22687884" sldId="261"/>
            <ac:inkMk id="69" creationId="{D01A9C78-269E-90E3-50A2-DDDC1ED33944}"/>
          </ac:inkMkLst>
        </pc:inkChg>
        <pc:inkChg chg="add mod">
          <ac:chgData name="Davood Wadi" userId="22e59502-a1b6-42af-a11d-6423e7dff1a8" providerId="ADAL" clId="{D216F820-60E6-420B-AD8E-649CB9B4A3C5}" dt="2023-08-24T12:34:49.535" v="4496"/>
          <ac:inkMkLst>
            <pc:docMk/>
            <pc:sldMk cId="22687884" sldId="261"/>
            <ac:inkMk id="70" creationId="{AE3BDAAA-2277-7CDB-D3E0-5CF577A8CF0D}"/>
          </ac:inkMkLst>
        </pc:inkChg>
        <pc:inkChg chg="add mod">
          <ac:chgData name="Davood Wadi" userId="22e59502-a1b6-42af-a11d-6423e7dff1a8" providerId="ADAL" clId="{D216F820-60E6-420B-AD8E-649CB9B4A3C5}" dt="2023-08-24T12:34:49.535" v="4496"/>
          <ac:inkMkLst>
            <pc:docMk/>
            <pc:sldMk cId="22687884" sldId="261"/>
            <ac:inkMk id="71" creationId="{A9250402-D5E4-3256-4C61-A07B8713E9BD}"/>
          </ac:inkMkLst>
        </pc:inkChg>
        <pc:inkChg chg="add mod">
          <ac:chgData name="Davood Wadi" userId="22e59502-a1b6-42af-a11d-6423e7dff1a8" providerId="ADAL" clId="{D216F820-60E6-420B-AD8E-649CB9B4A3C5}" dt="2023-08-24T12:34:49.535" v="4496"/>
          <ac:inkMkLst>
            <pc:docMk/>
            <pc:sldMk cId="22687884" sldId="261"/>
            <ac:inkMk id="72" creationId="{BDA7520B-4F60-FB26-C8CD-412408F66CCD}"/>
          </ac:inkMkLst>
        </pc:inkChg>
        <pc:inkChg chg="add mod">
          <ac:chgData name="Davood Wadi" userId="22e59502-a1b6-42af-a11d-6423e7dff1a8" providerId="ADAL" clId="{D216F820-60E6-420B-AD8E-649CB9B4A3C5}" dt="2023-08-24T12:34:49.535" v="4496"/>
          <ac:inkMkLst>
            <pc:docMk/>
            <pc:sldMk cId="22687884" sldId="261"/>
            <ac:inkMk id="73" creationId="{EF8A384E-FA6F-D0F9-221A-16A7CE0BA95D}"/>
          </ac:inkMkLst>
        </pc:inkChg>
        <pc:inkChg chg="add mod">
          <ac:chgData name="Davood Wadi" userId="22e59502-a1b6-42af-a11d-6423e7dff1a8" providerId="ADAL" clId="{D216F820-60E6-420B-AD8E-649CB9B4A3C5}" dt="2023-08-24T12:34:49.535" v="4496"/>
          <ac:inkMkLst>
            <pc:docMk/>
            <pc:sldMk cId="22687884" sldId="261"/>
            <ac:inkMk id="74" creationId="{68753874-64F7-E083-97C5-C92D75478320}"/>
          </ac:inkMkLst>
        </pc:inkChg>
        <pc:inkChg chg="add mod">
          <ac:chgData name="Davood Wadi" userId="22e59502-a1b6-42af-a11d-6423e7dff1a8" providerId="ADAL" clId="{D216F820-60E6-420B-AD8E-649CB9B4A3C5}" dt="2023-08-24T12:34:49.535" v="4496"/>
          <ac:inkMkLst>
            <pc:docMk/>
            <pc:sldMk cId="22687884" sldId="261"/>
            <ac:inkMk id="75" creationId="{B8826450-E250-8226-E63F-4B7AC0FC386A}"/>
          </ac:inkMkLst>
        </pc:inkChg>
        <pc:inkChg chg="add mod">
          <ac:chgData name="Davood Wadi" userId="22e59502-a1b6-42af-a11d-6423e7dff1a8" providerId="ADAL" clId="{D216F820-60E6-420B-AD8E-649CB9B4A3C5}" dt="2023-08-24T12:34:49.535" v="4496"/>
          <ac:inkMkLst>
            <pc:docMk/>
            <pc:sldMk cId="22687884" sldId="261"/>
            <ac:inkMk id="76" creationId="{7BBF224C-6924-A1EF-4485-BE9D5E09B90A}"/>
          </ac:inkMkLst>
        </pc:inkChg>
        <pc:inkChg chg="add mod">
          <ac:chgData name="Davood Wadi" userId="22e59502-a1b6-42af-a11d-6423e7dff1a8" providerId="ADAL" clId="{D216F820-60E6-420B-AD8E-649CB9B4A3C5}" dt="2023-08-24T12:34:49.535" v="4496"/>
          <ac:inkMkLst>
            <pc:docMk/>
            <pc:sldMk cId="22687884" sldId="261"/>
            <ac:inkMk id="77" creationId="{049717D9-6065-A845-161D-6BD8527D516F}"/>
          </ac:inkMkLst>
        </pc:inkChg>
        <pc:inkChg chg="add mod">
          <ac:chgData name="Davood Wadi" userId="22e59502-a1b6-42af-a11d-6423e7dff1a8" providerId="ADAL" clId="{D216F820-60E6-420B-AD8E-649CB9B4A3C5}" dt="2023-08-24T12:34:54.821" v="4506"/>
          <ac:inkMkLst>
            <pc:docMk/>
            <pc:sldMk cId="22687884" sldId="261"/>
            <ac:inkMk id="78" creationId="{2DEFE4B0-3885-F0FB-D96F-20AF4C45A812}"/>
          </ac:inkMkLst>
        </pc:inkChg>
        <pc:inkChg chg="add mod">
          <ac:chgData name="Davood Wadi" userId="22e59502-a1b6-42af-a11d-6423e7dff1a8" providerId="ADAL" clId="{D216F820-60E6-420B-AD8E-649CB9B4A3C5}" dt="2023-08-24T12:34:54.821" v="4506"/>
          <ac:inkMkLst>
            <pc:docMk/>
            <pc:sldMk cId="22687884" sldId="261"/>
            <ac:inkMk id="79" creationId="{31B3F72F-1866-2FBC-A990-613666F9A5C2}"/>
          </ac:inkMkLst>
        </pc:inkChg>
        <pc:inkChg chg="add mod">
          <ac:chgData name="Davood Wadi" userId="22e59502-a1b6-42af-a11d-6423e7dff1a8" providerId="ADAL" clId="{D216F820-60E6-420B-AD8E-649CB9B4A3C5}" dt="2023-08-24T12:34:54.821" v="4506"/>
          <ac:inkMkLst>
            <pc:docMk/>
            <pc:sldMk cId="22687884" sldId="261"/>
            <ac:inkMk id="82" creationId="{DEE87B73-6599-B920-A3AC-ADF016BB0F23}"/>
          </ac:inkMkLst>
        </pc:inkChg>
        <pc:inkChg chg="add mod">
          <ac:chgData name="Davood Wadi" userId="22e59502-a1b6-42af-a11d-6423e7dff1a8" providerId="ADAL" clId="{D216F820-60E6-420B-AD8E-649CB9B4A3C5}" dt="2023-08-24T12:34:54.821" v="4506"/>
          <ac:inkMkLst>
            <pc:docMk/>
            <pc:sldMk cId="22687884" sldId="261"/>
            <ac:inkMk id="83" creationId="{B538592F-37A3-B411-F25B-8E26AF2A0511}"/>
          </ac:inkMkLst>
        </pc:inkChg>
        <pc:inkChg chg="add mod">
          <ac:chgData name="Davood Wadi" userId="22e59502-a1b6-42af-a11d-6423e7dff1a8" providerId="ADAL" clId="{D216F820-60E6-420B-AD8E-649CB9B4A3C5}" dt="2023-08-24T12:34:54.821" v="4506"/>
          <ac:inkMkLst>
            <pc:docMk/>
            <pc:sldMk cId="22687884" sldId="261"/>
            <ac:inkMk id="84" creationId="{FD7EF5AC-5756-431D-747A-A90711FEC1F1}"/>
          </ac:inkMkLst>
        </pc:inkChg>
        <pc:inkChg chg="add mod">
          <ac:chgData name="Davood Wadi" userId="22e59502-a1b6-42af-a11d-6423e7dff1a8" providerId="ADAL" clId="{D216F820-60E6-420B-AD8E-649CB9B4A3C5}" dt="2023-08-24T12:34:54.821" v="4506"/>
          <ac:inkMkLst>
            <pc:docMk/>
            <pc:sldMk cId="22687884" sldId="261"/>
            <ac:inkMk id="85" creationId="{005EE547-DA03-ED60-C804-81FD251D1CEC}"/>
          </ac:inkMkLst>
        </pc:inkChg>
        <pc:inkChg chg="add mod">
          <ac:chgData name="Davood Wadi" userId="22e59502-a1b6-42af-a11d-6423e7dff1a8" providerId="ADAL" clId="{D216F820-60E6-420B-AD8E-649CB9B4A3C5}" dt="2023-08-24T12:34:54.821" v="4506"/>
          <ac:inkMkLst>
            <pc:docMk/>
            <pc:sldMk cId="22687884" sldId="261"/>
            <ac:inkMk id="86" creationId="{7E73A99F-BC34-554C-D3C6-9C77E2E0AC86}"/>
          </ac:inkMkLst>
        </pc:inkChg>
        <pc:inkChg chg="add mod">
          <ac:chgData name="Davood Wadi" userId="22e59502-a1b6-42af-a11d-6423e7dff1a8" providerId="ADAL" clId="{D216F820-60E6-420B-AD8E-649CB9B4A3C5}" dt="2023-08-24T12:34:54.821" v="4506"/>
          <ac:inkMkLst>
            <pc:docMk/>
            <pc:sldMk cId="22687884" sldId="261"/>
            <ac:inkMk id="87" creationId="{A776FCAF-6F1D-B969-4550-BB3CB28B727B}"/>
          </ac:inkMkLst>
        </pc:inkChg>
        <pc:inkChg chg="add mod">
          <ac:chgData name="Davood Wadi" userId="22e59502-a1b6-42af-a11d-6423e7dff1a8" providerId="ADAL" clId="{D216F820-60E6-420B-AD8E-649CB9B4A3C5}" dt="2023-08-24T12:34:54.821" v="4506"/>
          <ac:inkMkLst>
            <pc:docMk/>
            <pc:sldMk cId="22687884" sldId="261"/>
            <ac:inkMk id="88" creationId="{75C148F8-C18C-2092-8971-0AFF2B2DA105}"/>
          </ac:inkMkLst>
        </pc:inkChg>
        <pc:inkChg chg="add mod">
          <ac:chgData name="Davood Wadi" userId="22e59502-a1b6-42af-a11d-6423e7dff1a8" providerId="ADAL" clId="{D216F820-60E6-420B-AD8E-649CB9B4A3C5}" dt="2023-08-24T12:34:54.821" v="4506"/>
          <ac:inkMkLst>
            <pc:docMk/>
            <pc:sldMk cId="22687884" sldId="261"/>
            <ac:inkMk id="89" creationId="{05B09693-7394-1DDA-C863-D5ECEDE053E7}"/>
          </ac:inkMkLst>
        </pc:inkChg>
        <pc:inkChg chg="add mod">
          <ac:chgData name="Davood Wadi" userId="22e59502-a1b6-42af-a11d-6423e7dff1a8" providerId="ADAL" clId="{D216F820-60E6-420B-AD8E-649CB9B4A3C5}" dt="2023-08-24T12:34:54.821" v="4506"/>
          <ac:inkMkLst>
            <pc:docMk/>
            <pc:sldMk cId="22687884" sldId="261"/>
            <ac:inkMk id="90" creationId="{332226D9-E175-C396-4BA2-65F2C605314C}"/>
          </ac:inkMkLst>
        </pc:inkChg>
      </pc:sldChg>
      <pc:sldChg chg="addSp delSp modSp new mod">
        <pc:chgData name="Davood Wadi" userId="22e59502-a1b6-42af-a11d-6423e7dff1a8" providerId="ADAL" clId="{D216F820-60E6-420B-AD8E-649CB9B4A3C5}" dt="2023-08-24T12:27:34.715" v="4327"/>
        <pc:sldMkLst>
          <pc:docMk/>
          <pc:sldMk cId="3011361648" sldId="262"/>
        </pc:sldMkLst>
        <pc:spChg chg="mod">
          <ac:chgData name="Davood Wadi" userId="22e59502-a1b6-42af-a11d-6423e7dff1a8" providerId="ADAL" clId="{D216F820-60E6-420B-AD8E-649CB9B4A3C5}" dt="2023-08-23T11:12:56.183" v="261" actId="20577"/>
          <ac:spMkLst>
            <pc:docMk/>
            <pc:sldMk cId="3011361648" sldId="262"/>
            <ac:spMk id="2" creationId="{8290290F-169E-F283-8137-801D7A00E531}"/>
          </ac:spMkLst>
        </pc:spChg>
        <pc:spChg chg="del">
          <ac:chgData name="Davood Wadi" userId="22e59502-a1b6-42af-a11d-6423e7dff1a8" providerId="ADAL" clId="{D216F820-60E6-420B-AD8E-649CB9B4A3C5}" dt="2023-08-23T11:40:02.577" v="262"/>
          <ac:spMkLst>
            <pc:docMk/>
            <pc:sldMk cId="3011361648" sldId="262"/>
            <ac:spMk id="3" creationId="{ED95015F-8017-300A-C297-6F9D1CEEE7BD}"/>
          </ac:spMkLst>
        </pc:spChg>
        <pc:spChg chg="add mod">
          <ac:chgData name="Davood Wadi" userId="22e59502-a1b6-42af-a11d-6423e7dff1a8" providerId="ADAL" clId="{D216F820-60E6-420B-AD8E-649CB9B4A3C5}" dt="2023-08-23T15:18:21.724" v="1892" actId="1076"/>
          <ac:spMkLst>
            <pc:docMk/>
            <pc:sldMk cId="3011361648" sldId="262"/>
            <ac:spMk id="5" creationId="{888F6174-FCCD-13F9-A0EA-80FAF50BB97D}"/>
          </ac:spMkLst>
        </pc:spChg>
        <pc:grpChg chg="del mod">
          <ac:chgData name="Davood Wadi" userId="22e59502-a1b6-42af-a11d-6423e7dff1a8" providerId="ADAL" clId="{D216F820-60E6-420B-AD8E-649CB9B4A3C5}" dt="2023-08-24T12:27:34.715" v="4327"/>
          <ac:grpSpMkLst>
            <pc:docMk/>
            <pc:sldMk cId="3011361648" sldId="262"/>
            <ac:grpSpMk id="14" creationId="{C3724670-62CE-1AB7-58D6-B8323A79C002}"/>
          </ac:grpSpMkLst>
        </pc:grpChg>
        <pc:grpChg chg="mod">
          <ac:chgData name="Davood Wadi" userId="22e59502-a1b6-42af-a11d-6423e7dff1a8" providerId="ADAL" clId="{D216F820-60E6-420B-AD8E-649CB9B4A3C5}" dt="2023-08-24T12:27:34.715" v="4327"/>
          <ac:grpSpMkLst>
            <pc:docMk/>
            <pc:sldMk cId="3011361648" sldId="262"/>
            <ac:grpSpMk id="16" creationId="{E62DF53B-3934-B5B9-67E9-E612338E05AB}"/>
          </ac:grpSpMkLst>
        </pc:grpChg>
        <pc:picChg chg="add mod">
          <ac:chgData name="Davood Wadi" userId="22e59502-a1b6-42af-a11d-6423e7dff1a8" providerId="ADAL" clId="{D216F820-60E6-420B-AD8E-649CB9B4A3C5}" dt="2023-08-24T12:15:29.440" v="4302" actId="1076"/>
          <ac:picMkLst>
            <pc:docMk/>
            <pc:sldMk cId="3011361648" sldId="262"/>
            <ac:picMk id="1026" creationId="{B8E95CAE-2816-F05A-5E06-FF0215B6EE4B}"/>
          </ac:picMkLst>
        </pc:pic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011361648" sldId="262"/>
            <ac:inkMk id="8" creationId="{431E30AE-428C-62E0-28FF-E3FCC2E3CF9D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011361648" sldId="262"/>
            <ac:inkMk id="9" creationId="{E6879B05-22BB-750D-82F2-5DB5E7B39712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011361648" sldId="262"/>
            <ac:inkMk id="10" creationId="{38F44A18-1021-07C5-35CD-D473CE8D13E5}"/>
          </ac:inkMkLst>
        </pc:inkChg>
        <pc:inkChg chg="add">
          <ac:chgData name="Davood Wadi" userId="22e59502-a1b6-42af-a11d-6423e7dff1a8" providerId="ADAL" clId="{D216F820-60E6-420B-AD8E-649CB9B4A3C5}" dt="2023-08-24T12:27:24.060" v="4322" actId="9405"/>
          <ac:inkMkLst>
            <pc:docMk/>
            <pc:sldMk cId="3011361648" sldId="262"/>
            <ac:inkMk id="11" creationId="{03848061-9614-5BF1-8D90-523A473FC0A8}"/>
          </ac:inkMkLst>
        </pc:inkChg>
        <pc:inkChg chg="add mod">
          <ac:chgData name="Davood Wadi" userId="22e59502-a1b6-42af-a11d-6423e7dff1a8" providerId="ADAL" clId="{D216F820-60E6-420B-AD8E-649CB9B4A3C5}" dt="2023-08-24T12:27:34.715" v="4327"/>
          <ac:inkMkLst>
            <pc:docMk/>
            <pc:sldMk cId="3011361648" sldId="262"/>
            <ac:inkMk id="12" creationId="{F4F72BAB-B2BE-F445-B53E-7CBECF7848EE}"/>
          </ac:inkMkLst>
        </pc:inkChg>
        <pc:inkChg chg="add mod">
          <ac:chgData name="Davood Wadi" userId="22e59502-a1b6-42af-a11d-6423e7dff1a8" providerId="ADAL" clId="{D216F820-60E6-420B-AD8E-649CB9B4A3C5}" dt="2023-08-24T12:27:34.715" v="4327"/>
          <ac:inkMkLst>
            <pc:docMk/>
            <pc:sldMk cId="3011361648" sldId="262"/>
            <ac:inkMk id="13" creationId="{1D0248FB-E45F-92E8-4F7E-BC7C313A68A7}"/>
          </ac:inkMkLst>
        </pc:inkChg>
        <pc:inkChg chg="add mod">
          <ac:chgData name="Davood Wadi" userId="22e59502-a1b6-42af-a11d-6423e7dff1a8" providerId="ADAL" clId="{D216F820-60E6-420B-AD8E-649CB9B4A3C5}" dt="2023-08-24T12:27:34.715" v="4327"/>
          <ac:inkMkLst>
            <pc:docMk/>
            <pc:sldMk cId="3011361648" sldId="262"/>
            <ac:inkMk id="15" creationId="{A7C6D512-E6D6-1DDA-CFAC-A648BCA515FD}"/>
          </ac:inkMkLst>
        </pc:inkChg>
      </pc:sldChg>
      <pc:sldChg chg="addSp delSp modSp add mod modClrScheme chgLayout">
        <pc:chgData name="Davood Wadi" userId="22e59502-a1b6-42af-a11d-6423e7dff1a8" providerId="ADAL" clId="{D216F820-60E6-420B-AD8E-649CB9B4A3C5}" dt="2023-08-24T12:28:58.560" v="4357"/>
        <pc:sldMkLst>
          <pc:docMk/>
          <pc:sldMk cId="1880980047" sldId="263"/>
        </pc:sldMkLst>
        <pc:spChg chg="mod ord">
          <ac:chgData name="Davood Wadi" userId="22e59502-a1b6-42af-a11d-6423e7dff1a8" providerId="ADAL" clId="{D216F820-60E6-420B-AD8E-649CB9B4A3C5}" dt="2023-08-23T11:41:03.684" v="264" actId="700"/>
          <ac:spMkLst>
            <pc:docMk/>
            <pc:sldMk cId="1880980047" sldId="263"/>
            <ac:spMk id="2" creationId="{8290290F-169E-F283-8137-801D7A00E531}"/>
          </ac:spMkLst>
        </pc:spChg>
        <pc:spChg chg="add del mod ord">
          <ac:chgData name="Davood Wadi" userId="22e59502-a1b6-42af-a11d-6423e7dff1a8" providerId="ADAL" clId="{D216F820-60E6-420B-AD8E-649CB9B4A3C5}" dt="2023-08-23T11:44:06.430" v="265"/>
          <ac:spMkLst>
            <pc:docMk/>
            <pc:sldMk cId="1880980047" sldId="263"/>
            <ac:spMk id="3" creationId="{E09BCFAD-988B-0A17-C06A-AA608D767CA8}"/>
          </ac:spMkLst>
        </pc:spChg>
        <pc:spChg chg="mod">
          <ac:chgData name="Davood Wadi" userId="22e59502-a1b6-42af-a11d-6423e7dff1a8" providerId="ADAL" clId="{D216F820-60E6-420B-AD8E-649CB9B4A3C5}" dt="2023-08-23T15:18:31.212" v="1895" actId="1076"/>
          <ac:spMkLst>
            <pc:docMk/>
            <pc:sldMk cId="1880980047" sldId="263"/>
            <ac:spMk id="5" creationId="{888F6174-FCCD-13F9-A0EA-80FAF50BB97D}"/>
          </ac:spMkLst>
        </pc:spChg>
        <pc:grpChg chg="del mod">
          <ac:chgData name="Davood Wadi" userId="22e59502-a1b6-42af-a11d-6423e7dff1a8" providerId="ADAL" clId="{D216F820-60E6-420B-AD8E-649CB9B4A3C5}" dt="2023-08-23T20:05:32.203" v="2505"/>
          <ac:grpSpMkLst>
            <pc:docMk/>
            <pc:sldMk cId="1880980047" sldId="263"/>
            <ac:grpSpMk id="9" creationId="{D0616075-CFA6-54CC-A29B-49B753B4BC1A}"/>
          </ac:grpSpMkLst>
        </pc:grpChg>
        <pc:grpChg chg="del mod">
          <ac:chgData name="Davood Wadi" userId="22e59502-a1b6-42af-a11d-6423e7dff1a8" providerId="ADAL" clId="{D216F820-60E6-420B-AD8E-649CB9B4A3C5}" dt="2023-08-23T20:05:43.640" v="2509"/>
          <ac:grpSpMkLst>
            <pc:docMk/>
            <pc:sldMk cId="1880980047" sldId="263"/>
            <ac:grpSpMk id="13" creationId="{86E741FF-154E-03B0-419A-1863F4C90514}"/>
          </ac:grpSpMkLst>
        </pc:grpChg>
        <pc:grpChg chg="del mod">
          <ac:chgData name="Davood Wadi" userId="22e59502-a1b6-42af-a11d-6423e7dff1a8" providerId="ADAL" clId="{D216F820-60E6-420B-AD8E-649CB9B4A3C5}" dt="2023-08-23T20:05:47.318" v="2512"/>
          <ac:grpSpMkLst>
            <pc:docMk/>
            <pc:sldMk cId="1880980047" sldId="263"/>
            <ac:grpSpMk id="17" creationId="{4A67006D-507F-A22B-B3BD-9AA533358C35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1880980047" sldId="263"/>
            <ac:grpSpMk id="20" creationId="{03CE4777-3022-1B33-549D-F7F34026B59B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1880980047" sldId="263"/>
            <ac:grpSpMk id="25" creationId="{DEF97F5F-8EF2-E8D7-770B-58E9EBA0E949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1880980047" sldId="263"/>
            <ac:grpSpMk id="28" creationId="{017FD818-2B95-F6C4-A000-147BA1F157EC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1880980047" sldId="263"/>
            <ac:grpSpMk id="33" creationId="{1E1F5B0C-2715-A76D-E442-DCF98A5CB59A}"/>
          </ac:grpSpMkLst>
        </pc:grpChg>
        <pc:grpChg chg="del mod">
          <ac:chgData name="Davood Wadi" userId="22e59502-a1b6-42af-a11d-6423e7dff1a8" providerId="ADAL" clId="{D216F820-60E6-420B-AD8E-649CB9B4A3C5}" dt="2023-08-24T12:27:56.132" v="4332"/>
          <ac:grpSpMkLst>
            <pc:docMk/>
            <pc:sldMk cId="1880980047" sldId="263"/>
            <ac:grpSpMk id="42" creationId="{FB592A7C-1498-F1B8-AA63-1D103E7687FB}"/>
          </ac:grpSpMkLst>
        </pc:grpChg>
        <pc:grpChg chg="del mod">
          <ac:chgData name="Davood Wadi" userId="22e59502-a1b6-42af-a11d-6423e7dff1a8" providerId="ADAL" clId="{D216F820-60E6-420B-AD8E-649CB9B4A3C5}" dt="2023-08-24T12:28:06.113" v="4335"/>
          <ac:grpSpMkLst>
            <pc:docMk/>
            <pc:sldMk cId="1880980047" sldId="263"/>
            <ac:grpSpMk id="44" creationId="{A6404FE9-A2F3-A1D3-1794-ACE449B561C5}"/>
          </ac:grpSpMkLst>
        </pc:grpChg>
        <pc:grpChg chg="mod">
          <ac:chgData name="Davood Wadi" userId="22e59502-a1b6-42af-a11d-6423e7dff1a8" providerId="ADAL" clId="{D216F820-60E6-420B-AD8E-649CB9B4A3C5}" dt="2023-08-24T12:28:06.113" v="4335"/>
          <ac:grpSpMkLst>
            <pc:docMk/>
            <pc:sldMk cId="1880980047" sldId="263"/>
            <ac:grpSpMk id="47" creationId="{91CF4431-13E1-51EE-C8E0-16AE45E25A3B}"/>
          </ac:grpSpMkLst>
        </pc:grpChg>
        <pc:grpChg chg="del mod">
          <ac:chgData name="Davood Wadi" userId="22e59502-a1b6-42af-a11d-6423e7dff1a8" providerId="ADAL" clId="{D216F820-60E6-420B-AD8E-649CB9B4A3C5}" dt="2023-08-24T12:28:19.671" v="4341"/>
          <ac:grpSpMkLst>
            <pc:docMk/>
            <pc:sldMk cId="1880980047" sldId="263"/>
            <ac:grpSpMk id="50" creationId="{A87651E5-B445-40FE-D6D7-EA7C6B2586E6}"/>
          </ac:grpSpMkLst>
        </pc:grpChg>
        <pc:grpChg chg="mod">
          <ac:chgData name="Davood Wadi" userId="22e59502-a1b6-42af-a11d-6423e7dff1a8" providerId="ADAL" clId="{D216F820-60E6-420B-AD8E-649CB9B4A3C5}" dt="2023-08-24T12:28:19.671" v="4341"/>
          <ac:grpSpMkLst>
            <pc:docMk/>
            <pc:sldMk cId="1880980047" sldId="263"/>
            <ac:grpSpMk id="53" creationId="{556B8A7B-C78C-2362-A6E9-8F7814C2F6CD}"/>
          </ac:grpSpMkLst>
        </pc:grpChg>
        <pc:grpChg chg="mod">
          <ac:chgData name="Davood Wadi" userId="22e59502-a1b6-42af-a11d-6423e7dff1a8" providerId="ADAL" clId="{D216F820-60E6-420B-AD8E-649CB9B4A3C5}" dt="2023-08-24T12:28:44.626" v="4344"/>
          <ac:grpSpMkLst>
            <pc:docMk/>
            <pc:sldMk cId="1880980047" sldId="263"/>
            <ac:grpSpMk id="56" creationId="{7CE5F9DA-761A-B4A5-6243-35ACD3D7CFB5}"/>
          </ac:grpSpMkLst>
        </pc:grpChg>
        <pc:grpChg chg="mod">
          <ac:chgData name="Davood Wadi" userId="22e59502-a1b6-42af-a11d-6423e7dff1a8" providerId="ADAL" clId="{D216F820-60E6-420B-AD8E-649CB9B4A3C5}" dt="2023-08-24T12:28:50.055" v="4349"/>
          <ac:grpSpMkLst>
            <pc:docMk/>
            <pc:sldMk cId="1880980047" sldId="263"/>
            <ac:grpSpMk id="61" creationId="{3544ECA6-7395-3D13-2306-298A241D6C72}"/>
          </ac:grpSpMkLst>
        </pc:grpChg>
        <pc:grpChg chg="mod">
          <ac:chgData name="Davood Wadi" userId="22e59502-a1b6-42af-a11d-6423e7dff1a8" providerId="ADAL" clId="{D216F820-60E6-420B-AD8E-649CB9B4A3C5}" dt="2023-08-24T12:28:50.055" v="4349"/>
          <ac:grpSpMkLst>
            <pc:docMk/>
            <pc:sldMk cId="1880980047" sldId="263"/>
            <ac:grpSpMk id="62" creationId="{F37A4C55-0DC2-5FD1-EF42-CC2E7CC7C2D9}"/>
          </ac:grpSpMkLst>
        </pc:grpChg>
        <pc:grpChg chg="mod">
          <ac:chgData name="Davood Wadi" userId="22e59502-a1b6-42af-a11d-6423e7dff1a8" providerId="ADAL" clId="{D216F820-60E6-420B-AD8E-649CB9B4A3C5}" dt="2023-08-24T12:28:53.217" v="4352"/>
          <ac:grpSpMkLst>
            <pc:docMk/>
            <pc:sldMk cId="1880980047" sldId="263"/>
            <ac:grpSpMk id="1025" creationId="{ADC4F66C-B008-817C-7486-89FC46424AD3}"/>
          </ac:grpSpMkLst>
        </pc:grpChg>
        <pc:grpChg chg="mod">
          <ac:chgData name="Davood Wadi" userId="22e59502-a1b6-42af-a11d-6423e7dff1a8" providerId="ADAL" clId="{D216F820-60E6-420B-AD8E-649CB9B4A3C5}" dt="2023-08-24T12:28:58.560" v="4357"/>
          <ac:grpSpMkLst>
            <pc:docMk/>
            <pc:sldMk cId="1880980047" sldId="263"/>
            <ac:grpSpMk id="1031" creationId="{7AE56C7A-7903-4FE8-BEBD-6DBFC3D496D0}"/>
          </ac:grpSpMkLst>
        </pc:grpChg>
        <pc:picChg chg="mod ord">
          <ac:chgData name="Davood Wadi" userId="22e59502-a1b6-42af-a11d-6423e7dff1a8" providerId="ADAL" clId="{D216F820-60E6-420B-AD8E-649CB9B4A3C5}" dt="2023-08-23T15:18:25.931" v="1893" actId="1076"/>
          <ac:picMkLst>
            <pc:docMk/>
            <pc:sldMk cId="1880980047" sldId="263"/>
            <ac:picMk id="1026" creationId="{B8E95CAE-2816-F05A-5E06-FF0215B6EE4B}"/>
          </ac:picMkLst>
        </pc:picChg>
        <pc:picChg chg="add mod">
          <ac:chgData name="Davood Wadi" userId="22e59502-a1b6-42af-a11d-6423e7dff1a8" providerId="ADAL" clId="{D216F820-60E6-420B-AD8E-649CB9B4A3C5}" dt="2023-08-23T15:18:27.995" v="1894" actId="1076"/>
          <ac:picMkLst>
            <pc:docMk/>
            <pc:sldMk cId="1880980047" sldId="263"/>
            <ac:picMk id="2050" creationId="{709A268D-BF37-3AA8-D949-46805ECD5CCA}"/>
          </ac:picMkLst>
        </pc:pic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80980047" sldId="263"/>
            <ac:inkMk id="7" creationId="{D1751985-2292-B1C3-B610-98930A7252A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80980047" sldId="263"/>
            <ac:inkMk id="8" creationId="{C9889442-DF2D-DB70-FEF7-8A498EDB4CE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80980047" sldId="263"/>
            <ac:inkMk id="10" creationId="{144928ED-998B-9324-1F0C-2E28C648361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80980047" sldId="263"/>
            <ac:inkMk id="11" creationId="{D55DD957-0167-E4B6-7313-2B86C5FE646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80980047" sldId="263"/>
            <ac:inkMk id="12" creationId="{8501A8C4-E804-14EC-A1D3-C1050DD129B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80980047" sldId="263"/>
            <ac:inkMk id="14" creationId="{1312A0E0-A13C-C6B2-254E-01CADEACF62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80980047" sldId="263"/>
            <ac:inkMk id="15" creationId="{259BEDE5-B524-8FA6-CABF-3ABCD626DBA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80980047" sldId="263"/>
            <ac:inkMk id="16" creationId="{0E5E985F-39F1-3A2F-8590-C5CDA351E3E6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80980047" sldId="263"/>
            <ac:inkMk id="18" creationId="{8F309683-6782-0338-A4E8-AD84BFFBD0E5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80980047" sldId="263"/>
            <ac:inkMk id="19" creationId="{B48EF612-B29D-6FE3-D0A6-3E0499CD293D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80980047" sldId="263"/>
            <ac:inkMk id="21" creationId="{CFC820A7-D88A-C791-3A4C-E23932BD274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80980047" sldId="263"/>
            <ac:inkMk id="22" creationId="{79A792F0-7003-FCA2-489A-80BB05A16C63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80980047" sldId="263"/>
            <ac:inkMk id="23" creationId="{8A6EA0C4-A151-FA4B-4242-3982A6A01520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80980047" sldId="263"/>
            <ac:inkMk id="24" creationId="{3F04D5F8-40DF-1EB8-9537-D1E8FFFF6DA1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80980047" sldId="263"/>
            <ac:inkMk id="26" creationId="{D73A24D0-A371-CEB5-13CC-FCFEADC88310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80980047" sldId="263"/>
            <ac:inkMk id="27" creationId="{8B22D78D-E787-BF85-129B-FF0F561B819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80980047" sldId="263"/>
            <ac:inkMk id="29" creationId="{912F03B8-E1DF-E38F-523B-64D6D1096F4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80980047" sldId="263"/>
            <ac:inkMk id="30" creationId="{1AE257C7-59FC-6935-3165-7011C3C960A0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80980047" sldId="263"/>
            <ac:inkMk id="31" creationId="{AEFE3EAD-B833-D1BB-3D64-771B4DAE2169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80980047" sldId="263"/>
            <ac:inkMk id="32" creationId="{44980002-2DF4-585C-2B54-94AF596D909C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80980047" sldId="263"/>
            <ac:inkMk id="34" creationId="{AB86D8CC-0FA9-5FA8-9BC5-B8ACBF3D7C7B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80980047" sldId="263"/>
            <ac:inkMk id="35" creationId="{545F8B8C-2844-5D32-78A4-E63B0FD29456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80980047" sldId="263"/>
            <ac:inkMk id="36" creationId="{157B3607-FAAD-ED6F-F8C2-603A4BC846D6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80980047" sldId="263"/>
            <ac:inkMk id="37" creationId="{4203F010-AED8-BC5B-C2A4-74BC802D0D59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80980047" sldId="263"/>
            <ac:inkMk id="38" creationId="{D8DBBFF3-A32D-5601-FD01-B9E913E70B1D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80980047" sldId="263"/>
            <ac:inkMk id="39" creationId="{167DBC7F-A3E3-08CD-7ED6-B5EE09F41654}"/>
          </ac:inkMkLst>
        </pc:inkChg>
        <pc:inkChg chg="add mod">
          <ac:chgData name="Davood Wadi" userId="22e59502-a1b6-42af-a11d-6423e7dff1a8" providerId="ADAL" clId="{D216F820-60E6-420B-AD8E-649CB9B4A3C5}" dt="2023-08-24T12:28:06.113" v="4335"/>
          <ac:inkMkLst>
            <pc:docMk/>
            <pc:sldMk cId="1880980047" sldId="263"/>
            <ac:inkMk id="40" creationId="{9DDD4FB2-0030-F14C-0734-B2A62735B8B1}"/>
          </ac:inkMkLst>
        </pc:inkChg>
        <pc:inkChg chg="add mod">
          <ac:chgData name="Davood Wadi" userId="22e59502-a1b6-42af-a11d-6423e7dff1a8" providerId="ADAL" clId="{D216F820-60E6-420B-AD8E-649CB9B4A3C5}" dt="2023-08-24T12:28:06.113" v="4335"/>
          <ac:inkMkLst>
            <pc:docMk/>
            <pc:sldMk cId="1880980047" sldId="263"/>
            <ac:inkMk id="41" creationId="{5C57B75C-C1DC-BB19-FE0A-DBE079573FE1}"/>
          </ac:inkMkLst>
        </pc:inkChg>
        <pc:inkChg chg="add mod">
          <ac:chgData name="Davood Wadi" userId="22e59502-a1b6-42af-a11d-6423e7dff1a8" providerId="ADAL" clId="{D216F820-60E6-420B-AD8E-649CB9B4A3C5}" dt="2023-08-24T12:28:06.113" v="4335"/>
          <ac:inkMkLst>
            <pc:docMk/>
            <pc:sldMk cId="1880980047" sldId="263"/>
            <ac:inkMk id="43" creationId="{08CC0E20-2C0D-32E8-91FF-4977243ABE0E}"/>
          </ac:inkMkLst>
        </pc:inkChg>
        <pc:inkChg chg="add mod">
          <ac:chgData name="Davood Wadi" userId="22e59502-a1b6-42af-a11d-6423e7dff1a8" providerId="ADAL" clId="{D216F820-60E6-420B-AD8E-649CB9B4A3C5}" dt="2023-08-24T12:28:06.113" v="4335"/>
          <ac:inkMkLst>
            <pc:docMk/>
            <pc:sldMk cId="1880980047" sldId="263"/>
            <ac:inkMk id="45" creationId="{902311F9-ABCE-CF70-4D27-9CBBD372AEEE}"/>
          </ac:inkMkLst>
        </pc:inkChg>
        <pc:inkChg chg="add">
          <ac:chgData name="Davood Wadi" userId="22e59502-a1b6-42af-a11d-6423e7dff1a8" providerId="ADAL" clId="{D216F820-60E6-420B-AD8E-649CB9B4A3C5}" dt="2023-08-24T12:28:05.193" v="4334" actId="9405"/>
          <ac:inkMkLst>
            <pc:docMk/>
            <pc:sldMk cId="1880980047" sldId="263"/>
            <ac:inkMk id="46" creationId="{7E20E796-61FC-D3DA-5867-0C03BEFEDE4D}"/>
          </ac:inkMkLst>
        </pc:inkChg>
        <pc:inkChg chg="add mod">
          <ac:chgData name="Davood Wadi" userId="22e59502-a1b6-42af-a11d-6423e7dff1a8" providerId="ADAL" clId="{D216F820-60E6-420B-AD8E-649CB9B4A3C5}" dt="2023-08-24T12:28:19.671" v="4341"/>
          <ac:inkMkLst>
            <pc:docMk/>
            <pc:sldMk cId="1880980047" sldId="263"/>
            <ac:inkMk id="48" creationId="{2CD0202D-756C-BD8C-7514-8DF1A882AB74}"/>
          </ac:inkMkLst>
        </pc:inkChg>
        <pc:inkChg chg="add mod">
          <ac:chgData name="Davood Wadi" userId="22e59502-a1b6-42af-a11d-6423e7dff1a8" providerId="ADAL" clId="{D216F820-60E6-420B-AD8E-649CB9B4A3C5}" dt="2023-08-24T12:28:19.671" v="4341"/>
          <ac:inkMkLst>
            <pc:docMk/>
            <pc:sldMk cId="1880980047" sldId="263"/>
            <ac:inkMk id="49" creationId="{F7F7D63C-A09B-DD5C-629D-A02603CF5277}"/>
          </ac:inkMkLst>
        </pc:inkChg>
        <pc:inkChg chg="add mod">
          <ac:chgData name="Davood Wadi" userId="22e59502-a1b6-42af-a11d-6423e7dff1a8" providerId="ADAL" clId="{D216F820-60E6-420B-AD8E-649CB9B4A3C5}" dt="2023-08-24T12:28:19.671" v="4341"/>
          <ac:inkMkLst>
            <pc:docMk/>
            <pc:sldMk cId="1880980047" sldId="263"/>
            <ac:inkMk id="51" creationId="{362E8E3E-6CE0-AE09-CFA4-B7B8FF1DF1DC}"/>
          </ac:inkMkLst>
        </pc:inkChg>
        <pc:inkChg chg="add mod">
          <ac:chgData name="Davood Wadi" userId="22e59502-a1b6-42af-a11d-6423e7dff1a8" providerId="ADAL" clId="{D216F820-60E6-420B-AD8E-649CB9B4A3C5}" dt="2023-08-24T12:28:19.671" v="4341"/>
          <ac:inkMkLst>
            <pc:docMk/>
            <pc:sldMk cId="1880980047" sldId="263"/>
            <ac:inkMk id="52" creationId="{83BBD864-9B3D-9D1D-9191-99A0C5EFDC52}"/>
          </ac:inkMkLst>
        </pc:inkChg>
        <pc:inkChg chg="add mod">
          <ac:chgData name="Davood Wadi" userId="22e59502-a1b6-42af-a11d-6423e7dff1a8" providerId="ADAL" clId="{D216F820-60E6-420B-AD8E-649CB9B4A3C5}" dt="2023-08-24T12:28:44.626" v="4344"/>
          <ac:inkMkLst>
            <pc:docMk/>
            <pc:sldMk cId="1880980047" sldId="263"/>
            <ac:inkMk id="54" creationId="{482391E4-0434-3618-89DA-96C822484E54}"/>
          </ac:inkMkLst>
        </pc:inkChg>
        <pc:inkChg chg="add mod">
          <ac:chgData name="Davood Wadi" userId="22e59502-a1b6-42af-a11d-6423e7dff1a8" providerId="ADAL" clId="{D216F820-60E6-420B-AD8E-649CB9B4A3C5}" dt="2023-08-24T12:28:44.626" v="4344"/>
          <ac:inkMkLst>
            <pc:docMk/>
            <pc:sldMk cId="1880980047" sldId="263"/>
            <ac:inkMk id="55" creationId="{45A9606D-139B-3061-1596-A548EB41C868}"/>
          </ac:inkMkLst>
        </pc:inkChg>
        <pc:inkChg chg="add mod">
          <ac:chgData name="Davood Wadi" userId="22e59502-a1b6-42af-a11d-6423e7dff1a8" providerId="ADAL" clId="{D216F820-60E6-420B-AD8E-649CB9B4A3C5}" dt="2023-08-24T12:28:50.055" v="4349"/>
          <ac:inkMkLst>
            <pc:docMk/>
            <pc:sldMk cId="1880980047" sldId="263"/>
            <ac:inkMk id="57" creationId="{C51B920C-1734-345D-552A-FD6A045ED85E}"/>
          </ac:inkMkLst>
        </pc:inkChg>
        <pc:inkChg chg="add mod">
          <ac:chgData name="Davood Wadi" userId="22e59502-a1b6-42af-a11d-6423e7dff1a8" providerId="ADAL" clId="{D216F820-60E6-420B-AD8E-649CB9B4A3C5}" dt="2023-08-24T12:28:50.055" v="4349"/>
          <ac:inkMkLst>
            <pc:docMk/>
            <pc:sldMk cId="1880980047" sldId="263"/>
            <ac:inkMk id="58" creationId="{3B17C24E-3992-4E10-3F17-B5541160ECF1}"/>
          </ac:inkMkLst>
        </pc:inkChg>
        <pc:inkChg chg="add mod">
          <ac:chgData name="Davood Wadi" userId="22e59502-a1b6-42af-a11d-6423e7dff1a8" providerId="ADAL" clId="{D216F820-60E6-420B-AD8E-649CB9B4A3C5}" dt="2023-08-24T12:28:50.055" v="4349"/>
          <ac:inkMkLst>
            <pc:docMk/>
            <pc:sldMk cId="1880980047" sldId="263"/>
            <ac:inkMk id="59" creationId="{AA5AB750-D739-DC59-1633-E2FF51B915BD}"/>
          </ac:inkMkLst>
        </pc:inkChg>
        <pc:inkChg chg="add mod">
          <ac:chgData name="Davood Wadi" userId="22e59502-a1b6-42af-a11d-6423e7dff1a8" providerId="ADAL" clId="{D216F820-60E6-420B-AD8E-649CB9B4A3C5}" dt="2023-08-24T12:28:50.055" v="4349"/>
          <ac:inkMkLst>
            <pc:docMk/>
            <pc:sldMk cId="1880980047" sldId="263"/>
            <ac:inkMk id="60" creationId="{564F9A9A-6646-E989-AC70-7AE1FAC6AFC2}"/>
          </ac:inkMkLst>
        </pc:inkChg>
        <pc:inkChg chg="add mod">
          <ac:chgData name="Davood Wadi" userId="22e59502-a1b6-42af-a11d-6423e7dff1a8" providerId="ADAL" clId="{D216F820-60E6-420B-AD8E-649CB9B4A3C5}" dt="2023-08-24T12:28:53.217" v="4352"/>
          <ac:inkMkLst>
            <pc:docMk/>
            <pc:sldMk cId="1880980047" sldId="263"/>
            <ac:inkMk id="63" creationId="{B8934E2A-4EF5-E809-F00A-7E2269E8D4E1}"/>
          </ac:inkMkLst>
        </pc:inkChg>
        <pc:inkChg chg="add mod">
          <ac:chgData name="Davood Wadi" userId="22e59502-a1b6-42af-a11d-6423e7dff1a8" providerId="ADAL" clId="{D216F820-60E6-420B-AD8E-649CB9B4A3C5}" dt="2023-08-24T12:28:53.217" v="4352"/>
          <ac:inkMkLst>
            <pc:docMk/>
            <pc:sldMk cId="1880980047" sldId="263"/>
            <ac:inkMk id="1024" creationId="{A8C3901A-6C72-2B24-A2B3-204CE537BD28}"/>
          </ac:inkMkLst>
        </pc:inkChg>
        <pc:inkChg chg="add mod">
          <ac:chgData name="Davood Wadi" userId="22e59502-a1b6-42af-a11d-6423e7dff1a8" providerId="ADAL" clId="{D216F820-60E6-420B-AD8E-649CB9B4A3C5}" dt="2023-08-24T12:28:58.560" v="4357"/>
          <ac:inkMkLst>
            <pc:docMk/>
            <pc:sldMk cId="1880980047" sldId="263"/>
            <ac:inkMk id="1027" creationId="{1D7102C1-43F3-E414-44F7-615A4C3354E5}"/>
          </ac:inkMkLst>
        </pc:inkChg>
        <pc:inkChg chg="add mod">
          <ac:chgData name="Davood Wadi" userId="22e59502-a1b6-42af-a11d-6423e7dff1a8" providerId="ADAL" clId="{D216F820-60E6-420B-AD8E-649CB9B4A3C5}" dt="2023-08-24T12:28:58.560" v="4357"/>
          <ac:inkMkLst>
            <pc:docMk/>
            <pc:sldMk cId="1880980047" sldId="263"/>
            <ac:inkMk id="1028" creationId="{C87ACB91-E02E-A992-67E0-3EF3DC41CA66}"/>
          </ac:inkMkLst>
        </pc:inkChg>
        <pc:inkChg chg="add">
          <ac:chgData name="Davood Wadi" userId="22e59502-a1b6-42af-a11d-6423e7dff1a8" providerId="ADAL" clId="{D216F820-60E6-420B-AD8E-649CB9B4A3C5}" dt="2023-08-24T12:28:57.021" v="4355" actId="9405"/>
          <ac:inkMkLst>
            <pc:docMk/>
            <pc:sldMk cId="1880980047" sldId="263"/>
            <ac:inkMk id="1029" creationId="{147B1AFD-6E54-B864-FCD8-94B2C96605B3}"/>
          </ac:inkMkLst>
        </pc:inkChg>
        <pc:inkChg chg="add">
          <ac:chgData name="Davood Wadi" userId="22e59502-a1b6-42af-a11d-6423e7dff1a8" providerId="ADAL" clId="{D216F820-60E6-420B-AD8E-649CB9B4A3C5}" dt="2023-08-24T12:28:57.801" v="4356" actId="9405"/>
          <ac:inkMkLst>
            <pc:docMk/>
            <pc:sldMk cId="1880980047" sldId="263"/>
            <ac:inkMk id="1030" creationId="{BDBB439E-F53A-D5D8-75A3-A4D22A1AD3CF}"/>
          </ac:inkMkLst>
        </pc:inkChg>
      </pc:sldChg>
      <pc:sldChg chg="addSp delSp modSp add mod">
        <pc:chgData name="Davood Wadi" userId="22e59502-a1b6-42af-a11d-6423e7dff1a8" providerId="ADAL" clId="{D216F820-60E6-420B-AD8E-649CB9B4A3C5}" dt="2023-08-24T12:29:28.472" v="4363" actId="9405"/>
        <pc:sldMkLst>
          <pc:docMk/>
          <pc:sldMk cId="3922946357" sldId="264"/>
        </pc:sldMkLst>
        <pc:spChg chg="add del mod">
          <ac:chgData name="Davood Wadi" userId="22e59502-a1b6-42af-a11d-6423e7dff1a8" providerId="ADAL" clId="{D216F820-60E6-420B-AD8E-649CB9B4A3C5}" dt="2023-08-23T11:45:08.943" v="269"/>
          <ac:spMkLst>
            <pc:docMk/>
            <pc:sldMk cId="3922946357" sldId="264"/>
            <ac:spMk id="3" creationId="{FED310A3-D1DA-BA68-51C6-15809FB682BB}"/>
          </ac:spMkLst>
        </pc:spChg>
        <pc:spChg chg="add del mod">
          <ac:chgData name="Davood Wadi" userId="22e59502-a1b6-42af-a11d-6423e7dff1a8" providerId="ADAL" clId="{D216F820-60E6-420B-AD8E-649CB9B4A3C5}" dt="2023-08-23T11:45:46.048" v="270"/>
          <ac:spMkLst>
            <pc:docMk/>
            <pc:sldMk cId="3922946357" sldId="264"/>
            <ac:spMk id="4" creationId="{8B93B6A8-EC61-8816-C4E3-7FBE05CB7BF3}"/>
          </ac:spMkLst>
        </pc:spChg>
        <pc:spChg chg="mod">
          <ac:chgData name="Davood Wadi" userId="22e59502-a1b6-42af-a11d-6423e7dff1a8" providerId="ADAL" clId="{D216F820-60E6-420B-AD8E-649CB9B4A3C5}" dt="2023-08-23T15:18:36.196" v="1896" actId="1076"/>
          <ac:spMkLst>
            <pc:docMk/>
            <pc:sldMk cId="3922946357" sldId="264"/>
            <ac:spMk id="5" creationId="{888F6174-FCCD-13F9-A0EA-80FAF50BB97D}"/>
          </ac:spMkLst>
        </pc:spChg>
        <pc:spChg chg="add del mod">
          <ac:chgData name="Davood Wadi" userId="22e59502-a1b6-42af-a11d-6423e7dff1a8" providerId="ADAL" clId="{D216F820-60E6-420B-AD8E-649CB9B4A3C5}" dt="2023-08-23T15:18:39.549" v="1897" actId="478"/>
          <ac:spMkLst>
            <pc:docMk/>
            <pc:sldMk cId="3922946357" sldId="264"/>
            <ac:spMk id="6" creationId="{772F9F77-95DB-D469-8C8F-5F8C2BE9997F}"/>
          </ac:spMkLst>
        </pc:s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922946357" sldId="264"/>
            <ac:grpSpMk id="16" creationId="{A8218E2A-3391-8050-B469-52513560A933}"/>
          </ac:grpSpMkLst>
        </pc:grpChg>
        <pc:picChg chg="del">
          <ac:chgData name="Davood Wadi" userId="22e59502-a1b6-42af-a11d-6423e7dff1a8" providerId="ADAL" clId="{D216F820-60E6-420B-AD8E-649CB9B4A3C5}" dt="2023-08-23T11:44:43.270" v="267" actId="478"/>
          <ac:picMkLst>
            <pc:docMk/>
            <pc:sldMk cId="3922946357" sldId="264"/>
            <ac:picMk id="1026" creationId="{B8E95CAE-2816-F05A-5E06-FF0215B6EE4B}"/>
          </ac:picMkLst>
        </pc:picChg>
        <pc:picChg chg="del">
          <ac:chgData name="Davood Wadi" userId="22e59502-a1b6-42af-a11d-6423e7dff1a8" providerId="ADAL" clId="{D216F820-60E6-420B-AD8E-649CB9B4A3C5}" dt="2023-08-23T11:44:44.104" v="268" actId="478"/>
          <ac:picMkLst>
            <pc:docMk/>
            <pc:sldMk cId="3922946357" sldId="264"/>
            <ac:picMk id="2050" creationId="{709A268D-BF37-3AA8-D949-46805ECD5CCA}"/>
          </ac:picMkLst>
        </pc:picChg>
        <pc:picChg chg="add mod">
          <ac:chgData name="Davood Wadi" userId="22e59502-a1b6-42af-a11d-6423e7dff1a8" providerId="ADAL" clId="{D216F820-60E6-420B-AD8E-649CB9B4A3C5}" dt="2023-08-24T12:15:41.929" v="4304" actId="1076"/>
          <ac:picMkLst>
            <pc:docMk/>
            <pc:sldMk cId="3922946357" sldId="264"/>
            <ac:picMk id="3074" creationId="{9031CA18-E8E7-3372-B4CE-C109233BCE37}"/>
          </ac:picMkLst>
        </pc:picChg>
        <pc:picChg chg="add del mod">
          <ac:chgData name="Davood Wadi" userId="22e59502-a1b6-42af-a11d-6423e7dff1a8" providerId="ADAL" clId="{D216F820-60E6-420B-AD8E-649CB9B4A3C5}" dt="2023-08-23T11:46:00.313" v="272" actId="478"/>
          <ac:picMkLst>
            <pc:docMk/>
            <pc:sldMk cId="3922946357" sldId="264"/>
            <ac:picMk id="3076" creationId="{7878BC58-6264-4E93-EF82-5CACA91474D6}"/>
          </ac:picMkLst>
        </pc:pic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922946357" sldId="264"/>
            <ac:inkMk id="9" creationId="{A31AF8A7-E1A5-A2AE-D6B4-8219B5C2E853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922946357" sldId="264"/>
            <ac:inkMk id="10" creationId="{D7C09A42-0C9D-A14B-2918-89A3110F27D2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922946357" sldId="264"/>
            <ac:inkMk id="11" creationId="{F9EA17C2-E82C-8393-45C3-C2697CEE8E52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922946357" sldId="264"/>
            <ac:inkMk id="12" creationId="{19CC49F9-D3EC-37A1-333E-CAE6D016F677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922946357" sldId="264"/>
            <ac:inkMk id="13" creationId="{290CCF13-37E1-BFA3-CED7-5CF0FCFE2E78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922946357" sldId="264"/>
            <ac:inkMk id="14" creationId="{A6267C80-7C23-94E4-91CD-9269A89D9EA5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922946357" sldId="264"/>
            <ac:inkMk id="15" creationId="{0D5B71A3-7465-4542-7347-1BA7383EB059}"/>
          </ac:inkMkLst>
        </pc:inkChg>
        <pc:inkChg chg="add">
          <ac:chgData name="Davood Wadi" userId="22e59502-a1b6-42af-a11d-6423e7dff1a8" providerId="ADAL" clId="{D216F820-60E6-420B-AD8E-649CB9B4A3C5}" dt="2023-08-24T12:29:08.965" v="4358" actId="9405"/>
          <ac:inkMkLst>
            <pc:docMk/>
            <pc:sldMk cId="3922946357" sldId="264"/>
            <ac:inkMk id="17" creationId="{DAAA8A1E-8474-8880-5B00-569D56D5AD3C}"/>
          </ac:inkMkLst>
        </pc:inkChg>
        <pc:inkChg chg="add">
          <ac:chgData name="Davood Wadi" userId="22e59502-a1b6-42af-a11d-6423e7dff1a8" providerId="ADAL" clId="{D216F820-60E6-420B-AD8E-649CB9B4A3C5}" dt="2023-08-24T12:29:13.688" v="4359" actId="9405"/>
          <ac:inkMkLst>
            <pc:docMk/>
            <pc:sldMk cId="3922946357" sldId="264"/>
            <ac:inkMk id="18" creationId="{1CF44C67-2DAA-A316-CDB5-B4A98E0042EA}"/>
          </ac:inkMkLst>
        </pc:inkChg>
        <pc:inkChg chg="add">
          <ac:chgData name="Davood Wadi" userId="22e59502-a1b6-42af-a11d-6423e7dff1a8" providerId="ADAL" clId="{D216F820-60E6-420B-AD8E-649CB9B4A3C5}" dt="2023-08-24T12:29:16.740" v="4360" actId="9405"/>
          <ac:inkMkLst>
            <pc:docMk/>
            <pc:sldMk cId="3922946357" sldId="264"/>
            <ac:inkMk id="19" creationId="{22C4A488-520E-BE8E-D135-546A38A1D8F7}"/>
          </ac:inkMkLst>
        </pc:inkChg>
        <pc:inkChg chg="add">
          <ac:chgData name="Davood Wadi" userId="22e59502-a1b6-42af-a11d-6423e7dff1a8" providerId="ADAL" clId="{D216F820-60E6-420B-AD8E-649CB9B4A3C5}" dt="2023-08-24T12:29:20.122" v="4361" actId="9405"/>
          <ac:inkMkLst>
            <pc:docMk/>
            <pc:sldMk cId="3922946357" sldId="264"/>
            <ac:inkMk id="20" creationId="{F9A71CDB-12E3-055C-EBE5-C03EC383169F}"/>
          </ac:inkMkLst>
        </pc:inkChg>
        <pc:inkChg chg="add">
          <ac:chgData name="Davood Wadi" userId="22e59502-a1b6-42af-a11d-6423e7dff1a8" providerId="ADAL" clId="{D216F820-60E6-420B-AD8E-649CB9B4A3C5}" dt="2023-08-24T12:29:27.283" v="4362" actId="9405"/>
          <ac:inkMkLst>
            <pc:docMk/>
            <pc:sldMk cId="3922946357" sldId="264"/>
            <ac:inkMk id="21" creationId="{BCC859F8-B168-A1ED-FCBA-F5EB587F1FB3}"/>
          </ac:inkMkLst>
        </pc:inkChg>
        <pc:inkChg chg="add">
          <ac:chgData name="Davood Wadi" userId="22e59502-a1b6-42af-a11d-6423e7dff1a8" providerId="ADAL" clId="{D216F820-60E6-420B-AD8E-649CB9B4A3C5}" dt="2023-08-24T12:29:28.472" v="4363" actId="9405"/>
          <ac:inkMkLst>
            <pc:docMk/>
            <pc:sldMk cId="3922946357" sldId="264"/>
            <ac:inkMk id="22" creationId="{36BA75EE-8C9A-8092-3706-7A647ADBA87C}"/>
          </ac:inkMkLst>
        </pc:inkChg>
      </pc:sldChg>
      <pc:sldChg chg="addSp delSp modSp add mod">
        <pc:chgData name="Davood Wadi" userId="22e59502-a1b6-42af-a11d-6423e7dff1a8" providerId="ADAL" clId="{D216F820-60E6-420B-AD8E-649CB9B4A3C5}" dt="2023-08-24T12:30:42.529" v="4387" actId="9405"/>
        <pc:sldMkLst>
          <pc:docMk/>
          <pc:sldMk cId="3229007397" sldId="265"/>
        </pc:sldMkLst>
        <pc:spChg chg="mod">
          <ac:chgData name="Davood Wadi" userId="22e59502-a1b6-42af-a11d-6423e7dff1a8" providerId="ADAL" clId="{D216F820-60E6-420B-AD8E-649CB9B4A3C5}" dt="2023-08-23T15:18:45.820" v="1898" actId="1076"/>
          <ac:spMkLst>
            <pc:docMk/>
            <pc:sldMk cId="3229007397" sldId="265"/>
            <ac:spMk id="5" creationId="{888F6174-FCCD-13F9-A0EA-80FAF50BB97D}"/>
          </ac:spMkLst>
        </pc:spChg>
        <pc:spChg chg="add del mod">
          <ac:chgData name="Davood Wadi" userId="22e59502-a1b6-42af-a11d-6423e7dff1a8" providerId="ADAL" clId="{D216F820-60E6-420B-AD8E-649CB9B4A3C5}" dt="2023-08-24T12:16:01.493" v="4309" actId="478"/>
          <ac:spMkLst>
            <pc:docMk/>
            <pc:sldMk cId="3229007397" sldId="265"/>
            <ac:spMk id="47" creationId="{DBC607C4-13C9-4563-80B9-2B41A2FC5DA0}"/>
          </ac:spMkLst>
        </pc:spChg>
        <pc:grpChg chg="del mod">
          <ac:chgData name="Davood Wadi" userId="22e59502-a1b6-42af-a11d-6423e7dff1a8" providerId="ADAL" clId="{D216F820-60E6-420B-AD8E-649CB9B4A3C5}" dt="2023-08-23T20:07:15.838" v="2555"/>
          <ac:grpSpMkLst>
            <pc:docMk/>
            <pc:sldMk cId="3229007397" sldId="265"/>
            <ac:grpSpMk id="8" creationId="{6F8922E3-2C3B-89DE-F4FE-7553F385BA0B}"/>
          </ac:grpSpMkLst>
        </pc:grpChg>
        <pc:grpChg chg="del mod">
          <ac:chgData name="Davood Wadi" userId="22e59502-a1b6-42af-a11d-6423e7dff1a8" providerId="ADAL" clId="{D216F820-60E6-420B-AD8E-649CB9B4A3C5}" dt="2023-08-23T20:07:15.838" v="2555"/>
          <ac:grpSpMkLst>
            <pc:docMk/>
            <pc:sldMk cId="3229007397" sldId="265"/>
            <ac:grpSpMk id="13" creationId="{6398B960-362E-B4E8-8468-7E27B8CCC46A}"/>
          </ac:grpSpMkLst>
        </pc:grpChg>
        <pc:grpChg chg="del mod">
          <ac:chgData name="Davood Wadi" userId="22e59502-a1b6-42af-a11d-6423e7dff1a8" providerId="ADAL" clId="{D216F820-60E6-420B-AD8E-649CB9B4A3C5}" dt="2023-08-23T20:07:40.205" v="2578"/>
          <ac:grpSpMkLst>
            <pc:docMk/>
            <pc:sldMk cId="3229007397" sldId="265"/>
            <ac:grpSpMk id="16" creationId="{2BC5AC33-2ACA-CD70-907C-985AE97B9345}"/>
          </ac:grpSpMkLst>
        </pc:grpChg>
        <pc:grpChg chg="del mod">
          <ac:chgData name="Davood Wadi" userId="22e59502-a1b6-42af-a11d-6423e7dff1a8" providerId="ADAL" clId="{D216F820-60E6-420B-AD8E-649CB9B4A3C5}" dt="2023-08-23T20:07:17.888" v="2557"/>
          <ac:grpSpMkLst>
            <pc:docMk/>
            <pc:sldMk cId="3229007397" sldId="265"/>
            <ac:grpSpMk id="21" creationId="{3ADF8DED-26BB-FBCB-67EC-ADE30E3CD71C}"/>
          </ac:grpSpMkLst>
        </pc:grpChg>
        <pc:grpChg chg="del mod">
          <ac:chgData name="Davood Wadi" userId="22e59502-a1b6-42af-a11d-6423e7dff1a8" providerId="ADAL" clId="{D216F820-60E6-420B-AD8E-649CB9B4A3C5}" dt="2023-08-23T20:07:36.940" v="2574"/>
          <ac:grpSpMkLst>
            <pc:docMk/>
            <pc:sldMk cId="3229007397" sldId="265"/>
            <ac:grpSpMk id="23" creationId="{CF098982-FAC8-9679-DA90-87B4C1F6F250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229007397" sldId="265"/>
            <ac:grpSpMk id="26" creationId="{BB97F4F6-7F20-7443-41C0-1844D4DEE330}"/>
          </ac:grpSpMkLst>
        </pc:grpChg>
        <pc:grpChg chg="del mod">
          <ac:chgData name="Davood Wadi" userId="22e59502-a1b6-42af-a11d-6423e7dff1a8" providerId="ADAL" clId="{D216F820-60E6-420B-AD8E-649CB9B4A3C5}" dt="2023-08-23T20:07:36.940" v="2574"/>
          <ac:grpSpMkLst>
            <pc:docMk/>
            <pc:sldMk cId="3229007397" sldId="265"/>
            <ac:grpSpMk id="33" creationId="{EB2BD854-BABF-050E-AE29-3229FFF938D8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229007397" sldId="265"/>
            <ac:grpSpMk id="34" creationId="{3C0BC23B-5224-8CF9-6A57-C30E697BFBE2}"/>
          </ac:grpSpMkLst>
        </pc:grpChg>
        <pc:grpChg chg="del mod">
          <ac:chgData name="Davood Wadi" userId="22e59502-a1b6-42af-a11d-6423e7dff1a8" providerId="ADAL" clId="{D216F820-60E6-420B-AD8E-649CB9B4A3C5}" dt="2023-08-23T20:07:36.940" v="2574"/>
          <ac:grpSpMkLst>
            <pc:docMk/>
            <pc:sldMk cId="3229007397" sldId="265"/>
            <ac:grpSpMk id="41" creationId="{DFF19D58-6B8B-3630-B54A-6AD5832FBA3E}"/>
          </ac:grpSpMkLst>
        </pc:grpChg>
        <pc:grpChg chg="del mod">
          <ac:chgData name="Davood Wadi" userId="22e59502-a1b6-42af-a11d-6423e7dff1a8" providerId="ADAL" clId="{D216F820-60E6-420B-AD8E-649CB9B4A3C5}" dt="2023-08-23T20:07:40.205" v="2578"/>
          <ac:grpSpMkLst>
            <pc:docMk/>
            <pc:sldMk cId="3229007397" sldId="265"/>
            <ac:grpSpMk id="42" creationId="{7B694B3E-9F4B-7AE8-3404-EB41DACF85D3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229007397" sldId="265"/>
            <ac:grpSpMk id="46" creationId="{A186602B-28A4-B1AB-3A74-2F4383767FA0}"/>
          </ac:grpSpMkLst>
        </pc:grpChg>
        <pc:grpChg chg="mod">
          <ac:chgData name="Davood Wadi" userId="22e59502-a1b6-42af-a11d-6423e7dff1a8" providerId="ADAL" clId="{D216F820-60E6-420B-AD8E-649CB9B4A3C5}" dt="2023-08-24T12:30:04.435" v="4370"/>
          <ac:grpSpMkLst>
            <pc:docMk/>
            <pc:sldMk cId="3229007397" sldId="265"/>
            <ac:grpSpMk id="54" creationId="{41350E14-1E2A-FA08-DF89-0F2466B6809A}"/>
          </ac:grpSpMkLst>
        </pc:grpChg>
        <pc:grpChg chg="mod">
          <ac:chgData name="Davood Wadi" userId="22e59502-a1b6-42af-a11d-6423e7dff1a8" providerId="ADAL" clId="{D216F820-60E6-420B-AD8E-649CB9B4A3C5}" dt="2023-08-24T12:30:09.553" v="4375"/>
          <ac:grpSpMkLst>
            <pc:docMk/>
            <pc:sldMk cId="3229007397" sldId="265"/>
            <ac:grpSpMk id="59" creationId="{CECBDA32-8F8C-DD3C-6FF2-5303BE626AEF}"/>
          </ac:grpSpMkLst>
        </pc:grpChg>
        <pc:grpChg chg="mod">
          <ac:chgData name="Davood Wadi" userId="22e59502-a1b6-42af-a11d-6423e7dff1a8" providerId="ADAL" clId="{D216F820-60E6-420B-AD8E-649CB9B4A3C5}" dt="2023-08-24T12:30:17.339" v="4381"/>
          <ac:grpSpMkLst>
            <pc:docMk/>
            <pc:sldMk cId="3229007397" sldId="265"/>
            <ac:grpSpMk id="3073" creationId="{C454F46A-DF39-9FFA-332F-394063EF6655}"/>
          </ac:grpSpMkLst>
        </pc:grpChg>
        <pc:picChg chg="del">
          <ac:chgData name="Davood Wadi" userId="22e59502-a1b6-42af-a11d-6423e7dff1a8" providerId="ADAL" clId="{D216F820-60E6-420B-AD8E-649CB9B4A3C5}" dt="2023-08-24T12:15:58.896" v="4308" actId="478"/>
          <ac:picMkLst>
            <pc:docMk/>
            <pc:sldMk cId="3229007397" sldId="265"/>
            <ac:picMk id="3074" creationId="{9031CA18-E8E7-3372-B4CE-C109233BCE37}"/>
          </ac:picMkLst>
        </pc:picChg>
        <pc:picChg chg="mod">
          <ac:chgData name="Davood Wadi" userId="22e59502-a1b6-42af-a11d-6423e7dff1a8" providerId="ADAL" clId="{D216F820-60E6-420B-AD8E-649CB9B4A3C5}" dt="2023-08-24T12:16:03.914" v="4310" actId="1076"/>
          <ac:picMkLst>
            <pc:docMk/>
            <pc:sldMk cId="3229007397" sldId="265"/>
            <ac:picMk id="3076" creationId="{7878BC58-6264-4E93-EF82-5CACA91474D6}"/>
          </ac:picMkLst>
        </pc:pic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29007397" sldId="265"/>
            <ac:inkMk id="6" creationId="{58CBDF60-9F2C-20FA-71F1-06AE87F730B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29007397" sldId="265"/>
            <ac:inkMk id="7" creationId="{48950F6B-F5D4-E7FB-E6A1-A321D393AC4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29007397" sldId="265"/>
            <ac:inkMk id="9" creationId="{0421EAF4-DEF4-0D92-0AA2-3784E056273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29007397" sldId="265"/>
            <ac:inkMk id="10" creationId="{D0424551-E93C-C7C8-EC48-EF231DFF809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29007397" sldId="265"/>
            <ac:inkMk id="11" creationId="{3CCFDEF8-11EA-A141-9016-7BA9B148375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29007397" sldId="265"/>
            <ac:inkMk id="12" creationId="{9DDA29A6-EDAD-77C7-0D99-3C42BF190BA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29007397" sldId="265"/>
            <ac:inkMk id="14" creationId="{DA3C7510-FAA5-D5F0-7430-DE2B14B3BD9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29007397" sldId="265"/>
            <ac:inkMk id="15" creationId="{B044EA66-018B-6078-02F5-E9E6544FF2AD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29007397" sldId="265"/>
            <ac:inkMk id="17" creationId="{AF8E2AFA-7C8D-2126-A20A-873B1162A6B9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29007397" sldId="265"/>
            <ac:inkMk id="18" creationId="{92D6F726-7BAF-BA14-97FF-BCBDACCAED0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29007397" sldId="265"/>
            <ac:inkMk id="19" creationId="{25D8D496-DE38-880F-0B96-9A8DE803C1BA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29007397" sldId="265"/>
            <ac:inkMk id="20" creationId="{CB96BA39-3F4D-BB79-E7E3-38478BDD9A0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29007397" sldId="265"/>
            <ac:inkMk id="22" creationId="{A8671C1C-12A3-9748-A7E0-2983A64C4F58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29007397" sldId="265"/>
            <ac:inkMk id="24" creationId="{BD9A47C8-7F90-631B-C113-11E6B4459366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29007397" sldId="265"/>
            <ac:inkMk id="25" creationId="{1615FE9E-8C6F-2206-D2A1-6EE4C680E7A2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29007397" sldId="265"/>
            <ac:inkMk id="27" creationId="{C9EE1D2C-4513-7C55-DA15-BF39B04A9AB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29007397" sldId="265"/>
            <ac:inkMk id="28" creationId="{0F8FA66F-E861-CCA4-B8C4-3D23BF5E4672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29007397" sldId="265"/>
            <ac:inkMk id="29" creationId="{1735837E-7007-D828-8E41-2F60325106B7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29007397" sldId="265"/>
            <ac:inkMk id="30" creationId="{76651138-25FF-E9FA-1EDC-8AA8A1B7618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29007397" sldId="265"/>
            <ac:inkMk id="31" creationId="{FDCD21B5-BB7A-AC31-004F-359E464D47A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29007397" sldId="265"/>
            <ac:inkMk id="32" creationId="{0E53BF6F-4392-069D-3FFE-8E5B4F3B5D4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29007397" sldId="265"/>
            <ac:inkMk id="35" creationId="{89736294-5B8A-CF53-4A82-A042F2700D6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29007397" sldId="265"/>
            <ac:inkMk id="36" creationId="{539EFFF2-B05F-CA57-0038-E7B31986A6D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29007397" sldId="265"/>
            <ac:inkMk id="37" creationId="{70C892DD-AA78-9C16-E597-B5E61271718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29007397" sldId="265"/>
            <ac:inkMk id="38" creationId="{AF61BF31-5F8C-BD08-DC4A-85CFA2D44F25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29007397" sldId="265"/>
            <ac:inkMk id="39" creationId="{206CA413-4C2B-31D2-C1B6-D671C4ECB4E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29007397" sldId="265"/>
            <ac:inkMk id="40" creationId="{6A12890E-F002-4380-1F2C-ADE59E9DC05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29007397" sldId="265"/>
            <ac:inkMk id="43" creationId="{95FE3C8A-12C6-F9AD-0E19-85968B2186A0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29007397" sldId="265"/>
            <ac:inkMk id="44" creationId="{D7894367-F3F1-E5DD-EE4A-4992883DBE37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29007397" sldId="265"/>
            <ac:inkMk id="45" creationId="{41640A30-6104-C407-743F-1AA899079050}"/>
          </ac:inkMkLst>
        </pc:inkChg>
        <pc:inkChg chg="add">
          <ac:chgData name="Davood Wadi" userId="22e59502-a1b6-42af-a11d-6423e7dff1a8" providerId="ADAL" clId="{D216F820-60E6-420B-AD8E-649CB9B4A3C5}" dt="2023-08-24T12:29:53.721" v="4364" actId="9405"/>
          <ac:inkMkLst>
            <pc:docMk/>
            <pc:sldMk cId="3229007397" sldId="265"/>
            <ac:inkMk id="48" creationId="{F3694C9D-F774-62D4-9B17-E2663EA71EE2}"/>
          </ac:inkMkLst>
        </pc:inkChg>
        <pc:inkChg chg="add mod">
          <ac:chgData name="Davood Wadi" userId="22e59502-a1b6-42af-a11d-6423e7dff1a8" providerId="ADAL" clId="{D216F820-60E6-420B-AD8E-649CB9B4A3C5}" dt="2023-08-24T12:30:04.435" v="4370"/>
          <ac:inkMkLst>
            <pc:docMk/>
            <pc:sldMk cId="3229007397" sldId="265"/>
            <ac:inkMk id="49" creationId="{3DC41B64-8791-27F7-488D-E6E22926623F}"/>
          </ac:inkMkLst>
        </pc:inkChg>
        <pc:inkChg chg="add mod">
          <ac:chgData name="Davood Wadi" userId="22e59502-a1b6-42af-a11d-6423e7dff1a8" providerId="ADAL" clId="{D216F820-60E6-420B-AD8E-649CB9B4A3C5}" dt="2023-08-24T12:30:04.435" v="4370"/>
          <ac:inkMkLst>
            <pc:docMk/>
            <pc:sldMk cId="3229007397" sldId="265"/>
            <ac:inkMk id="50" creationId="{7966BA66-B95E-D76A-D4F1-582C99CA0378}"/>
          </ac:inkMkLst>
        </pc:inkChg>
        <pc:inkChg chg="add mod">
          <ac:chgData name="Davood Wadi" userId="22e59502-a1b6-42af-a11d-6423e7dff1a8" providerId="ADAL" clId="{D216F820-60E6-420B-AD8E-649CB9B4A3C5}" dt="2023-08-24T12:30:04.435" v="4370"/>
          <ac:inkMkLst>
            <pc:docMk/>
            <pc:sldMk cId="3229007397" sldId="265"/>
            <ac:inkMk id="51" creationId="{7BF564B3-6DC8-6F15-A388-A44EF2832CE7}"/>
          </ac:inkMkLst>
        </pc:inkChg>
        <pc:inkChg chg="add mod">
          <ac:chgData name="Davood Wadi" userId="22e59502-a1b6-42af-a11d-6423e7dff1a8" providerId="ADAL" clId="{D216F820-60E6-420B-AD8E-649CB9B4A3C5}" dt="2023-08-24T12:30:04.435" v="4370"/>
          <ac:inkMkLst>
            <pc:docMk/>
            <pc:sldMk cId="3229007397" sldId="265"/>
            <ac:inkMk id="52" creationId="{620A16FC-6B53-0C8C-CB06-2C90581E25AD}"/>
          </ac:inkMkLst>
        </pc:inkChg>
        <pc:inkChg chg="add mod">
          <ac:chgData name="Davood Wadi" userId="22e59502-a1b6-42af-a11d-6423e7dff1a8" providerId="ADAL" clId="{D216F820-60E6-420B-AD8E-649CB9B4A3C5}" dt="2023-08-24T12:30:04.435" v="4370"/>
          <ac:inkMkLst>
            <pc:docMk/>
            <pc:sldMk cId="3229007397" sldId="265"/>
            <ac:inkMk id="53" creationId="{AE195650-9DAA-F7B1-8051-C1FC1F3D2BA1}"/>
          </ac:inkMkLst>
        </pc:inkChg>
        <pc:inkChg chg="add mod">
          <ac:chgData name="Davood Wadi" userId="22e59502-a1b6-42af-a11d-6423e7dff1a8" providerId="ADAL" clId="{D216F820-60E6-420B-AD8E-649CB9B4A3C5}" dt="2023-08-24T12:30:09.553" v="4375"/>
          <ac:inkMkLst>
            <pc:docMk/>
            <pc:sldMk cId="3229007397" sldId="265"/>
            <ac:inkMk id="55" creationId="{27446A6E-3833-7BD1-F5F3-741355FFAE4B}"/>
          </ac:inkMkLst>
        </pc:inkChg>
        <pc:inkChg chg="add mod">
          <ac:chgData name="Davood Wadi" userId="22e59502-a1b6-42af-a11d-6423e7dff1a8" providerId="ADAL" clId="{D216F820-60E6-420B-AD8E-649CB9B4A3C5}" dt="2023-08-24T12:30:09.553" v="4375"/>
          <ac:inkMkLst>
            <pc:docMk/>
            <pc:sldMk cId="3229007397" sldId="265"/>
            <ac:inkMk id="56" creationId="{E252DF44-B58B-B173-DEAD-D6AFB2DEB698}"/>
          </ac:inkMkLst>
        </pc:inkChg>
        <pc:inkChg chg="add mod">
          <ac:chgData name="Davood Wadi" userId="22e59502-a1b6-42af-a11d-6423e7dff1a8" providerId="ADAL" clId="{D216F820-60E6-420B-AD8E-649CB9B4A3C5}" dt="2023-08-24T12:30:09.553" v="4375"/>
          <ac:inkMkLst>
            <pc:docMk/>
            <pc:sldMk cId="3229007397" sldId="265"/>
            <ac:inkMk id="57" creationId="{8DF5A0D3-56E1-F363-4435-B2A0FD9E8B6F}"/>
          </ac:inkMkLst>
        </pc:inkChg>
        <pc:inkChg chg="add mod">
          <ac:chgData name="Davood Wadi" userId="22e59502-a1b6-42af-a11d-6423e7dff1a8" providerId="ADAL" clId="{D216F820-60E6-420B-AD8E-649CB9B4A3C5}" dt="2023-08-24T12:30:09.553" v="4375"/>
          <ac:inkMkLst>
            <pc:docMk/>
            <pc:sldMk cId="3229007397" sldId="265"/>
            <ac:inkMk id="58" creationId="{1F16A051-AEF5-F199-A11D-D26394B3E7D7}"/>
          </ac:inkMkLst>
        </pc:inkChg>
        <pc:inkChg chg="add">
          <ac:chgData name="Davood Wadi" userId="22e59502-a1b6-42af-a11d-6423e7dff1a8" providerId="ADAL" clId="{D216F820-60E6-420B-AD8E-649CB9B4A3C5}" dt="2023-08-24T12:30:10.441" v="4376" actId="9405"/>
          <ac:inkMkLst>
            <pc:docMk/>
            <pc:sldMk cId="3229007397" sldId="265"/>
            <ac:inkMk id="60" creationId="{31E115BD-F226-F470-7989-CCCC7827E943}"/>
          </ac:inkMkLst>
        </pc:inkChg>
        <pc:inkChg chg="add mod">
          <ac:chgData name="Davood Wadi" userId="22e59502-a1b6-42af-a11d-6423e7dff1a8" providerId="ADAL" clId="{D216F820-60E6-420B-AD8E-649CB9B4A3C5}" dt="2023-08-24T12:30:17.339" v="4381"/>
          <ac:inkMkLst>
            <pc:docMk/>
            <pc:sldMk cId="3229007397" sldId="265"/>
            <ac:inkMk id="61" creationId="{8EC5106C-3664-6E0C-504A-B3EA8CC48C1C}"/>
          </ac:inkMkLst>
        </pc:inkChg>
        <pc:inkChg chg="add mod">
          <ac:chgData name="Davood Wadi" userId="22e59502-a1b6-42af-a11d-6423e7dff1a8" providerId="ADAL" clId="{D216F820-60E6-420B-AD8E-649CB9B4A3C5}" dt="2023-08-24T12:30:17.339" v="4381"/>
          <ac:inkMkLst>
            <pc:docMk/>
            <pc:sldMk cId="3229007397" sldId="265"/>
            <ac:inkMk id="62" creationId="{B0366D0A-3580-DAC9-ACCF-B5C7A089530C}"/>
          </ac:inkMkLst>
        </pc:inkChg>
        <pc:inkChg chg="add mod">
          <ac:chgData name="Davood Wadi" userId="22e59502-a1b6-42af-a11d-6423e7dff1a8" providerId="ADAL" clId="{D216F820-60E6-420B-AD8E-649CB9B4A3C5}" dt="2023-08-24T12:30:17.339" v="4381"/>
          <ac:inkMkLst>
            <pc:docMk/>
            <pc:sldMk cId="3229007397" sldId="265"/>
            <ac:inkMk id="63" creationId="{FC7AB4FD-3E86-AAC6-1A0F-47650D91A9F9}"/>
          </ac:inkMkLst>
        </pc:inkChg>
        <pc:inkChg chg="add mod">
          <ac:chgData name="Davood Wadi" userId="22e59502-a1b6-42af-a11d-6423e7dff1a8" providerId="ADAL" clId="{D216F820-60E6-420B-AD8E-649CB9B4A3C5}" dt="2023-08-24T12:30:17.339" v="4381"/>
          <ac:inkMkLst>
            <pc:docMk/>
            <pc:sldMk cId="3229007397" sldId="265"/>
            <ac:inkMk id="3072" creationId="{47CDD2EE-4A6A-C0A7-281A-AE4AE02D3AE2}"/>
          </ac:inkMkLst>
        </pc:inkChg>
        <pc:inkChg chg="add">
          <ac:chgData name="Davood Wadi" userId="22e59502-a1b6-42af-a11d-6423e7dff1a8" providerId="ADAL" clId="{D216F820-60E6-420B-AD8E-649CB9B4A3C5}" dt="2023-08-24T12:30:30.428" v="4382" actId="9405"/>
          <ac:inkMkLst>
            <pc:docMk/>
            <pc:sldMk cId="3229007397" sldId="265"/>
            <ac:inkMk id="3075" creationId="{67B898E9-1F54-6A72-8DCE-391B68451C29}"/>
          </ac:inkMkLst>
        </pc:inkChg>
        <pc:inkChg chg="add">
          <ac:chgData name="Davood Wadi" userId="22e59502-a1b6-42af-a11d-6423e7dff1a8" providerId="ADAL" clId="{D216F820-60E6-420B-AD8E-649CB9B4A3C5}" dt="2023-08-24T12:30:32.660" v="4383" actId="9405"/>
          <ac:inkMkLst>
            <pc:docMk/>
            <pc:sldMk cId="3229007397" sldId="265"/>
            <ac:inkMk id="3077" creationId="{96B17804-AE3B-D179-5F1A-C0F7061B900B}"/>
          </ac:inkMkLst>
        </pc:inkChg>
        <pc:inkChg chg="add">
          <ac:chgData name="Davood Wadi" userId="22e59502-a1b6-42af-a11d-6423e7dff1a8" providerId="ADAL" clId="{D216F820-60E6-420B-AD8E-649CB9B4A3C5}" dt="2023-08-24T12:30:34.409" v="4384" actId="9405"/>
          <ac:inkMkLst>
            <pc:docMk/>
            <pc:sldMk cId="3229007397" sldId="265"/>
            <ac:inkMk id="3078" creationId="{2E6DE614-2CE7-3ABB-97CC-10183892AD22}"/>
          </ac:inkMkLst>
        </pc:inkChg>
        <pc:inkChg chg="add">
          <ac:chgData name="Davood Wadi" userId="22e59502-a1b6-42af-a11d-6423e7dff1a8" providerId="ADAL" clId="{D216F820-60E6-420B-AD8E-649CB9B4A3C5}" dt="2023-08-24T12:30:37.943" v="4385" actId="9405"/>
          <ac:inkMkLst>
            <pc:docMk/>
            <pc:sldMk cId="3229007397" sldId="265"/>
            <ac:inkMk id="3079" creationId="{1C66097B-74D5-D06D-9CDE-D30BD87A3679}"/>
          </ac:inkMkLst>
        </pc:inkChg>
        <pc:inkChg chg="add">
          <ac:chgData name="Davood Wadi" userId="22e59502-a1b6-42af-a11d-6423e7dff1a8" providerId="ADAL" clId="{D216F820-60E6-420B-AD8E-649CB9B4A3C5}" dt="2023-08-24T12:30:40.211" v="4386" actId="9405"/>
          <ac:inkMkLst>
            <pc:docMk/>
            <pc:sldMk cId="3229007397" sldId="265"/>
            <ac:inkMk id="3080" creationId="{AAE2847B-90E5-0974-29D9-10080A71A733}"/>
          </ac:inkMkLst>
        </pc:inkChg>
        <pc:inkChg chg="add">
          <ac:chgData name="Davood Wadi" userId="22e59502-a1b6-42af-a11d-6423e7dff1a8" providerId="ADAL" clId="{D216F820-60E6-420B-AD8E-649CB9B4A3C5}" dt="2023-08-24T12:30:42.529" v="4387" actId="9405"/>
          <ac:inkMkLst>
            <pc:docMk/>
            <pc:sldMk cId="3229007397" sldId="265"/>
            <ac:inkMk id="3081" creationId="{7D156013-25CA-5461-2C5D-D09B51777CEB}"/>
          </ac:inkMkLst>
        </pc:inkChg>
      </pc:sldChg>
      <pc:sldChg chg="addSp delSp modSp add mod modClrScheme chgLayout">
        <pc:chgData name="Davood Wadi" userId="22e59502-a1b6-42af-a11d-6423e7dff1a8" providerId="ADAL" clId="{D216F820-60E6-420B-AD8E-649CB9B4A3C5}" dt="2023-08-24T12:31:29.753" v="4404" actId="9405"/>
        <pc:sldMkLst>
          <pc:docMk/>
          <pc:sldMk cId="3803260988" sldId="266"/>
        </pc:sldMkLst>
        <pc:spChg chg="mod ord">
          <ac:chgData name="Davood Wadi" userId="22e59502-a1b6-42af-a11d-6423e7dff1a8" providerId="ADAL" clId="{D216F820-60E6-420B-AD8E-649CB9B4A3C5}" dt="2023-08-23T11:46:16.511" v="276" actId="700"/>
          <ac:spMkLst>
            <pc:docMk/>
            <pc:sldMk cId="3803260988" sldId="266"/>
            <ac:spMk id="2" creationId="{8290290F-169E-F283-8137-801D7A00E531}"/>
          </ac:spMkLst>
        </pc:spChg>
        <pc:spChg chg="add del mod">
          <ac:chgData name="Davood Wadi" userId="22e59502-a1b6-42af-a11d-6423e7dff1a8" providerId="ADAL" clId="{D216F820-60E6-420B-AD8E-649CB9B4A3C5}" dt="2023-08-23T11:46:16.511" v="276" actId="700"/>
          <ac:spMkLst>
            <pc:docMk/>
            <pc:sldMk cId="3803260988" sldId="266"/>
            <ac:spMk id="3" creationId="{FF72244D-C82A-6512-C872-B2E20A1C80F9}"/>
          </ac:spMkLst>
        </pc:spChg>
        <pc:spChg chg="add del mod ord">
          <ac:chgData name="Davood Wadi" userId="22e59502-a1b6-42af-a11d-6423e7dff1a8" providerId="ADAL" clId="{D216F820-60E6-420B-AD8E-649CB9B4A3C5}" dt="2023-08-23T11:46:16.511" v="276" actId="700"/>
          <ac:spMkLst>
            <pc:docMk/>
            <pc:sldMk cId="3803260988" sldId="266"/>
            <ac:spMk id="4" creationId="{F7DBDA7D-1BFE-968E-A172-792B3F9C19AA}"/>
          </ac:spMkLst>
        </pc:spChg>
        <pc:spChg chg="mod">
          <ac:chgData name="Davood Wadi" userId="22e59502-a1b6-42af-a11d-6423e7dff1a8" providerId="ADAL" clId="{D216F820-60E6-420B-AD8E-649CB9B4A3C5}" dt="2023-08-23T15:18:52.371" v="1900" actId="1076"/>
          <ac:spMkLst>
            <pc:docMk/>
            <pc:sldMk cId="3803260988" sldId="266"/>
            <ac:spMk id="5" creationId="{888F6174-FCCD-13F9-A0EA-80FAF50BB97D}"/>
          </ac:spMkLst>
        </pc:spChg>
        <pc:spChg chg="add del mod ord">
          <ac:chgData name="Davood Wadi" userId="22e59502-a1b6-42af-a11d-6423e7dff1a8" providerId="ADAL" clId="{D216F820-60E6-420B-AD8E-649CB9B4A3C5}" dt="2023-08-23T11:46:34.502" v="277"/>
          <ac:spMkLst>
            <pc:docMk/>
            <pc:sldMk cId="3803260988" sldId="266"/>
            <ac:spMk id="6" creationId="{B462578D-4577-0950-7512-B1EE10BB6A8F}"/>
          </ac:spMkLst>
        </pc:s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803260988" sldId="266"/>
            <ac:grpSpMk id="18" creationId="{4ED83C09-5286-A212-B1BC-6F1B2D839FDA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803260988" sldId="266"/>
            <ac:grpSpMk id="22" creationId="{F5625BA1-DC2E-7C82-FA4C-0EB87DDB1D0D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803260988" sldId="266"/>
            <ac:grpSpMk id="33" creationId="{8D20CED0-EFED-44D7-F35C-66F3C33F319D}"/>
          </ac:grpSpMkLst>
        </pc:grpChg>
        <pc:grpChg chg="del mod">
          <ac:chgData name="Davood Wadi" userId="22e59502-a1b6-42af-a11d-6423e7dff1a8" providerId="ADAL" clId="{D216F820-60E6-420B-AD8E-649CB9B4A3C5}" dt="2023-08-23T20:09:07.768" v="2612"/>
          <ac:grpSpMkLst>
            <pc:docMk/>
            <pc:sldMk cId="3803260988" sldId="266"/>
            <ac:grpSpMk id="37" creationId="{0FB94FF3-52AE-8793-45AD-7726C177B134}"/>
          </ac:grpSpMkLst>
        </pc:grpChg>
        <pc:grpChg chg="del mod">
          <ac:chgData name="Davood Wadi" userId="22e59502-a1b6-42af-a11d-6423e7dff1a8" providerId="ADAL" clId="{D216F820-60E6-420B-AD8E-649CB9B4A3C5}" dt="2023-08-23T20:09:09.889" v="2615"/>
          <ac:grpSpMkLst>
            <pc:docMk/>
            <pc:sldMk cId="3803260988" sldId="266"/>
            <ac:grpSpMk id="42" creationId="{F1A293EC-7F10-F62A-2875-83A1867BF698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803260988" sldId="266"/>
            <ac:grpSpMk id="45" creationId="{5D7C2751-6B3D-A1B8-596E-B12F13026984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803260988" sldId="266"/>
            <ac:grpSpMk id="49" creationId="{89C9D270-402D-191C-92B3-5050250DDA91}"/>
          </ac:grpSpMkLst>
        </pc:grpChg>
        <pc:grpChg chg="mod">
          <ac:chgData name="Davood Wadi" userId="22e59502-a1b6-42af-a11d-6423e7dff1a8" providerId="ADAL" clId="{D216F820-60E6-420B-AD8E-649CB9B4A3C5}" dt="2023-08-24T12:30:58.022" v="4399"/>
          <ac:grpSpMkLst>
            <pc:docMk/>
            <pc:sldMk cId="3803260988" sldId="266"/>
            <ac:grpSpMk id="61" creationId="{727BB6A8-0B21-6CC5-ED77-08A9CC70FA8F}"/>
          </ac:grpSpMkLst>
        </pc:grpChg>
        <pc:grpChg chg="mod">
          <ac:chgData name="Davood Wadi" userId="22e59502-a1b6-42af-a11d-6423e7dff1a8" providerId="ADAL" clId="{D216F820-60E6-420B-AD8E-649CB9B4A3C5}" dt="2023-08-24T12:30:58.022" v="4399"/>
          <ac:grpSpMkLst>
            <pc:docMk/>
            <pc:sldMk cId="3803260988" sldId="266"/>
            <ac:grpSpMk id="62" creationId="{4C6ED248-35DB-2E70-99CE-2D13A056D4E6}"/>
          </ac:grpSpMkLst>
        </pc:grpChg>
        <pc:picChg chg="del">
          <ac:chgData name="Davood Wadi" userId="22e59502-a1b6-42af-a11d-6423e7dff1a8" providerId="ADAL" clId="{D216F820-60E6-420B-AD8E-649CB9B4A3C5}" dt="2023-08-23T11:46:13.927" v="275" actId="478"/>
          <ac:picMkLst>
            <pc:docMk/>
            <pc:sldMk cId="3803260988" sldId="266"/>
            <ac:picMk id="3074" creationId="{9031CA18-E8E7-3372-B4CE-C109233BCE37}"/>
          </ac:picMkLst>
        </pc:picChg>
        <pc:picChg chg="del">
          <ac:chgData name="Davood Wadi" userId="22e59502-a1b6-42af-a11d-6423e7dff1a8" providerId="ADAL" clId="{D216F820-60E6-420B-AD8E-649CB9B4A3C5}" dt="2023-08-23T11:46:12.738" v="274" actId="478"/>
          <ac:picMkLst>
            <pc:docMk/>
            <pc:sldMk cId="3803260988" sldId="266"/>
            <ac:picMk id="3076" creationId="{7878BC58-6264-4E93-EF82-5CACA91474D6}"/>
          </ac:picMkLst>
        </pc:picChg>
        <pc:picChg chg="add mod">
          <ac:chgData name="Davood Wadi" userId="22e59502-a1b6-42af-a11d-6423e7dff1a8" providerId="ADAL" clId="{D216F820-60E6-420B-AD8E-649CB9B4A3C5}" dt="2023-08-23T15:18:54.307" v="1901" actId="1076"/>
          <ac:picMkLst>
            <pc:docMk/>
            <pc:sldMk cId="3803260988" sldId="266"/>
            <ac:picMk id="4098" creationId="{CED773E0-2A5E-F72B-8FCE-8B0B97AFF339}"/>
          </ac:picMkLst>
        </pc:pic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9" creationId="{8C2C33F9-CB73-E2F8-1885-2E43CB8014AA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10" creationId="{065A92E3-2A20-7A04-104C-906FB6C182A1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11" creationId="{75D50FB1-84E3-C895-FB27-DCC4EA0A9DEA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12" creationId="{C03C6AC9-3B72-8FB5-7796-AAB314D5991C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13" creationId="{812B9C6B-1517-ED2F-3223-661C3ACEE7FE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14" creationId="{C33D32CE-2DAC-4813-0493-72B4D1D6B85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15" creationId="{AB42A118-BD3A-458F-EF43-923D3AF1C803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16" creationId="{D4DF05CE-FBA0-7849-9F07-0D1B1ED8972D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17" creationId="{36572910-EEA8-BCA8-550E-41414C4628F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19" creationId="{72EC0F47-21AA-26B3-2659-92EB34886B47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20" creationId="{7044FF9C-1A6B-8B3B-FB27-AA0629B7969F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21" creationId="{1639F06A-33F5-7680-10FE-A1CDF53992C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23" creationId="{CB451AAA-2D35-0DA7-AAA7-1A2EC3A40B8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24" creationId="{5859EFD5-8CCA-D780-9027-BB9C858E806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25" creationId="{120F7689-3C29-1232-7F56-E9EF4F2DA5F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26" creationId="{71FC6998-5D55-264B-9951-EDE50B7E3255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27" creationId="{F04DFA68-5706-5EBA-3AC9-1A4B179B027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28" creationId="{5692306B-C1D3-BD60-46F7-BC0EE7BDA20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29" creationId="{7EB3FAD4-84F6-CD06-B504-27690EF9C55A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30" creationId="{770D42D5-331C-DD4D-7456-38D649C7EF8A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31" creationId="{08436F71-564B-4955-95FF-BB28B7F8ABD2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32" creationId="{D91C9666-732F-AADB-6C01-44A98EE36FF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34" creationId="{8FBCBE4C-E7DD-21FF-DA05-732916929C9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35" creationId="{08B4737A-DE64-D5E1-F757-30D30130BFF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36" creationId="{06698321-5E74-96B1-EFC1-81F15D5E926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38" creationId="{14704883-1178-D2AF-04AC-47169C1BBCC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39" creationId="{43DC3F9A-5D52-37BB-9AC5-74ED88E39D4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40" creationId="{243F5B3B-54AA-6DDA-D69D-947E53751EE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41" creationId="{55F23176-42F5-D80B-B8F3-E6FCC0078F45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43" creationId="{F11DC7E5-BE2A-C727-0903-63521F29ECDB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44" creationId="{5D0235CE-3348-1C52-27C8-58B96774DE9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46" creationId="{906B0D6B-FD6C-065F-7455-917E7E51962A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47" creationId="{CCC7B78E-9AF4-EDD0-E92B-51A643C93235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803260988" sldId="266"/>
            <ac:inkMk id="48" creationId="{47C37DAA-02F7-7B0B-43BB-A9A225B21B9C}"/>
          </ac:inkMkLst>
        </pc:inkChg>
        <pc:inkChg chg="add mod">
          <ac:chgData name="Davood Wadi" userId="22e59502-a1b6-42af-a11d-6423e7dff1a8" providerId="ADAL" clId="{D216F820-60E6-420B-AD8E-649CB9B4A3C5}" dt="2023-08-24T12:30:58.022" v="4399"/>
          <ac:inkMkLst>
            <pc:docMk/>
            <pc:sldMk cId="3803260988" sldId="266"/>
            <ac:inkMk id="50" creationId="{3781C77E-32FD-3D81-1C0E-6B3163D632CD}"/>
          </ac:inkMkLst>
        </pc:inkChg>
        <pc:inkChg chg="add mod">
          <ac:chgData name="Davood Wadi" userId="22e59502-a1b6-42af-a11d-6423e7dff1a8" providerId="ADAL" clId="{D216F820-60E6-420B-AD8E-649CB9B4A3C5}" dt="2023-08-24T12:30:58.022" v="4399"/>
          <ac:inkMkLst>
            <pc:docMk/>
            <pc:sldMk cId="3803260988" sldId="266"/>
            <ac:inkMk id="51" creationId="{7001E017-8DEE-0516-8A9B-562FA38333F2}"/>
          </ac:inkMkLst>
        </pc:inkChg>
        <pc:inkChg chg="add mod">
          <ac:chgData name="Davood Wadi" userId="22e59502-a1b6-42af-a11d-6423e7dff1a8" providerId="ADAL" clId="{D216F820-60E6-420B-AD8E-649CB9B4A3C5}" dt="2023-08-24T12:30:58.022" v="4399"/>
          <ac:inkMkLst>
            <pc:docMk/>
            <pc:sldMk cId="3803260988" sldId="266"/>
            <ac:inkMk id="52" creationId="{392F910C-8028-CA7F-FC5B-E64DE231A53E}"/>
          </ac:inkMkLst>
        </pc:inkChg>
        <pc:inkChg chg="add mod">
          <ac:chgData name="Davood Wadi" userId="22e59502-a1b6-42af-a11d-6423e7dff1a8" providerId="ADAL" clId="{D216F820-60E6-420B-AD8E-649CB9B4A3C5}" dt="2023-08-24T12:30:58.022" v="4399"/>
          <ac:inkMkLst>
            <pc:docMk/>
            <pc:sldMk cId="3803260988" sldId="266"/>
            <ac:inkMk id="53" creationId="{6A499BA0-6830-7C5D-382E-DA75EF0CDFCA}"/>
          </ac:inkMkLst>
        </pc:inkChg>
        <pc:inkChg chg="add mod">
          <ac:chgData name="Davood Wadi" userId="22e59502-a1b6-42af-a11d-6423e7dff1a8" providerId="ADAL" clId="{D216F820-60E6-420B-AD8E-649CB9B4A3C5}" dt="2023-08-24T12:30:58.022" v="4399"/>
          <ac:inkMkLst>
            <pc:docMk/>
            <pc:sldMk cId="3803260988" sldId="266"/>
            <ac:inkMk id="54" creationId="{832F6B28-F806-0573-2FEC-B98F4DDD142C}"/>
          </ac:inkMkLst>
        </pc:inkChg>
        <pc:inkChg chg="add mod">
          <ac:chgData name="Davood Wadi" userId="22e59502-a1b6-42af-a11d-6423e7dff1a8" providerId="ADAL" clId="{D216F820-60E6-420B-AD8E-649CB9B4A3C5}" dt="2023-08-24T12:30:58.022" v="4399"/>
          <ac:inkMkLst>
            <pc:docMk/>
            <pc:sldMk cId="3803260988" sldId="266"/>
            <ac:inkMk id="55" creationId="{72DA0FEC-9CE5-DEFB-1A3A-D44B90BD0218}"/>
          </ac:inkMkLst>
        </pc:inkChg>
        <pc:inkChg chg="add mod">
          <ac:chgData name="Davood Wadi" userId="22e59502-a1b6-42af-a11d-6423e7dff1a8" providerId="ADAL" clId="{D216F820-60E6-420B-AD8E-649CB9B4A3C5}" dt="2023-08-24T12:30:58.022" v="4399"/>
          <ac:inkMkLst>
            <pc:docMk/>
            <pc:sldMk cId="3803260988" sldId="266"/>
            <ac:inkMk id="56" creationId="{6D81E95E-AFFD-4DFB-EA8F-BD5C02EE25B8}"/>
          </ac:inkMkLst>
        </pc:inkChg>
        <pc:inkChg chg="add mod">
          <ac:chgData name="Davood Wadi" userId="22e59502-a1b6-42af-a11d-6423e7dff1a8" providerId="ADAL" clId="{D216F820-60E6-420B-AD8E-649CB9B4A3C5}" dt="2023-08-24T12:30:58.022" v="4399"/>
          <ac:inkMkLst>
            <pc:docMk/>
            <pc:sldMk cId="3803260988" sldId="266"/>
            <ac:inkMk id="57" creationId="{56468B17-2EDE-19D8-658C-55255ECB23D8}"/>
          </ac:inkMkLst>
        </pc:inkChg>
        <pc:inkChg chg="add mod">
          <ac:chgData name="Davood Wadi" userId="22e59502-a1b6-42af-a11d-6423e7dff1a8" providerId="ADAL" clId="{D216F820-60E6-420B-AD8E-649CB9B4A3C5}" dt="2023-08-24T12:30:58.022" v="4399"/>
          <ac:inkMkLst>
            <pc:docMk/>
            <pc:sldMk cId="3803260988" sldId="266"/>
            <ac:inkMk id="58" creationId="{A444D964-7742-725C-3A0A-0D1D1FE5A8FA}"/>
          </ac:inkMkLst>
        </pc:inkChg>
        <pc:inkChg chg="add mod">
          <ac:chgData name="Davood Wadi" userId="22e59502-a1b6-42af-a11d-6423e7dff1a8" providerId="ADAL" clId="{D216F820-60E6-420B-AD8E-649CB9B4A3C5}" dt="2023-08-24T12:30:58.022" v="4399"/>
          <ac:inkMkLst>
            <pc:docMk/>
            <pc:sldMk cId="3803260988" sldId="266"/>
            <ac:inkMk id="59" creationId="{8E03BD87-1230-9BF2-C685-475E78A9CBEB}"/>
          </ac:inkMkLst>
        </pc:inkChg>
        <pc:inkChg chg="add mod">
          <ac:chgData name="Davood Wadi" userId="22e59502-a1b6-42af-a11d-6423e7dff1a8" providerId="ADAL" clId="{D216F820-60E6-420B-AD8E-649CB9B4A3C5}" dt="2023-08-24T12:30:58.022" v="4399"/>
          <ac:inkMkLst>
            <pc:docMk/>
            <pc:sldMk cId="3803260988" sldId="266"/>
            <ac:inkMk id="60" creationId="{41232B0B-E73F-C009-657F-1EDB2B0F41A1}"/>
          </ac:inkMkLst>
        </pc:inkChg>
        <pc:inkChg chg="add">
          <ac:chgData name="Davood Wadi" userId="22e59502-a1b6-42af-a11d-6423e7dff1a8" providerId="ADAL" clId="{D216F820-60E6-420B-AD8E-649CB9B4A3C5}" dt="2023-08-24T12:31:02.894" v="4400" actId="9405"/>
          <ac:inkMkLst>
            <pc:docMk/>
            <pc:sldMk cId="3803260988" sldId="266"/>
            <ac:inkMk id="63" creationId="{4B1FB157-3D68-47E5-34ED-B1D4D7A10364}"/>
          </ac:inkMkLst>
        </pc:inkChg>
        <pc:inkChg chg="add">
          <ac:chgData name="Davood Wadi" userId="22e59502-a1b6-42af-a11d-6423e7dff1a8" providerId="ADAL" clId="{D216F820-60E6-420B-AD8E-649CB9B4A3C5}" dt="2023-08-24T12:31:06.902" v="4401" actId="9405"/>
          <ac:inkMkLst>
            <pc:docMk/>
            <pc:sldMk cId="3803260988" sldId="266"/>
            <ac:inkMk id="4096" creationId="{0F898ED9-2F52-65A3-F38D-207869A057A4}"/>
          </ac:inkMkLst>
        </pc:inkChg>
        <pc:inkChg chg="add">
          <ac:chgData name="Davood Wadi" userId="22e59502-a1b6-42af-a11d-6423e7dff1a8" providerId="ADAL" clId="{D216F820-60E6-420B-AD8E-649CB9B4A3C5}" dt="2023-08-24T12:31:11.180" v="4402" actId="9405"/>
          <ac:inkMkLst>
            <pc:docMk/>
            <pc:sldMk cId="3803260988" sldId="266"/>
            <ac:inkMk id="4097" creationId="{31FBBA2D-1243-0DDC-CE4D-02B3F821C899}"/>
          </ac:inkMkLst>
        </pc:inkChg>
        <pc:inkChg chg="add">
          <ac:chgData name="Davood Wadi" userId="22e59502-a1b6-42af-a11d-6423e7dff1a8" providerId="ADAL" clId="{D216F820-60E6-420B-AD8E-649CB9B4A3C5}" dt="2023-08-24T12:31:12.250" v="4403" actId="9405"/>
          <ac:inkMkLst>
            <pc:docMk/>
            <pc:sldMk cId="3803260988" sldId="266"/>
            <ac:inkMk id="4099" creationId="{E229192E-927C-138C-86E7-AB0F99269B37}"/>
          </ac:inkMkLst>
        </pc:inkChg>
        <pc:inkChg chg="add">
          <ac:chgData name="Davood Wadi" userId="22e59502-a1b6-42af-a11d-6423e7dff1a8" providerId="ADAL" clId="{D216F820-60E6-420B-AD8E-649CB9B4A3C5}" dt="2023-08-24T12:31:29.753" v="4404" actId="9405"/>
          <ac:inkMkLst>
            <pc:docMk/>
            <pc:sldMk cId="3803260988" sldId="266"/>
            <ac:inkMk id="4100" creationId="{6EA9FEBA-3161-909C-D4A0-28866152568C}"/>
          </ac:inkMkLst>
        </pc:inkChg>
      </pc:sldChg>
      <pc:sldChg chg="addSp delSp modSp new mod modClrScheme modAnim chgLayout">
        <pc:chgData name="Davood Wadi" userId="22e59502-a1b6-42af-a11d-6423e7dff1a8" providerId="ADAL" clId="{D216F820-60E6-420B-AD8E-649CB9B4A3C5}" dt="2023-08-24T12:32:15.211" v="4423"/>
        <pc:sldMkLst>
          <pc:docMk/>
          <pc:sldMk cId="1840528615" sldId="267"/>
        </pc:sldMkLst>
        <pc:spChg chg="mod ord">
          <ac:chgData name="Davood Wadi" userId="22e59502-a1b6-42af-a11d-6423e7dff1a8" providerId="ADAL" clId="{D216F820-60E6-420B-AD8E-649CB9B4A3C5}" dt="2023-08-23T12:47:05.388" v="287" actId="700"/>
          <ac:spMkLst>
            <pc:docMk/>
            <pc:sldMk cId="1840528615" sldId="267"/>
            <ac:spMk id="2" creationId="{9C6053F2-5534-74A7-28B3-98B3917D1B49}"/>
          </ac:spMkLst>
        </pc:spChg>
        <pc:spChg chg="del">
          <ac:chgData name="Davood Wadi" userId="22e59502-a1b6-42af-a11d-6423e7dff1a8" providerId="ADAL" clId="{D216F820-60E6-420B-AD8E-649CB9B4A3C5}" dt="2023-08-23T12:46:53.590" v="286" actId="22"/>
          <ac:spMkLst>
            <pc:docMk/>
            <pc:sldMk cId="1840528615" sldId="267"/>
            <ac:spMk id="3" creationId="{16FCC6F4-5EAC-DA0A-AF22-77264665A0F8}"/>
          </ac:spMkLst>
        </pc:spChg>
        <pc:spChg chg="add del mod ord">
          <ac:chgData name="Davood Wadi" userId="22e59502-a1b6-42af-a11d-6423e7dff1a8" providerId="ADAL" clId="{D216F820-60E6-420B-AD8E-649CB9B4A3C5}" dt="2023-08-23T12:47:34.068" v="288"/>
          <ac:spMkLst>
            <pc:docMk/>
            <pc:sldMk cId="1840528615" sldId="267"/>
            <ac:spMk id="6" creationId="{D548C7F3-6C07-7115-0314-32127E3860B7}"/>
          </ac:spMkLst>
        </pc:spChg>
        <pc:spChg chg="add mod">
          <ac:chgData name="Davood Wadi" userId="22e59502-a1b6-42af-a11d-6423e7dff1a8" providerId="ADAL" clId="{D216F820-60E6-420B-AD8E-649CB9B4A3C5}" dt="2023-08-23T15:19:00.908" v="1902" actId="1076"/>
          <ac:spMkLst>
            <pc:docMk/>
            <pc:sldMk cId="1840528615" sldId="267"/>
            <ac:spMk id="11" creationId="{0BECE8CE-A038-5680-9FD8-EF7B50FC6C71}"/>
          </ac:spMkLst>
        </pc:s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1840528615" sldId="267"/>
            <ac:grpSpMk id="16" creationId="{526B7F87-CC9E-7D22-3F25-4F9DD78D54F4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1840528615" sldId="267"/>
            <ac:grpSpMk id="19" creationId="{98AD463F-CB58-B6DA-1762-6278C4D43287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1840528615" sldId="267"/>
            <ac:grpSpMk id="22" creationId="{537C2A4E-22FB-CDC8-4DEE-B06BDAFCE4C5}"/>
          </ac:grpSpMkLst>
        </pc:grpChg>
        <pc:grpChg chg="del mod">
          <ac:chgData name="Davood Wadi" userId="22e59502-a1b6-42af-a11d-6423e7dff1a8" providerId="ADAL" clId="{D216F820-60E6-420B-AD8E-649CB9B4A3C5}" dt="2023-08-23T20:10:20.701" v="2644"/>
          <ac:grpSpMkLst>
            <pc:docMk/>
            <pc:sldMk cId="1840528615" sldId="267"/>
            <ac:grpSpMk id="29" creationId="{1D7E15AA-C8CC-6688-D94A-2BEEB43E4E84}"/>
          </ac:grpSpMkLst>
        </pc:grpChg>
        <pc:grpChg chg="del mod">
          <ac:chgData name="Davood Wadi" userId="22e59502-a1b6-42af-a11d-6423e7dff1a8" providerId="ADAL" clId="{D216F820-60E6-420B-AD8E-649CB9B4A3C5}" dt="2023-08-23T20:10:09.115" v="2638"/>
          <ac:grpSpMkLst>
            <pc:docMk/>
            <pc:sldMk cId="1840528615" sldId="267"/>
            <ac:grpSpMk id="30" creationId="{3E936D2C-2D90-A8B0-FA0B-0873124B6D83}"/>
          </ac:grpSpMkLst>
        </pc:grpChg>
        <pc:grpChg chg="del mod">
          <ac:chgData name="Davood Wadi" userId="22e59502-a1b6-42af-a11d-6423e7dff1a8" providerId="ADAL" clId="{D216F820-60E6-420B-AD8E-649CB9B4A3C5}" dt="2023-08-23T20:10:14.467" v="2640"/>
          <ac:grpSpMkLst>
            <pc:docMk/>
            <pc:sldMk cId="1840528615" sldId="267"/>
            <ac:grpSpMk id="33" creationId="{F8F0B685-874F-00C0-13CE-352E2C2C8795}"/>
          </ac:grpSpMkLst>
        </pc:grpChg>
        <pc:grpChg chg="del mod">
          <ac:chgData name="Davood Wadi" userId="22e59502-a1b6-42af-a11d-6423e7dff1a8" providerId="ADAL" clId="{D216F820-60E6-420B-AD8E-649CB9B4A3C5}" dt="2023-08-23T20:10:19.017" v="2642"/>
          <ac:grpSpMkLst>
            <pc:docMk/>
            <pc:sldMk cId="1840528615" sldId="267"/>
            <ac:grpSpMk id="35" creationId="{D101FEAE-5146-A0C0-D664-C11B7DE318F8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1840528615" sldId="267"/>
            <ac:grpSpMk id="37" creationId="{7E22120E-01B0-2920-B6A6-ECD92E8EA833}"/>
          </ac:grpSpMkLst>
        </pc:grpChg>
        <pc:grpChg chg="del mod">
          <ac:chgData name="Davood Wadi" userId="22e59502-a1b6-42af-a11d-6423e7dff1a8" providerId="ADAL" clId="{D216F820-60E6-420B-AD8E-649CB9B4A3C5}" dt="2023-08-23T20:10:23.150" v="2646"/>
          <ac:grpSpMkLst>
            <pc:docMk/>
            <pc:sldMk cId="1840528615" sldId="267"/>
            <ac:grpSpMk id="39" creationId="{C3757053-BAD7-D628-D144-C4B63838D960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1840528615" sldId="267"/>
            <ac:grpSpMk id="41" creationId="{D87EE0EA-EA35-A5C6-4072-B5340BDE9FA2}"/>
          </ac:grpSpMkLst>
        </pc:grpChg>
        <pc:grpChg chg="mod">
          <ac:chgData name="Davood Wadi" userId="22e59502-a1b6-42af-a11d-6423e7dff1a8" providerId="ADAL" clId="{D216F820-60E6-420B-AD8E-649CB9B4A3C5}" dt="2023-08-24T12:31:42.953" v="4407"/>
          <ac:grpSpMkLst>
            <pc:docMk/>
            <pc:sldMk cId="1840528615" sldId="267"/>
            <ac:grpSpMk id="44" creationId="{C4D91965-432E-1BC7-00B0-4A16B1898470}"/>
          </ac:grpSpMkLst>
        </pc:grpChg>
        <pc:grpChg chg="mod">
          <ac:chgData name="Davood Wadi" userId="22e59502-a1b6-42af-a11d-6423e7dff1a8" providerId="ADAL" clId="{D216F820-60E6-420B-AD8E-649CB9B4A3C5}" dt="2023-08-24T12:31:48.654" v="4410"/>
          <ac:grpSpMkLst>
            <pc:docMk/>
            <pc:sldMk cId="1840528615" sldId="267"/>
            <ac:grpSpMk id="47" creationId="{D9F75D48-55DB-3C26-3D2A-4E12E98904D6}"/>
          </ac:grpSpMkLst>
        </pc:grpChg>
        <pc:grpChg chg="del mod">
          <ac:chgData name="Davood Wadi" userId="22e59502-a1b6-42af-a11d-6423e7dff1a8" providerId="ADAL" clId="{D216F820-60E6-420B-AD8E-649CB9B4A3C5}" dt="2023-08-24T12:32:08.699" v="4417"/>
          <ac:grpSpMkLst>
            <pc:docMk/>
            <pc:sldMk cId="1840528615" sldId="267"/>
            <ac:grpSpMk id="52" creationId="{BB86A4BA-1475-2A73-1E56-0CDA81BA750B}"/>
          </ac:grpSpMkLst>
        </pc:grpChg>
        <pc:grpChg chg="del mod">
          <ac:chgData name="Davood Wadi" userId="22e59502-a1b6-42af-a11d-6423e7dff1a8" providerId="ADAL" clId="{D216F820-60E6-420B-AD8E-649CB9B4A3C5}" dt="2023-08-24T12:32:13.139" v="4420"/>
          <ac:grpSpMkLst>
            <pc:docMk/>
            <pc:sldMk cId="1840528615" sldId="267"/>
            <ac:grpSpMk id="54" creationId="{72E03076-8058-5756-2A85-90EBB0CD9F54}"/>
          </ac:grpSpMkLst>
        </pc:grpChg>
        <pc:grpChg chg="mod">
          <ac:chgData name="Davood Wadi" userId="22e59502-a1b6-42af-a11d-6423e7dff1a8" providerId="ADAL" clId="{D216F820-60E6-420B-AD8E-649CB9B4A3C5}" dt="2023-08-24T12:32:13.139" v="4420"/>
          <ac:grpSpMkLst>
            <pc:docMk/>
            <pc:sldMk cId="1840528615" sldId="267"/>
            <ac:grpSpMk id="57" creationId="{36D9647C-A377-F58B-C996-6B5931CEF429}"/>
          </ac:grpSpMkLst>
        </pc:grpChg>
        <pc:grpChg chg="mod">
          <ac:chgData name="Davood Wadi" userId="22e59502-a1b6-42af-a11d-6423e7dff1a8" providerId="ADAL" clId="{D216F820-60E6-420B-AD8E-649CB9B4A3C5}" dt="2023-08-24T12:32:15.211" v="4423"/>
          <ac:grpSpMkLst>
            <pc:docMk/>
            <pc:sldMk cId="1840528615" sldId="267"/>
            <ac:grpSpMk id="60" creationId="{910A46FF-A9F5-E6B3-41D2-8E56DA6DF441}"/>
          </ac:grpSpMkLst>
        </pc:grpChg>
        <pc:picChg chg="add mod ord">
          <ac:chgData name="Davood Wadi" userId="22e59502-a1b6-42af-a11d-6423e7dff1a8" providerId="ADAL" clId="{D216F820-60E6-420B-AD8E-649CB9B4A3C5}" dt="2023-08-23T12:47:05.388" v="287" actId="700"/>
          <ac:picMkLst>
            <pc:docMk/>
            <pc:sldMk cId="1840528615" sldId="267"/>
            <ac:picMk id="5" creationId="{0DEA8544-DD8A-7679-C578-352D0ECA692D}"/>
          </ac:picMkLst>
        </pc:picChg>
        <pc:picChg chg="add mod">
          <ac:chgData name="Davood Wadi" userId="22e59502-a1b6-42af-a11d-6423e7dff1a8" providerId="ADAL" clId="{D216F820-60E6-420B-AD8E-649CB9B4A3C5}" dt="2023-08-23T12:48:33.591" v="292" actId="1076"/>
          <ac:picMkLst>
            <pc:docMk/>
            <pc:sldMk cId="1840528615" sldId="267"/>
            <ac:picMk id="7" creationId="{2FB63E1E-FF8A-5CCF-ED93-F9437C34496B}"/>
          </ac:picMkLst>
        </pc:picChg>
        <pc:picChg chg="add mod">
          <ac:chgData name="Davood Wadi" userId="22e59502-a1b6-42af-a11d-6423e7dff1a8" providerId="ADAL" clId="{D216F820-60E6-420B-AD8E-649CB9B4A3C5}" dt="2023-08-23T12:48:36.985" v="293" actId="1076"/>
          <ac:picMkLst>
            <pc:docMk/>
            <pc:sldMk cId="1840528615" sldId="267"/>
            <ac:picMk id="9" creationId="{F011AE4E-2DC7-B5EC-80F1-698506FE6A2C}"/>
          </ac:picMkLst>
        </pc:pic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40528615" sldId="267"/>
            <ac:inkMk id="14" creationId="{70BF48F6-08DA-DA7D-E8C8-32C245FA36B7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40528615" sldId="267"/>
            <ac:inkMk id="15" creationId="{F0A572F0-2DDD-F63F-250D-5CFB6A53CC24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40528615" sldId="267"/>
            <ac:inkMk id="17" creationId="{9F5A09BF-71EE-206E-2BB3-DCE9D2A83733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40528615" sldId="267"/>
            <ac:inkMk id="18" creationId="{9B55E04D-10E9-2C1F-1913-7B7FA7D9B543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40528615" sldId="267"/>
            <ac:inkMk id="20" creationId="{3FF6464E-53F3-14DA-4828-F0032BBB2B9C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40528615" sldId="267"/>
            <ac:inkMk id="21" creationId="{A6B2B419-35B3-FB79-F5F4-8772C88C8DFF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40528615" sldId="267"/>
            <ac:inkMk id="23" creationId="{9FA24477-A894-2042-4C93-D7DA7B228C8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40528615" sldId="267"/>
            <ac:inkMk id="24" creationId="{10A0B85F-C75D-F97B-185A-DBB40E1A292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40528615" sldId="267"/>
            <ac:inkMk id="25" creationId="{4A8439B7-A7CA-86F5-BD0B-D74E877BDDFC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40528615" sldId="267"/>
            <ac:inkMk id="26" creationId="{8D2AA128-40F9-243F-8C46-29F94A7252D5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40528615" sldId="267"/>
            <ac:inkMk id="27" creationId="{5E9CE6C0-B605-A726-9B4C-8F1816A7F13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40528615" sldId="267"/>
            <ac:inkMk id="28" creationId="{F1567477-71DC-AEC8-86F5-CD435E8EB774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40528615" sldId="267"/>
            <ac:inkMk id="31" creationId="{E75969C3-A179-0237-CCAC-8EF5AC919BB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40528615" sldId="267"/>
            <ac:inkMk id="32" creationId="{90BB42A4-96BD-9571-D68F-B1CBAB4C95C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40528615" sldId="267"/>
            <ac:inkMk id="34" creationId="{442996BB-A81B-1B7A-8171-E9464B0C6C7C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40528615" sldId="267"/>
            <ac:inkMk id="36" creationId="{4C56C552-1D61-E127-7A5C-9A521D4C93F5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40528615" sldId="267"/>
            <ac:inkMk id="38" creationId="{976BF808-7E3B-3F90-BE8F-EB0DE92BF6AF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840528615" sldId="267"/>
            <ac:inkMk id="40" creationId="{D364CA49-7034-E45E-0CD4-1F515F44BEDD}"/>
          </ac:inkMkLst>
        </pc:inkChg>
        <pc:inkChg chg="add mod">
          <ac:chgData name="Davood Wadi" userId="22e59502-a1b6-42af-a11d-6423e7dff1a8" providerId="ADAL" clId="{D216F820-60E6-420B-AD8E-649CB9B4A3C5}" dt="2023-08-24T12:31:42.953" v="4407"/>
          <ac:inkMkLst>
            <pc:docMk/>
            <pc:sldMk cId="1840528615" sldId="267"/>
            <ac:inkMk id="42" creationId="{BDAB5973-8092-10D0-13D0-9AB6696D1CF6}"/>
          </ac:inkMkLst>
        </pc:inkChg>
        <pc:inkChg chg="add mod">
          <ac:chgData name="Davood Wadi" userId="22e59502-a1b6-42af-a11d-6423e7dff1a8" providerId="ADAL" clId="{D216F820-60E6-420B-AD8E-649CB9B4A3C5}" dt="2023-08-24T12:31:42.953" v="4407"/>
          <ac:inkMkLst>
            <pc:docMk/>
            <pc:sldMk cId="1840528615" sldId="267"/>
            <ac:inkMk id="43" creationId="{BCC7AC25-442D-EF6D-272E-FFF1960875BF}"/>
          </ac:inkMkLst>
        </pc:inkChg>
        <pc:inkChg chg="add mod">
          <ac:chgData name="Davood Wadi" userId="22e59502-a1b6-42af-a11d-6423e7dff1a8" providerId="ADAL" clId="{D216F820-60E6-420B-AD8E-649CB9B4A3C5}" dt="2023-08-24T12:31:48.654" v="4410"/>
          <ac:inkMkLst>
            <pc:docMk/>
            <pc:sldMk cId="1840528615" sldId="267"/>
            <ac:inkMk id="45" creationId="{70E8BD13-C8CE-96CF-1E89-914772F7D899}"/>
          </ac:inkMkLst>
        </pc:inkChg>
        <pc:inkChg chg="add mod">
          <ac:chgData name="Davood Wadi" userId="22e59502-a1b6-42af-a11d-6423e7dff1a8" providerId="ADAL" clId="{D216F820-60E6-420B-AD8E-649CB9B4A3C5}" dt="2023-08-24T12:31:48.654" v="4410"/>
          <ac:inkMkLst>
            <pc:docMk/>
            <pc:sldMk cId="1840528615" sldId="267"/>
            <ac:inkMk id="46" creationId="{0E14837A-DEE7-FA98-9C0B-83832B2CF1D8}"/>
          </ac:inkMkLst>
        </pc:inkChg>
        <pc:inkChg chg="add">
          <ac:chgData name="Davood Wadi" userId="22e59502-a1b6-42af-a11d-6423e7dff1a8" providerId="ADAL" clId="{D216F820-60E6-420B-AD8E-649CB9B4A3C5}" dt="2023-08-24T12:31:54.892" v="4411" actId="9405"/>
          <ac:inkMkLst>
            <pc:docMk/>
            <pc:sldMk cId="1840528615" sldId="267"/>
            <ac:inkMk id="48" creationId="{CF3409FD-C81D-2481-2892-6B730778723C}"/>
          </ac:inkMkLst>
        </pc:inkChg>
        <pc:inkChg chg="add">
          <ac:chgData name="Davood Wadi" userId="22e59502-a1b6-42af-a11d-6423e7dff1a8" providerId="ADAL" clId="{D216F820-60E6-420B-AD8E-649CB9B4A3C5}" dt="2023-08-24T12:31:59.314" v="4412" actId="9405"/>
          <ac:inkMkLst>
            <pc:docMk/>
            <pc:sldMk cId="1840528615" sldId="267"/>
            <ac:inkMk id="49" creationId="{62436751-9EF9-D289-7721-C885D83DC096}"/>
          </ac:inkMkLst>
        </pc:inkChg>
        <pc:inkChg chg="add mod">
          <ac:chgData name="Davood Wadi" userId="22e59502-a1b6-42af-a11d-6423e7dff1a8" providerId="ADAL" clId="{D216F820-60E6-420B-AD8E-649CB9B4A3C5}" dt="2023-08-24T12:32:13.139" v="4420"/>
          <ac:inkMkLst>
            <pc:docMk/>
            <pc:sldMk cId="1840528615" sldId="267"/>
            <ac:inkMk id="50" creationId="{2FA135F9-27E7-A60F-E9FC-AEFEE0199A28}"/>
          </ac:inkMkLst>
        </pc:inkChg>
        <pc:inkChg chg="add mod">
          <ac:chgData name="Davood Wadi" userId="22e59502-a1b6-42af-a11d-6423e7dff1a8" providerId="ADAL" clId="{D216F820-60E6-420B-AD8E-649CB9B4A3C5}" dt="2023-08-24T12:32:13.139" v="4420"/>
          <ac:inkMkLst>
            <pc:docMk/>
            <pc:sldMk cId="1840528615" sldId="267"/>
            <ac:inkMk id="51" creationId="{54C1DD8B-BE4D-894A-1D3D-53FB3EE9F904}"/>
          </ac:inkMkLst>
        </pc:inkChg>
        <pc:inkChg chg="add mod">
          <ac:chgData name="Davood Wadi" userId="22e59502-a1b6-42af-a11d-6423e7dff1a8" providerId="ADAL" clId="{D216F820-60E6-420B-AD8E-649CB9B4A3C5}" dt="2023-08-24T12:32:13.139" v="4420"/>
          <ac:inkMkLst>
            <pc:docMk/>
            <pc:sldMk cId="1840528615" sldId="267"/>
            <ac:inkMk id="53" creationId="{84992284-CB69-0E8A-1AA9-59A5B6A6CE88}"/>
          </ac:inkMkLst>
        </pc:inkChg>
        <pc:inkChg chg="add mod">
          <ac:chgData name="Davood Wadi" userId="22e59502-a1b6-42af-a11d-6423e7dff1a8" providerId="ADAL" clId="{D216F820-60E6-420B-AD8E-649CB9B4A3C5}" dt="2023-08-24T12:32:13.139" v="4420"/>
          <ac:inkMkLst>
            <pc:docMk/>
            <pc:sldMk cId="1840528615" sldId="267"/>
            <ac:inkMk id="55" creationId="{CBF75220-F711-DC90-BB05-6DC3543543E5}"/>
          </ac:inkMkLst>
        </pc:inkChg>
        <pc:inkChg chg="add mod">
          <ac:chgData name="Davood Wadi" userId="22e59502-a1b6-42af-a11d-6423e7dff1a8" providerId="ADAL" clId="{D216F820-60E6-420B-AD8E-649CB9B4A3C5}" dt="2023-08-24T12:32:13.139" v="4420"/>
          <ac:inkMkLst>
            <pc:docMk/>
            <pc:sldMk cId="1840528615" sldId="267"/>
            <ac:inkMk id="56" creationId="{1DD21C5C-AF7A-B11B-4785-A18F05FCE28C}"/>
          </ac:inkMkLst>
        </pc:inkChg>
        <pc:inkChg chg="add mod">
          <ac:chgData name="Davood Wadi" userId="22e59502-a1b6-42af-a11d-6423e7dff1a8" providerId="ADAL" clId="{D216F820-60E6-420B-AD8E-649CB9B4A3C5}" dt="2023-08-24T12:32:15.211" v="4423"/>
          <ac:inkMkLst>
            <pc:docMk/>
            <pc:sldMk cId="1840528615" sldId="267"/>
            <ac:inkMk id="58" creationId="{AB53C224-880A-E066-3BC2-5EC2FCB5F946}"/>
          </ac:inkMkLst>
        </pc:inkChg>
        <pc:inkChg chg="add mod">
          <ac:chgData name="Davood Wadi" userId="22e59502-a1b6-42af-a11d-6423e7dff1a8" providerId="ADAL" clId="{D216F820-60E6-420B-AD8E-649CB9B4A3C5}" dt="2023-08-24T12:32:15.211" v="4423"/>
          <ac:inkMkLst>
            <pc:docMk/>
            <pc:sldMk cId="1840528615" sldId="267"/>
            <ac:inkMk id="59" creationId="{37BAC206-720D-8746-0A93-421621A89818}"/>
          </ac:inkMkLst>
        </pc:inkChg>
      </pc:sldChg>
      <pc:sldChg chg="addSp delSp modSp add mod">
        <pc:chgData name="Davood Wadi" userId="22e59502-a1b6-42af-a11d-6423e7dff1a8" providerId="ADAL" clId="{D216F820-60E6-420B-AD8E-649CB9B4A3C5}" dt="2023-08-24T12:37:07.072" v="4576" actId="9405"/>
        <pc:sldMkLst>
          <pc:docMk/>
          <pc:sldMk cId="2116408929" sldId="268"/>
        </pc:sldMkLst>
        <pc:spChg chg="add del mod">
          <ac:chgData name="Davood Wadi" userId="22e59502-a1b6-42af-a11d-6423e7dff1a8" providerId="ADAL" clId="{D216F820-60E6-420B-AD8E-649CB9B4A3C5}" dt="2023-08-23T12:54:21.668" v="300" actId="22"/>
          <ac:spMkLst>
            <pc:docMk/>
            <pc:sldMk cId="2116408929" sldId="268"/>
            <ac:spMk id="3" creationId="{EAB985DE-FA70-0F8D-CAA4-BF31E2917CE4}"/>
          </ac:spMkLst>
        </pc:spChg>
        <pc:spChg chg="mod">
          <ac:chgData name="Davood Wadi" userId="22e59502-a1b6-42af-a11d-6423e7dff1a8" providerId="ADAL" clId="{D216F820-60E6-420B-AD8E-649CB9B4A3C5}" dt="2023-08-23T15:19:36.270" v="1942" actId="1076"/>
          <ac:spMkLst>
            <pc:docMk/>
            <pc:sldMk cId="2116408929" sldId="268"/>
            <ac:spMk id="7" creationId="{83866E5B-EB22-5527-C7FF-FD852BE5C97D}"/>
          </ac:spMkLst>
        </pc:spChg>
        <pc:spChg chg="mod">
          <ac:chgData name="Davood Wadi" userId="22e59502-a1b6-42af-a11d-6423e7dff1a8" providerId="ADAL" clId="{D216F820-60E6-420B-AD8E-649CB9B4A3C5}" dt="2023-08-23T15:19:33.111" v="1941" actId="1035"/>
          <ac:spMkLst>
            <pc:docMk/>
            <pc:sldMk cId="2116408929" sldId="268"/>
            <ac:spMk id="13" creationId="{7CB0821E-97CC-6A6B-E2AE-C47FE459FDE2}"/>
          </ac:spMkLst>
        </pc:spChg>
        <pc:grpChg chg="del mod">
          <ac:chgData name="Davood Wadi" userId="22e59502-a1b6-42af-a11d-6423e7dff1a8" providerId="ADAL" clId="{D216F820-60E6-420B-AD8E-649CB9B4A3C5}" dt="2023-08-23T20:15:07.663" v="2780"/>
          <ac:grpSpMkLst>
            <pc:docMk/>
            <pc:sldMk cId="2116408929" sldId="268"/>
            <ac:grpSpMk id="23" creationId="{2054F734-9131-212A-B885-EF399D86B12F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2116408929" sldId="268"/>
            <ac:grpSpMk id="29" creationId="{C85241A1-118B-4F88-0A60-27BDEB2A69E3}"/>
          </ac:grpSpMkLst>
        </pc:grpChg>
        <pc:grpChg chg="mod">
          <ac:chgData name="Davood Wadi" userId="22e59502-a1b6-42af-a11d-6423e7dff1a8" providerId="ADAL" clId="{D216F820-60E6-420B-AD8E-649CB9B4A3C5}" dt="2023-08-24T12:36:37.173" v="4568"/>
          <ac:grpSpMkLst>
            <pc:docMk/>
            <pc:sldMk cId="2116408929" sldId="268"/>
            <ac:grpSpMk id="45" creationId="{65BDB9FE-460B-4C7F-A33A-2CE83E6EA0AB}"/>
          </ac:grpSpMkLst>
        </pc:grpChg>
        <pc:grpChg chg="mod">
          <ac:chgData name="Davood Wadi" userId="22e59502-a1b6-42af-a11d-6423e7dff1a8" providerId="ADAL" clId="{D216F820-60E6-420B-AD8E-649CB9B4A3C5}" dt="2023-08-24T12:36:39.070" v="4572"/>
          <ac:grpSpMkLst>
            <pc:docMk/>
            <pc:sldMk cId="2116408929" sldId="268"/>
            <ac:grpSpMk id="49" creationId="{8848091A-C4C8-E835-38B2-D4A4A463F15D}"/>
          </ac:grpSpMkLst>
        </pc:grpChg>
        <pc:picChg chg="add mod ord">
          <ac:chgData name="Davood Wadi" userId="22e59502-a1b6-42af-a11d-6423e7dff1a8" providerId="ADAL" clId="{D216F820-60E6-420B-AD8E-649CB9B4A3C5}" dt="2023-08-23T15:19:33.111" v="1941" actId="1035"/>
          <ac:picMkLst>
            <pc:docMk/>
            <pc:sldMk cId="2116408929" sldId="268"/>
            <ac:picMk id="5" creationId="{8093874B-E221-C4D0-0BEF-1D6F61C60E26}"/>
          </ac:picMkLst>
        </pc:picChg>
        <pc:picChg chg="del">
          <ac:chgData name="Davood Wadi" userId="22e59502-a1b6-42af-a11d-6423e7dff1a8" providerId="ADAL" clId="{D216F820-60E6-420B-AD8E-649CB9B4A3C5}" dt="2023-08-23T12:54:20.638" v="299" actId="478"/>
          <ac:picMkLst>
            <pc:docMk/>
            <pc:sldMk cId="2116408929" sldId="268"/>
            <ac:picMk id="16" creationId="{F9521326-8B27-8836-B6C9-D297A97C941C}"/>
          </ac:picMkLst>
        </pc:picChg>
        <pc:picChg chg="mod">
          <ac:chgData name="Davood Wadi" userId="22e59502-a1b6-42af-a11d-6423e7dff1a8" providerId="ADAL" clId="{D216F820-60E6-420B-AD8E-649CB9B4A3C5}" dt="2023-08-23T15:19:33.111" v="1941" actId="1035"/>
          <ac:picMkLst>
            <pc:docMk/>
            <pc:sldMk cId="2116408929" sldId="268"/>
            <ac:picMk id="18" creationId="{9D0DEE5A-A819-74A6-32C7-A76330C2D68B}"/>
          </ac:picMkLst>
        </pc:picChg>
        <pc:picChg chg="mod">
          <ac:chgData name="Davood Wadi" userId="22e59502-a1b6-42af-a11d-6423e7dff1a8" providerId="ADAL" clId="{D216F820-60E6-420B-AD8E-649CB9B4A3C5}" dt="2023-08-24T12:17:34.129" v="4312" actId="1076"/>
          <ac:picMkLst>
            <pc:docMk/>
            <pc:sldMk cId="2116408929" sldId="268"/>
            <ac:picMk id="20" creationId="{28BB514A-68A9-E288-B12C-CC0444272746}"/>
          </ac:picMkLst>
        </pc:picChg>
        <pc:picChg chg="mod">
          <ac:chgData name="Davood Wadi" userId="22e59502-a1b6-42af-a11d-6423e7dff1a8" providerId="ADAL" clId="{D216F820-60E6-420B-AD8E-649CB9B4A3C5}" dt="2023-08-24T12:17:34.129" v="4312" actId="1076"/>
          <ac:picMkLst>
            <pc:docMk/>
            <pc:sldMk cId="2116408929" sldId="268"/>
            <ac:picMk id="22" creationId="{AEB84BA6-FBC5-CF77-FD58-563AE33E3F0C}"/>
          </ac:picMkLst>
        </pc:picChg>
        <pc:picChg chg="mod">
          <ac:chgData name="Davood Wadi" userId="22e59502-a1b6-42af-a11d-6423e7dff1a8" providerId="ADAL" clId="{D216F820-60E6-420B-AD8E-649CB9B4A3C5}" dt="2023-08-24T12:17:34.129" v="4312" actId="1076"/>
          <ac:picMkLst>
            <pc:docMk/>
            <pc:sldMk cId="2116408929" sldId="268"/>
            <ac:picMk id="24" creationId="{C4338D3C-3D2A-F81F-5A40-03F18420D06E}"/>
          </ac:picMkLst>
        </pc:pic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116408929" sldId="268"/>
            <ac:inkMk id="9" creationId="{9CA357A4-5CCB-3F14-1D27-9C0C332259E5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116408929" sldId="268"/>
            <ac:inkMk id="10" creationId="{51A010C8-6C78-8BFF-FDFF-45916E35D0F3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116408929" sldId="268"/>
            <ac:inkMk id="11" creationId="{0AF40855-C4FD-EE56-3849-AF700AA26076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116408929" sldId="268"/>
            <ac:inkMk id="14" creationId="{E9A30C75-73C3-65C0-6F86-A5C5658AC438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116408929" sldId="268"/>
            <ac:inkMk id="15" creationId="{8F6402F2-429B-AFB6-CF28-6C7FB47E3885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116408929" sldId="268"/>
            <ac:inkMk id="17" creationId="{F7B78ED6-56A6-9747-A62E-DD647E020D5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116408929" sldId="268"/>
            <ac:inkMk id="19" creationId="{3AF26E68-EFBC-27C1-92A6-17947F0AE39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116408929" sldId="268"/>
            <ac:inkMk id="21" creationId="{223742EB-C75E-EEEE-5111-D769D72284EA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116408929" sldId="268"/>
            <ac:inkMk id="25" creationId="{18125C3E-8CBB-2222-1756-5F477908298A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116408929" sldId="268"/>
            <ac:inkMk id="26" creationId="{C04F0763-5E64-F613-8680-101CD9595F6D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116408929" sldId="268"/>
            <ac:inkMk id="27" creationId="{A266C2F7-ABA3-56D7-4C59-3A1BB6D3A916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116408929" sldId="268"/>
            <ac:inkMk id="28" creationId="{DFC78171-57D7-9A8D-D1FF-680CEB194745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116408929" sldId="268"/>
            <ac:inkMk id="30" creationId="{19228606-3B95-541B-C26D-B2EBC9CD247A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116408929" sldId="268"/>
            <ac:inkMk id="31" creationId="{86F9AA23-768E-B1E0-DEFE-D6993E5C048E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116408929" sldId="268"/>
            <ac:inkMk id="32" creationId="{41274FB9-2A05-F2D8-B593-2AB0064265F1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116408929" sldId="268"/>
            <ac:inkMk id="33" creationId="{682A857B-6FCC-527D-1AC2-FE9DD5E9B63A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116408929" sldId="268"/>
            <ac:inkMk id="34" creationId="{C8AA1327-EB60-D8BC-8CF2-D767CF883D7A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116408929" sldId="268"/>
            <ac:inkMk id="35" creationId="{84E4C388-9EE0-6D20-BE70-6301D870C292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116408929" sldId="268"/>
            <ac:inkMk id="36" creationId="{77330DC2-9E4C-603B-221D-48D601CFF4B3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116408929" sldId="268"/>
            <ac:inkMk id="37" creationId="{0045A20A-1C93-61B1-DDB6-4AA7BB0C34DA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116408929" sldId="268"/>
            <ac:inkMk id="38" creationId="{67307AEC-A36A-08E2-7E1D-3D9EF573F59F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116408929" sldId="268"/>
            <ac:inkMk id="39" creationId="{4D738C35-ACC9-C1BC-142B-FB226F469249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116408929" sldId="268"/>
            <ac:inkMk id="40" creationId="{32D534DE-2ACD-8736-ACCF-3C6F4DC09632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116408929" sldId="268"/>
            <ac:inkMk id="41" creationId="{48021407-1245-AF81-48C7-050A3F2E5768}"/>
          </ac:inkMkLst>
        </pc:inkChg>
        <pc:inkChg chg="add mod">
          <ac:chgData name="Davood Wadi" userId="22e59502-a1b6-42af-a11d-6423e7dff1a8" providerId="ADAL" clId="{D216F820-60E6-420B-AD8E-649CB9B4A3C5}" dt="2023-08-24T12:36:37.173" v="4568"/>
          <ac:inkMkLst>
            <pc:docMk/>
            <pc:sldMk cId="2116408929" sldId="268"/>
            <ac:inkMk id="42" creationId="{4F6B6243-18E3-15B9-3ADC-932146ED6264}"/>
          </ac:inkMkLst>
        </pc:inkChg>
        <pc:inkChg chg="add mod">
          <ac:chgData name="Davood Wadi" userId="22e59502-a1b6-42af-a11d-6423e7dff1a8" providerId="ADAL" clId="{D216F820-60E6-420B-AD8E-649CB9B4A3C5}" dt="2023-08-24T12:36:37.173" v="4568"/>
          <ac:inkMkLst>
            <pc:docMk/>
            <pc:sldMk cId="2116408929" sldId="268"/>
            <ac:inkMk id="43" creationId="{FAE612CB-9CE9-2829-FF37-C5E5D5A0E66C}"/>
          </ac:inkMkLst>
        </pc:inkChg>
        <pc:inkChg chg="add mod">
          <ac:chgData name="Davood Wadi" userId="22e59502-a1b6-42af-a11d-6423e7dff1a8" providerId="ADAL" clId="{D216F820-60E6-420B-AD8E-649CB9B4A3C5}" dt="2023-08-24T12:36:37.173" v="4568"/>
          <ac:inkMkLst>
            <pc:docMk/>
            <pc:sldMk cId="2116408929" sldId="268"/>
            <ac:inkMk id="44" creationId="{71FB0EA8-A6E7-85CB-7F56-166D5B8FB3DF}"/>
          </ac:inkMkLst>
        </pc:inkChg>
        <pc:inkChg chg="add mod">
          <ac:chgData name="Davood Wadi" userId="22e59502-a1b6-42af-a11d-6423e7dff1a8" providerId="ADAL" clId="{D216F820-60E6-420B-AD8E-649CB9B4A3C5}" dt="2023-08-24T12:36:39.070" v="4572"/>
          <ac:inkMkLst>
            <pc:docMk/>
            <pc:sldMk cId="2116408929" sldId="268"/>
            <ac:inkMk id="46" creationId="{A99410E7-DBBC-80EF-F644-25490A4A0040}"/>
          </ac:inkMkLst>
        </pc:inkChg>
        <pc:inkChg chg="add mod">
          <ac:chgData name="Davood Wadi" userId="22e59502-a1b6-42af-a11d-6423e7dff1a8" providerId="ADAL" clId="{D216F820-60E6-420B-AD8E-649CB9B4A3C5}" dt="2023-08-24T12:36:39.070" v="4572"/>
          <ac:inkMkLst>
            <pc:docMk/>
            <pc:sldMk cId="2116408929" sldId="268"/>
            <ac:inkMk id="47" creationId="{F09CED02-A870-1DB7-4470-4709431E71CE}"/>
          </ac:inkMkLst>
        </pc:inkChg>
        <pc:inkChg chg="add mod">
          <ac:chgData name="Davood Wadi" userId="22e59502-a1b6-42af-a11d-6423e7dff1a8" providerId="ADAL" clId="{D216F820-60E6-420B-AD8E-649CB9B4A3C5}" dt="2023-08-24T12:36:39.070" v="4572"/>
          <ac:inkMkLst>
            <pc:docMk/>
            <pc:sldMk cId="2116408929" sldId="268"/>
            <ac:inkMk id="48" creationId="{722B43F0-5A4F-075B-C6AF-D86911916F97}"/>
          </ac:inkMkLst>
        </pc:inkChg>
        <pc:inkChg chg="add">
          <ac:chgData name="Davood Wadi" userId="22e59502-a1b6-42af-a11d-6423e7dff1a8" providerId="ADAL" clId="{D216F820-60E6-420B-AD8E-649CB9B4A3C5}" dt="2023-08-24T12:36:40.096" v="4573" actId="9405"/>
          <ac:inkMkLst>
            <pc:docMk/>
            <pc:sldMk cId="2116408929" sldId="268"/>
            <ac:inkMk id="50" creationId="{9A0B04D9-ED06-EA72-3667-E19B2648297D}"/>
          </ac:inkMkLst>
        </pc:inkChg>
        <pc:inkChg chg="add">
          <ac:chgData name="Davood Wadi" userId="22e59502-a1b6-42af-a11d-6423e7dff1a8" providerId="ADAL" clId="{D216F820-60E6-420B-AD8E-649CB9B4A3C5}" dt="2023-08-24T12:36:50.304" v="4574" actId="9405"/>
          <ac:inkMkLst>
            <pc:docMk/>
            <pc:sldMk cId="2116408929" sldId="268"/>
            <ac:inkMk id="51" creationId="{51B8DA71-D648-3EA2-3F6E-48EE06E0F97F}"/>
          </ac:inkMkLst>
        </pc:inkChg>
        <pc:inkChg chg="add">
          <ac:chgData name="Davood Wadi" userId="22e59502-a1b6-42af-a11d-6423e7dff1a8" providerId="ADAL" clId="{D216F820-60E6-420B-AD8E-649CB9B4A3C5}" dt="2023-08-24T12:37:01.297" v="4575" actId="9405"/>
          <ac:inkMkLst>
            <pc:docMk/>
            <pc:sldMk cId="2116408929" sldId="268"/>
            <ac:inkMk id="52" creationId="{F9EFE767-C895-30BD-538D-2556E6D6650B}"/>
          </ac:inkMkLst>
        </pc:inkChg>
        <pc:inkChg chg="add">
          <ac:chgData name="Davood Wadi" userId="22e59502-a1b6-42af-a11d-6423e7dff1a8" providerId="ADAL" clId="{D216F820-60E6-420B-AD8E-649CB9B4A3C5}" dt="2023-08-24T12:37:07.072" v="4576" actId="9405"/>
          <ac:inkMkLst>
            <pc:docMk/>
            <pc:sldMk cId="2116408929" sldId="268"/>
            <ac:inkMk id="53" creationId="{78599AFF-CF4F-D3A4-0A7A-4E6B79A8C361}"/>
          </ac:inkMkLst>
        </pc:inkChg>
      </pc:sldChg>
      <pc:sldChg chg="addSp delSp modSp add mod">
        <pc:chgData name="Davood Wadi" userId="22e59502-a1b6-42af-a11d-6423e7dff1a8" providerId="ADAL" clId="{D216F820-60E6-420B-AD8E-649CB9B4A3C5}" dt="2023-08-24T12:36:23.646" v="4564"/>
        <pc:sldMkLst>
          <pc:docMk/>
          <pc:sldMk cId="3144343777" sldId="269"/>
        </pc:sldMkLst>
        <pc:spChg chg="mod">
          <ac:chgData name="Davood Wadi" userId="22e59502-a1b6-42af-a11d-6423e7dff1a8" providerId="ADAL" clId="{D216F820-60E6-420B-AD8E-649CB9B4A3C5}" dt="2023-08-23T15:19:14.859" v="1905" actId="1076"/>
          <ac:spMkLst>
            <pc:docMk/>
            <pc:sldMk cId="3144343777" sldId="269"/>
            <ac:spMk id="7" creationId="{83866E5B-EB22-5527-C7FF-FD852BE5C97D}"/>
          </ac:spMkLst>
        </pc:spChg>
        <pc:spChg chg="mod">
          <ac:chgData name="Davood Wadi" userId="22e59502-a1b6-42af-a11d-6423e7dff1a8" providerId="ADAL" clId="{D216F820-60E6-420B-AD8E-649CB9B4A3C5}" dt="2023-08-23T15:19:18.884" v="1906" actId="1076"/>
          <ac:spMkLst>
            <pc:docMk/>
            <pc:sldMk cId="3144343777" sldId="269"/>
            <ac:spMk id="13" creationId="{7CB0821E-97CC-6A6B-E2AE-C47FE459FDE2}"/>
          </ac:spMkLst>
        </pc:s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144343777" sldId="269"/>
            <ac:grpSpMk id="6" creationId="{DCD85959-167E-07DF-E52E-B520B5A66ADA}"/>
          </ac:grpSpMkLst>
        </pc:grpChg>
        <pc:grpChg chg="del mod">
          <ac:chgData name="Davood Wadi" userId="22e59502-a1b6-42af-a11d-6423e7dff1a8" providerId="ADAL" clId="{D216F820-60E6-420B-AD8E-649CB9B4A3C5}" dt="2023-08-23T20:12:21.680" v="2692"/>
          <ac:grpSpMkLst>
            <pc:docMk/>
            <pc:sldMk cId="3144343777" sldId="269"/>
            <ac:grpSpMk id="11" creationId="{CD5310FE-58DE-B57F-BE4F-1A9C228A5C08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144343777" sldId="269"/>
            <ac:grpSpMk id="25" creationId="{2D388EE6-5372-58D6-6CF2-8963A04B14CF}"/>
          </ac:grpSpMkLst>
        </pc:grpChg>
        <pc:grpChg chg="del mod">
          <ac:chgData name="Davood Wadi" userId="22e59502-a1b6-42af-a11d-6423e7dff1a8" providerId="ADAL" clId="{D216F820-60E6-420B-AD8E-649CB9B4A3C5}" dt="2023-08-23T20:13:41.002" v="2749"/>
          <ac:grpSpMkLst>
            <pc:docMk/>
            <pc:sldMk cId="3144343777" sldId="269"/>
            <ac:grpSpMk id="37" creationId="{A3F3B995-D5BF-B797-5042-304A9CA3101D}"/>
          </ac:grpSpMkLst>
        </pc:grpChg>
        <pc:grpChg chg="del mod">
          <ac:chgData name="Davood Wadi" userId="22e59502-a1b6-42af-a11d-6423e7dff1a8" providerId="ADAL" clId="{D216F820-60E6-420B-AD8E-649CB9B4A3C5}" dt="2023-08-23T20:14:32.318" v="2766"/>
          <ac:grpSpMkLst>
            <pc:docMk/>
            <pc:sldMk cId="3144343777" sldId="269"/>
            <ac:grpSpMk id="46" creationId="{F00AA6CD-372B-510B-82BF-5C48CB928EC4}"/>
          </ac:grpSpMkLst>
        </pc:grpChg>
        <pc:grpChg chg="del mod">
          <ac:chgData name="Davood Wadi" userId="22e59502-a1b6-42af-a11d-6423e7dff1a8" providerId="ADAL" clId="{D216F820-60E6-420B-AD8E-649CB9B4A3C5}" dt="2023-08-23T20:13:19.390" v="2731"/>
          <ac:grpSpMkLst>
            <pc:docMk/>
            <pc:sldMk cId="3144343777" sldId="269"/>
            <ac:grpSpMk id="54" creationId="{28F65FC8-1D83-02F5-356F-652D0159E93C}"/>
          </ac:grpSpMkLst>
        </pc:grpChg>
        <pc:grpChg chg="del mod">
          <ac:chgData name="Davood Wadi" userId="22e59502-a1b6-42af-a11d-6423e7dff1a8" providerId="ADAL" clId="{D216F820-60E6-420B-AD8E-649CB9B4A3C5}" dt="2023-08-23T20:13:22.378" v="2736"/>
          <ac:grpSpMkLst>
            <pc:docMk/>
            <pc:sldMk cId="3144343777" sldId="269"/>
            <ac:grpSpMk id="64" creationId="{6F1CD87E-446B-BCB8-629B-6B1847DBB6E1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144343777" sldId="269"/>
            <ac:grpSpMk id="69" creationId="{3AA82111-6C35-B516-4E22-4A9473D947B1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144343777" sldId="269"/>
            <ac:grpSpMk id="74" creationId="{B5B522BD-0B1E-9572-BB92-DF1F749FDE1E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144343777" sldId="269"/>
            <ac:grpSpMk id="78" creationId="{D39C9E03-5CAD-C04D-B311-D5B70C236F0F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144343777" sldId="269"/>
            <ac:grpSpMk id="82" creationId="{9782EE56-4DE2-E87D-F989-1C32A4BF284C}"/>
          </ac:grpSpMkLst>
        </pc:grpChg>
        <pc:grpChg chg="del mod">
          <ac:chgData name="Davood Wadi" userId="22e59502-a1b6-42af-a11d-6423e7dff1a8" providerId="ADAL" clId="{D216F820-60E6-420B-AD8E-649CB9B4A3C5}" dt="2023-08-23T20:14:19.380" v="2763"/>
          <ac:grpSpMkLst>
            <pc:docMk/>
            <pc:sldMk cId="3144343777" sldId="269"/>
            <ac:grpSpMk id="94" creationId="{29863918-22E7-4C8F-A207-9360F9823914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144343777" sldId="269"/>
            <ac:grpSpMk id="96" creationId="{09281711-02FB-0EB6-C7E3-FE7DB9A6782D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144343777" sldId="269"/>
            <ac:grpSpMk id="99" creationId="{1FBE7C38-3E7D-C5DD-4ACF-44056F7239EC}"/>
          </ac:grpSpMkLst>
        </pc:grpChg>
        <pc:grpChg chg="mod">
          <ac:chgData name="Davood Wadi" userId="22e59502-a1b6-42af-a11d-6423e7dff1a8" providerId="ADAL" clId="{D216F820-60E6-420B-AD8E-649CB9B4A3C5}" dt="2023-08-24T12:35:09.735" v="4510"/>
          <ac:grpSpMkLst>
            <pc:docMk/>
            <pc:sldMk cId="3144343777" sldId="269"/>
            <ac:grpSpMk id="103" creationId="{54CE79E0-6679-BCA0-0E7C-FD22ED5443AD}"/>
          </ac:grpSpMkLst>
        </pc:grpChg>
        <pc:grpChg chg="mod">
          <ac:chgData name="Davood Wadi" userId="22e59502-a1b6-42af-a11d-6423e7dff1a8" providerId="ADAL" clId="{D216F820-60E6-420B-AD8E-649CB9B4A3C5}" dt="2023-08-24T12:35:19.846" v="4513"/>
          <ac:grpSpMkLst>
            <pc:docMk/>
            <pc:sldMk cId="3144343777" sldId="269"/>
            <ac:grpSpMk id="106" creationId="{3BFD206D-3047-E075-A899-A3E776C5A7F5}"/>
          </ac:grpSpMkLst>
        </pc:grpChg>
        <pc:grpChg chg="del mod">
          <ac:chgData name="Davood Wadi" userId="22e59502-a1b6-42af-a11d-6423e7dff1a8" providerId="ADAL" clId="{D216F820-60E6-420B-AD8E-649CB9B4A3C5}" dt="2023-08-24T12:35:54.915" v="4540"/>
          <ac:grpSpMkLst>
            <pc:docMk/>
            <pc:sldMk cId="3144343777" sldId="269"/>
            <ac:grpSpMk id="109" creationId="{DFC18542-8E63-D2C9-BFCA-95B64F95CBB7}"/>
          </ac:grpSpMkLst>
        </pc:grpChg>
        <pc:grpChg chg="mod">
          <ac:chgData name="Davood Wadi" userId="22e59502-a1b6-42af-a11d-6423e7dff1a8" providerId="ADAL" clId="{D216F820-60E6-420B-AD8E-649CB9B4A3C5}" dt="2023-08-24T12:35:26.074" v="4520"/>
          <ac:grpSpMkLst>
            <pc:docMk/>
            <pc:sldMk cId="3144343777" sldId="269"/>
            <ac:grpSpMk id="113" creationId="{BD311A45-252F-7696-8021-114500C01EF5}"/>
          </ac:grpSpMkLst>
        </pc:grpChg>
        <pc:grpChg chg="mod">
          <ac:chgData name="Davood Wadi" userId="22e59502-a1b6-42af-a11d-6423e7dff1a8" providerId="ADAL" clId="{D216F820-60E6-420B-AD8E-649CB9B4A3C5}" dt="2023-08-24T12:35:33.856" v="4525"/>
          <ac:grpSpMkLst>
            <pc:docMk/>
            <pc:sldMk cId="3144343777" sldId="269"/>
            <ac:grpSpMk id="118" creationId="{7CC41C6F-3536-CCFA-3667-0E0917122A6C}"/>
          </ac:grpSpMkLst>
        </pc:grpChg>
        <pc:grpChg chg="mod">
          <ac:chgData name="Davood Wadi" userId="22e59502-a1b6-42af-a11d-6423e7dff1a8" providerId="ADAL" clId="{D216F820-60E6-420B-AD8E-649CB9B4A3C5}" dt="2023-08-24T12:35:41.165" v="4537"/>
          <ac:grpSpMkLst>
            <pc:docMk/>
            <pc:sldMk cId="3144343777" sldId="269"/>
            <ac:grpSpMk id="130" creationId="{DE251DFD-A121-0A5D-30C2-1B1646C0463C}"/>
          </ac:grpSpMkLst>
        </pc:grpChg>
        <pc:grpChg chg="mod">
          <ac:chgData name="Davood Wadi" userId="22e59502-a1b6-42af-a11d-6423e7dff1a8" providerId="ADAL" clId="{D216F820-60E6-420B-AD8E-649CB9B4A3C5}" dt="2023-08-24T12:35:41.165" v="4537"/>
          <ac:grpSpMkLst>
            <pc:docMk/>
            <pc:sldMk cId="3144343777" sldId="269"/>
            <ac:grpSpMk id="131" creationId="{71585121-3DC6-CD1E-0A58-121EA1960304}"/>
          </ac:grpSpMkLst>
        </pc:grpChg>
        <pc:grpChg chg="mod">
          <ac:chgData name="Davood Wadi" userId="22e59502-a1b6-42af-a11d-6423e7dff1a8" providerId="ADAL" clId="{D216F820-60E6-420B-AD8E-649CB9B4A3C5}" dt="2023-08-24T12:35:41.165" v="4537"/>
          <ac:grpSpMkLst>
            <pc:docMk/>
            <pc:sldMk cId="3144343777" sldId="269"/>
            <ac:grpSpMk id="132" creationId="{80A5C26C-14B3-4F60-BE35-9D687EA14DAE}"/>
          </ac:grpSpMkLst>
        </pc:grpChg>
        <pc:grpChg chg="mod">
          <ac:chgData name="Davood Wadi" userId="22e59502-a1b6-42af-a11d-6423e7dff1a8" providerId="ADAL" clId="{D216F820-60E6-420B-AD8E-649CB9B4A3C5}" dt="2023-08-24T12:35:54.915" v="4540"/>
          <ac:grpSpMkLst>
            <pc:docMk/>
            <pc:sldMk cId="3144343777" sldId="269"/>
            <ac:grpSpMk id="135" creationId="{D7843B2F-926E-6350-1E2B-BBB8FDDF972A}"/>
          </ac:grpSpMkLst>
        </pc:grpChg>
        <pc:grpChg chg="mod">
          <ac:chgData name="Davood Wadi" userId="22e59502-a1b6-42af-a11d-6423e7dff1a8" providerId="ADAL" clId="{D216F820-60E6-420B-AD8E-649CB9B4A3C5}" dt="2023-08-24T12:36:02.638" v="4546"/>
          <ac:grpSpMkLst>
            <pc:docMk/>
            <pc:sldMk cId="3144343777" sldId="269"/>
            <ac:grpSpMk id="141" creationId="{86FE3D0A-9C3B-062C-9F95-2B3A0057F175}"/>
          </ac:grpSpMkLst>
        </pc:grpChg>
        <pc:grpChg chg="del mod">
          <ac:chgData name="Davood Wadi" userId="22e59502-a1b6-42af-a11d-6423e7dff1a8" providerId="ADAL" clId="{D216F820-60E6-420B-AD8E-649CB9B4A3C5}" dt="2023-08-24T12:36:15.816" v="4556"/>
          <ac:grpSpMkLst>
            <pc:docMk/>
            <pc:sldMk cId="3144343777" sldId="269"/>
            <ac:grpSpMk id="148" creationId="{69D4124F-8C20-6E19-C312-FEBCBC8989C0}"/>
          </ac:grpSpMkLst>
        </pc:grpChg>
        <pc:grpChg chg="mod">
          <ac:chgData name="Davood Wadi" userId="22e59502-a1b6-42af-a11d-6423e7dff1a8" providerId="ADAL" clId="{D216F820-60E6-420B-AD8E-649CB9B4A3C5}" dt="2023-08-24T12:36:15.816" v="4556"/>
          <ac:grpSpMkLst>
            <pc:docMk/>
            <pc:sldMk cId="3144343777" sldId="269"/>
            <ac:grpSpMk id="151" creationId="{E4C274A3-8127-B01E-6BD5-C54AD11900CE}"/>
          </ac:grpSpMkLst>
        </pc:grpChg>
        <pc:grpChg chg="del mod">
          <ac:chgData name="Davood Wadi" userId="22e59502-a1b6-42af-a11d-6423e7dff1a8" providerId="ADAL" clId="{D216F820-60E6-420B-AD8E-649CB9B4A3C5}" dt="2023-08-24T12:36:23.646" v="4564"/>
          <ac:grpSpMkLst>
            <pc:docMk/>
            <pc:sldMk cId="3144343777" sldId="269"/>
            <ac:grpSpMk id="156" creationId="{1010EC0B-7615-0562-69D7-E15AC89907FD}"/>
          </ac:grpSpMkLst>
        </pc:grpChg>
        <pc:grpChg chg="mod">
          <ac:chgData name="Davood Wadi" userId="22e59502-a1b6-42af-a11d-6423e7dff1a8" providerId="ADAL" clId="{D216F820-60E6-420B-AD8E-649CB9B4A3C5}" dt="2023-08-24T12:36:23.646" v="4564"/>
          <ac:grpSpMkLst>
            <pc:docMk/>
            <pc:sldMk cId="3144343777" sldId="269"/>
            <ac:grpSpMk id="159" creationId="{14BC6E1F-0DBE-FC34-D3B5-263C3BF7414F}"/>
          </ac:grpSpMkLst>
        </pc:grpChg>
        <pc:picChg chg="mod">
          <ac:chgData name="Davood Wadi" userId="22e59502-a1b6-42af-a11d-6423e7dff1a8" providerId="ADAL" clId="{D216F820-60E6-420B-AD8E-649CB9B4A3C5}" dt="2023-08-23T15:19:25.313" v="1926" actId="1035"/>
          <ac:picMkLst>
            <pc:docMk/>
            <pc:sldMk cId="3144343777" sldId="269"/>
            <ac:picMk id="18" creationId="{9D0DEE5A-A819-74A6-32C7-A76330C2D68B}"/>
          </ac:picMkLst>
        </pc:picChg>
        <pc:picChg chg="mod">
          <ac:chgData name="Davood Wadi" userId="22e59502-a1b6-42af-a11d-6423e7dff1a8" providerId="ADAL" clId="{D216F820-60E6-420B-AD8E-649CB9B4A3C5}" dt="2023-08-24T12:17:14.013" v="4311" actId="1076"/>
          <ac:picMkLst>
            <pc:docMk/>
            <pc:sldMk cId="3144343777" sldId="269"/>
            <ac:picMk id="20" creationId="{28BB514A-68A9-E288-B12C-CC0444272746}"/>
          </ac:picMkLst>
        </pc:picChg>
        <pc:picChg chg="mod">
          <ac:chgData name="Davood Wadi" userId="22e59502-a1b6-42af-a11d-6423e7dff1a8" providerId="ADAL" clId="{D216F820-60E6-420B-AD8E-649CB9B4A3C5}" dt="2023-08-24T12:17:14.013" v="4311" actId="1076"/>
          <ac:picMkLst>
            <pc:docMk/>
            <pc:sldMk cId="3144343777" sldId="269"/>
            <ac:picMk id="22" creationId="{AEB84BA6-FBC5-CF77-FD58-563AE33E3F0C}"/>
          </ac:picMkLst>
        </pc:picChg>
        <pc:picChg chg="mod">
          <ac:chgData name="Davood Wadi" userId="22e59502-a1b6-42af-a11d-6423e7dff1a8" providerId="ADAL" clId="{D216F820-60E6-420B-AD8E-649CB9B4A3C5}" dt="2023-08-24T12:17:14.013" v="4311" actId="1076"/>
          <ac:picMkLst>
            <pc:docMk/>
            <pc:sldMk cId="3144343777" sldId="269"/>
            <ac:picMk id="24" creationId="{C4338D3C-3D2A-F81F-5A40-03F18420D06E}"/>
          </ac:picMkLst>
        </pc:pic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4" creationId="{ED5885BA-CDA8-EA47-3D71-29F2FE99CF39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5" creationId="{F5C523FB-4048-B8F0-9AE9-5646A5594F50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8" creationId="{6AAE1378-34AE-8F63-FA54-62104BBDACA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9" creationId="{F229F6EF-953A-8A4B-2AAF-C3A51D896F9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10" creationId="{FF70A43A-6D6D-E65C-C503-40EB4BC39014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14" creationId="{7AA578AB-ED22-E7AF-8DF3-AAACC7D7627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15" creationId="{61190025-4490-B682-A5EB-E94E4DAE4AB5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17" creationId="{5262E39F-8EC9-ACB1-37D4-A9BE03405C5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19" creationId="{7C55CB1C-D639-61E2-590A-9A0DE5F75BAE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21" creationId="{3EF868E4-C9F2-82B5-2D07-40EE09735EFD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23" creationId="{E21969B7-56F5-EF83-8935-86D79E60ACE3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26" creationId="{F4DE679D-C13F-EC89-7CFB-630CA9BF6100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27" creationId="{09CBF4CA-7A00-A534-F9B1-54D57B2E4739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28" creationId="{5489A2E0-0519-7CF6-FF27-D67467FBD44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29" creationId="{998E1384-8BC1-3EF7-38DD-D75F93259D5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30" creationId="{ED58F625-76E1-432A-786A-974384B786B3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31" creationId="{49097514-F6FD-2277-D49C-545AEE087CEF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32" creationId="{EDB540AE-6085-02FD-FFEF-45FDF6AB8B0D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33" creationId="{25DE8BE3-FC61-02A4-3451-D688330CD17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34" creationId="{89989F80-043B-6100-1DA8-081B147E3F0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35" creationId="{5DE31AC9-1737-ADA2-029C-F9A0EFD6474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36" creationId="{DED97975-0A06-50A2-ABDC-AEFA6B3E9D3C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38" creationId="{4A58BAC4-A189-EB2D-0B07-1B2DB1722BA1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39" creationId="{CA41EF6B-AF1C-15DB-846C-F5C8CEF88790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40" creationId="{1526E437-AD55-BC93-9BB0-F52104A83AE2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41" creationId="{67C3728A-4843-C85C-5BCA-3F377248365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42" creationId="{20C59F4C-6161-2EA3-3971-EAD89FA1FDF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43" creationId="{E2A982B2-37D1-B1AE-F5FC-91B081257E4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44" creationId="{274E18B9-5C85-55BE-CF08-E5CE8432DBDE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45" creationId="{E8F0154D-00C6-12F1-088B-51244BE4A80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47" creationId="{5BF13EFF-8E61-7569-F1A0-18F1C8418BD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48" creationId="{8CDCECC1-C3D1-7CD9-1531-9235D394237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49" creationId="{4B54A7AA-C454-757A-0DD6-D373115FC0C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50" creationId="{00F1D9AC-A589-CD74-82D5-B17CEA9680F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51" creationId="{F4BD70C2-2F04-E362-F82F-D6F2B8A75BD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52" creationId="{3DEB34FD-8175-8422-D8F8-A46A5CE65F4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53" creationId="{9B1EA93B-5F64-DE04-90B3-EBF7063C400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55" creationId="{F33EF3C1-FC65-27BE-C0DE-D8E5A96D643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56" creationId="{869B439A-5F4E-3FCE-3610-8832AA03B93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57" creationId="{428B3A00-DF33-C800-FA51-A4EA7B87E47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58" creationId="{9E1A086D-F45F-E7D0-A926-011372042B6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59" creationId="{C04129D6-AFBD-2BD0-7F14-B4000A0B707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60" creationId="{58827F9C-53A6-86F4-5A8F-37DA80EB153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61" creationId="{89406BF9-B808-6F5E-6714-80A03517041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62" creationId="{3922AF63-E57C-4915-923B-FBD9F0DBB64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63" creationId="{7C329223-9931-62A2-0ADF-B38A1A4755D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65" creationId="{6979E9D3-0675-7D70-BEA6-364F06B5BD7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66" creationId="{1ABA6A1E-9C2A-4CA8-5845-11C2AB4CF8F8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67" creationId="{33366A43-54B7-60B9-BAA2-395EB27B2551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68" creationId="{DFDF5429-65EC-CBB1-F25A-F9512909530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70" creationId="{9549E69B-4566-A05E-9CC9-41449406888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71" creationId="{2EB26262-28A8-CA69-C200-FC1A247973D5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72" creationId="{E6915E73-6F74-F1ED-6447-AF564D9CCE43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73" creationId="{1986EA40-3D22-E368-595E-4A6702AFA3B3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75" creationId="{C3AF0CCA-D05A-3A01-7D7F-892709F7F9CA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76" creationId="{FFE39015-86D2-DC57-4D28-3386752BE974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77" creationId="{100CF52C-1798-AF0D-2E01-F4EE9E8C149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79" creationId="{DAEE6979-EAF9-AE64-48AF-CEE05EB7AA4A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80" creationId="{C74E79A9-1449-8EA5-9896-BF885EAFD24E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81" creationId="{8B0AE67B-B6DD-DAC0-08F4-EE38625488AD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83" creationId="{15F14FDC-30B1-2194-8D79-CD100564EC2F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84" creationId="{27D8DF50-F6EB-3F28-23E1-DC7725EE2585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85" creationId="{512E19EF-4FB0-FCA8-1179-67E76B5A2A2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86" creationId="{3E59F09D-F35A-872C-928D-A81B8F5A39A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87" creationId="{7E6A3851-713E-9D85-2270-38941E9BDE9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88" creationId="{2AB4493E-6C51-5ED4-8DC4-AD6BFECCD11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89" creationId="{A94C257E-FC57-2C2F-DED8-0D1189B2D9D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90" creationId="{3D1D4613-8050-1E58-4097-6CB1F70A3CB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91" creationId="{A6F4233D-9095-0D4E-67BA-3CE52B1320E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92" creationId="{C2B5D140-DF5C-BCE7-A52A-25ED59324568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93" creationId="{3BFC6EB1-3BC8-9A8E-5A47-6367637F0869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95" creationId="{D28CCD79-367D-E09E-A309-5BB3DDD73ACF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97" creationId="{EBC25E08-A1FE-6A4E-4962-B4BFB50BDA24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144343777" sldId="269"/>
            <ac:inkMk id="98" creationId="{59CBA722-12D4-DD76-79E2-9E9C25ECEE14}"/>
          </ac:inkMkLst>
        </pc:inkChg>
        <pc:inkChg chg="add">
          <ac:chgData name="Davood Wadi" userId="22e59502-a1b6-42af-a11d-6423e7dff1a8" providerId="ADAL" clId="{D216F820-60E6-420B-AD8E-649CB9B4A3C5}" dt="2023-08-24T12:35:02.763" v="4507" actId="9405"/>
          <ac:inkMkLst>
            <pc:docMk/>
            <pc:sldMk cId="3144343777" sldId="269"/>
            <ac:inkMk id="100" creationId="{D44CEF3F-C948-5FB9-E36F-AEEB060EF149}"/>
          </ac:inkMkLst>
        </pc:inkChg>
        <pc:inkChg chg="add mod">
          <ac:chgData name="Davood Wadi" userId="22e59502-a1b6-42af-a11d-6423e7dff1a8" providerId="ADAL" clId="{D216F820-60E6-420B-AD8E-649CB9B4A3C5}" dt="2023-08-24T12:35:09.735" v="4510"/>
          <ac:inkMkLst>
            <pc:docMk/>
            <pc:sldMk cId="3144343777" sldId="269"/>
            <ac:inkMk id="101" creationId="{D566688F-C029-9E15-8274-F27F6B84EF2C}"/>
          </ac:inkMkLst>
        </pc:inkChg>
        <pc:inkChg chg="add mod">
          <ac:chgData name="Davood Wadi" userId="22e59502-a1b6-42af-a11d-6423e7dff1a8" providerId="ADAL" clId="{D216F820-60E6-420B-AD8E-649CB9B4A3C5}" dt="2023-08-24T12:35:09.735" v="4510"/>
          <ac:inkMkLst>
            <pc:docMk/>
            <pc:sldMk cId="3144343777" sldId="269"/>
            <ac:inkMk id="102" creationId="{90F1D3A9-5DC3-307C-46FE-52415C44A7B1}"/>
          </ac:inkMkLst>
        </pc:inkChg>
        <pc:inkChg chg="add mod">
          <ac:chgData name="Davood Wadi" userId="22e59502-a1b6-42af-a11d-6423e7dff1a8" providerId="ADAL" clId="{D216F820-60E6-420B-AD8E-649CB9B4A3C5}" dt="2023-08-24T12:35:19.846" v="4513"/>
          <ac:inkMkLst>
            <pc:docMk/>
            <pc:sldMk cId="3144343777" sldId="269"/>
            <ac:inkMk id="104" creationId="{9E6B0DE8-9A09-A25D-D849-006799FE2BD3}"/>
          </ac:inkMkLst>
        </pc:inkChg>
        <pc:inkChg chg="add mod">
          <ac:chgData name="Davood Wadi" userId="22e59502-a1b6-42af-a11d-6423e7dff1a8" providerId="ADAL" clId="{D216F820-60E6-420B-AD8E-649CB9B4A3C5}" dt="2023-08-24T12:35:19.846" v="4513"/>
          <ac:inkMkLst>
            <pc:docMk/>
            <pc:sldMk cId="3144343777" sldId="269"/>
            <ac:inkMk id="105" creationId="{29DC2013-9088-3494-E68A-3289D35EBDB9}"/>
          </ac:inkMkLst>
        </pc:inkChg>
        <pc:inkChg chg="add mod">
          <ac:chgData name="Davood Wadi" userId="22e59502-a1b6-42af-a11d-6423e7dff1a8" providerId="ADAL" clId="{D216F820-60E6-420B-AD8E-649CB9B4A3C5}" dt="2023-08-24T12:35:54.915" v="4540"/>
          <ac:inkMkLst>
            <pc:docMk/>
            <pc:sldMk cId="3144343777" sldId="269"/>
            <ac:inkMk id="107" creationId="{6CA12784-3C8B-FF55-8C1E-ECC38B6AC6AB}"/>
          </ac:inkMkLst>
        </pc:inkChg>
        <pc:inkChg chg="add mod">
          <ac:chgData name="Davood Wadi" userId="22e59502-a1b6-42af-a11d-6423e7dff1a8" providerId="ADAL" clId="{D216F820-60E6-420B-AD8E-649CB9B4A3C5}" dt="2023-08-24T12:35:54.915" v="4540"/>
          <ac:inkMkLst>
            <pc:docMk/>
            <pc:sldMk cId="3144343777" sldId="269"/>
            <ac:inkMk id="108" creationId="{1AA8191E-C93C-738C-EFBD-55A0147E43AF}"/>
          </ac:inkMkLst>
        </pc:inkChg>
        <pc:inkChg chg="add mod">
          <ac:chgData name="Davood Wadi" userId="22e59502-a1b6-42af-a11d-6423e7dff1a8" providerId="ADAL" clId="{D216F820-60E6-420B-AD8E-649CB9B4A3C5}" dt="2023-08-24T12:35:26.074" v="4520"/>
          <ac:inkMkLst>
            <pc:docMk/>
            <pc:sldMk cId="3144343777" sldId="269"/>
            <ac:inkMk id="110" creationId="{EFF4B55A-1EB6-F9E6-3F7C-FC60D8D35868}"/>
          </ac:inkMkLst>
        </pc:inkChg>
        <pc:inkChg chg="add mod">
          <ac:chgData name="Davood Wadi" userId="22e59502-a1b6-42af-a11d-6423e7dff1a8" providerId="ADAL" clId="{D216F820-60E6-420B-AD8E-649CB9B4A3C5}" dt="2023-08-24T12:35:26.074" v="4520"/>
          <ac:inkMkLst>
            <pc:docMk/>
            <pc:sldMk cId="3144343777" sldId="269"/>
            <ac:inkMk id="111" creationId="{7CFF5308-2DC1-DF56-8A79-CC21E1A56749}"/>
          </ac:inkMkLst>
        </pc:inkChg>
        <pc:inkChg chg="add mod">
          <ac:chgData name="Davood Wadi" userId="22e59502-a1b6-42af-a11d-6423e7dff1a8" providerId="ADAL" clId="{D216F820-60E6-420B-AD8E-649CB9B4A3C5}" dt="2023-08-24T12:35:26.074" v="4520"/>
          <ac:inkMkLst>
            <pc:docMk/>
            <pc:sldMk cId="3144343777" sldId="269"/>
            <ac:inkMk id="112" creationId="{0C0F62D4-79E3-8DCC-3D1E-F4465099460B}"/>
          </ac:inkMkLst>
        </pc:inkChg>
        <pc:inkChg chg="add">
          <ac:chgData name="Davood Wadi" userId="22e59502-a1b6-42af-a11d-6423e7dff1a8" providerId="ADAL" clId="{D216F820-60E6-420B-AD8E-649CB9B4A3C5}" dt="2023-08-24T12:35:29.921" v="4521" actId="9405"/>
          <ac:inkMkLst>
            <pc:docMk/>
            <pc:sldMk cId="3144343777" sldId="269"/>
            <ac:inkMk id="114" creationId="{EEE76F6F-B184-74AC-01FE-029B00E64576}"/>
          </ac:inkMkLst>
        </pc:inkChg>
        <pc:inkChg chg="add mod">
          <ac:chgData name="Davood Wadi" userId="22e59502-a1b6-42af-a11d-6423e7dff1a8" providerId="ADAL" clId="{D216F820-60E6-420B-AD8E-649CB9B4A3C5}" dt="2023-08-24T12:35:33.856" v="4525"/>
          <ac:inkMkLst>
            <pc:docMk/>
            <pc:sldMk cId="3144343777" sldId="269"/>
            <ac:inkMk id="115" creationId="{C3608E66-3955-54B2-69C7-59AB3BAEE629}"/>
          </ac:inkMkLst>
        </pc:inkChg>
        <pc:inkChg chg="add mod">
          <ac:chgData name="Davood Wadi" userId="22e59502-a1b6-42af-a11d-6423e7dff1a8" providerId="ADAL" clId="{D216F820-60E6-420B-AD8E-649CB9B4A3C5}" dt="2023-08-24T12:35:33.856" v="4525"/>
          <ac:inkMkLst>
            <pc:docMk/>
            <pc:sldMk cId="3144343777" sldId="269"/>
            <ac:inkMk id="116" creationId="{FA583B18-1C54-9296-4111-BF413B57DACD}"/>
          </ac:inkMkLst>
        </pc:inkChg>
        <pc:inkChg chg="add mod">
          <ac:chgData name="Davood Wadi" userId="22e59502-a1b6-42af-a11d-6423e7dff1a8" providerId="ADAL" clId="{D216F820-60E6-420B-AD8E-649CB9B4A3C5}" dt="2023-08-24T12:35:33.856" v="4525"/>
          <ac:inkMkLst>
            <pc:docMk/>
            <pc:sldMk cId="3144343777" sldId="269"/>
            <ac:inkMk id="117" creationId="{B67F1996-78DA-0841-71BA-74D72E2DD9C0}"/>
          </ac:inkMkLst>
        </pc:inkChg>
        <pc:inkChg chg="add mod">
          <ac:chgData name="Davood Wadi" userId="22e59502-a1b6-42af-a11d-6423e7dff1a8" providerId="ADAL" clId="{D216F820-60E6-420B-AD8E-649CB9B4A3C5}" dt="2023-08-24T12:35:41.165" v="4537"/>
          <ac:inkMkLst>
            <pc:docMk/>
            <pc:sldMk cId="3144343777" sldId="269"/>
            <ac:inkMk id="119" creationId="{508079ED-EE15-31C2-0C30-05C8A7981F52}"/>
          </ac:inkMkLst>
        </pc:inkChg>
        <pc:inkChg chg="add mod">
          <ac:chgData name="Davood Wadi" userId="22e59502-a1b6-42af-a11d-6423e7dff1a8" providerId="ADAL" clId="{D216F820-60E6-420B-AD8E-649CB9B4A3C5}" dt="2023-08-24T12:35:41.165" v="4537"/>
          <ac:inkMkLst>
            <pc:docMk/>
            <pc:sldMk cId="3144343777" sldId="269"/>
            <ac:inkMk id="120" creationId="{A4013184-0305-02F9-977B-BAA1DD2A82DC}"/>
          </ac:inkMkLst>
        </pc:inkChg>
        <pc:inkChg chg="add mod">
          <ac:chgData name="Davood Wadi" userId="22e59502-a1b6-42af-a11d-6423e7dff1a8" providerId="ADAL" clId="{D216F820-60E6-420B-AD8E-649CB9B4A3C5}" dt="2023-08-24T12:35:41.165" v="4537"/>
          <ac:inkMkLst>
            <pc:docMk/>
            <pc:sldMk cId="3144343777" sldId="269"/>
            <ac:inkMk id="121" creationId="{35BBC66C-8093-CC21-3B9D-C8BE50FA1BB8}"/>
          </ac:inkMkLst>
        </pc:inkChg>
        <pc:inkChg chg="add mod">
          <ac:chgData name="Davood Wadi" userId="22e59502-a1b6-42af-a11d-6423e7dff1a8" providerId="ADAL" clId="{D216F820-60E6-420B-AD8E-649CB9B4A3C5}" dt="2023-08-24T12:35:41.165" v="4537"/>
          <ac:inkMkLst>
            <pc:docMk/>
            <pc:sldMk cId="3144343777" sldId="269"/>
            <ac:inkMk id="122" creationId="{955FF285-E462-10EB-9A34-195BA7D2D0A4}"/>
          </ac:inkMkLst>
        </pc:inkChg>
        <pc:inkChg chg="add mod">
          <ac:chgData name="Davood Wadi" userId="22e59502-a1b6-42af-a11d-6423e7dff1a8" providerId="ADAL" clId="{D216F820-60E6-420B-AD8E-649CB9B4A3C5}" dt="2023-08-24T12:35:41.165" v="4537"/>
          <ac:inkMkLst>
            <pc:docMk/>
            <pc:sldMk cId="3144343777" sldId="269"/>
            <ac:inkMk id="123" creationId="{B85FE9C5-2D7A-3776-864F-0D6AA9C4B743}"/>
          </ac:inkMkLst>
        </pc:inkChg>
        <pc:inkChg chg="add mod">
          <ac:chgData name="Davood Wadi" userId="22e59502-a1b6-42af-a11d-6423e7dff1a8" providerId="ADAL" clId="{D216F820-60E6-420B-AD8E-649CB9B4A3C5}" dt="2023-08-24T12:35:41.165" v="4537"/>
          <ac:inkMkLst>
            <pc:docMk/>
            <pc:sldMk cId="3144343777" sldId="269"/>
            <ac:inkMk id="124" creationId="{C49DF5CE-52F0-A822-CDCE-74A74874CF78}"/>
          </ac:inkMkLst>
        </pc:inkChg>
        <pc:inkChg chg="add mod">
          <ac:chgData name="Davood Wadi" userId="22e59502-a1b6-42af-a11d-6423e7dff1a8" providerId="ADAL" clId="{D216F820-60E6-420B-AD8E-649CB9B4A3C5}" dt="2023-08-24T12:35:41.165" v="4537"/>
          <ac:inkMkLst>
            <pc:docMk/>
            <pc:sldMk cId="3144343777" sldId="269"/>
            <ac:inkMk id="125" creationId="{91BDD4C1-5A3A-00F6-A9B0-CDAF25702342}"/>
          </ac:inkMkLst>
        </pc:inkChg>
        <pc:inkChg chg="add mod">
          <ac:chgData name="Davood Wadi" userId="22e59502-a1b6-42af-a11d-6423e7dff1a8" providerId="ADAL" clId="{D216F820-60E6-420B-AD8E-649CB9B4A3C5}" dt="2023-08-24T12:35:41.165" v="4537"/>
          <ac:inkMkLst>
            <pc:docMk/>
            <pc:sldMk cId="3144343777" sldId="269"/>
            <ac:inkMk id="126" creationId="{4DAB67D4-4DCE-20DB-E0CF-0490DAA4A19B}"/>
          </ac:inkMkLst>
        </pc:inkChg>
        <pc:inkChg chg="add mod">
          <ac:chgData name="Davood Wadi" userId="22e59502-a1b6-42af-a11d-6423e7dff1a8" providerId="ADAL" clId="{D216F820-60E6-420B-AD8E-649CB9B4A3C5}" dt="2023-08-24T12:35:41.165" v="4537"/>
          <ac:inkMkLst>
            <pc:docMk/>
            <pc:sldMk cId="3144343777" sldId="269"/>
            <ac:inkMk id="127" creationId="{45E83A24-D042-5260-395D-9950EF7FA53D}"/>
          </ac:inkMkLst>
        </pc:inkChg>
        <pc:inkChg chg="add mod">
          <ac:chgData name="Davood Wadi" userId="22e59502-a1b6-42af-a11d-6423e7dff1a8" providerId="ADAL" clId="{D216F820-60E6-420B-AD8E-649CB9B4A3C5}" dt="2023-08-24T12:35:41.165" v="4537"/>
          <ac:inkMkLst>
            <pc:docMk/>
            <pc:sldMk cId="3144343777" sldId="269"/>
            <ac:inkMk id="128" creationId="{F391568D-F7CB-AE1C-5E86-2BC735AABF6B}"/>
          </ac:inkMkLst>
        </pc:inkChg>
        <pc:inkChg chg="add mod">
          <ac:chgData name="Davood Wadi" userId="22e59502-a1b6-42af-a11d-6423e7dff1a8" providerId="ADAL" clId="{D216F820-60E6-420B-AD8E-649CB9B4A3C5}" dt="2023-08-24T12:35:41.165" v="4537"/>
          <ac:inkMkLst>
            <pc:docMk/>
            <pc:sldMk cId="3144343777" sldId="269"/>
            <ac:inkMk id="129" creationId="{676FC777-1D9D-28C4-BE12-65472AD6C24B}"/>
          </ac:inkMkLst>
        </pc:inkChg>
        <pc:inkChg chg="add">
          <ac:chgData name="Davood Wadi" userId="22e59502-a1b6-42af-a11d-6423e7dff1a8" providerId="ADAL" clId="{D216F820-60E6-420B-AD8E-649CB9B4A3C5}" dt="2023-08-24T12:35:43.224" v="4538" actId="9405"/>
          <ac:inkMkLst>
            <pc:docMk/>
            <pc:sldMk cId="3144343777" sldId="269"/>
            <ac:inkMk id="133" creationId="{FB26F0E7-ED84-EE35-4F95-C09B85AA5D54}"/>
          </ac:inkMkLst>
        </pc:inkChg>
        <pc:inkChg chg="add mod">
          <ac:chgData name="Davood Wadi" userId="22e59502-a1b6-42af-a11d-6423e7dff1a8" providerId="ADAL" clId="{D216F820-60E6-420B-AD8E-649CB9B4A3C5}" dt="2023-08-24T12:35:54.915" v="4540"/>
          <ac:inkMkLst>
            <pc:docMk/>
            <pc:sldMk cId="3144343777" sldId="269"/>
            <ac:inkMk id="134" creationId="{EFA9DA9F-9C5B-5938-7458-B4458632AA39}"/>
          </ac:inkMkLst>
        </pc:inkChg>
        <pc:inkChg chg="add">
          <ac:chgData name="Davood Wadi" userId="22e59502-a1b6-42af-a11d-6423e7dff1a8" providerId="ADAL" clId="{D216F820-60E6-420B-AD8E-649CB9B4A3C5}" dt="2023-08-24T12:35:56.662" v="4541" actId="9405"/>
          <ac:inkMkLst>
            <pc:docMk/>
            <pc:sldMk cId="3144343777" sldId="269"/>
            <ac:inkMk id="136" creationId="{DF57189E-505C-F1CA-D170-34C2DA9E9922}"/>
          </ac:inkMkLst>
        </pc:inkChg>
        <pc:inkChg chg="add mod">
          <ac:chgData name="Davood Wadi" userId="22e59502-a1b6-42af-a11d-6423e7dff1a8" providerId="ADAL" clId="{D216F820-60E6-420B-AD8E-649CB9B4A3C5}" dt="2023-08-24T12:36:02.638" v="4546"/>
          <ac:inkMkLst>
            <pc:docMk/>
            <pc:sldMk cId="3144343777" sldId="269"/>
            <ac:inkMk id="137" creationId="{A79DB733-2797-9581-CDF3-945466C30E5C}"/>
          </ac:inkMkLst>
        </pc:inkChg>
        <pc:inkChg chg="add mod">
          <ac:chgData name="Davood Wadi" userId="22e59502-a1b6-42af-a11d-6423e7dff1a8" providerId="ADAL" clId="{D216F820-60E6-420B-AD8E-649CB9B4A3C5}" dt="2023-08-24T12:36:02.638" v="4546"/>
          <ac:inkMkLst>
            <pc:docMk/>
            <pc:sldMk cId="3144343777" sldId="269"/>
            <ac:inkMk id="138" creationId="{001430AB-B77F-0FFF-693D-17027569FEE6}"/>
          </ac:inkMkLst>
        </pc:inkChg>
        <pc:inkChg chg="add mod">
          <ac:chgData name="Davood Wadi" userId="22e59502-a1b6-42af-a11d-6423e7dff1a8" providerId="ADAL" clId="{D216F820-60E6-420B-AD8E-649CB9B4A3C5}" dt="2023-08-24T12:36:02.638" v="4546"/>
          <ac:inkMkLst>
            <pc:docMk/>
            <pc:sldMk cId="3144343777" sldId="269"/>
            <ac:inkMk id="139" creationId="{D0FDC777-D040-B31A-96A8-E46D1107EF88}"/>
          </ac:inkMkLst>
        </pc:inkChg>
        <pc:inkChg chg="add mod">
          <ac:chgData name="Davood Wadi" userId="22e59502-a1b6-42af-a11d-6423e7dff1a8" providerId="ADAL" clId="{D216F820-60E6-420B-AD8E-649CB9B4A3C5}" dt="2023-08-24T12:36:02.638" v="4546"/>
          <ac:inkMkLst>
            <pc:docMk/>
            <pc:sldMk cId="3144343777" sldId="269"/>
            <ac:inkMk id="140" creationId="{9879FC2D-4EC8-36F9-0133-5FAFC95A08C8}"/>
          </ac:inkMkLst>
        </pc:inkChg>
        <pc:inkChg chg="add">
          <ac:chgData name="Davood Wadi" userId="22e59502-a1b6-42af-a11d-6423e7dff1a8" providerId="ADAL" clId="{D216F820-60E6-420B-AD8E-649CB9B4A3C5}" dt="2023-08-24T12:36:06.972" v="4547" actId="9405"/>
          <ac:inkMkLst>
            <pc:docMk/>
            <pc:sldMk cId="3144343777" sldId="269"/>
            <ac:inkMk id="142" creationId="{DAAE9280-1012-6D7E-1740-875B56ED2E80}"/>
          </ac:inkMkLst>
        </pc:inkChg>
        <pc:inkChg chg="add mod">
          <ac:chgData name="Davood Wadi" userId="22e59502-a1b6-42af-a11d-6423e7dff1a8" providerId="ADAL" clId="{D216F820-60E6-420B-AD8E-649CB9B4A3C5}" dt="2023-08-24T12:36:15.816" v="4556"/>
          <ac:inkMkLst>
            <pc:docMk/>
            <pc:sldMk cId="3144343777" sldId="269"/>
            <ac:inkMk id="143" creationId="{F7DE1234-9597-13EE-CEA5-A2FEC15A2397}"/>
          </ac:inkMkLst>
        </pc:inkChg>
        <pc:inkChg chg="add mod">
          <ac:chgData name="Davood Wadi" userId="22e59502-a1b6-42af-a11d-6423e7dff1a8" providerId="ADAL" clId="{D216F820-60E6-420B-AD8E-649CB9B4A3C5}" dt="2023-08-24T12:36:15.816" v="4556"/>
          <ac:inkMkLst>
            <pc:docMk/>
            <pc:sldMk cId="3144343777" sldId="269"/>
            <ac:inkMk id="144" creationId="{F64AB001-7EC6-8205-C3F2-3FE185CB5F04}"/>
          </ac:inkMkLst>
        </pc:inkChg>
        <pc:inkChg chg="add mod">
          <ac:chgData name="Davood Wadi" userId="22e59502-a1b6-42af-a11d-6423e7dff1a8" providerId="ADAL" clId="{D216F820-60E6-420B-AD8E-649CB9B4A3C5}" dt="2023-08-24T12:36:15.816" v="4556"/>
          <ac:inkMkLst>
            <pc:docMk/>
            <pc:sldMk cId="3144343777" sldId="269"/>
            <ac:inkMk id="145" creationId="{DC4DADD5-A67E-40B3-C2AD-1495D5ABFAFE}"/>
          </ac:inkMkLst>
        </pc:inkChg>
        <pc:inkChg chg="add mod">
          <ac:chgData name="Davood Wadi" userId="22e59502-a1b6-42af-a11d-6423e7dff1a8" providerId="ADAL" clId="{D216F820-60E6-420B-AD8E-649CB9B4A3C5}" dt="2023-08-24T12:36:15.816" v="4556"/>
          <ac:inkMkLst>
            <pc:docMk/>
            <pc:sldMk cId="3144343777" sldId="269"/>
            <ac:inkMk id="146" creationId="{2CA41B6A-E9D5-6502-17E1-3133C562E8E3}"/>
          </ac:inkMkLst>
        </pc:inkChg>
        <pc:inkChg chg="add mod">
          <ac:chgData name="Davood Wadi" userId="22e59502-a1b6-42af-a11d-6423e7dff1a8" providerId="ADAL" clId="{D216F820-60E6-420B-AD8E-649CB9B4A3C5}" dt="2023-08-24T12:36:15.816" v="4556"/>
          <ac:inkMkLst>
            <pc:docMk/>
            <pc:sldMk cId="3144343777" sldId="269"/>
            <ac:inkMk id="147" creationId="{3B977B7D-72F8-209C-11B8-BDA6228CE6DB}"/>
          </ac:inkMkLst>
        </pc:inkChg>
        <pc:inkChg chg="add mod">
          <ac:chgData name="Davood Wadi" userId="22e59502-a1b6-42af-a11d-6423e7dff1a8" providerId="ADAL" clId="{D216F820-60E6-420B-AD8E-649CB9B4A3C5}" dt="2023-08-24T12:36:15.816" v="4556"/>
          <ac:inkMkLst>
            <pc:docMk/>
            <pc:sldMk cId="3144343777" sldId="269"/>
            <ac:inkMk id="149" creationId="{1E765733-BF79-9819-931E-9F4499C8211C}"/>
          </ac:inkMkLst>
        </pc:inkChg>
        <pc:inkChg chg="add mod">
          <ac:chgData name="Davood Wadi" userId="22e59502-a1b6-42af-a11d-6423e7dff1a8" providerId="ADAL" clId="{D216F820-60E6-420B-AD8E-649CB9B4A3C5}" dt="2023-08-24T12:36:15.816" v="4556"/>
          <ac:inkMkLst>
            <pc:docMk/>
            <pc:sldMk cId="3144343777" sldId="269"/>
            <ac:inkMk id="150" creationId="{8921993F-E9F7-A635-7E74-BF199858F790}"/>
          </ac:inkMkLst>
        </pc:inkChg>
        <pc:inkChg chg="add mod">
          <ac:chgData name="Davood Wadi" userId="22e59502-a1b6-42af-a11d-6423e7dff1a8" providerId="ADAL" clId="{D216F820-60E6-420B-AD8E-649CB9B4A3C5}" dt="2023-08-24T12:36:23.646" v="4564"/>
          <ac:inkMkLst>
            <pc:docMk/>
            <pc:sldMk cId="3144343777" sldId="269"/>
            <ac:inkMk id="152" creationId="{8901710D-AA5D-D1E7-F5EB-8CBD51F61852}"/>
          </ac:inkMkLst>
        </pc:inkChg>
        <pc:inkChg chg="add mod">
          <ac:chgData name="Davood Wadi" userId="22e59502-a1b6-42af-a11d-6423e7dff1a8" providerId="ADAL" clId="{D216F820-60E6-420B-AD8E-649CB9B4A3C5}" dt="2023-08-24T12:36:23.646" v="4564"/>
          <ac:inkMkLst>
            <pc:docMk/>
            <pc:sldMk cId="3144343777" sldId="269"/>
            <ac:inkMk id="153" creationId="{EB29438D-1A22-8CB5-926B-4B1AC811A4F7}"/>
          </ac:inkMkLst>
        </pc:inkChg>
        <pc:inkChg chg="add mod">
          <ac:chgData name="Davood Wadi" userId="22e59502-a1b6-42af-a11d-6423e7dff1a8" providerId="ADAL" clId="{D216F820-60E6-420B-AD8E-649CB9B4A3C5}" dt="2023-08-24T12:36:23.646" v="4564"/>
          <ac:inkMkLst>
            <pc:docMk/>
            <pc:sldMk cId="3144343777" sldId="269"/>
            <ac:inkMk id="154" creationId="{EDFBA8BD-5407-E642-9E0F-74B9FDD052FD}"/>
          </ac:inkMkLst>
        </pc:inkChg>
        <pc:inkChg chg="add mod">
          <ac:chgData name="Davood Wadi" userId="22e59502-a1b6-42af-a11d-6423e7dff1a8" providerId="ADAL" clId="{D216F820-60E6-420B-AD8E-649CB9B4A3C5}" dt="2023-08-24T12:36:23.646" v="4564"/>
          <ac:inkMkLst>
            <pc:docMk/>
            <pc:sldMk cId="3144343777" sldId="269"/>
            <ac:inkMk id="155" creationId="{99027632-4F83-B814-FB9F-5AB6C34CFEC4}"/>
          </ac:inkMkLst>
        </pc:inkChg>
        <pc:inkChg chg="add mod">
          <ac:chgData name="Davood Wadi" userId="22e59502-a1b6-42af-a11d-6423e7dff1a8" providerId="ADAL" clId="{D216F820-60E6-420B-AD8E-649CB9B4A3C5}" dt="2023-08-24T12:36:23.646" v="4564"/>
          <ac:inkMkLst>
            <pc:docMk/>
            <pc:sldMk cId="3144343777" sldId="269"/>
            <ac:inkMk id="157" creationId="{43957D2B-8862-5712-6F9E-8BAABD435E70}"/>
          </ac:inkMkLst>
        </pc:inkChg>
        <pc:inkChg chg="add mod">
          <ac:chgData name="Davood Wadi" userId="22e59502-a1b6-42af-a11d-6423e7dff1a8" providerId="ADAL" clId="{D216F820-60E6-420B-AD8E-649CB9B4A3C5}" dt="2023-08-24T12:36:23.646" v="4564"/>
          <ac:inkMkLst>
            <pc:docMk/>
            <pc:sldMk cId="3144343777" sldId="269"/>
            <ac:inkMk id="158" creationId="{2E17561A-2CBF-D7D5-FB11-C43DFF3DC738}"/>
          </ac:inkMkLst>
        </pc:inkChg>
      </pc:sldChg>
      <pc:sldChg chg="addSp delSp modSp new mod">
        <pc:chgData name="Davood Wadi" userId="22e59502-a1b6-42af-a11d-6423e7dff1a8" providerId="ADAL" clId="{D216F820-60E6-420B-AD8E-649CB9B4A3C5}" dt="2023-08-24T13:08:34.538" v="5461"/>
        <pc:sldMkLst>
          <pc:docMk/>
          <pc:sldMk cId="3640262021" sldId="270"/>
        </pc:sldMkLst>
        <pc:spChg chg="mod">
          <ac:chgData name="Davood Wadi" userId="22e59502-a1b6-42af-a11d-6423e7dff1a8" providerId="ADAL" clId="{D216F820-60E6-420B-AD8E-649CB9B4A3C5}" dt="2023-08-23T14:42:47.221" v="1477" actId="20577"/>
          <ac:spMkLst>
            <pc:docMk/>
            <pc:sldMk cId="3640262021" sldId="270"/>
            <ac:spMk id="2" creationId="{9BAC2208-D9AE-D6D7-E213-7416E2B86EC6}"/>
          </ac:spMkLst>
        </pc:spChg>
        <pc:spChg chg="add del">
          <ac:chgData name="Davood Wadi" userId="22e59502-a1b6-42af-a11d-6423e7dff1a8" providerId="ADAL" clId="{D216F820-60E6-420B-AD8E-649CB9B4A3C5}" dt="2023-08-23T13:03:54.323" v="446" actId="22"/>
          <ac:spMkLst>
            <pc:docMk/>
            <pc:sldMk cId="3640262021" sldId="270"/>
            <ac:spMk id="3" creationId="{D258B208-7963-461A-F43D-21CA7B56A89D}"/>
          </ac:spMkLst>
        </pc:spChg>
        <pc:spChg chg="del">
          <ac:chgData name="Davood Wadi" userId="22e59502-a1b6-42af-a11d-6423e7dff1a8" providerId="ADAL" clId="{D216F820-60E6-420B-AD8E-649CB9B4A3C5}" dt="2023-08-23T13:04:00.770" v="447" actId="22"/>
          <ac:spMkLst>
            <pc:docMk/>
            <pc:sldMk cId="3640262021" sldId="270"/>
            <ac:spMk id="4" creationId="{DBE3F36A-73EE-FB18-6DB2-D3C8AAC86E7B}"/>
          </ac:spMkLst>
        </pc:spChg>
        <pc:spChg chg="add mod">
          <ac:chgData name="Davood Wadi" userId="22e59502-a1b6-42af-a11d-6423e7dff1a8" providerId="ADAL" clId="{D216F820-60E6-420B-AD8E-649CB9B4A3C5}" dt="2023-08-23T15:21:35.997" v="2085" actId="1076"/>
          <ac:spMkLst>
            <pc:docMk/>
            <pc:sldMk cId="3640262021" sldId="270"/>
            <ac:spMk id="11" creationId="{FEF474FC-D144-D5A7-3EA5-75D5CA9EEFA4}"/>
          </ac:spMkLst>
        </pc:spChg>
        <pc:grpChg chg="del mod">
          <ac:chgData name="Davood Wadi" userId="22e59502-a1b6-42af-a11d-6423e7dff1a8" providerId="ADAL" clId="{D216F820-60E6-420B-AD8E-649CB9B4A3C5}" dt="2023-08-23T20:52:41.922" v="3906"/>
          <ac:grpSpMkLst>
            <pc:docMk/>
            <pc:sldMk cId="3640262021" sldId="270"/>
            <ac:grpSpMk id="20" creationId="{A3963606-9041-CB7F-FF6E-BAEB4FC12C1B}"/>
          </ac:grpSpMkLst>
        </pc:grpChg>
        <pc:grpChg chg="del mod">
          <ac:chgData name="Davood Wadi" userId="22e59502-a1b6-42af-a11d-6423e7dff1a8" providerId="ADAL" clId="{D216F820-60E6-420B-AD8E-649CB9B4A3C5}" dt="2023-08-23T20:52:46.175" v="3908"/>
          <ac:grpSpMkLst>
            <pc:docMk/>
            <pc:sldMk cId="3640262021" sldId="270"/>
            <ac:grpSpMk id="29" creationId="{8E78252A-62B6-D7F4-AA24-DFE67F45717E}"/>
          </ac:grpSpMkLst>
        </pc:grpChg>
        <pc:grpChg chg="del mod">
          <ac:chgData name="Davood Wadi" userId="22e59502-a1b6-42af-a11d-6423e7dff1a8" providerId="ADAL" clId="{D216F820-60E6-420B-AD8E-649CB9B4A3C5}" dt="2023-08-23T20:53:02.003" v="3927"/>
          <ac:grpSpMkLst>
            <pc:docMk/>
            <pc:sldMk cId="3640262021" sldId="270"/>
            <ac:grpSpMk id="31" creationId="{69FDE53D-E811-1D82-CF00-B74FA692E8B5}"/>
          </ac:grpSpMkLst>
        </pc:grpChg>
        <pc:grpChg chg="del mod">
          <ac:chgData name="Davood Wadi" userId="22e59502-a1b6-42af-a11d-6423e7dff1a8" providerId="ADAL" clId="{D216F820-60E6-420B-AD8E-649CB9B4A3C5}" dt="2023-08-23T20:52:52.969" v="3917"/>
          <ac:grpSpMkLst>
            <pc:docMk/>
            <pc:sldMk cId="3640262021" sldId="270"/>
            <ac:grpSpMk id="37" creationId="{574A4C39-724B-5693-E238-22AAC8955F24}"/>
          </ac:grpSpMkLst>
        </pc:grpChg>
        <pc:grpChg chg="del mod">
          <ac:chgData name="Davood Wadi" userId="22e59502-a1b6-42af-a11d-6423e7dff1a8" providerId="ADAL" clId="{D216F820-60E6-420B-AD8E-649CB9B4A3C5}" dt="2023-08-23T20:52:58.154" v="3923"/>
          <ac:grpSpMkLst>
            <pc:docMk/>
            <pc:sldMk cId="3640262021" sldId="270"/>
            <ac:grpSpMk id="40" creationId="{BC108604-9791-9AE4-F48A-7BB65B369E6B}"/>
          </ac:grpSpMkLst>
        </pc:grpChg>
        <pc:grpChg chg="del mod">
          <ac:chgData name="Davood Wadi" userId="22e59502-a1b6-42af-a11d-6423e7dff1a8" providerId="ADAL" clId="{D216F820-60E6-420B-AD8E-649CB9B4A3C5}" dt="2023-08-23T20:53:02.003" v="3927"/>
          <ac:grpSpMkLst>
            <pc:docMk/>
            <pc:sldMk cId="3640262021" sldId="270"/>
            <ac:grpSpMk id="46" creationId="{25FA92D5-16EA-0115-0A16-847372717264}"/>
          </ac:grpSpMkLst>
        </pc:grpChg>
        <pc:grpChg chg="del mod">
          <ac:chgData name="Davood Wadi" userId="22e59502-a1b6-42af-a11d-6423e7dff1a8" providerId="ADAL" clId="{D216F820-60E6-420B-AD8E-649CB9B4A3C5}" dt="2023-08-23T20:53:04.995" v="3931"/>
          <ac:grpSpMkLst>
            <pc:docMk/>
            <pc:sldMk cId="3640262021" sldId="270"/>
            <ac:grpSpMk id="50" creationId="{4BBF39B8-7089-4B27-A4FB-49E0AF1B23DA}"/>
          </ac:grpSpMkLst>
        </pc:grpChg>
        <pc:grpChg chg="del mod">
          <ac:chgData name="Davood Wadi" userId="22e59502-a1b6-42af-a11d-6423e7dff1a8" providerId="ADAL" clId="{D216F820-60E6-420B-AD8E-649CB9B4A3C5}" dt="2023-08-23T20:53:49.728" v="3956"/>
          <ac:grpSpMkLst>
            <pc:docMk/>
            <pc:sldMk cId="3640262021" sldId="270"/>
            <ac:grpSpMk id="51" creationId="{BEA4477E-4CB8-1C4B-EA95-2AE871C82D75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640262021" sldId="270"/>
            <ac:grpSpMk id="55" creationId="{578A3A24-4D67-CD5E-76F3-F903E1FF2F74}"/>
          </ac:grpSpMkLst>
        </pc:grpChg>
        <pc:grpChg chg="del mod">
          <ac:chgData name="Davood Wadi" userId="22e59502-a1b6-42af-a11d-6423e7dff1a8" providerId="ADAL" clId="{D216F820-60E6-420B-AD8E-649CB9B4A3C5}" dt="2023-08-23T20:53:18.052" v="3941"/>
          <ac:grpSpMkLst>
            <pc:docMk/>
            <pc:sldMk cId="3640262021" sldId="270"/>
            <ac:grpSpMk id="62" creationId="{EE23E147-934F-CFAC-EB7B-77A3981ECF38}"/>
          </ac:grpSpMkLst>
        </pc:grpChg>
        <pc:grpChg chg="del mod">
          <ac:chgData name="Davood Wadi" userId="22e59502-a1b6-42af-a11d-6423e7dff1a8" providerId="ADAL" clId="{D216F820-60E6-420B-AD8E-649CB9B4A3C5}" dt="2023-08-23T20:53:27.527" v="3946"/>
          <ac:grpSpMkLst>
            <pc:docMk/>
            <pc:sldMk cId="3640262021" sldId="270"/>
            <ac:grpSpMk id="65" creationId="{9A9D6080-A6C7-C0FC-8772-7760008B22E1}"/>
          </ac:grpSpMkLst>
        </pc:grpChg>
        <pc:grpChg chg="del mod">
          <ac:chgData name="Davood Wadi" userId="22e59502-a1b6-42af-a11d-6423e7dff1a8" providerId="ADAL" clId="{D216F820-60E6-420B-AD8E-649CB9B4A3C5}" dt="2023-08-23T20:56:38.909" v="4038"/>
          <ac:grpSpMkLst>
            <pc:docMk/>
            <pc:sldMk cId="3640262021" sldId="270"/>
            <ac:grpSpMk id="68" creationId="{2546524E-EEBC-69EF-8F85-6689CF0243CB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640262021" sldId="270"/>
            <ac:grpSpMk id="70" creationId="{858773AB-C893-F5AD-1DE1-1F495FFB101F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640262021" sldId="270"/>
            <ac:grpSpMk id="73" creationId="{3C70FE61-9CFA-B10D-25C8-E7F28C65504D}"/>
          </ac:grpSpMkLst>
        </pc:grpChg>
        <pc:grpChg chg="del mod">
          <ac:chgData name="Davood Wadi" userId="22e59502-a1b6-42af-a11d-6423e7dff1a8" providerId="ADAL" clId="{D216F820-60E6-420B-AD8E-649CB9B4A3C5}" dt="2023-08-23T20:54:03.408" v="3959"/>
          <ac:grpSpMkLst>
            <pc:docMk/>
            <pc:sldMk cId="3640262021" sldId="270"/>
            <ac:grpSpMk id="78" creationId="{B15CEFF4-748B-B9FB-D127-FF446CC73959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640262021" sldId="270"/>
            <ac:grpSpMk id="80" creationId="{C79F656F-A3C2-9965-2A15-57998825F63E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640262021" sldId="270"/>
            <ac:grpSpMk id="83" creationId="{6E908C1D-7C3C-C4F9-1ABC-726937B5A474}"/>
          </ac:grpSpMkLst>
        </pc:grpChg>
        <pc:grpChg chg="del mod">
          <ac:chgData name="Davood Wadi" userId="22e59502-a1b6-42af-a11d-6423e7dff1a8" providerId="ADAL" clId="{D216F820-60E6-420B-AD8E-649CB9B4A3C5}" dt="2023-08-23T20:54:14.716" v="3976"/>
          <ac:grpSpMkLst>
            <pc:docMk/>
            <pc:sldMk cId="3640262021" sldId="270"/>
            <ac:grpSpMk id="92" creationId="{54EC7684-B866-88A4-4B7C-B2D7E89CA645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640262021" sldId="270"/>
            <ac:grpSpMk id="100" creationId="{E3A2E688-2650-6902-82A3-6FB8DCA76A8B}"/>
          </ac:grpSpMkLst>
        </pc:grpChg>
        <pc:grpChg chg="del mod">
          <ac:chgData name="Davood Wadi" userId="22e59502-a1b6-42af-a11d-6423e7dff1a8" providerId="ADAL" clId="{D216F820-60E6-420B-AD8E-649CB9B4A3C5}" dt="2023-08-23T20:55:53.015" v="4030"/>
          <ac:grpSpMkLst>
            <pc:docMk/>
            <pc:sldMk cId="3640262021" sldId="270"/>
            <ac:grpSpMk id="104" creationId="{E87EBCF7-4243-42B0-93B0-5C23422AF917}"/>
          </ac:grpSpMkLst>
        </pc:grpChg>
        <pc:grpChg chg="del mod">
          <ac:chgData name="Davood Wadi" userId="22e59502-a1b6-42af-a11d-6423e7dff1a8" providerId="ADAL" clId="{D216F820-60E6-420B-AD8E-649CB9B4A3C5}" dt="2023-08-23T20:54:40.471" v="3996"/>
          <ac:grpSpMkLst>
            <pc:docMk/>
            <pc:sldMk cId="3640262021" sldId="270"/>
            <ac:grpSpMk id="117" creationId="{43AA03A7-B4D7-038B-D86A-0681678E275A}"/>
          </ac:grpSpMkLst>
        </pc:grpChg>
        <pc:grpChg chg="del mod">
          <ac:chgData name="Davood Wadi" userId="22e59502-a1b6-42af-a11d-6423e7dff1a8" providerId="ADAL" clId="{D216F820-60E6-420B-AD8E-649CB9B4A3C5}" dt="2023-08-23T20:54:42.826" v="4002"/>
          <ac:grpSpMkLst>
            <pc:docMk/>
            <pc:sldMk cId="3640262021" sldId="270"/>
            <ac:grpSpMk id="120" creationId="{0319C28B-97C4-6517-44AF-1F504A2A0B40}"/>
          </ac:grpSpMkLst>
        </pc:grpChg>
        <pc:grpChg chg="del mod">
          <ac:chgData name="Davood Wadi" userId="22e59502-a1b6-42af-a11d-6423e7dff1a8" providerId="ADAL" clId="{D216F820-60E6-420B-AD8E-649CB9B4A3C5}" dt="2023-08-23T20:55:56.024" v="4035"/>
          <ac:grpSpMkLst>
            <pc:docMk/>
            <pc:sldMk cId="3640262021" sldId="270"/>
            <ac:grpSpMk id="126" creationId="{C423EECB-11D6-5531-8B90-3DA89E62346D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640262021" sldId="270"/>
            <ac:grpSpMk id="138" creationId="{C0497C6B-43F0-3DC3-F379-72F97D86BABF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640262021" sldId="270"/>
            <ac:grpSpMk id="139" creationId="{B750B74B-0A09-753C-1CF3-7B6C40539282}"/>
          </ac:grpSpMkLst>
        </pc:grpChg>
        <pc:grpChg chg="del mod">
          <ac:chgData name="Davood Wadi" userId="22e59502-a1b6-42af-a11d-6423e7dff1a8" providerId="ADAL" clId="{D216F820-60E6-420B-AD8E-649CB9B4A3C5}" dt="2023-08-23T20:55:37.525" v="4022"/>
          <ac:grpSpMkLst>
            <pc:docMk/>
            <pc:sldMk cId="3640262021" sldId="270"/>
            <ac:grpSpMk id="144" creationId="{62B5118A-E30E-5E0F-F23D-C43E3012080C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640262021" sldId="270"/>
            <ac:grpSpMk id="147" creationId="{12631BAD-B2ED-D412-0EB0-0F9BB6EA1552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640262021" sldId="270"/>
            <ac:grpSpMk id="155" creationId="{90341D02-401E-CE80-257A-4A12ACBF731A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640262021" sldId="270"/>
            <ac:grpSpMk id="156" creationId="{DA267B32-D7A3-0F24-B4D6-6728FB42BF43}"/>
          </ac:grpSpMkLst>
        </pc:grpChg>
        <pc:grpChg chg="del mod">
          <ac:chgData name="Davood Wadi" userId="22e59502-a1b6-42af-a11d-6423e7dff1a8" providerId="ADAL" clId="{D216F820-60E6-420B-AD8E-649CB9B4A3C5}" dt="2023-08-23T20:55:56.024" v="4035"/>
          <ac:grpSpMkLst>
            <pc:docMk/>
            <pc:sldMk cId="3640262021" sldId="270"/>
            <ac:grpSpMk id="159" creationId="{0F3F244E-85F0-1387-B7A3-B531DB31CCA4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640262021" sldId="270"/>
            <ac:grpSpMk id="161" creationId="{AF721C4D-31A0-C080-65EB-2828AE9933AF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640262021" sldId="270"/>
            <ac:grpSpMk id="164" creationId="{D4407747-2F08-E60F-0242-6DD32ACCDFAE}"/>
          </ac:grpSpMkLst>
        </pc:grpChg>
        <pc:grpChg chg="del mod">
          <ac:chgData name="Davood Wadi" userId="22e59502-a1b6-42af-a11d-6423e7dff1a8" providerId="ADAL" clId="{D216F820-60E6-420B-AD8E-649CB9B4A3C5}" dt="2023-08-24T13:07:09.616" v="5398"/>
          <ac:grpSpMkLst>
            <pc:docMk/>
            <pc:sldMk cId="3640262021" sldId="270"/>
            <ac:grpSpMk id="172" creationId="{A4106F27-7C93-7287-E0EE-3934AA755E4E}"/>
          </ac:grpSpMkLst>
        </pc:grpChg>
        <pc:grpChg chg="del mod">
          <ac:chgData name="Davood Wadi" userId="22e59502-a1b6-42af-a11d-6423e7dff1a8" providerId="ADAL" clId="{D216F820-60E6-420B-AD8E-649CB9B4A3C5}" dt="2023-08-24T13:07:12.458" v="5401"/>
          <ac:grpSpMkLst>
            <pc:docMk/>
            <pc:sldMk cId="3640262021" sldId="270"/>
            <ac:grpSpMk id="174" creationId="{582C2BAD-5460-D882-17D7-1B81AEA223AE}"/>
          </ac:grpSpMkLst>
        </pc:grpChg>
        <pc:grpChg chg="mod">
          <ac:chgData name="Davood Wadi" userId="22e59502-a1b6-42af-a11d-6423e7dff1a8" providerId="ADAL" clId="{D216F820-60E6-420B-AD8E-649CB9B4A3C5}" dt="2023-08-24T13:07:12.458" v="5401"/>
          <ac:grpSpMkLst>
            <pc:docMk/>
            <pc:sldMk cId="3640262021" sldId="270"/>
            <ac:grpSpMk id="177" creationId="{51F0A2CE-FBDC-ED5D-92AA-2C0CD7977B02}"/>
          </ac:grpSpMkLst>
        </pc:grpChg>
        <pc:grpChg chg="del mod">
          <ac:chgData name="Davood Wadi" userId="22e59502-a1b6-42af-a11d-6423e7dff1a8" providerId="ADAL" clId="{D216F820-60E6-420B-AD8E-649CB9B4A3C5}" dt="2023-08-24T13:07:25.118" v="5414"/>
          <ac:grpSpMkLst>
            <pc:docMk/>
            <pc:sldMk cId="3640262021" sldId="270"/>
            <ac:grpSpMk id="190" creationId="{8F76F8F7-8D49-7542-B9CD-3EAD5AA35E07}"/>
          </ac:grpSpMkLst>
        </pc:grpChg>
        <pc:grpChg chg="del mod">
          <ac:chgData name="Davood Wadi" userId="22e59502-a1b6-42af-a11d-6423e7dff1a8" providerId="ADAL" clId="{D216F820-60E6-420B-AD8E-649CB9B4A3C5}" dt="2023-08-24T13:07:29.318" v="5416"/>
          <ac:grpSpMkLst>
            <pc:docMk/>
            <pc:sldMk cId="3640262021" sldId="270"/>
            <ac:grpSpMk id="191" creationId="{A277F2A4-7437-5B73-D0F6-81E97F2BEBB1}"/>
          </ac:grpSpMkLst>
        </pc:grpChg>
        <pc:grpChg chg="mod">
          <ac:chgData name="Davood Wadi" userId="22e59502-a1b6-42af-a11d-6423e7dff1a8" providerId="ADAL" clId="{D216F820-60E6-420B-AD8E-649CB9B4A3C5}" dt="2023-08-24T13:07:29.318" v="5416"/>
          <ac:grpSpMkLst>
            <pc:docMk/>
            <pc:sldMk cId="3640262021" sldId="270"/>
            <ac:grpSpMk id="193" creationId="{1F5E34A6-8DFA-100E-8DE5-35D96FCC2754}"/>
          </ac:grpSpMkLst>
        </pc:grpChg>
        <pc:grpChg chg="mod">
          <ac:chgData name="Davood Wadi" userId="22e59502-a1b6-42af-a11d-6423e7dff1a8" providerId="ADAL" clId="{D216F820-60E6-420B-AD8E-649CB9B4A3C5}" dt="2023-08-24T13:07:40.125" v="5419"/>
          <ac:grpSpMkLst>
            <pc:docMk/>
            <pc:sldMk cId="3640262021" sldId="270"/>
            <ac:grpSpMk id="196" creationId="{25B9747F-69E7-1357-78A3-24D7DACC7BB0}"/>
          </ac:grpSpMkLst>
        </pc:grpChg>
        <pc:grpChg chg="del mod">
          <ac:chgData name="Davood Wadi" userId="22e59502-a1b6-42af-a11d-6423e7dff1a8" providerId="ADAL" clId="{D216F820-60E6-420B-AD8E-649CB9B4A3C5}" dt="2023-08-24T13:08:05.526" v="5439"/>
          <ac:grpSpMkLst>
            <pc:docMk/>
            <pc:sldMk cId="3640262021" sldId="270"/>
            <ac:grpSpMk id="200" creationId="{D14E8E71-9537-80D3-ADA1-DF67FCC2D75C}"/>
          </ac:grpSpMkLst>
        </pc:grpChg>
        <pc:grpChg chg="del mod">
          <ac:chgData name="Davood Wadi" userId="22e59502-a1b6-42af-a11d-6423e7dff1a8" providerId="ADAL" clId="{D216F820-60E6-420B-AD8E-649CB9B4A3C5}" dt="2023-08-24T13:08:05.526" v="5439"/>
          <ac:grpSpMkLst>
            <pc:docMk/>
            <pc:sldMk cId="3640262021" sldId="270"/>
            <ac:grpSpMk id="207" creationId="{A42BB95C-BF19-2BBB-C7F7-374A7490E5D9}"/>
          </ac:grpSpMkLst>
        </pc:grpChg>
        <pc:grpChg chg="mod">
          <ac:chgData name="Davood Wadi" userId="22e59502-a1b6-42af-a11d-6423e7dff1a8" providerId="ADAL" clId="{D216F820-60E6-420B-AD8E-649CB9B4A3C5}" dt="2023-08-24T13:08:05.526" v="5439"/>
          <ac:grpSpMkLst>
            <pc:docMk/>
            <pc:sldMk cId="3640262021" sldId="270"/>
            <ac:grpSpMk id="216" creationId="{E26152D5-8F2D-6621-F1A1-6399D27E2135}"/>
          </ac:grpSpMkLst>
        </pc:grpChg>
        <pc:grpChg chg="del mod">
          <ac:chgData name="Davood Wadi" userId="22e59502-a1b6-42af-a11d-6423e7dff1a8" providerId="ADAL" clId="{D216F820-60E6-420B-AD8E-649CB9B4A3C5}" dt="2023-08-24T13:08:14.825" v="5454"/>
          <ac:grpSpMkLst>
            <pc:docMk/>
            <pc:sldMk cId="3640262021" sldId="270"/>
            <ac:grpSpMk id="231" creationId="{6870CA44-6390-D3C5-7CC0-1630AF0A38A5}"/>
          </ac:grpSpMkLst>
        </pc:grpChg>
        <pc:grpChg chg="mod">
          <ac:chgData name="Davood Wadi" userId="22e59502-a1b6-42af-a11d-6423e7dff1a8" providerId="ADAL" clId="{D216F820-60E6-420B-AD8E-649CB9B4A3C5}" dt="2023-08-24T13:08:14.825" v="5454"/>
          <ac:grpSpMkLst>
            <pc:docMk/>
            <pc:sldMk cId="3640262021" sldId="270"/>
            <ac:grpSpMk id="232" creationId="{0382D9AA-893C-1382-F755-8137C4928B72}"/>
          </ac:grpSpMkLst>
        </pc:grpChg>
        <pc:grpChg chg="mod">
          <ac:chgData name="Davood Wadi" userId="22e59502-a1b6-42af-a11d-6423e7dff1a8" providerId="ADAL" clId="{D216F820-60E6-420B-AD8E-649CB9B4A3C5}" dt="2023-08-24T13:08:25.851" v="5457"/>
          <ac:grpSpMkLst>
            <pc:docMk/>
            <pc:sldMk cId="3640262021" sldId="270"/>
            <ac:grpSpMk id="235" creationId="{EF2472CE-F9E7-35E5-91F0-A29A6664B0C1}"/>
          </ac:grpSpMkLst>
        </pc:grpChg>
        <pc:grpChg chg="mod">
          <ac:chgData name="Davood Wadi" userId="22e59502-a1b6-42af-a11d-6423e7dff1a8" providerId="ADAL" clId="{D216F820-60E6-420B-AD8E-649CB9B4A3C5}" dt="2023-08-24T13:08:34.538" v="5461"/>
          <ac:grpSpMkLst>
            <pc:docMk/>
            <pc:sldMk cId="3640262021" sldId="270"/>
            <ac:grpSpMk id="239" creationId="{EF5FDDC0-C2A9-5BD7-C785-7A103F15B22B}"/>
          </ac:grpSpMkLst>
        </pc:grpChg>
        <pc:picChg chg="add del mod ord">
          <ac:chgData name="Davood Wadi" userId="22e59502-a1b6-42af-a11d-6423e7dff1a8" providerId="ADAL" clId="{D216F820-60E6-420B-AD8E-649CB9B4A3C5}" dt="2023-08-23T13:03:52.995" v="445" actId="22"/>
          <ac:picMkLst>
            <pc:docMk/>
            <pc:sldMk cId="3640262021" sldId="270"/>
            <ac:picMk id="6" creationId="{0EDD6CCE-F396-3ABC-B7EC-CF1CFA36C5B6}"/>
          </ac:picMkLst>
        </pc:picChg>
        <pc:picChg chg="add mod ord">
          <ac:chgData name="Davood Wadi" userId="22e59502-a1b6-42af-a11d-6423e7dff1a8" providerId="ADAL" clId="{D216F820-60E6-420B-AD8E-649CB9B4A3C5}" dt="2023-08-23T13:04:44.484" v="471" actId="1076"/>
          <ac:picMkLst>
            <pc:docMk/>
            <pc:sldMk cId="3640262021" sldId="270"/>
            <ac:picMk id="8" creationId="{4D46D48F-EB48-8135-FB79-BABA5044FBBE}"/>
          </ac:picMkLst>
        </pc:picChg>
        <pc:picChg chg="add mod ord">
          <ac:chgData name="Davood Wadi" userId="22e59502-a1b6-42af-a11d-6423e7dff1a8" providerId="ADAL" clId="{D216F820-60E6-420B-AD8E-649CB9B4A3C5}" dt="2023-08-23T13:04:00.770" v="447" actId="22"/>
          <ac:picMkLst>
            <pc:docMk/>
            <pc:sldMk cId="3640262021" sldId="270"/>
            <ac:picMk id="10" creationId="{F852CA3A-D2A8-BAC5-9257-1394B1458524}"/>
          </ac:picMkLst>
        </pc:picChg>
        <pc:picChg chg="add del mod">
          <ac:chgData name="Davood Wadi" userId="22e59502-a1b6-42af-a11d-6423e7dff1a8" providerId="ADAL" clId="{D216F820-60E6-420B-AD8E-649CB9B4A3C5}" dt="2023-08-23T13:06:02.834" v="479" actId="478"/>
          <ac:picMkLst>
            <pc:docMk/>
            <pc:sldMk cId="3640262021" sldId="270"/>
            <ac:picMk id="13" creationId="{F78C343A-AFFC-9B6C-7F98-07E73349941C}"/>
          </ac:picMkLst>
        </pc:pic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6" creationId="{BE27CF79-0C58-53A9-A5B9-A0E2A16EE24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7" creationId="{DEFD44CB-BB4E-6CAD-7EFE-31C2C0FA08F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8" creationId="{24B92898-9E20-873F-4AB0-985F1F8FE4D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9" creationId="{8C75AE5E-9824-8A3B-06B2-CAE27A9085A5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21" creationId="{E3C87FF5-91A6-B2FF-69F7-385647204DE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22" creationId="{D970EBF8-E924-9A29-5C9B-89233A28DB3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23" creationId="{DEDC4AB0-5A90-AF58-479E-B236ADEFF8A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24" creationId="{188209DB-4C90-D2BF-6062-6C0A5A51F1D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25" creationId="{B294AB60-E60A-263B-B0E4-AD81592AE87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26" creationId="{97CE1B25-4104-2F9A-64A3-5FA1F2FD779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27" creationId="{D6052D80-6B41-63D4-E583-7E5E81AF974A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28" creationId="{2CE90A4C-C56A-7A74-8CB5-F2AE6601FFF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30" creationId="{96DB9055-AF53-F94F-D938-2EA7396E11D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32" creationId="{FAE9AC67-374E-42D3-CA4A-C8D530472C0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33" creationId="{210F078F-3471-7659-5E6A-2BC7E76719F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34" creationId="{DE122DC0-840A-562F-63E5-2CB9D880347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35" creationId="{E372887A-E439-44A2-059B-3F212852B92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36" creationId="{41EFAD34-7EDB-6A2D-A2BF-928BC306006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38" creationId="{7D073E42-1174-62A6-C0FA-A4CC5799371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39" creationId="{6DE058D0-9975-0B11-1DEE-60C9012CC3C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41" creationId="{3AD618D5-EF67-EA31-52FA-16EED097689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42" creationId="{2A59FAED-6C5D-622C-A150-F6A180EFF43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43" creationId="{AE920F85-B1FC-C5A4-F102-07C3665A2E1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44" creationId="{CC89C49A-3A8F-F05A-0548-633DF504809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45" creationId="{0ECB87FA-63D9-7F55-E3FD-425AE878406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47" creationId="{CE9E1E1F-751A-E20B-009F-2844C2563E25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48" creationId="{0D2F28CE-A28C-9C5E-EF07-A858755FFBC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49" creationId="{6D004CC2-C2E5-BF61-36BB-F46F74F327A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52" creationId="{3DEBBCDD-417F-E27E-FA65-EF3DB6A059C7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53" creationId="{6DF0EC33-2E9A-993E-6C1B-CBF4A2E95677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54" creationId="{0DCC8E15-E65F-3E3F-3670-EC7C173BC968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56" creationId="{95F26A44-F136-017E-64A8-88346E4D4D4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57" creationId="{5840067B-2D51-C4A0-FB36-E7202CBDDC65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58" creationId="{1DCE9A01-8AD8-6027-6B48-68B0CC3B454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59" creationId="{2FE94057-3DA1-1001-5302-5E3BBDDFD89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60" creationId="{553E6B62-4BBB-947B-1ACA-2419097868D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61" creationId="{38EC2153-2B31-1243-2F6E-9B7EBB35393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63" creationId="{E0C19041-2826-70A8-A430-B8649E054192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64" creationId="{49A03B93-52D0-4B37-55B3-D1BB44E64E4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66" creationId="{77CAB0A9-C313-4F1A-A8B6-D21CB936C527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67" creationId="{6979E963-996C-E0B8-41DD-2BA828DCB20B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69" creationId="{4BB5D39D-A159-9F3D-688E-10774897B456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71" creationId="{88C64380-826B-A1EE-7B0A-1522639F41EF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72" creationId="{43747B1F-8B46-C3F4-6245-05A9F536870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74" creationId="{4CC87CB1-7E11-BDB4-D6B4-D7F980DC03E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75" creationId="{243774A7-9F47-1804-1E31-D6C6AB96E03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76" creationId="{16DADD1E-481A-4F4B-9D85-319EE863A1D4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77" creationId="{E405631F-7EFB-99B2-48F1-72CCE8C84D29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79" creationId="{5EE407FF-7DD7-C344-992A-1BAF6F740C4B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81" creationId="{0D3163F7-00E8-B38E-6229-808E8171F84E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82" creationId="{47C0D0CC-0B6C-2DF8-2ED7-189D555406B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84" creationId="{ADCF5B4B-A981-D6D7-7FF0-1AFDA171519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85" creationId="{8B78B73C-C999-5B54-1BC0-E4E3259087D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86" creationId="{FAB53B7F-FB11-76A1-767E-EE2F9F56A26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87" creationId="{40516F35-82B3-310A-BF24-CA78AC39BBD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88" creationId="{6B6C3C1D-106C-C6E1-8697-F81B88CE9CB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89" creationId="{961227EB-D876-E505-E637-80D3337C367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90" creationId="{26D6E35A-375E-C8D1-5AFE-982FB440F7C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91" creationId="{A8B37DBA-602B-EAEB-9322-FF0FD9B4F0C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93" creationId="{069560F5-2203-5A72-2687-060079B4E33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94" creationId="{D22ED088-FBF9-FDEA-F20C-EE90961D824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95" creationId="{045BC778-D9FC-B738-ECC0-67D39148C5A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96" creationId="{FE5FAA42-2E55-2C68-5E98-ABCDBD5C439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97" creationId="{204E7AFB-1B91-4572-0513-D7C02AFFC57C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98" creationId="{217551CE-84FD-EE0A-D7CD-769B98F71CAC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99" creationId="{EC740757-2004-3E42-8932-F0DB35C601D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01" creationId="{E5AA8C73-1215-4A7A-D3F4-1A940B21D70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02" creationId="{D8B14ED8-D201-0C6B-A712-ADEBA0A624D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03" creationId="{B6AFDCA3-5F7D-CFFA-8E45-559DF3AA2A4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05" creationId="{95D8FB70-EAA7-E802-EDE9-7BF6E8A5AEE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06" creationId="{4451F919-E603-89BF-D96B-77325E51A61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07" creationId="{AF325F15-D42E-4BD5-EEA2-575038D2D83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08" creationId="{5AF968A0-343C-6625-ED36-100799340CB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09" creationId="{FF0CA560-F681-7404-B84C-D948E5F8480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10" creationId="{05C20747-6BC6-9E44-8C5B-1796ACF4838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11" creationId="{1E1CEE72-2F9B-3AA6-4E0B-CC3EE0DCDAA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12" creationId="{AEAB6D3F-AAF5-0E9E-091C-4B540A8111F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13" creationId="{D5E51383-246D-3095-12B2-CE54EC8DE46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14" creationId="{F2AA3253-8C95-D54F-2E39-D902D890CA5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15" creationId="{0E832584-DC9E-2388-3A65-875A51FE311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16" creationId="{3DCFF2C6-BDD4-585D-3FD4-C7B6513B34E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18" creationId="{83959C26-5ECA-E63C-4382-025B979599C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19" creationId="{AFD684CD-B3DB-9596-5655-DFB54E9DBA7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21" creationId="{544C6250-9E03-EDB2-69BB-BB7D4AABD40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22" creationId="{8991894C-8F78-8782-90F5-17E69501BD1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23" creationId="{9BA66F04-C320-2689-F0E0-A8E6886CC0F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24" creationId="{B9D9E902-0453-CAE9-EDAC-AB7671A4E2B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25" creationId="{FCFF1F45-3F21-4FCE-E5C3-E3EAF88F07A2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27" creationId="{8CAF6F04-A53A-281C-251D-F8439B4A2862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28" creationId="{AA2DE32B-8321-8DFE-C6B7-621662CD5836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29" creationId="{0081BB1A-4FE6-BA7D-3842-167B0D6AD36A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30" creationId="{656B3C17-9BA4-AC64-2855-EF45E4DD9135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31" creationId="{93FBB284-035D-4502-EA14-A57225FB4F5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32" creationId="{3DC759FD-2AAA-257C-2FD7-DCAAB266C00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33" creationId="{A25ADF88-550E-EF19-D25C-5E801CD4AC8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34" creationId="{4B0E7816-72E4-6A57-1E07-B7F8328F93B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35" creationId="{3325CD14-B353-871F-C583-3B60A22CEBC6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36" creationId="{DE153650-3AB6-34D1-7BEB-492B093E8A77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37" creationId="{6174C600-EDE1-7368-7EF0-102044CDB4E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40" creationId="{65220D18-7F97-467E-98AF-A63156FBDED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41" creationId="{4FDF91CF-EA39-C58A-DF3C-FC15B4CC04D5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42" creationId="{889E3922-4883-5A09-F95B-90760505ED9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43" creationId="{63553791-2062-2823-5732-B6FEB816CC56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45" creationId="{3BFC8D98-AFDE-EA8A-EFB7-B6E573013991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46" creationId="{92643242-0686-F870-B14F-C12A849CE13F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48" creationId="{375BF826-B303-1B42-5212-61DC118451FF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49" creationId="{989D8EBD-19CA-4803-EA13-D4CA9C2F35CE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50" creationId="{0F1B9237-1281-3A25-D67F-DDFB19767E89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51" creationId="{9077161F-0DEE-A87B-EBC1-229CD876161C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52" creationId="{515EE9E3-A4F0-762C-9D99-BCF6C116D11C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53" creationId="{16BCA99A-A0EF-4D47-BB3E-0FCB44A23B03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54" creationId="{89D673E9-153F-9E33-18A4-0059515D10F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57" creationId="{663E77D8-D768-8077-C252-4BE630AA0FA2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58" creationId="{DDF99C20-3F16-9036-9030-47F7E1E71813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60" creationId="{666FCEA2-2C1C-AD6E-FDCB-88A14ED72D10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62" creationId="{20FD943F-557D-AC8E-CCF7-93C499310680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640262021" sldId="270"/>
            <ac:inkMk id="163" creationId="{77CF8822-F751-15D4-A385-1B14D245DA64}"/>
          </ac:inkMkLst>
        </pc:inkChg>
        <pc:inkChg chg="add">
          <ac:chgData name="Davood Wadi" userId="22e59502-a1b6-42af-a11d-6423e7dff1a8" providerId="ADAL" clId="{D216F820-60E6-420B-AD8E-649CB9B4A3C5}" dt="2023-08-24T13:06:54.940" v="5389" actId="9405"/>
          <ac:inkMkLst>
            <pc:docMk/>
            <pc:sldMk cId="3640262021" sldId="270"/>
            <ac:inkMk id="165" creationId="{C830DC98-6DC1-A064-D31C-E1B255BD552C}"/>
          </ac:inkMkLst>
        </pc:inkChg>
        <pc:inkChg chg="add">
          <ac:chgData name="Davood Wadi" userId="22e59502-a1b6-42af-a11d-6423e7dff1a8" providerId="ADAL" clId="{D216F820-60E6-420B-AD8E-649CB9B4A3C5}" dt="2023-08-24T13:06:56.461" v="5390" actId="9405"/>
          <ac:inkMkLst>
            <pc:docMk/>
            <pc:sldMk cId="3640262021" sldId="270"/>
            <ac:inkMk id="166" creationId="{20FBE6F4-35B2-3825-CD78-B8076C5F97C5}"/>
          </ac:inkMkLst>
        </pc:inkChg>
        <pc:inkChg chg="add">
          <ac:chgData name="Davood Wadi" userId="22e59502-a1b6-42af-a11d-6423e7dff1a8" providerId="ADAL" clId="{D216F820-60E6-420B-AD8E-649CB9B4A3C5}" dt="2023-08-24T13:07:00.914" v="5391" actId="9405"/>
          <ac:inkMkLst>
            <pc:docMk/>
            <pc:sldMk cId="3640262021" sldId="270"/>
            <ac:inkMk id="167" creationId="{03275DA8-7807-1867-FEEA-5620ADF2B0E3}"/>
          </ac:inkMkLst>
        </pc:inkChg>
        <pc:inkChg chg="add">
          <ac:chgData name="Davood Wadi" userId="22e59502-a1b6-42af-a11d-6423e7dff1a8" providerId="ADAL" clId="{D216F820-60E6-420B-AD8E-649CB9B4A3C5}" dt="2023-08-24T13:07:03.058" v="5392" actId="9405"/>
          <ac:inkMkLst>
            <pc:docMk/>
            <pc:sldMk cId="3640262021" sldId="270"/>
            <ac:inkMk id="168" creationId="{6564914E-7048-6DE5-0235-1422B2486C34}"/>
          </ac:inkMkLst>
        </pc:inkChg>
        <pc:inkChg chg="add mod">
          <ac:chgData name="Davood Wadi" userId="22e59502-a1b6-42af-a11d-6423e7dff1a8" providerId="ADAL" clId="{D216F820-60E6-420B-AD8E-649CB9B4A3C5}" dt="2023-08-24T13:07:12.458" v="5401"/>
          <ac:inkMkLst>
            <pc:docMk/>
            <pc:sldMk cId="3640262021" sldId="270"/>
            <ac:inkMk id="169" creationId="{A7A497C6-9B5C-8856-AE3B-8CFF72E7D0E3}"/>
          </ac:inkMkLst>
        </pc:inkChg>
        <pc:inkChg chg="add mod">
          <ac:chgData name="Davood Wadi" userId="22e59502-a1b6-42af-a11d-6423e7dff1a8" providerId="ADAL" clId="{D216F820-60E6-420B-AD8E-649CB9B4A3C5}" dt="2023-08-24T13:07:12.458" v="5401"/>
          <ac:inkMkLst>
            <pc:docMk/>
            <pc:sldMk cId="3640262021" sldId="270"/>
            <ac:inkMk id="170" creationId="{EFAEF631-B564-98EC-DD45-763BF9E6E4F8}"/>
          </ac:inkMkLst>
        </pc:inkChg>
        <pc:inkChg chg="add mod">
          <ac:chgData name="Davood Wadi" userId="22e59502-a1b6-42af-a11d-6423e7dff1a8" providerId="ADAL" clId="{D216F820-60E6-420B-AD8E-649CB9B4A3C5}" dt="2023-08-24T13:07:12.458" v="5401"/>
          <ac:inkMkLst>
            <pc:docMk/>
            <pc:sldMk cId="3640262021" sldId="270"/>
            <ac:inkMk id="171" creationId="{E4478B16-8784-A8E7-8047-D68D34DF0072}"/>
          </ac:inkMkLst>
        </pc:inkChg>
        <pc:inkChg chg="add mod">
          <ac:chgData name="Davood Wadi" userId="22e59502-a1b6-42af-a11d-6423e7dff1a8" providerId="ADAL" clId="{D216F820-60E6-420B-AD8E-649CB9B4A3C5}" dt="2023-08-24T13:07:12.458" v="5401"/>
          <ac:inkMkLst>
            <pc:docMk/>
            <pc:sldMk cId="3640262021" sldId="270"/>
            <ac:inkMk id="173" creationId="{82060807-3D46-7D6B-0E40-E2AF60CAB44E}"/>
          </ac:inkMkLst>
        </pc:inkChg>
        <pc:inkChg chg="add mod">
          <ac:chgData name="Davood Wadi" userId="22e59502-a1b6-42af-a11d-6423e7dff1a8" providerId="ADAL" clId="{D216F820-60E6-420B-AD8E-649CB9B4A3C5}" dt="2023-08-24T13:07:12.458" v="5401"/>
          <ac:inkMkLst>
            <pc:docMk/>
            <pc:sldMk cId="3640262021" sldId="270"/>
            <ac:inkMk id="175" creationId="{26FABED5-16A0-4E98-4EB8-05DB324779FA}"/>
          </ac:inkMkLst>
        </pc:inkChg>
        <pc:inkChg chg="add mod">
          <ac:chgData name="Davood Wadi" userId="22e59502-a1b6-42af-a11d-6423e7dff1a8" providerId="ADAL" clId="{D216F820-60E6-420B-AD8E-649CB9B4A3C5}" dt="2023-08-24T13:07:12.458" v="5401"/>
          <ac:inkMkLst>
            <pc:docMk/>
            <pc:sldMk cId="3640262021" sldId="270"/>
            <ac:inkMk id="176" creationId="{82FD5F38-9D09-14EF-FEB7-7F75455BD2D2}"/>
          </ac:inkMkLst>
        </pc:inkChg>
        <pc:inkChg chg="add mod">
          <ac:chgData name="Davood Wadi" userId="22e59502-a1b6-42af-a11d-6423e7dff1a8" providerId="ADAL" clId="{D216F820-60E6-420B-AD8E-649CB9B4A3C5}" dt="2023-08-24T13:07:29.318" v="5416"/>
          <ac:inkMkLst>
            <pc:docMk/>
            <pc:sldMk cId="3640262021" sldId="270"/>
            <ac:inkMk id="178" creationId="{FD4FB8FB-A83E-3C4F-633B-2EA0A9492A71}"/>
          </ac:inkMkLst>
        </pc:inkChg>
        <pc:inkChg chg="add mod">
          <ac:chgData name="Davood Wadi" userId="22e59502-a1b6-42af-a11d-6423e7dff1a8" providerId="ADAL" clId="{D216F820-60E6-420B-AD8E-649CB9B4A3C5}" dt="2023-08-24T13:07:29.318" v="5416"/>
          <ac:inkMkLst>
            <pc:docMk/>
            <pc:sldMk cId="3640262021" sldId="270"/>
            <ac:inkMk id="179" creationId="{A22E51E6-0BF3-756A-E02A-C62EC0DBE03F}"/>
          </ac:inkMkLst>
        </pc:inkChg>
        <pc:inkChg chg="add mod">
          <ac:chgData name="Davood Wadi" userId="22e59502-a1b6-42af-a11d-6423e7dff1a8" providerId="ADAL" clId="{D216F820-60E6-420B-AD8E-649CB9B4A3C5}" dt="2023-08-24T13:07:29.318" v="5416"/>
          <ac:inkMkLst>
            <pc:docMk/>
            <pc:sldMk cId="3640262021" sldId="270"/>
            <ac:inkMk id="180" creationId="{79016926-D609-4298-C49A-5FB0B3FDEF75}"/>
          </ac:inkMkLst>
        </pc:inkChg>
        <pc:inkChg chg="add mod">
          <ac:chgData name="Davood Wadi" userId="22e59502-a1b6-42af-a11d-6423e7dff1a8" providerId="ADAL" clId="{D216F820-60E6-420B-AD8E-649CB9B4A3C5}" dt="2023-08-24T13:07:29.318" v="5416"/>
          <ac:inkMkLst>
            <pc:docMk/>
            <pc:sldMk cId="3640262021" sldId="270"/>
            <ac:inkMk id="181" creationId="{BE0F4FC5-084E-D220-1272-7E20D8055039}"/>
          </ac:inkMkLst>
        </pc:inkChg>
        <pc:inkChg chg="add mod">
          <ac:chgData name="Davood Wadi" userId="22e59502-a1b6-42af-a11d-6423e7dff1a8" providerId="ADAL" clId="{D216F820-60E6-420B-AD8E-649CB9B4A3C5}" dt="2023-08-24T13:07:29.318" v="5416"/>
          <ac:inkMkLst>
            <pc:docMk/>
            <pc:sldMk cId="3640262021" sldId="270"/>
            <ac:inkMk id="182" creationId="{992F0F14-8C8A-BA25-D74D-8DCD65CF75C2}"/>
          </ac:inkMkLst>
        </pc:inkChg>
        <pc:inkChg chg="add mod">
          <ac:chgData name="Davood Wadi" userId="22e59502-a1b6-42af-a11d-6423e7dff1a8" providerId="ADAL" clId="{D216F820-60E6-420B-AD8E-649CB9B4A3C5}" dt="2023-08-24T13:07:29.318" v="5416"/>
          <ac:inkMkLst>
            <pc:docMk/>
            <pc:sldMk cId="3640262021" sldId="270"/>
            <ac:inkMk id="183" creationId="{01552AD9-7263-F8A1-1409-695A05EAE7E9}"/>
          </ac:inkMkLst>
        </pc:inkChg>
        <pc:inkChg chg="add mod">
          <ac:chgData name="Davood Wadi" userId="22e59502-a1b6-42af-a11d-6423e7dff1a8" providerId="ADAL" clId="{D216F820-60E6-420B-AD8E-649CB9B4A3C5}" dt="2023-08-24T13:07:29.318" v="5416"/>
          <ac:inkMkLst>
            <pc:docMk/>
            <pc:sldMk cId="3640262021" sldId="270"/>
            <ac:inkMk id="184" creationId="{5CD41D62-9E87-D562-10AB-E41709E94A09}"/>
          </ac:inkMkLst>
        </pc:inkChg>
        <pc:inkChg chg="add mod">
          <ac:chgData name="Davood Wadi" userId="22e59502-a1b6-42af-a11d-6423e7dff1a8" providerId="ADAL" clId="{D216F820-60E6-420B-AD8E-649CB9B4A3C5}" dt="2023-08-24T13:07:29.318" v="5416"/>
          <ac:inkMkLst>
            <pc:docMk/>
            <pc:sldMk cId="3640262021" sldId="270"/>
            <ac:inkMk id="185" creationId="{CB485627-6EB2-0AEA-999B-5E8D00AD8431}"/>
          </ac:inkMkLst>
        </pc:inkChg>
        <pc:inkChg chg="add mod">
          <ac:chgData name="Davood Wadi" userId="22e59502-a1b6-42af-a11d-6423e7dff1a8" providerId="ADAL" clId="{D216F820-60E6-420B-AD8E-649CB9B4A3C5}" dt="2023-08-24T13:07:29.318" v="5416"/>
          <ac:inkMkLst>
            <pc:docMk/>
            <pc:sldMk cId="3640262021" sldId="270"/>
            <ac:inkMk id="186" creationId="{16CCD52D-C2B3-82EF-39E2-66FEE3E41049}"/>
          </ac:inkMkLst>
        </pc:inkChg>
        <pc:inkChg chg="add mod">
          <ac:chgData name="Davood Wadi" userId="22e59502-a1b6-42af-a11d-6423e7dff1a8" providerId="ADAL" clId="{D216F820-60E6-420B-AD8E-649CB9B4A3C5}" dt="2023-08-24T13:07:29.318" v="5416"/>
          <ac:inkMkLst>
            <pc:docMk/>
            <pc:sldMk cId="3640262021" sldId="270"/>
            <ac:inkMk id="187" creationId="{D714A615-F925-348D-13CF-9EA7E9160719}"/>
          </ac:inkMkLst>
        </pc:inkChg>
        <pc:inkChg chg="add mod">
          <ac:chgData name="Davood Wadi" userId="22e59502-a1b6-42af-a11d-6423e7dff1a8" providerId="ADAL" clId="{D216F820-60E6-420B-AD8E-649CB9B4A3C5}" dt="2023-08-24T13:07:29.318" v="5416"/>
          <ac:inkMkLst>
            <pc:docMk/>
            <pc:sldMk cId="3640262021" sldId="270"/>
            <ac:inkMk id="188" creationId="{A3D10E2B-50B3-03A5-CEDB-221AE695A1AA}"/>
          </ac:inkMkLst>
        </pc:inkChg>
        <pc:inkChg chg="add mod">
          <ac:chgData name="Davood Wadi" userId="22e59502-a1b6-42af-a11d-6423e7dff1a8" providerId="ADAL" clId="{D216F820-60E6-420B-AD8E-649CB9B4A3C5}" dt="2023-08-24T13:07:29.318" v="5416"/>
          <ac:inkMkLst>
            <pc:docMk/>
            <pc:sldMk cId="3640262021" sldId="270"/>
            <ac:inkMk id="189" creationId="{3B1E441C-3101-2FCA-018A-3FA20DBE3F09}"/>
          </ac:inkMkLst>
        </pc:inkChg>
        <pc:inkChg chg="add mod">
          <ac:chgData name="Davood Wadi" userId="22e59502-a1b6-42af-a11d-6423e7dff1a8" providerId="ADAL" clId="{D216F820-60E6-420B-AD8E-649CB9B4A3C5}" dt="2023-08-24T13:07:29.318" v="5416"/>
          <ac:inkMkLst>
            <pc:docMk/>
            <pc:sldMk cId="3640262021" sldId="270"/>
            <ac:inkMk id="192" creationId="{7D0737AF-92AB-03B9-167D-F21E1516F3AE}"/>
          </ac:inkMkLst>
        </pc:inkChg>
        <pc:inkChg chg="add mod">
          <ac:chgData name="Davood Wadi" userId="22e59502-a1b6-42af-a11d-6423e7dff1a8" providerId="ADAL" clId="{D216F820-60E6-420B-AD8E-649CB9B4A3C5}" dt="2023-08-24T13:07:40.125" v="5419"/>
          <ac:inkMkLst>
            <pc:docMk/>
            <pc:sldMk cId="3640262021" sldId="270"/>
            <ac:inkMk id="194" creationId="{3D2C1696-74F2-C6D0-3068-6B09D968FDE2}"/>
          </ac:inkMkLst>
        </pc:inkChg>
        <pc:inkChg chg="add mod">
          <ac:chgData name="Davood Wadi" userId="22e59502-a1b6-42af-a11d-6423e7dff1a8" providerId="ADAL" clId="{D216F820-60E6-420B-AD8E-649CB9B4A3C5}" dt="2023-08-24T13:07:40.125" v="5419"/>
          <ac:inkMkLst>
            <pc:docMk/>
            <pc:sldMk cId="3640262021" sldId="270"/>
            <ac:inkMk id="195" creationId="{5EDEBB41-7170-5E06-FD79-7C186FD5E444}"/>
          </ac:inkMkLst>
        </pc:inkChg>
        <pc:inkChg chg="add mod">
          <ac:chgData name="Davood Wadi" userId="22e59502-a1b6-42af-a11d-6423e7dff1a8" providerId="ADAL" clId="{D216F820-60E6-420B-AD8E-649CB9B4A3C5}" dt="2023-08-24T13:08:05.526" v="5439"/>
          <ac:inkMkLst>
            <pc:docMk/>
            <pc:sldMk cId="3640262021" sldId="270"/>
            <ac:inkMk id="197" creationId="{EE6110AA-80E3-28CA-D75D-06560AFF1373}"/>
          </ac:inkMkLst>
        </pc:inkChg>
        <pc:inkChg chg="add mod">
          <ac:chgData name="Davood Wadi" userId="22e59502-a1b6-42af-a11d-6423e7dff1a8" providerId="ADAL" clId="{D216F820-60E6-420B-AD8E-649CB9B4A3C5}" dt="2023-08-24T13:08:05.526" v="5439"/>
          <ac:inkMkLst>
            <pc:docMk/>
            <pc:sldMk cId="3640262021" sldId="270"/>
            <ac:inkMk id="198" creationId="{9836FA00-A460-B674-BF87-876D88D00CB7}"/>
          </ac:inkMkLst>
        </pc:inkChg>
        <pc:inkChg chg="add mod">
          <ac:chgData name="Davood Wadi" userId="22e59502-a1b6-42af-a11d-6423e7dff1a8" providerId="ADAL" clId="{D216F820-60E6-420B-AD8E-649CB9B4A3C5}" dt="2023-08-24T13:08:05.526" v="5439"/>
          <ac:inkMkLst>
            <pc:docMk/>
            <pc:sldMk cId="3640262021" sldId="270"/>
            <ac:inkMk id="199" creationId="{D86369CE-AC5B-24ED-4926-BED340A97972}"/>
          </ac:inkMkLst>
        </pc:inkChg>
        <pc:inkChg chg="add mod">
          <ac:chgData name="Davood Wadi" userId="22e59502-a1b6-42af-a11d-6423e7dff1a8" providerId="ADAL" clId="{D216F820-60E6-420B-AD8E-649CB9B4A3C5}" dt="2023-08-24T13:08:05.526" v="5439"/>
          <ac:inkMkLst>
            <pc:docMk/>
            <pc:sldMk cId="3640262021" sldId="270"/>
            <ac:inkMk id="201" creationId="{623E3379-2F80-E463-BAFE-4201879E598C}"/>
          </ac:inkMkLst>
        </pc:inkChg>
        <pc:inkChg chg="add mod">
          <ac:chgData name="Davood Wadi" userId="22e59502-a1b6-42af-a11d-6423e7dff1a8" providerId="ADAL" clId="{D216F820-60E6-420B-AD8E-649CB9B4A3C5}" dt="2023-08-24T13:08:05.526" v="5439"/>
          <ac:inkMkLst>
            <pc:docMk/>
            <pc:sldMk cId="3640262021" sldId="270"/>
            <ac:inkMk id="202" creationId="{B45377B4-4329-5BF6-8862-905D1FC32C0D}"/>
          </ac:inkMkLst>
        </pc:inkChg>
        <pc:inkChg chg="add mod">
          <ac:chgData name="Davood Wadi" userId="22e59502-a1b6-42af-a11d-6423e7dff1a8" providerId="ADAL" clId="{D216F820-60E6-420B-AD8E-649CB9B4A3C5}" dt="2023-08-24T13:08:05.526" v="5439"/>
          <ac:inkMkLst>
            <pc:docMk/>
            <pc:sldMk cId="3640262021" sldId="270"/>
            <ac:inkMk id="203" creationId="{07E733E5-1426-2D01-9D1B-3C62271EDD46}"/>
          </ac:inkMkLst>
        </pc:inkChg>
        <pc:inkChg chg="add mod">
          <ac:chgData name="Davood Wadi" userId="22e59502-a1b6-42af-a11d-6423e7dff1a8" providerId="ADAL" clId="{D216F820-60E6-420B-AD8E-649CB9B4A3C5}" dt="2023-08-24T13:08:05.526" v="5439"/>
          <ac:inkMkLst>
            <pc:docMk/>
            <pc:sldMk cId="3640262021" sldId="270"/>
            <ac:inkMk id="204" creationId="{0EED2E90-5138-3D85-FC72-F6CE16AB56A2}"/>
          </ac:inkMkLst>
        </pc:inkChg>
        <pc:inkChg chg="add mod">
          <ac:chgData name="Davood Wadi" userId="22e59502-a1b6-42af-a11d-6423e7dff1a8" providerId="ADAL" clId="{D216F820-60E6-420B-AD8E-649CB9B4A3C5}" dt="2023-08-24T13:08:05.526" v="5439"/>
          <ac:inkMkLst>
            <pc:docMk/>
            <pc:sldMk cId="3640262021" sldId="270"/>
            <ac:inkMk id="205" creationId="{905F7E60-7F59-6894-9060-B9DBE6D00A79}"/>
          </ac:inkMkLst>
        </pc:inkChg>
        <pc:inkChg chg="add mod">
          <ac:chgData name="Davood Wadi" userId="22e59502-a1b6-42af-a11d-6423e7dff1a8" providerId="ADAL" clId="{D216F820-60E6-420B-AD8E-649CB9B4A3C5}" dt="2023-08-24T13:08:05.526" v="5439"/>
          <ac:inkMkLst>
            <pc:docMk/>
            <pc:sldMk cId="3640262021" sldId="270"/>
            <ac:inkMk id="206" creationId="{C6B2D627-A829-1C72-C9A9-1EBE4DDA368B}"/>
          </ac:inkMkLst>
        </pc:inkChg>
        <pc:inkChg chg="add mod">
          <ac:chgData name="Davood Wadi" userId="22e59502-a1b6-42af-a11d-6423e7dff1a8" providerId="ADAL" clId="{D216F820-60E6-420B-AD8E-649CB9B4A3C5}" dt="2023-08-24T13:08:05.526" v="5439"/>
          <ac:inkMkLst>
            <pc:docMk/>
            <pc:sldMk cId="3640262021" sldId="270"/>
            <ac:inkMk id="208" creationId="{8DA20F57-DB34-BB70-8A41-CC3D89699A5A}"/>
          </ac:inkMkLst>
        </pc:inkChg>
        <pc:inkChg chg="add mod">
          <ac:chgData name="Davood Wadi" userId="22e59502-a1b6-42af-a11d-6423e7dff1a8" providerId="ADAL" clId="{D216F820-60E6-420B-AD8E-649CB9B4A3C5}" dt="2023-08-24T13:08:05.526" v="5439"/>
          <ac:inkMkLst>
            <pc:docMk/>
            <pc:sldMk cId="3640262021" sldId="270"/>
            <ac:inkMk id="209" creationId="{3A59E895-7A69-055A-D50B-EEDD98E8450B}"/>
          </ac:inkMkLst>
        </pc:inkChg>
        <pc:inkChg chg="add mod">
          <ac:chgData name="Davood Wadi" userId="22e59502-a1b6-42af-a11d-6423e7dff1a8" providerId="ADAL" clId="{D216F820-60E6-420B-AD8E-649CB9B4A3C5}" dt="2023-08-24T13:08:05.526" v="5439"/>
          <ac:inkMkLst>
            <pc:docMk/>
            <pc:sldMk cId="3640262021" sldId="270"/>
            <ac:inkMk id="210" creationId="{BEE4B0D6-1124-00E9-D5B9-58E272EE8ED4}"/>
          </ac:inkMkLst>
        </pc:inkChg>
        <pc:inkChg chg="add mod">
          <ac:chgData name="Davood Wadi" userId="22e59502-a1b6-42af-a11d-6423e7dff1a8" providerId="ADAL" clId="{D216F820-60E6-420B-AD8E-649CB9B4A3C5}" dt="2023-08-24T13:08:05.526" v="5439"/>
          <ac:inkMkLst>
            <pc:docMk/>
            <pc:sldMk cId="3640262021" sldId="270"/>
            <ac:inkMk id="211" creationId="{0E24681D-0906-3C90-5224-AB6EDFA3D5BC}"/>
          </ac:inkMkLst>
        </pc:inkChg>
        <pc:inkChg chg="add mod">
          <ac:chgData name="Davood Wadi" userId="22e59502-a1b6-42af-a11d-6423e7dff1a8" providerId="ADAL" clId="{D216F820-60E6-420B-AD8E-649CB9B4A3C5}" dt="2023-08-24T13:08:05.526" v="5439"/>
          <ac:inkMkLst>
            <pc:docMk/>
            <pc:sldMk cId="3640262021" sldId="270"/>
            <ac:inkMk id="212" creationId="{E6875309-375A-46CC-616A-8B3209F0967B}"/>
          </ac:inkMkLst>
        </pc:inkChg>
        <pc:inkChg chg="add mod">
          <ac:chgData name="Davood Wadi" userId="22e59502-a1b6-42af-a11d-6423e7dff1a8" providerId="ADAL" clId="{D216F820-60E6-420B-AD8E-649CB9B4A3C5}" dt="2023-08-24T13:08:05.526" v="5439"/>
          <ac:inkMkLst>
            <pc:docMk/>
            <pc:sldMk cId="3640262021" sldId="270"/>
            <ac:inkMk id="213" creationId="{62B3F1FC-9207-ED57-AF28-2F6E2EDBFA3A}"/>
          </ac:inkMkLst>
        </pc:inkChg>
        <pc:inkChg chg="add mod">
          <ac:chgData name="Davood Wadi" userId="22e59502-a1b6-42af-a11d-6423e7dff1a8" providerId="ADAL" clId="{D216F820-60E6-420B-AD8E-649CB9B4A3C5}" dt="2023-08-24T13:08:05.526" v="5439"/>
          <ac:inkMkLst>
            <pc:docMk/>
            <pc:sldMk cId="3640262021" sldId="270"/>
            <ac:inkMk id="214" creationId="{9D68460B-F0B3-2926-2070-B9BEAF280636}"/>
          </ac:inkMkLst>
        </pc:inkChg>
        <pc:inkChg chg="add mod">
          <ac:chgData name="Davood Wadi" userId="22e59502-a1b6-42af-a11d-6423e7dff1a8" providerId="ADAL" clId="{D216F820-60E6-420B-AD8E-649CB9B4A3C5}" dt="2023-08-24T13:08:05.526" v="5439"/>
          <ac:inkMkLst>
            <pc:docMk/>
            <pc:sldMk cId="3640262021" sldId="270"/>
            <ac:inkMk id="215" creationId="{DC694D34-6756-EFEF-7A8D-86FCA0741EF0}"/>
          </ac:inkMkLst>
        </pc:inkChg>
        <pc:inkChg chg="add mod">
          <ac:chgData name="Davood Wadi" userId="22e59502-a1b6-42af-a11d-6423e7dff1a8" providerId="ADAL" clId="{D216F820-60E6-420B-AD8E-649CB9B4A3C5}" dt="2023-08-24T13:08:14.825" v="5454"/>
          <ac:inkMkLst>
            <pc:docMk/>
            <pc:sldMk cId="3640262021" sldId="270"/>
            <ac:inkMk id="217" creationId="{01B4D746-8C7E-722D-1F42-24134B1AA7E1}"/>
          </ac:inkMkLst>
        </pc:inkChg>
        <pc:inkChg chg="add mod">
          <ac:chgData name="Davood Wadi" userId="22e59502-a1b6-42af-a11d-6423e7dff1a8" providerId="ADAL" clId="{D216F820-60E6-420B-AD8E-649CB9B4A3C5}" dt="2023-08-24T13:08:14.825" v="5454"/>
          <ac:inkMkLst>
            <pc:docMk/>
            <pc:sldMk cId="3640262021" sldId="270"/>
            <ac:inkMk id="218" creationId="{B7A97136-E87F-583D-B62E-5F04E5B94CCE}"/>
          </ac:inkMkLst>
        </pc:inkChg>
        <pc:inkChg chg="add mod">
          <ac:chgData name="Davood Wadi" userId="22e59502-a1b6-42af-a11d-6423e7dff1a8" providerId="ADAL" clId="{D216F820-60E6-420B-AD8E-649CB9B4A3C5}" dt="2023-08-24T13:08:14.825" v="5454"/>
          <ac:inkMkLst>
            <pc:docMk/>
            <pc:sldMk cId="3640262021" sldId="270"/>
            <ac:inkMk id="219" creationId="{340B5D19-9EE4-F72A-613E-9F5BB9681FA1}"/>
          </ac:inkMkLst>
        </pc:inkChg>
        <pc:inkChg chg="add mod">
          <ac:chgData name="Davood Wadi" userId="22e59502-a1b6-42af-a11d-6423e7dff1a8" providerId="ADAL" clId="{D216F820-60E6-420B-AD8E-649CB9B4A3C5}" dt="2023-08-24T13:08:14.825" v="5454"/>
          <ac:inkMkLst>
            <pc:docMk/>
            <pc:sldMk cId="3640262021" sldId="270"/>
            <ac:inkMk id="220" creationId="{8F4E00F5-6A00-48B6-2F24-54DBE5FE99A8}"/>
          </ac:inkMkLst>
        </pc:inkChg>
        <pc:inkChg chg="add mod">
          <ac:chgData name="Davood Wadi" userId="22e59502-a1b6-42af-a11d-6423e7dff1a8" providerId="ADAL" clId="{D216F820-60E6-420B-AD8E-649CB9B4A3C5}" dt="2023-08-24T13:08:14.825" v="5454"/>
          <ac:inkMkLst>
            <pc:docMk/>
            <pc:sldMk cId="3640262021" sldId="270"/>
            <ac:inkMk id="221" creationId="{C9628AE5-05AC-16AE-1B29-FB0FE398C2E1}"/>
          </ac:inkMkLst>
        </pc:inkChg>
        <pc:inkChg chg="add mod">
          <ac:chgData name="Davood Wadi" userId="22e59502-a1b6-42af-a11d-6423e7dff1a8" providerId="ADAL" clId="{D216F820-60E6-420B-AD8E-649CB9B4A3C5}" dt="2023-08-24T13:08:14.825" v="5454"/>
          <ac:inkMkLst>
            <pc:docMk/>
            <pc:sldMk cId="3640262021" sldId="270"/>
            <ac:inkMk id="222" creationId="{8A857F3E-846E-53FA-9917-7A080D137052}"/>
          </ac:inkMkLst>
        </pc:inkChg>
        <pc:inkChg chg="add mod">
          <ac:chgData name="Davood Wadi" userId="22e59502-a1b6-42af-a11d-6423e7dff1a8" providerId="ADAL" clId="{D216F820-60E6-420B-AD8E-649CB9B4A3C5}" dt="2023-08-24T13:08:14.825" v="5454"/>
          <ac:inkMkLst>
            <pc:docMk/>
            <pc:sldMk cId="3640262021" sldId="270"/>
            <ac:inkMk id="223" creationId="{EC534983-F867-34E7-6F87-7542A2C9E4C1}"/>
          </ac:inkMkLst>
        </pc:inkChg>
        <pc:inkChg chg="add mod">
          <ac:chgData name="Davood Wadi" userId="22e59502-a1b6-42af-a11d-6423e7dff1a8" providerId="ADAL" clId="{D216F820-60E6-420B-AD8E-649CB9B4A3C5}" dt="2023-08-24T13:08:14.825" v="5454"/>
          <ac:inkMkLst>
            <pc:docMk/>
            <pc:sldMk cId="3640262021" sldId="270"/>
            <ac:inkMk id="224" creationId="{0B157B12-99AC-0374-4545-0B9043DBAE83}"/>
          </ac:inkMkLst>
        </pc:inkChg>
        <pc:inkChg chg="add mod">
          <ac:chgData name="Davood Wadi" userId="22e59502-a1b6-42af-a11d-6423e7dff1a8" providerId="ADAL" clId="{D216F820-60E6-420B-AD8E-649CB9B4A3C5}" dt="2023-08-24T13:08:14.825" v="5454"/>
          <ac:inkMkLst>
            <pc:docMk/>
            <pc:sldMk cId="3640262021" sldId="270"/>
            <ac:inkMk id="225" creationId="{F20E64F6-8302-5EAD-14E5-F0DE8A164915}"/>
          </ac:inkMkLst>
        </pc:inkChg>
        <pc:inkChg chg="add mod">
          <ac:chgData name="Davood Wadi" userId="22e59502-a1b6-42af-a11d-6423e7dff1a8" providerId="ADAL" clId="{D216F820-60E6-420B-AD8E-649CB9B4A3C5}" dt="2023-08-24T13:08:14.825" v="5454"/>
          <ac:inkMkLst>
            <pc:docMk/>
            <pc:sldMk cId="3640262021" sldId="270"/>
            <ac:inkMk id="226" creationId="{87D5723F-512D-3A46-79FC-3A213AEFE60A}"/>
          </ac:inkMkLst>
        </pc:inkChg>
        <pc:inkChg chg="add mod">
          <ac:chgData name="Davood Wadi" userId="22e59502-a1b6-42af-a11d-6423e7dff1a8" providerId="ADAL" clId="{D216F820-60E6-420B-AD8E-649CB9B4A3C5}" dt="2023-08-24T13:08:14.825" v="5454"/>
          <ac:inkMkLst>
            <pc:docMk/>
            <pc:sldMk cId="3640262021" sldId="270"/>
            <ac:inkMk id="227" creationId="{38205D51-FE46-47A4-36F9-56828343A435}"/>
          </ac:inkMkLst>
        </pc:inkChg>
        <pc:inkChg chg="add mod">
          <ac:chgData name="Davood Wadi" userId="22e59502-a1b6-42af-a11d-6423e7dff1a8" providerId="ADAL" clId="{D216F820-60E6-420B-AD8E-649CB9B4A3C5}" dt="2023-08-24T13:08:14.825" v="5454"/>
          <ac:inkMkLst>
            <pc:docMk/>
            <pc:sldMk cId="3640262021" sldId="270"/>
            <ac:inkMk id="228" creationId="{A9C8CC92-43B4-46B5-F651-EC6BF219FC19}"/>
          </ac:inkMkLst>
        </pc:inkChg>
        <pc:inkChg chg="add mod">
          <ac:chgData name="Davood Wadi" userId="22e59502-a1b6-42af-a11d-6423e7dff1a8" providerId="ADAL" clId="{D216F820-60E6-420B-AD8E-649CB9B4A3C5}" dt="2023-08-24T13:08:14.825" v="5454"/>
          <ac:inkMkLst>
            <pc:docMk/>
            <pc:sldMk cId="3640262021" sldId="270"/>
            <ac:inkMk id="229" creationId="{4179CCDC-BA3C-9FF0-779F-427D6AA286F1}"/>
          </ac:inkMkLst>
        </pc:inkChg>
        <pc:inkChg chg="add mod">
          <ac:chgData name="Davood Wadi" userId="22e59502-a1b6-42af-a11d-6423e7dff1a8" providerId="ADAL" clId="{D216F820-60E6-420B-AD8E-649CB9B4A3C5}" dt="2023-08-24T13:08:14.825" v="5454"/>
          <ac:inkMkLst>
            <pc:docMk/>
            <pc:sldMk cId="3640262021" sldId="270"/>
            <ac:inkMk id="230" creationId="{A1F7BCC7-C8B6-C5E2-5DAA-7B7228EF67E0}"/>
          </ac:inkMkLst>
        </pc:inkChg>
        <pc:inkChg chg="add mod">
          <ac:chgData name="Davood Wadi" userId="22e59502-a1b6-42af-a11d-6423e7dff1a8" providerId="ADAL" clId="{D216F820-60E6-420B-AD8E-649CB9B4A3C5}" dt="2023-08-24T13:08:25.851" v="5457"/>
          <ac:inkMkLst>
            <pc:docMk/>
            <pc:sldMk cId="3640262021" sldId="270"/>
            <ac:inkMk id="233" creationId="{2CF10428-7BCE-7CF5-D079-2CFC3E0089D9}"/>
          </ac:inkMkLst>
        </pc:inkChg>
        <pc:inkChg chg="add mod">
          <ac:chgData name="Davood Wadi" userId="22e59502-a1b6-42af-a11d-6423e7dff1a8" providerId="ADAL" clId="{D216F820-60E6-420B-AD8E-649CB9B4A3C5}" dt="2023-08-24T13:08:25.851" v="5457"/>
          <ac:inkMkLst>
            <pc:docMk/>
            <pc:sldMk cId="3640262021" sldId="270"/>
            <ac:inkMk id="234" creationId="{636B30AE-55D9-99D7-8689-B45EDD7FC777}"/>
          </ac:inkMkLst>
        </pc:inkChg>
        <pc:inkChg chg="add">
          <ac:chgData name="Davood Wadi" userId="22e59502-a1b6-42af-a11d-6423e7dff1a8" providerId="ADAL" clId="{D216F820-60E6-420B-AD8E-649CB9B4A3C5}" dt="2023-08-24T13:08:28.961" v="5458" actId="9405"/>
          <ac:inkMkLst>
            <pc:docMk/>
            <pc:sldMk cId="3640262021" sldId="270"/>
            <ac:inkMk id="236" creationId="{366BFB8A-2C06-09F9-6C50-BF33C3F518DF}"/>
          </ac:inkMkLst>
        </pc:inkChg>
        <pc:inkChg chg="add mod">
          <ac:chgData name="Davood Wadi" userId="22e59502-a1b6-42af-a11d-6423e7dff1a8" providerId="ADAL" clId="{D216F820-60E6-420B-AD8E-649CB9B4A3C5}" dt="2023-08-24T13:08:34.538" v="5461"/>
          <ac:inkMkLst>
            <pc:docMk/>
            <pc:sldMk cId="3640262021" sldId="270"/>
            <ac:inkMk id="237" creationId="{0846A3E0-6EC7-4612-A97D-6574D7BF3AE1}"/>
          </ac:inkMkLst>
        </pc:inkChg>
        <pc:inkChg chg="add mod">
          <ac:chgData name="Davood Wadi" userId="22e59502-a1b6-42af-a11d-6423e7dff1a8" providerId="ADAL" clId="{D216F820-60E6-420B-AD8E-649CB9B4A3C5}" dt="2023-08-24T13:08:34.538" v="5461"/>
          <ac:inkMkLst>
            <pc:docMk/>
            <pc:sldMk cId="3640262021" sldId="270"/>
            <ac:inkMk id="238" creationId="{950F0F27-7908-271B-FC66-4D5D326D9A5D}"/>
          </ac:inkMkLst>
        </pc:inkChg>
      </pc:sldChg>
      <pc:sldChg chg="addSp delSp modSp add mod ord">
        <pc:chgData name="Davood Wadi" userId="22e59502-a1b6-42af-a11d-6423e7dff1a8" providerId="ADAL" clId="{D216F820-60E6-420B-AD8E-649CB9B4A3C5}" dt="2023-08-24T12:40:53.703" v="4631" actId="9405"/>
        <pc:sldMkLst>
          <pc:docMk/>
          <pc:sldMk cId="2554131134" sldId="271"/>
        </pc:sldMkLst>
        <pc:spChg chg="mod">
          <ac:chgData name="Davood Wadi" userId="22e59502-a1b6-42af-a11d-6423e7dff1a8" providerId="ADAL" clId="{D216F820-60E6-420B-AD8E-649CB9B4A3C5}" dt="2023-08-23T15:19:42.924" v="1943" actId="1076"/>
          <ac:spMkLst>
            <pc:docMk/>
            <pc:sldMk cId="2554131134" sldId="271"/>
            <ac:spMk id="6" creationId="{9CE349A0-88F2-822E-9055-2418D4AF4CC7}"/>
          </ac:spMkLst>
        </pc:spChg>
        <pc:grpChg chg="del mod">
          <ac:chgData name="Davood Wadi" userId="22e59502-a1b6-42af-a11d-6423e7dff1a8" providerId="ADAL" clId="{D216F820-60E6-420B-AD8E-649CB9B4A3C5}" dt="2023-08-23T20:18:30.285" v="2833"/>
          <ac:grpSpMkLst>
            <pc:docMk/>
            <pc:sldMk cId="2554131134" sldId="271"/>
            <ac:grpSpMk id="14" creationId="{373E0001-5973-B8CA-75AF-0B650A1CF51C}"/>
          </ac:grpSpMkLst>
        </pc:grpChg>
        <pc:grpChg chg="del mod">
          <ac:chgData name="Davood Wadi" userId="22e59502-a1b6-42af-a11d-6423e7dff1a8" providerId="ADAL" clId="{D216F820-60E6-420B-AD8E-649CB9B4A3C5}" dt="2023-08-23T20:18:47.207" v="2843"/>
          <ac:grpSpMkLst>
            <pc:docMk/>
            <pc:sldMk cId="2554131134" sldId="271"/>
            <ac:grpSpMk id="15" creationId="{4DC2C021-609A-595B-C708-A0612E849500}"/>
          </ac:grpSpMkLst>
        </pc:grpChg>
        <pc:grpChg chg="del mod">
          <ac:chgData name="Davood Wadi" userId="22e59502-a1b6-42af-a11d-6423e7dff1a8" providerId="ADAL" clId="{D216F820-60E6-420B-AD8E-649CB9B4A3C5}" dt="2023-08-23T20:18:47.207" v="2843"/>
          <ac:grpSpMkLst>
            <pc:docMk/>
            <pc:sldMk cId="2554131134" sldId="271"/>
            <ac:grpSpMk id="21" creationId="{1C592A47-5F41-EBB9-9607-79F80E17D1E7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2554131134" sldId="271"/>
            <ac:grpSpMk id="25" creationId="{35DD8D6F-2C7B-42B5-DB08-B4062BBD52A2}"/>
          </ac:grpSpMkLst>
        </pc:grpChg>
        <pc:grpChg chg="del mod">
          <ac:chgData name="Davood Wadi" userId="22e59502-a1b6-42af-a11d-6423e7dff1a8" providerId="ADAL" clId="{D216F820-60E6-420B-AD8E-649CB9B4A3C5}" dt="2023-08-24T12:40:17.760" v="4605"/>
          <ac:grpSpMkLst>
            <pc:docMk/>
            <pc:sldMk cId="2554131134" sldId="271"/>
            <ac:grpSpMk id="34" creationId="{9637F991-5B84-C2C8-1CDA-635E31B4DE53}"/>
          </ac:grpSpMkLst>
        </pc:grpChg>
        <pc:grpChg chg="del mod">
          <ac:chgData name="Davood Wadi" userId="22e59502-a1b6-42af-a11d-6423e7dff1a8" providerId="ADAL" clId="{D216F820-60E6-420B-AD8E-649CB9B4A3C5}" dt="2023-08-24T12:40:21.551" v="4608"/>
          <ac:grpSpMkLst>
            <pc:docMk/>
            <pc:sldMk cId="2554131134" sldId="271"/>
            <ac:grpSpMk id="37" creationId="{832DDC6E-5DE6-619A-A9B5-A7C8B00CF6F2}"/>
          </ac:grpSpMkLst>
        </pc:grpChg>
        <pc:grpChg chg="del mod">
          <ac:chgData name="Davood Wadi" userId="22e59502-a1b6-42af-a11d-6423e7dff1a8" providerId="ADAL" clId="{D216F820-60E6-420B-AD8E-649CB9B4A3C5}" dt="2023-08-24T12:40:45.747" v="4624"/>
          <ac:grpSpMkLst>
            <pc:docMk/>
            <pc:sldMk cId="2554131134" sldId="271"/>
            <ac:grpSpMk id="40" creationId="{200661F8-6E98-789D-0B49-C50F331D8486}"/>
          </ac:grpSpMkLst>
        </pc:grpChg>
        <pc:grpChg chg="mod">
          <ac:chgData name="Davood Wadi" userId="22e59502-a1b6-42af-a11d-6423e7dff1a8" providerId="ADAL" clId="{D216F820-60E6-420B-AD8E-649CB9B4A3C5}" dt="2023-08-24T12:40:28.511" v="4613"/>
          <ac:grpSpMkLst>
            <pc:docMk/>
            <pc:sldMk cId="2554131134" sldId="271"/>
            <ac:grpSpMk id="45" creationId="{B725BDB5-1308-AC16-707A-24F334CA8981}"/>
          </ac:grpSpMkLst>
        </pc:grpChg>
        <pc:grpChg chg="mod">
          <ac:chgData name="Davood Wadi" userId="22e59502-a1b6-42af-a11d-6423e7dff1a8" providerId="ADAL" clId="{D216F820-60E6-420B-AD8E-649CB9B4A3C5}" dt="2023-08-24T12:40:30.499" v="4615"/>
          <ac:grpSpMkLst>
            <pc:docMk/>
            <pc:sldMk cId="2554131134" sldId="271"/>
            <ac:grpSpMk id="47" creationId="{34FA49E2-1B49-1825-73DB-74D0476AA643}"/>
          </ac:grpSpMkLst>
        </pc:grpChg>
        <pc:grpChg chg="mod">
          <ac:chgData name="Davood Wadi" userId="22e59502-a1b6-42af-a11d-6423e7dff1a8" providerId="ADAL" clId="{D216F820-60E6-420B-AD8E-649CB9B4A3C5}" dt="2023-08-24T12:40:39.222" v="4621"/>
          <ac:grpSpMkLst>
            <pc:docMk/>
            <pc:sldMk cId="2554131134" sldId="271"/>
            <ac:grpSpMk id="53" creationId="{F611DDC6-8F66-E7D8-7504-09F7935FCCEB}"/>
          </ac:grpSpMkLst>
        </pc:grpChg>
        <pc:grpChg chg="mod">
          <ac:chgData name="Davood Wadi" userId="22e59502-a1b6-42af-a11d-6423e7dff1a8" providerId="ADAL" clId="{D216F820-60E6-420B-AD8E-649CB9B4A3C5}" dt="2023-08-24T12:40:45.747" v="4624"/>
          <ac:grpSpMkLst>
            <pc:docMk/>
            <pc:sldMk cId="2554131134" sldId="271"/>
            <ac:grpSpMk id="56" creationId="{5EC88697-C0D9-9B74-80EA-C525AFF84002}"/>
          </ac:grpSpMkLst>
        </pc:grpChg>
        <pc:grpChg chg="mod">
          <ac:chgData name="Davood Wadi" userId="22e59502-a1b6-42af-a11d-6423e7dff1a8" providerId="ADAL" clId="{D216F820-60E6-420B-AD8E-649CB9B4A3C5}" dt="2023-08-24T12:40:49.218" v="4627"/>
          <ac:grpSpMkLst>
            <pc:docMk/>
            <pc:sldMk cId="2554131134" sldId="271"/>
            <ac:grpSpMk id="59" creationId="{7E3F0AB3-6EF8-FA4B-073A-F82B6FCA73C6}"/>
          </ac:grpSpMkLst>
        </pc:grpChg>
        <pc:grpChg chg="mod">
          <ac:chgData name="Davood Wadi" userId="22e59502-a1b6-42af-a11d-6423e7dff1a8" providerId="ADAL" clId="{D216F820-60E6-420B-AD8E-649CB9B4A3C5}" dt="2023-08-24T12:40:52.144" v="4630"/>
          <ac:grpSpMkLst>
            <pc:docMk/>
            <pc:sldMk cId="2554131134" sldId="271"/>
            <ac:grpSpMk id="62" creationId="{1015C337-AE15-E177-39A3-B86CBA364C8D}"/>
          </ac:grpSpMkLst>
        </pc:grpChg>
        <pc:picChg chg="mod">
          <ac:chgData name="Davood Wadi" userId="22e59502-a1b6-42af-a11d-6423e7dff1a8" providerId="ADAL" clId="{D216F820-60E6-420B-AD8E-649CB9B4A3C5}" dt="2023-08-23T15:19:44.899" v="1952" actId="1035"/>
          <ac:picMkLst>
            <pc:docMk/>
            <pc:sldMk cId="2554131134" sldId="271"/>
            <ac:picMk id="5" creationId="{36F6D20B-DD81-EF44-E951-AE637D019755}"/>
          </ac:picMkLst>
        </pc:pic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554131134" sldId="271"/>
            <ac:inkMk id="7" creationId="{C1441F5C-E0A3-AFF2-BC30-FCD616FC936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554131134" sldId="271"/>
            <ac:inkMk id="8" creationId="{9675359C-9CA6-91C7-F9F2-288BAF73C6A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554131134" sldId="271"/>
            <ac:inkMk id="9" creationId="{59C39D95-94E9-4FA3-C10F-B5FE2AC3A5A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554131134" sldId="271"/>
            <ac:inkMk id="10" creationId="{DDFF43AA-8D3D-82E0-CE39-5AB05696219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554131134" sldId="271"/>
            <ac:inkMk id="11" creationId="{0F0F69FD-5A2D-2688-8A9B-A50CEC0CB01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554131134" sldId="271"/>
            <ac:inkMk id="12" creationId="{C2F85530-2F35-99EE-1D2C-ECD0ECC10CF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554131134" sldId="271"/>
            <ac:inkMk id="13" creationId="{558FE6FE-E7E9-51B3-FDF1-91D6F0D874C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554131134" sldId="271"/>
            <ac:inkMk id="16" creationId="{DA3DBF48-6C16-7FC0-3BC1-F2401CB4798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554131134" sldId="271"/>
            <ac:inkMk id="17" creationId="{417C7502-89FC-9FEF-4B5D-38D6B8558E3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554131134" sldId="271"/>
            <ac:inkMk id="18" creationId="{06B35E6D-1B62-C505-7940-A08F264BC6F5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554131134" sldId="271"/>
            <ac:inkMk id="19" creationId="{38A70E42-8817-11F8-9954-CF0FCFD5A1B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554131134" sldId="271"/>
            <ac:inkMk id="20" creationId="{216A96A4-E7BB-F105-7928-6B50F5D37F9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554131134" sldId="271"/>
            <ac:inkMk id="22" creationId="{825BB61C-0E68-3CA1-70A4-D825366CB56C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554131134" sldId="271"/>
            <ac:inkMk id="23" creationId="{0EF7BA1D-4B00-9F9D-694F-4B072DD228EA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554131134" sldId="271"/>
            <ac:inkMk id="24" creationId="{8FFE3920-C035-19D1-CC9C-033DF4405DCA}"/>
          </ac:inkMkLst>
        </pc:inkChg>
        <pc:inkChg chg="add">
          <ac:chgData name="Davood Wadi" userId="22e59502-a1b6-42af-a11d-6423e7dff1a8" providerId="ADAL" clId="{D216F820-60E6-420B-AD8E-649CB9B4A3C5}" dt="2023-08-24T12:39:56.573" v="4594" actId="9405"/>
          <ac:inkMkLst>
            <pc:docMk/>
            <pc:sldMk cId="2554131134" sldId="271"/>
            <ac:inkMk id="26" creationId="{DE6FF76C-9639-3CFB-5B92-0D5E3E5A94F6}"/>
          </ac:inkMkLst>
        </pc:inkChg>
        <pc:inkChg chg="add mod">
          <ac:chgData name="Davood Wadi" userId="22e59502-a1b6-42af-a11d-6423e7dff1a8" providerId="ADAL" clId="{D216F820-60E6-420B-AD8E-649CB9B4A3C5}" dt="2023-08-24T12:40:30.499" v="4615"/>
          <ac:inkMkLst>
            <pc:docMk/>
            <pc:sldMk cId="2554131134" sldId="271"/>
            <ac:inkMk id="27" creationId="{22EAD747-CB9A-F4D2-5845-29EFF60742B1}"/>
          </ac:inkMkLst>
        </pc:inkChg>
        <pc:inkChg chg="add mod">
          <ac:chgData name="Davood Wadi" userId="22e59502-a1b6-42af-a11d-6423e7dff1a8" providerId="ADAL" clId="{D216F820-60E6-420B-AD8E-649CB9B4A3C5}" dt="2023-08-24T12:40:30.499" v="4615"/>
          <ac:inkMkLst>
            <pc:docMk/>
            <pc:sldMk cId="2554131134" sldId="271"/>
            <ac:inkMk id="28" creationId="{44D67574-1465-632A-E865-F826DDAA2C0C}"/>
          </ac:inkMkLst>
        </pc:inkChg>
        <pc:inkChg chg="add mod">
          <ac:chgData name="Davood Wadi" userId="22e59502-a1b6-42af-a11d-6423e7dff1a8" providerId="ADAL" clId="{D216F820-60E6-420B-AD8E-649CB9B4A3C5}" dt="2023-08-24T12:40:30.499" v="4615"/>
          <ac:inkMkLst>
            <pc:docMk/>
            <pc:sldMk cId="2554131134" sldId="271"/>
            <ac:inkMk id="29" creationId="{4FE65565-0376-B0BB-2F84-1C77B9C4E9C3}"/>
          </ac:inkMkLst>
        </pc:inkChg>
        <pc:inkChg chg="add mod">
          <ac:chgData name="Davood Wadi" userId="22e59502-a1b6-42af-a11d-6423e7dff1a8" providerId="ADAL" clId="{D216F820-60E6-420B-AD8E-649CB9B4A3C5}" dt="2023-08-24T12:40:30.499" v="4615"/>
          <ac:inkMkLst>
            <pc:docMk/>
            <pc:sldMk cId="2554131134" sldId="271"/>
            <ac:inkMk id="30" creationId="{9EF6DC62-6ABB-DA4A-9F51-6F016AE90A7E}"/>
          </ac:inkMkLst>
        </pc:inkChg>
        <pc:inkChg chg="add mod">
          <ac:chgData name="Davood Wadi" userId="22e59502-a1b6-42af-a11d-6423e7dff1a8" providerId="ADAL" clId="{D216F820-60E6-420B-AD8E-649CB9B4A3C5}" dt="2023-08-24T12:40:30.499" v="4615"/>
          <ac:inkMkLst>
            <pc:docMk/>
            <pc:sldMk cId="2554131134" sldId="271"/>
            <ac:inkMk id="31" creationId="{AB887BC0-5E0C-6821-B0BB-AA1FC6D74F6D}"/>
          </ac:inkMkLst>
        </pc:inkChg>
        <pc:inkChg chg="add mod">
          <ac:chgData name="Davood Wadi" userId="22e59502-a1b6-42af-a11d-6423e7dff1a8" providerId="ADAL" clId="{D216F820-60E6-420B-AD8E-649CB9B4A3C5}" dt="2023-08-24T12:40:30.499" v="4615"/>
          <ac:inkMkLst>
            <pc:docMk/>
            <pc:sldMk cId="2554131134" sldId="271"/>
            <ac:inkMk id="32" creationId="{E65F973F-0355-3055-2985-68CDB4830254}"/>
          </ac:inkMkLst>
        </pc:inkChg>
        <pc:inkChg chg="add mod">
          <ac:chgData name="Davood Wadi" userId="22e59502-a1b6-42af-a11d-6423e7dff1a8" providerId="ADAL" clId="{D216F820-60E6-420B-AD8E-649CB9B4A3C5}" dt="2023-08-24T12:40:30.499" v="4615"/>
          <ac:inkMkLst>
            <pc:docMk/>
            <pc:sldMk cId="2554131134" sldId="271"/>
            <ac:inkMk id="33" creationId="{44008D5F-0725-0C9C-507A-BABF44B9CE79}"/>
          </ac:inkMkLst>
        </pc:inkChg>
        <pc:inkChg chg="add mod">
          <ac:chgData name="Davood Wadi" userId="22e59502-a1b6-42af-a11d-6423e7dff1a8" providerId="ADAL" clId="{D216F820-60E6-420B-AD8E-649CB9B4A3C5}" dt="2023-08-24T12:40:45.747" v="4624"/>
          <ac:inkMkLst>
            <pc:docMk/>
            <pc:sldMk cId="2554131134" sldId="271"/>
            <ac:inkMk id="35" creationId="{D4DE7900-280D-6315-F97D-6E736EF42BA2}"/>
          </ac:inkMkLst>
        </pc:inkChg>
        <pc:inkChg chg="add mod">
          <ac:chgData name="Davood Wadi" userId="22e59502-a1b6-42af-a11d-6423e7dff1a8" providerId="ADAL" clId="{D216F820-60E6-420B-AD8E-649CB9B4A3C5}" dt="2023-08-24T12:40:45.747" v="4624"/>
          <ac:inkMkLst>
            <pc:docMk/>
            <pc:sldMk cId="2554131134" sldId="271"/>
            <ac:inkMk id="36" creationId="{B1657C6E-1936-AA93-AF30-5644E813FAC6}"/>
          </ac:inkMkLst>
        </pc:inkChg>
        <pc:inkChg chg="add mod">
          <ac:chgData name="Davood Wadi" userId="22e59502-a1b6-42af-a11d-6423e7dff1a8" providerId="ADAL" clId="{D216F820-60E6-420B-AD8E-649CB9B4A3C5}" dt="2023-08-24T12:40:45.747" v="4624"/>
          <ac:inkMkLst>
            <pc:docMk/>
            <pc:sldMk cId="2554131134" sldId="271"/>
            <ac:inkMk id="38" creationId="{32805410-2B4D-1911-3CC9-94E91A0AC625}"/>
          </ac:inkMkLst>
        </pc:inkChg>
        <pc:inkChg chg="add mod">
          <ac:chgData name="Davood Wadi" userId="22e59502-a1b6-42af-a11d-6423e7dff1a8" providerId="ADAL" clId="{D216F820-60E6-420B-AD8E-649CB9B4A3C5}" dt="2023-08-24T12:40:45.747" v="4624"/>
          <ac:inkMkLst>
            <pc:docMk/>
            <pc:sldMk cId="2554131134" sldId="271"/>
            <ac:inkMk id="39" creationId="{BF78CA1C-EB24-2A40-C941-A1591D73A6C3}"/>
          </ac:inkMkLst>
        </pc:inkChg>
        <pc:inkChg chg="add mod">
          <ac:chgData name="Davood Wadi" userId="22e59502-a1b6-42af-a11d-6423e7dff1a8" providerId="ADAL" clId="{D216F820-60E6-420B-AD8E-649CB9B4A3C5}" dt="2023-08-24T12:40:28.511" v="4613"/>
          <ac:inkMkLst>
            <pc:docMk/>
            <pc:sldMk cId="2554131134" sldId="271"/>
            <ac:inkMk id="41" creationId="{5C17D1F9-E676-A47A-6B1A-689C9A2B95F1}"/>
          </ac:inkMkLst>
        </pc:inkChg>
        <pc:inkChg chg="add mod">
          <ac:chgData name="Davood Wadi" userId="22e59502-a1b6-42af-a11d-6423e7dff1a8" providerId="ADAL" clId="{D216F820-60E6-420B-AD8E-649CB9B4A3C5}" dt="2023-08-24T12:40:28.511" v="4613"/>
          <ac:inkMkLst>
            <pc:docMk/>
            <pc:sldMk cId="2554131134" sldId="271"/>
            <ac:inkMk id="42" creationId="{CDB480A1-FA21-E2EC-3F97-3B478649DB28}"/>
          </ac:inkMkLst>
        </pc:inkChg>
        <pc:inkChg chg="add mod">
          <ac:chgData name="Davood Wadi" userId="22e59502-a1b6-42af-a11d-6423e7dff1a8" providerId="ADAL" clId="{D216F820-60E6-420B-AD8E-649CB9B4A3C5}" dt="2023-08-24T12:40:28.511" v="4613"/>
          <ac:inkMkLst>
            <pc:docMk/>
            <pc:sldMk cId="2554131134" sldId="271"/>
            <ac:inkMk id="43" creationId="{FE0774A2-11B6-F538-F82B-48A25D9CC7C1}"/>
          </ac:inkMkLst>
        </pc:inkChg>
        <pc:inkChg chg="add mod">
          <ac:chgData name="Davood Wadi" userId="22e59502-a1b6-42af-a11d-6423e7dff1a8" providerId="ADAL" clId="{D216F820-60E6-420B-AD8E-649CB9B4A3C5}" dt="2023-08-24T12:40:28.511" v="4613"/>
          <ac:inkMkLst>
            <pc:docMk/>
            <pc:sldMk cId="2554131134" sldId="271"/>
            <ac:inkMk id="44" creationId="{1EEFC3B6-1F50-40F2-1F47-3B08C048A94D}"/>
          </ac:inkMkLst>
        </pc:inkChg>
        <pc:inkChg chg="add mod">
          <ac:chgData name="Davood Wadi" userId="22e59502-a1b6-42af-a11d-6423e7dff1a8" providerId="ADAL" clId="{D216F820-60E6-420B-AD8E-649CB9B4A3C5}" dt="2023-08-24T12:40:30.499" v="4615"/>
          <ac:inkMkLst>
            <pc:docMk/>
            <pc:sldMk cId="2554131134" sldId="271"/>
            <ac:inkMk id="46" creationId="{3C5B654E-F53A-0CE6-FB30-824027CA1C24}"/>
          </ac:inkMkLst>
        </pc:inkChg>
        <pc:inkChg chg="add">
          <ac:chgData name="Davood Wadi" userId="22e59502-a1b6-42af-a11d-6423e7dff1a8" providerId="ADAL" clId="{D216F820-60E6-420B-AD8E-649CB9B4A3C5}" dt="2023-08-24T12:40:31.215" v="4616" actId="9405"/>
          <ac:inkMkLst>
            <pc:docMk/>
            <pc:sldMk cId="2554131134" sldId="271"/>
            <ac:inkMk id="48" creationId="{13103F7A-13A6-AF51-7C49-57A0AE24271A}"/>
          </ac:inkMkLst>
        </pc:inkChg>
        <pc:inkChg chg="add mod">
          <ac:chgData name="Davood Wadi" userId="22e59502-a1b6-42af-a11d-6423e7dff1a8" providerId="ADAL" clId="{D216F820-60E6-420B-AD8E-649CB9B4A3C5}" dt="2023-08-24T12:40:39.222" v="4621"/>
          <ac:inkMkLst>
            <pc:docMk/>
            <pc:sldMk cId="2554131134" sldId="271"/>
            <ac:inkMk id="49" creationId="{A12D2905-EE5B-0470-65EE-AFA1AD1B9A02}"/>
          </ac:inkMkLst>
        </pc:inkChg>
        <pc:inkChg chg="add mod">
          <ac:chgData name="Davood Wadi" userId="22e59502-a1b6-42af-a11d-6423e7dff1a8" providerId="ADAL" clId="{D216F820-60E6-420B-AD8E-649CB9B4A3C5}" dt="2023-08-24T12:40:39.222" v="4621"/>
          <ac:inkMkLst>
            <pc:docMk/>
            <pc:sldMk cId="2554131134" sldId="271"/>
            <ac:inkMk id="50" creationId="{6C944466-1294-3D56-0A61-82DDEB3D917B}"/>
          </ac:inkMkLst>
        </pc:inkChg>
        <pc:inkChg chg="add mod">
          <ac:chgData name="Davood Wadi" userId="22e59502-a1b6-42af-a11d-6423e7dff1a8" providerId="ADAL" clId="{D216F820-60E6-420B-AD8E-649CB9B4A3C5}" dt="2023-08-24T12:40:39.222" v="4621"/>
          <ac:inkMkLst>
            <pc:docMk/>
            <pc:sldMk cId="2554131134" sldId="271"/>
            <ac:inkMk id="51" creationId="{3525123B-8D59-973C-4B76-0B384EB18688}"/>
          </ac:inkMkLst>
        </pc:inkChg>
        <pc:inkChg chg="add mod">
          <ac:chgData name="Davood Wadi" userId="22e59502-a1b6-42af-a11d-6423e7dff1a8" providerId="ADAL" clId="{D216F820-60E6-420B-AD8E-649CB9B4A3C5}" dt="2023-08-24T12:40:39.222" v="4621"/>
          <ac:inkMkLst>
            <pc:docMk/>
            <pc:sldMk cId="2554131134" sldId="271"/>
            <ac:inkMk id="52" creationId="{BF3BC53B-D21F-C37E-2337-180252AC4967}"/>
          </ac:inkMkLst>
        </pc:inkChg>
        <pc:inkChg chg="add mod">
          <ac:chgData name="Davood Wadi" userId="22e59502-a1b6-42af-a11d-6423e7dff1a8" providerId="ADAL" clId="{D216F820-60E6-420B-AD8E-649CB9B4A3C5}" dt="2023-08-24T12:40:45.747" v="4624"/>
          <ac:inkMkLst>
            <pc:docMk/>
            <pc:sldMk cId="2554131134" sldId="271"/>
            <ac:inkMk id="54" creationId="{7B91FF6A-28B9-D369-3E77-9BB8BB6B2BD0}"/>
          </ac:inkMkLst>
        </pc:inkChg>
        <pc:inkChg chg="add mod">
          <ac:chgData name="Davood Wadi" userId="22e59502-a1b6-42af-a11d-6423e7dff1a8" providerId="ADAL" clId="{D216F820-60E6-420B-AD8E-649CB9B4A3C5}" dt="2023-08-24T12:40:45.747" v="4624"/>
          <ac:inkMkLst>
            <pc:docMk/>
            <pc:sldMk cId="2554131134" sldId="271"/>
            <ac:inkMk id="55" creationId="{EAE614C9-F835-FE7C-E112-36A590FA3FBE}"/>
          </ac:inkMkLst>
        </pc:inkChg>
        <pc:inkChg chg="add mod">
          <ac:chgData name="Davood Wadi" userId="22e59502-a1b6-42af-a11d-6423e7dff1a8" providerId="ADAL" clId="{D216F820-60E6-420B-AD8E-649CB9B4A3C5}" dt="2023-08-24T12:40:49.218" v="4627"/>
          <ac:inkMkLst>
            <pc:docMk/>
            <pc:sldMk cId="2554131134" sldId="271"/>
            <ac:inkMk id="57" creationId="{1399CEFC-0024-2DFE-7182-48B7C0A1329A}"/>
          </ac:inkMkLst>
        </pc:inkChg>
        <pc:inkChg chg="add mod">
          <ac:chgData name="Davood Wadi" userId="22e59502-a1b6-42af-a11d-6423e7dff1a8" providerId="ADAL" clId="{D216F820-60E6-420B-AD8E-649CB9B4A3C5}" dt="2023-08-24T12:40:49.218" v="4627"/>
          <ac:inkMkLst>
            <pc:docMk/>
            <pc:sldMk cId="2554131134" sldId="271"/>
            <ac:inkMk id="58" creationId="{40D77986-5B69-2F53-5C90-0A675B781398}"/>
          </ac:inkMkLst>
        </pc:inkChg>
        <pc:inkChg chg="add mod">
          <ac:chgData name="Davood Wadi" userId="22e59502-a1b6-42af-a11d-6423e7dff1a8" providerId="ADAL" clId="{D216F820-60E6-420B-AD8E-649CB9B4A3C5}" dt="2023-08-24T12:40:52.144" v="4630"/>
          <ac:inkMkLst>
            <pc:docMk/>
            <pc:sldMk cId="2554131134" sldId="271"/>
            <ac:inkMk id="60" creationId="{0FE3E5D5-19CF-3B88-3B97-0C0D838D5FE1}"/>
          </ac:inkMkLst>
        </pc:inkChg>
        <pc:inkChg chg="add mod">
          <ac:chgData name="Davood Wadi" userId="22e59502-a1b6-42af-a11d-6423e7dff1a8" providerId="ADAL" clId="{D216F820-60E6-420B-AD8E-649CB9B4A3C5}" dt="2023-08-24T12:40:52.144" v="4630"/>
          <ac:inkMkLst>
            <pc:docMk/>
            <pc:sldMk cId="2554131134" sldId="271"/>
            <ac:inkMk id="61" creationId="{E8F18DE6-48D8-E094-8741-49D8D55349E4}"/>
          </ac:inkMkLst>
        </pc:inkChg>
        <pc:inkChg chg="add">
          <ac:chgData name="Davood Wadi" userId="22e59502-a1b6-42af-a11d-6423e7dff1a8" providerId="ADAL" clId="{D216F820-60E6-420B-AD8E-649CB9B4A3C5}" dt="2023-08-24T12:40:53.703" v="4631" actId="9405"/>
          <ac:inkMkLst>
            <pc:docMk/>
            <pc:sldMk cId="2554131134" sldId="271"/>
            <ac:inkMk id="63" creationId="{41554238-0702-D66C-CA79-976FEBAADF7F}"/>
          </ac:inkMkLst>
        </pc:inkChg>
      </pc:sldChg>
      <pc:sldChg chg="addSp delSp modSp add mod modClrScheme chgLayout">
        <pc:chgData name="Davood Wadi" userId="22e59502-a1b6-42af-a11d-6423e7dff1a8" providerId="ADAL" clId="{D216F820-60E6-420B-AD8E-649CB9B4A3C5}" dt="2023-08-24T12:39:18.401" v="4593" actId="9405"/>
        <pc:sldMkLst>
          <pc:docMk/>
          <pc:sldMk cId="2776699197" sldId="272"/>
        </pc:sldMkLst>
        <pc:spChg chg="add del mod">
          <ac:chgData name="Davood Wadi" userId="22e59502-a1b6-42af-a11d-6423e7dff1a8" providerId="ADAL" clId="{D216F820-60E6-420B-AD8E-649CB9B4A3C5}" dt="2023-08-23T13:00:32.787" v="313" actId="700"/>
          <ac:spMkLst>
            <pc:docMk/>
            <pc:sldMk cId="2776699197" sldId="272"/>
            <ac:spMk id="3" creationId="{42B8A846-80E0-87A5-B374-C2C4C9D8F8F0}"/>
          </ac:spMkLst>
        </pc:spChg>
        <pc:spChg chg="del">
          <ac:chgData name="Davood Wadi" userId="22e59502-a1b6-42af-a11d-6423e7dff1a8" providerId="ADAL" clId="{D216F820-60E6-420B-AD8E-649CB9B4A3C5}" dt="2023-08-23T13:02:27.608" v="443" actId="478"/>
          <ac:spMkLst>
            <pc:docMk/>
            <pc:sldMk cId="2776699197" sldId="272"/>
            <ac:spMk id="7" creationId="{83866E5B-EB22-5527-C7FF-FD852BE5C97D}"/>
          </ac:spMkLst>
        </pc:spChg>
        <pc:spChg chg="mod ord">
          <ac:chgData name="Davood Wadi" userId="22e59502-a1b6-42af-a11d-6423e7dff1a8" providerId="ADAL" clId="{D216F820-60E6-420B-AD8E-649CB9B4A3C5}" dt="2023-08-23T13:00:32.787" v="313" actId="700"/>
          <ac:spMkLst>
            <pc:docMk/>
            <pc:sldMk cId="2776699197" sldId="272"/>
            <ac:spMk id="12" creationId="{5A76B039-ED9B-4AF5-EC4D-53F4C1CC04CE}"/>
          </ac:spMkLst>
        </pc:spChg>
        <pc:spChg chg="mod ord">
          <ac:chgData name="Davood Wadi" userId="22e59502-a1b6-42af-a11d-6423e7dff1a8" providerId="ADAL" clId="{D216F820-60E6-420B-AD8E-649CB9B4A3C5}" dt="2023-08-23T13:02:18.162" v="442" actId="20577"/>
          <ac:spMkLst>
            <pc:docMk/>
            <pc:sldMk cId="2776699197" sldId="272"/>
            <ac:spMk id="13" creationId="{7CB0821E-97CC-6A6B-E2AE-C47FE459FDE2}"/>
          </ac:spMkLst>
        </pc:spChg>
        <pc:grpChg chg="del mod">
          <ac:chgData name="Davood Wadi" userId="22e59502-a1b6-42af-a11d-6423e7dff1a8" providerId="ADAL" clId="{D216F820-60E6-420B-AD8E-649CB9B4A3C5}" dt="2023-08-23T20:17:59.102" v="2823"/>
          <ac:grpSpMkLst>
            <pc:docMk/>
            <pc:sldMk cId="2776699197" sldId="272"/>
            <ac:grpSpMk id="11" creationId="{4CBC0713-C624-B56F-3618-45883DA4D604}"/>
          </ac:grpSpMkLst>
        </pc:grpChg>
        <pc:grpChg chg="del mod">
          <ac:chgData name="Davood Wadi" userId="22e59502-a1b6-42af-a11d-6423e7dff1a8" providerId="ADAL" clId="{D216F820-60E6-420B-AD8E-649CB9B4A3C5}" dt="2023-08-23T20:17:46.834" v="2821"/>
          <ac:grpSpMkLst>
            <pc:docMk/>
            <pc:sldMk cId="2776699197" sldId="272"/>
            <ac:grpSpMk id="35" creationId="{679C40DC-8484-E7DF-54C4-3F5A9855DC56}"/>
          </ac:grpSpMkLst>
        </pc:grpChg>
        <pc:grpChg chg="del mod">
          <ac:chgData name="Davood Wadi" userId="22e59502-a1b6-42af-a11d-6423e7dff1a8" providerId="ADAL" clId="{D216F820-60E6-420B-AD8E-649CB9B4A3C5}" dt="2023-08-23T20:17:46.834" v="2821"/>
          <ac:grpSpMkLst>
            <pc:docMk/>
            <pc:sldMk cId="2776699197" sldId="272"/>
            <ac:grpSpMk id="36" creationId="{332975AD-883E-285B-63BC-FB70512F8ADC}"/>
          </ac:grpSpMkLst>
        </pc:grpChg>
        <pc:grpChg chg="del mod">
          <ac:chgData name="Davood Wadi" userId="22e59502-a1b6-42af-a11d-6423e7dff1a8" providerId="ADAL" clId="{D216F820-60E6-420B-AD8E-649CB9B4A3C5}" dt="2023-08-23T20:17:46.834" v="2821"/>
          <ac:grpSpMkLst>
            <pc:docMk/>
            <pc:sldMk cId="2776699197" sldId="272"/>
            <ac:grpSpMk id="37" creationId="{788630F7-2B88-5318-44DD-888989DE33B1}"/>
          </ac:grpSpMkLst>
        </pc:grpChg>
        <pc:grpChg chg="del mod">
          <ac:chgData name="Davood Wadi" userId="22e59502-a1b6-42af-a11d-6423e7dff1a8" providerId="ADAL" clId="{D216F820-60E6-420B-AD8E-649CB9B4A3C5}" dt="2023-08-23T20:17:46.834" v="2821"/>
          <ac:grpSpMkLst>
            <pc:docMk/>
            <pc:sldMk cId="2776699197" sldId="272"/>
            <ac:grpSpMk id="42" creationId="{BC5AF0E8-69B8-4DDA-6737-F36981D18011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2776699197" sldId="272"/>
            <ac:grpSpMk id="53" creationId="{15925B0C-301E-4621-6561-646E37488D66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2776699197" sldId="272"/>
            <ac:grpSpMk id="55" creationId="{A436BF02-B8E2-8D30-A063-09BCF2BB9E4C}"/>
          </ac:grpSpMkLst>
        </pc:grpChg>
        <pc:grpChg chg="mod">
          <ac:chgData name="Davood Wadi" userId="22e59502-a1b6-42af-a11d-6423e7dff1a8" providerId="ADAL" clId="{D216F820-60E6-420B-AD8E-649CB9B4A3C5}" dt="2023-08-24T12:39:08.965" v="4589"/>
          <ac:grpSpMkLst>
            <pc:docMk/>
            <pc:sldMk cId="2776699197" sldId="272"/>
            <ac:grpSpMk id="70" creationId="{E1D88E95-C920-ED34-226D-0185CCB7EC1A}"/>
          </ac:grpSpMkLst>
        </pc:grpChg>
        <pc:grpChg chg="mod">
          <ac:chgData name="Davood Wadi" userId="22e59502-a1b6-42af-a11d-6423e7dff1a8" providerId="ADAL" clId="{D216F820-60E6-420B-AD8E-649CB9B4A3C5}" dt="2023-08-24T12:39:16.865" v="4592"/>
          <ac:grpSpMkLst>
            <pc:docMk/>
            <pc:sldMk cId="2776699197" sldId="272"/>
            <ac:grpSpMk id="73" creationId="{DD75169E-EB92-D23B-C593-9B62D6A61F9D}"/>
          </ac:grpSpMkLst>
        </pc:grpChg>
        <pc:picChg chg="del">
          <ac:chgData name="Davood Wadi" userId="22e59502-a1b6-42af-a11d-6423e7dff1a8" providerId="ADAL" clId="{D216F820-60E6-420B-AD8E-649CB9B4A3C5}" dt="2023-08-23T13:00:19.484" v="312" actId="478"/>
          <ac:picMkLst>
            <pc:docMk/>
            <pc:sldMk cId="2776699197" sldId="272"/>
            <ac:picMk id="5" creationId="{8093874B-E221-C4D0-0BEF-1D6F61C60E26}"/>
          </ac:picMkLst>
        </pc:picChg>
        <pc:picChg chg="del">
          <ac:chgData name="Davood Wadi" userId="22e59502-a1b6-42af-a11d-6423e7dff1a8" providerId="ADAL" clId="{D216F820-60E6-420B-AD8E-649CB9B4A3C5}" dt="2023-08-23T13:00:36.385" v="314" actId="478"/>
          <ac:picMkLst>
            <pc:docMk/>
            <pc:sldMk cId="2776699197" sldId="272"/>
            <ac:picMk id="18" creationId="{9D0DEE5A-A819-74A6-32C7-A76330C2D68B}"/>
          </ac:picMkLst>
        </pc:picChg>
        <pc:picChg chg="del">
          <ac:chgData name="Davood Wadi" userId="22e59502-a1b6-42af-a11d-6423e7dff1a8" providerId="ADAL" clId="{D216F820-60E6-420B-AD8E-649CB9B4A3C5}" dt="2023-08-23T13:00:53.810" v="335" actId="478"/>
          <ac:picMkLst>
            <pc:docMk/>
            <pc:sldMk cId="2776699197" sldId="272"/>
            <ac:picMk id="20" creationId="{28BB514A-68A9-E288-B12C-CC0444272746}"/>
          </ac:picMkLst>
        </pc:picChg>
        <pc:picChg chg="del">
          <ac:chgData name="Davood Wadi" userId="22e59502-a1b6-42af-a11d-6423e7dff1a8" providerId="ADAL" clId="{D216F820-60E6-420B-AD8E-649CB9B4A3C5}" dt="2023-08-23T13:00:54.635" v="336" actId="478"/>
          <ac:picMkLst>
            <pc:docMk/>
            <pc:sldMk cId="2776699197" sldId="272"/>
            <ac:picMk id="22" creationId="{AEB84BA6-FBC5-CF77-FD58-563AE33E3F0C}"/>
          </ac:picMkLst>
        </pc:picChg>
        <pc:picChg chg="del">
          <ac:chgData name="Davood Wadi" userId="22e59502-a1b6-42af-a11d-6423e7dff1a8" providerId="ADAL" clId="{D216F820-60E6-420B-AD8E-649CB9B4A3C5}" dt="2023-08-23T13:00:55.085" v="337" actId="478"/>
          <ac:picMkLst>
            <pc:docMk/>
            <pc:sldMk cId="2776699197" sldId="272"/>
            <ac:picMk id="24" creationId="{C4338D3C-3D2A-F81F-5A40-03F18420D06E}"/>
          </ac:picMkLst>
        </pc:pic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8" creationId="{80B83605-AA1A-F91A-6548-3648729924A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9" creationId="{23B42A20-C9BC-397D-08DB-4DD31639A011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10" creationId="{551A07D7-AFEA-17F7-194D-CA2285A9C8E9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14" creationId="{C076281E-C77E-4A5E-2E25-741DA6B55BC7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15" creationId="{82101C27-09B9-4FC7-AD45-5378A4584A15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16" creationId="{DB9DE220-F32D-CE17-96D6-2E701AA47DA6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17" creationId="{996A873B-EB94-2AB5-B400-67D2EED2BADC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19" creationId="{BB71571A-A66F-3C11-C3DE-877E2BACF959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21" creationId="{641D178A-9631-BDA9-4790-7AEFB189C87C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23" creationId="{163CDD6D-1365-12E2-FAAD-3466AD2B663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25" creationId="{FDEE6544-68CD-B4CD-B1A2-17414CA558B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26" creationId="{F033A681-6D05-4A4C-B0F4-8FC77876F12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27" creationId="{09AD66D4-3476-8E69-050F-6E1E6803A42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28" creationId="{4AACDA84-B88A-153F-89D9-11A180DA891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29" creationId="{582E24B8-A445-2962-38D4-258D3DBD700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30" creationId="{84F4F850-447C-7729-C676-40B4CF134FF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31" creationId="{03DADE77-6375-81C3-E64A-A9DAE4E61E4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32" creationId="{548EB799-BB35-E46B-4D8E-6FA52697CE2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33" creationId="{399D8764-C350-874B-FDF8-317F020363B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34" creationId="{20016647-E715-90ED-087B-C17827F3C1A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38" creationId="{95C08E92-20F0-A3EC-0D20-B17C925982F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39" creationId="{16A53477-490A-6D93-93CF-BFA4649796F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40" creationId="{F093787B-4E20-ED74-26B5-3986E20374A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41" creationId="{D61A83DC-B841-63C9-AA36-00A0FA95D11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43" creationId="{A2E43523-EAA9-8C7E-F982-D8F96E17AA8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44" creationId="{09AD67B9-D7CC-DCEE-19D1-8BE5021CCC0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45" creationId="{49DA79AF-23BD-70B5-8FD0-AFB5222AEA3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46" creationId="{7AB3F6C9-6E1C-26C9-55B6-1A58D2E631A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47" creationId="{0DF3FCBA-9603-B55A-D992-9F22B82616D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48" creationId="{1958D792-C3EE-A492-E611-DD97AE8B08D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49" creationId="{A6902991-F576-F630-EEB1-231729265B1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50" creationId="{E3AA0D1C-D22E-B8EC-C612-1EB07355B774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51" creationId="{AD1D24F6-D1C6-7A92-D3B3-1D00CFAD376D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52" creationId="{134E6F66-E627-678B-FCFE-AA6E92A5FA95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54" creationId="{8ADBB7E6-AEC8-5809-32D2-523B65EF7F40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56" creationId="{4A81B4DE-E473-A875-5FE5-5A58A8487975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776699197" sldId="272"/>
            <ac:inkMk id="57" creationId="{F4273E60-706A-2EE7-9062-29673059BE42}"/>
          </ac:inkMkLst>
        </pc:inkChg>
        <pc:inkChg chg="add">
          <ac:chgData name="Davood Wadi" userId="22e59502-a1b6-42af-a11d-6423e7dff1a8" providerId="ADAL" clId="{D216F820-60E6-420B-AD8E-649CB9B4A3C5}" dt="2023-08-24T12:37:48.435" v="4577" actId="9405"/>
          <ac:inkMkLst>
            <pc:docMk/>
            <pc:sldMk cId="2776699197" sldId="272"/>
            <ac:inkMk id="58" creationId="{DCAAA312-4CF4-7B8F-FB5F-04C49A1571AF}"/>
          </ac:inkMkLst>
        </pc:inkChg>
        <pc:inkChg chg="add">
          <ac:chgData name="Davood Wadi" userId="22e59502-a1b6-42af-a11d-6423e7dff1a8" providerId="ADAL" clId="{D216F820-60E6-420B-AD8E-649CB9B4A3C5}" dt="2023-08-24T12:37:54.555" v="4578" actId="9405"/>
          <ac:inkMkLst>
            <pc:docMk/>
            <pc:sldMk cId="2776699197" sldId="272"/>
            <ac:inkMk id="59" creationId="{7F761F86-9B4F-2ED2-266C-52A50C737DF0}"/>
          </ac:inkMkLst>
        </pc:inkChg>
        <pc:inkChg chg="add">
          <ac:chgData name="Davood Wadi" userId="22e59502-a1b6-42af-a11d-6423e7dff1a8" providerId="ADAL" clId="{D216F820-60E6-420B-AD8E-649CB9B4A3C5}" dt="2023-08-24T12:38:15.242" v="4579" actId="9405"/>
          <ac:inkMkLst>
            <pc:docMk/>
            <pc:sldMk cId="2776699197" sldId="272"/>
            <ac:inkMk id="60" creationId="{DD271EFB-7104-612E-B336-EA76DE96C406}"/>
          </ac:inkMkLst>
        </pc:inkChg>
        <pc:inkChg chg="add">
          <ac:chgData name="Davood Wadi" userId="22e59502-a1b6-42af-a11d-6423e7dff1a8" providerId="ADAL" clId="{D216F820-60E6-420B-AD8E-649CB9B4A3C5}" dt="2023-08-24T12:38:21.454" v="4580" actId="9405"/>
          <ac:inkMkLst>
            <pc:docMk/>
            <pc:sldMk cId="2776699197" sldId="272"/>
            <ac:inkMk id="61" creationId="{54661429-FE25-5945-DB92-0F0693624585}"/>
          </ac:inkMkLst>
        </pc:inkChg>
        <pc:inkChg chg="add">
          <ac:chgData name="Davood Wadi" userId="22e59502-a1b6-42af-a11d-6423e7dff1a8" providerId="ADAL" clId="{D216F820-60E6-420B-AD8E-649CB9B4A3C5}" dt="2023-08-24T12:38:36.157" v="4581" actId="9405"/>
          <ac:inkMkLst>
            <pc:docMk/>
            <pc:sldMk cId="2776699197" sldId="272"/>
            <ac:inkMk id="62" creationId="{15946EF4-06A0-FE10-585B-B5DC47CAD5BE}"/>
          </ac:inkMkLst>
        </pc:inkChg>
        <pc:inkChg chg="add mod">
          <ac:chgData name="Davood Wadi" userId="22e59502-a1b6-42af-a11d-6423e7dff1a8" providerId="ADAL" clId="{D216F820-60E6-420B-AD8E-649CB9B4A3C5}" dt="2023-08-24T12:39:08.965" v="4589"/>
          <ac:inkMkLst>
            <pc:docMk/>
            <pc:sldMk cId="2776699197" sldId="272"/>
            <ac:inkMk id="63" creationId="{C0A1272B-FFAD-1CAB-70FC-FF857BCE1CFD}"/>
          </ac:inkMkLst>
        </pc:inkChg>
        <pc:inkChg chg="add mod">
          <ac:chgData name="Davood Wadi" userId="22e59502-a1b6-42af-a11d-6423e7dff1a8" providerId="ADAL" clId="{D216F820-60E6-420B-AD8E-649CB9B4A3C5}" dt="2023-08-24T12:39:08.965" v="4589"/>
          <ac:inkMkLst>
            <pc:docMk/>
            <pc:sldMk cId="2776699197" sldId="272"/>
            <ac:inkMk id="64" creationId="{A30D22EA-01BE-050B-5A67-9937B0C54C1A}"/>
          </ac:inkMkLst>
        </pc:inkChg>
        <pc:inkChg chg="add mod">
          <ac:chgData name="Davood Wadi" userId="22e59502-a1b6-42af-a11d-6423e7dff1a8" providerId="ADAL" clId="{D216F820-60E6-420B-AD8E-649CB9B4A3C5}" dt="2023-08-24T12:39:08.965" v="4589"/>
          <ac:inkMkLst>
            <pc:docMk/>
            <pc:sldMk cId="2776699197" sldId="272"/>
            <ac:inkMk id="65" creationId="{D1A5BA2B-C7B0-C345-FFB6-255277462348}"/>
          </ac:inkMkLst>
        </pc:inkChg>
        <pc:inkChg chg="add mod">
          <ac:chgData name="Davood Wadi" userId="22e59502-a1b6-42af-a11d-6423e7dff1a8" providerId="ADAL" clId="{D216F820-60E6-420B-AD8E-649CB9B4A3C5}" dt="2023-08-24T12:39:08.965" v="4589"/>
          <ac:inkMkLst>
            <pc:docMk/>
            <pc:sldMk cId="2776699197" sldId="272"/>
            <ac:inkMk id="66" creationId="{245F31E1-9910-F431-DEE4-BCD18E9D6B95}"/>
          </ac:inkMkLst>
        </pc:inkChg>
        <pc:inkChg chg="add mod">
          <ac:chgData name="Davood Wadi" userId="22e59502-a1b6-42af-a11d-6423e7dff1a8" providerId="ADAL" clId="{D216F820-60E6-420B-AD8E-649CB9B4A3C5}" dt="2023-08-24T12:39:08.965" v="4589"/>
          <ac:inkMkLst>
            <pc:docMk/>
            <pc:sldMk cId="2776699197" sldId="272"/>
            <ac:inkMk id="67" creationId="{B0603E1E-4207-BD00-5176-AEAE09B0AC0E}"/>
          </ac:inkMkLst>
        </pc:inkChg>
        <pc:inkChg chg="add mod">
          <ac:chgData name="Davood Wadi" userId="22e59502-a1b6-42af-a11d-6423e7dff1a8" providerId="ADAL" clId="{D216F820-60E6-420B-AD8E-649CB9B4A3C5}" dt="2023-08-24T12:39:08.965" v="4589"/>
          <ac:inkMkLst>
            <pc:docMk/>
            <pc:sldMk cId="2776699197" sldId="272"/>
            <ac:inkMk id="68" creationId="{3E6B9957-CC9A-603F-1FD1-AD6D0606807F}"/>
          </ac:inkMkLst>
        </pc:inkChg>
        <pc:inkChg chg="add mod">
          <ac:chgData name="Davood Wadi" userId="22e59502-a1b6-42af-a11d-6423e7dff1a8" providerId="ADAL" clId="{D216F820-60E6-420B-AD8E-649CB9B4A3C5}" dt="2023-08-24T12:39:08.965" v="4589"/>
          <ac:inkMkLst>
            <pc:docMk/>
            <pc:sldMk cId="2776699197" sldId="272"/>
            <ac:inkMk id="69" creationId="{E7400C71-0C5A-8FD3-A171-8841B0EBBED1}"/>
          </ac:inkMkLst>
        </pc:inkChg>
        <pc:inkChg chg="add mod">
          <ac:chgData name="Davood Wadi" userId="22e59502-a1b6-42af-a11d-6423e7dff1a8" providerId="ADAL" clId="{D216F820-60E6-420B-AD8E-649CB9B4A3C5}" dt="2023-08-24T12:39:16.865" v="4592"/>
          <ac:inkMkLst>
            <pc:docMk/>
            <pc:sldMk cId="2776699197" sldId="272"/>
            <ac:inkMk id="71" creationId="{7454F027-4AC1-7586-F7E3-58C6017083A4}"/>
          </ac:inkMkLst>
        </pc:inkChg>
        <pc:inkChg chg="add mod">
          <ac:chgData name="Davood Wadi" userId="22e59502-a1b6-42af-a11d-6423e7dff1a8" providerId="ADAL" clId="{D216F820-60E6-420B-AD8E-649CB9B4A3C5}" dt="2023-08-24T12:39:16.865" v="4592"/>
          <ac:inkMkLst>
            <pc:docMk/>
            <pc:sldMk cId="2776699197" sldId="272"/>
            <ac:inkMk id="72" creationId="{5D6B8013-7D71-F889-B6D9-903773B89DCA}"/>
          </ac:inkMkLst>
        </pc:inkChg>
        <pc:inkChg chg="add">
          <ac:chgData name="Davood Wadi" userId="22e59502-a1b6-42af-a11d-6423e7dff1a8" providerId="ADAL" clId="{D216F820-60E6-420B-AD8E-649CB9B4A3C5}" dt="2023-08-24T12:39:18.401" v="4593" actId="9405"/>
          <ac:inkMkLst>
            <pc:docMk/>
            <pc:sldMk cId="2776699197" sldId="272"/>
            <ac:inkMk id="74" creationId="{7CA605E7-9AC4-B330-8F51-5BC682D69D6A}"/>
          </ac:inkMkLst>
        </pc:inkChg>
      </pc:sldChg>
      <pc:sldChg chg="addSp delSp modSp add mod ord">
        <pc:chgData name="Davood Wadi" userId="22e59502-a1b6-42af-a11d-6423e7dff1a8" providerId="ADAL" clId="{D216F820-60E6-420B-AD8E-649CB9B4A3C5}" dt="2023-08-24T12:56:08.164" v="5062"/>
        <pc:sldMkLst>
          <pc:docMk/>
          <pc:sldMk cId="3465747144" sldId="273"/>
        </pc:sldMkLst>
        <pc:spChg chg="mod">
          <ac:chgData name="Davood Wadi" userId="22e59502-a1b6-42af-a11d-6423e7dff1a8" providerId="ADAL" clId="{D216F820-60E6-420B-AD8E-649CB9B4A3C5}" dt="2023-08-23T14:37:38.720" v="1454" actId="20577"/>
          <ac:spMkLst>
            <pc:docMk/>
            <pc:sldMk cId="3465747144" sldId="273"/>
            <ac:spMk id="2" creationId="{9BAC2208-D9AE-D6D7-E213-7416E2B86EC6}"/>
          </ac:spMkLst>
        </pc:spChg>
        <pc:spChg chg="add del mod">
          <ac:chgData name="Davood Wadi" userId="22e59502-a1b6-42af-a11d-6423e7dff1a8" providerId="ADAL" clId="{D216F820-60E6-420B-AD8E-649CB9B4A3C5}" dt="2023-08-23T13:05:11.641" v="478"/>
          <ac:spMkLst>
            <pc:docMk/>
            <pc:sldMk cId="3465747144" sldId="273"/>
            <ac:spMk id="4" creationId="{77ECC335-D92B-4EB7-88D7-C67018CF7BC0}"/>
          </ac:spMkLst>
        </pc:spChg>
        <pc:spChg chg="mod">
          <ac:chgData name="Davood Wadi" userId="22e59502-a1b6-42af-a11d-6423e7dff1a8" providerId="ADAL" clId="{D216F820-60E6-420B-AD8E-649CB9B4A3C5}" dt="2023-08-23T15:21:20.933" v="2083" actId="1076"/>
          <ac:spMkLst>
            <pc:docMk/>
            <pc:sldMk cId="3465747144" sldId="273"/>
            <ac:spMk id="11" creationId="{FEF474FC-D144-D5A7-3EA5-75D5CA9EEFA4}"/>
          </ac:spMkLst>
        </pc:spChg>
        <pc:grpChg chg="del mod">
          <ac:chgData name="Davood Wadi" userId="22e59502-a1b6-42af-a11d-6423e7dff1a8" providerId="ADAL" clId="{D216F820-60E6-420B-AD8E-649CB9B4A3C5}" dt="2023-08-23T20:39:59.103" v="3564"/>
          <ac:grpSpMkLst>
            <pc:docMk/>
            <pc:sldMk cId="3465747144" sldId="273"/>
            <ac:grpSpMk id="16" creationId="{6A8C1347-D921-9C9C-C2A7-C61C0B0D21D2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465747144" sldId="273"/>
            <ac:grpSpMk id="18" creationId="{326BC336-8892-098F-2371-76D1E2EEE9E1}"/>
          </ac:grpSpMkLst>
        </pc:grpChg>
        <pc:grpChg chg="del mod">
          <ac:chgData name="Davood Wadi" userId="22e59502-a1b6-42af-a11d-6423e7dff1a8" providerId="ADAL" clId="{D216F820-60E6-420B-AD8E-649CB9B4A3C5}" dt="2023-08-24T12:56:08.164" v="5062"/>
          <ac:grpSpMkLst>
            <pc:docMk/>
            <pc:sldMk cId="3465747144" sldId="273"/>
            <ac:grpSpMk id="23" creationId="{75A13006-872C-7A27-BB47-2B5FEDA74784}"/>
          </ac:grpSpMkLst>
        </pc:grpChg>
        <pc:grpChg chg="mod">
          <ac:chgData name="Davood Wadi" userId="22e59502-a1b6-42af-a11d-6423e7dff1a8" providerId="ADAL" clId="{D216F820-60E6-420B-AD8E-649CB9B4A3C5}" dt="2023-08-24T12:56:08.164" v="5062"/>
          <ac:grpSpMkLst>
            <pc:docMk/>
            <pc:sldMk cId="3465747144" sldId="273"/>
            <ac:grpSpMk id="31" creationId="{262EDE21-BF03-5F1F-62A5-00427B4EC2B3}"/>
          </ac:grpSpMkLst>
        </pc:grpChg>
        <pc:picChg chg="add mod">
          <ac:chgData name="Davood Wadi" userId="22e59502-a1b6-42af-a11d-6423e7dff1a8" providerId="ADAL" clId="{D216F820-60E6-420B-AD8E-649CB9B4A3C5}" dt="2023-08-23T13:05:11.641" v="478"/>
          <ac:picMkLst>
            <pc:docMk/>
            <pc:sldMk cId="3465747144" sldId="273"/>
            <ac:picMk id="5" creationId="{9DB4DEF2-F05F-27C6-2E81-C09A643F4E05}"/>
          </ac:picMkLst>
        </pc:picChg>
        <pc:picChg chg="del">
          <ac:chgData name="Davood Wadi" userId="22e59502-a1b6-42af-a11d-6423e7dff1a8" providerId="ADAL" clId="{D216F820-60E6-420B-AD8E-649CB9B4A3C5}" dt="2023-08-23T13:05:09.323" v="476" actId="478"/>
          <ac:picMkLst>
            <pc:docMk/>
            <pc:sldMk cId="3465747144" sldId="273"/>
            <ac:picMk id="10" creationId="{F852CA3A-D2A8-BAC5-9257-1394B1458524}"/>
          </ac:picMkLst>
        </pc:picChg>
        <pc:picChg chg="del">
          <ac:chgData name="Davood Wadi" userId="22e59502-a1b6-42af-a11d-6423e7dff1a8" providerId="ADAL" clId="{D216F820-60E6-420B-AD8E-649CB9B4A3C5}" dt="2023-08-23T13:05:10.556" v="477" actId="21"/>
          <ac:picMkLst>
            <pc:docMk/>
            <pc:sldMk cId="3465747144" sldId="273"/>
            <ac:picMk id="13" creationId="{F78C343A-AFFC-9B6C-7F98-07E73349941C}"/>
          </ac:picMkLst>
        </pc:pic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465747144" sldId="273"/>
            <ac:inkMk id="9" creationId="{43A9C719-BC6F-6950-4284-6D58592D40EA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465747144" sldId="273"/>
            <ac:inkMk id="12" creationId="{EB95BE26-22CA-D470-BD5B-253D378685F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465747144" sldId="273"/>
            <ac:inkMk id="14" creationId="{A4C076AB-572E-D710-55E7-59FF7AA2BE67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465747144" sldId="273"/>
            <ac:inkMk id="15" creationId="{7173A3C8-6644-D234-54C1-EC6EDA9233C4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465747144" sldId="273"/>
            <ac:inkMk id="17" creationId="{F2869CFD-CEB6-3945-DF8E-D9471364CB61}"/>
          </ac:inkMkLst>
        </pc:inkChg>
        <pc:inkChg chg="add mod">
          <ac:chgData name="Davood Wadi" userId="22e59502-a1b6-42af-a11d-6423e7dff1a8" providerId="ADAL" clId="{D216F820-60E6-420B-AD8E-649CB9B4A3C5}" dt="2023-08-24T12:56:08.164" v="5062"/>
          <ac:inkMkLst>
            <pc:docMk/>
            <pc:sldMk cId="3465747144" sldId="273"/>
            <ac:inkMk id="19" creationId="{5403FB18-2677-DFDB-221D-211467C61293}"/>
          </ac:inkMkLst>
        </pc:inkChg>
        <pc:inkChg chg="add mod">
          <ac:chgData name="Davood Wadi" userId="22e59502-a1b6-42af-a11d-6423e7dff1a8" providerId="ADAL" clId="{D216F820-60E6-420B-AD8E-649CB9B4A3C5}" dt="2023-08-24T12:56:08.164" v="5062"/>
          <ac:inkMkLst>
            <pc:docMk/>
            <pc:sldMk cId="3465747144" sldId="273"/>
            <ac:inkMk id="20" creationId="{8AFD5A1D-697D-2B9A-134B-8CC1A258D722}"/>
          </ac:inkMkLst>
        </pc:inkChg>
        <pc:inkChg chg="add mod">
          <ac:chgData name="Davood Wadi" userId="22e59502-a1b6-42af-a11d-6423e7dff1a8" providerId="ADAL" clId="{D216F820-60E6-420B-AD8E-649CB9B4A3C5}" dt="2023-08-24T12:56:08.164" v="5062"/>
          <ac:inkMkLst>
            <pc:docMk/>
            <pc:sldMk cId="3465747144" sldId="273"/>
            <ac:inkMk id="21" creationId="{8E78178F-B433-169C-A7DB-84E458C18B2B}"/>
          </ac:inkMkLst>
        </pc:inkChg>
        <pc:inkChg chg="add mod">
          <ac:chgData name="Davood Wadi" userId="22e59502-a1b6-42af-a11d-6423e7dff1a8" providerId="ADAL" clId="{D216F820-60E6-420B-AD8E-649CB9B4A3C5}" dt="2023-08-24T12:56:08.164" v="5062"/>
          <ac:inkMkLst>
            <pc:docMk/>
            <pc:sldMk cId="3465747144" sldId="273"/>
            <ac:inkMk id="22" creationId="{83F2ED0E-0C0D-44FA-CDE6-E80FADA87DCF}"/>
          </ac:inkMkLst>
        </pc:inkChg>
        <pc:inkChg chg="add">
          <ac:chgData name="Davood Wadi" userId="22e59502-a1b6-42af-a11d-6423e7dff1a8" providerId="ADAL" clId="{D216F820-60E6-420B-AD8E-649CB9B4A3C5}" dt="2023-08-24T12:56:00.720" v="5055" actId="9405"/>
          <ac:inkMkLst>
            <pc:docMk/>
            <pc:sldMk cId="3465747144" sldId="273"/>
            <ac:inkMk id="24" creationId="{E7AA1FCD-B077-A3E3-1F06-5AB84EB96461}"/>
          </ac:inkMkLst>
        </pc:inkChg>
        <pc:inkChg chg="add">
          <ac:chgData name="Davood Wadi" userId="22e59502-a1b6-42af-a11d-6423e7dff1a8" providerId="ADAL" clId="{D216F820-60E6-420B-AD8E-649CB9B4A3C5}" dt="2023-08-24T12:56:04.131" v="5056" actId="9405"/>
          <ac:inkMkLst>
            <pc:docMk/>
            <pc:sldMk cId="3465747144" sldId="273"/>
            <ac:inkMk id="25" creationId="{6BAAEEB7-BBCA-B4B6-D227-8EAF34EF77AD}"/>
          </ac:inkMkLst>
        </pc:inkChg>
        <pc:inkChg chg="add">
          <ac:chgData name="Davood Wadi" userId="22e59502-a1b6-42af-a11d-6423e7dff1a8" providerId="ADAL" clId="{D216F820-60E6-420B-AD8E-649CB9B4A3C5}" dt="2023-08-24T12:56:04.628" v="5057" actId="9405"/>
          <ac:inkMkLst>
            <pc:docMk/>
            <pc:sldMk cId="3465747144" sldId="273"/>
            <ac:inkMk id="26" creationId="{E2A198B2-553A-CB9E-E743-5D04E29EF81B}"/>
          </ac:inkMkLst>
        </pc:inkChg>
        <pc:inkChg chg="add">
          <ac:chgData name="Davood Wadi" userId="22e59502-a1b6-42af-a11d-6423e7dff1a8" providerId="ADAL" clId="{D216F820-60E6-420B-AD8E-649CB9B4A3C5}" dt="2023-08-24T12:56:05.443" v="5058" actId="9405"/>
          <ac:inkMkLst>
            <pc:docMk/>
            <pc:sldMk cId="3465747144" sldId="273"/>
            <ac:inkMk id="27" creationId="{27C9C4E3-8054-C1B6-0707-F089A33111BB}"/>
          </ac:inkMkLst>
        </pc:inkChg>
        <pc:inkChg chg="add mod">
          <ac:chgData name="Davood Wadi" userId="22e59502-a1b6-42af-a11d-6423e7dff1a8" providerId="ADAL" clId="{D216F820-60E6-420B-AD8E-649CB9B4A3C5}" dt="2023-08-24T12:56:08.164" v="5062"/>
          <ac:inkMkLst>
            <pc:docMk/>
            <pc:sldMk cId="3465747144" sldId="273"/>
            <ac:inkMk id="28" creationId="{FCC2E344-FE98-C61F-604E-1D6E30DD76B5}"/>
          </ac:inkMkLst>
        </pc:inkChg>
        <pc:inkChg chg="add mod">
          <ac:chgData name="Davood Wadi" userId="22e59502-a1b6-42af-a11d-6423e7dff1a8" providerId="ADAL" clId="{D216F820-60E6-420B-AD8E-649CB9B4A3C5}" dt="2023-08-24T12:56:08.164" v="5062"/>
          <ac:inkMkLst>
            <pc:docMk/>
            <pc:sldMk cId="3465747144" sldId="273"/>
            <ac:inkMk id="29" creationId="{D1CAE934-FF6D-FB14-8F8D-17219F99AC62}"/>
          </ac:inkMkLst>
        </pc:inkChg>
        <pc:inkChg chg="add mod">
          <ac:chgData name="Davood Wadi" userId="22e59502-a1b6-42af-a11d-6423e7dff1a8" providerId="ADAL" clId="{D216F820-60E6-420B-AD8E-649CB9B4A3C5}" dt="2023-08-24T12:56:08.164" v="5062"/>
          <ac:inkMkLst>
            <pc:docMk/>
            <pc:sldMk cId="3465747144" sldId="273"/>
            <ac:inkMk id="30" creationId="{D17486D7-9139-6E6A-DFF9-3D1A9628D043}"/>
          </ac:inkMkLst>
        </pc:inkChg>
      </pc:sldChg>
      <pc:sldChg chg="addSp delSp modSp add mod modClrScheme chgLayout">
        <pc:chgData name="Davood Wadi" userId="22e59502-a1b6-42af-a11d-6423e7dff1a8" providerId="ADAL" clId="{D216F820-60E6-420B-AD8E-649CB9B4A3C5}" dt="2023-08-24T12:48:16.983" v="4894"/>
        <pc:sldMkLst>
          <pc:docMk/>
          <pc:sldMk cId="1418280577" sldId="274"/>
        </pc:sldMkLst>
        <pc:spChg chg="mod ord">
          <ac:chgData name="Davood Wadi" userId="22e59502-a1b6-42af-a11d-6423e7dff1a8" providerId="ADAL" clId="{D216F820-60E6-420B-AD8E-649CB9B4A3C5}" dt="2023-08-23T14:35:10.831" v="1376"/>
          <ac:spMkLst>
            <pc:docMk/>
            <pc:sldMk cId="1418280577" sldId="274"/>
            <ac:spMk id="2" creationId="{ACF1826D-3EAE-B4E2-EAF8-3AF5994F51FD}"/>
          </ac:spMkLst>
        </pc:spChg>
        <pc:spChg chg="add del mod ord">
          <ac:chgData name="Davood Wadi" userId="22e59502-a1b6-42af-a11d-6423e7dff1a8" providerId="ADAL" clId="{D216F820-60E6-420B-AD8E-649CB9B4A3C5}" dt="2023-08-23T13:15:47.615" v="486" actId="700"/>
          <ac:spMkLst>
            <pc:docMk/>
            <pc:sldMk cId="1418280577" sldId="274"/>
            <ac:spMk id="4" creationId="{14CA168C-6B8A-C071-7852-A1768D04F255}"/>
          </ac:spMkLst>
        </pc:spChg>
        <pc:spChg chg="mod">
          <ac:chgData name="Davood Wadi" userId="22e59502-a1b6-42af-a11d-6423e7dff1a8" providerId="ADAL" clId="{D216F820-60E6-420B-AD8E-649CB9B4A3C5}" dt="2023-08-24T11:52:55.859" v="4297" actId="1076"/>
          <ac:spMkLst>
            <pc:docMk/>
            <pc:sldMk cId="1418280577" sldId="274"/>
            <ac:spMk id="6" creationId="{9CE349A0-88F2-822E-9055-2418D4AF4CC7}"/>
          </ac:spMkLst>
        </pc:spChg>
        <pc:spChg chg="add del mod ord">
          <ac:chgData name="Davood Wadi" userId="22e59502-a1b6-42af-a11d-6423e7dff1a8" providerId="ADAL" clId="{D216F820-60E6-420B-AD8E-649CB9B4A3C5}" dt="2023-08-23T14:34:42.269" v="1372" actId="478"/>
          <ac:spMkLst>
            <pc:docMk/>
            <pc:sldMk cId="1418280577" sldId="274"/>
            <ac:spMk id="9" creationId="{CD17E009-782D-43F5-1FEA-459CFFDE9703}"/>
          </ac:spMkLst>
        </pc:spChg>
        <pc:spChg chg="add del mod ord">
          <ac:chgData name="Davood Wadi" userId="22e59502-a1b6-42af-a11d-6423e7dff1a8" providerId="ADAL" clId="{D216F820-60E6-420B-AD8E-649CB9B4A3C5}" dt="2023-08-23T13:15:49.901" v="487" actId="22"/>
          <ac:spMkLst>
            <pc:docMk/>
            <pc:sldMk cId="1418280577" sldId="274"/>
            <ac:spMk id="10" creationId="{421197A0-3495-988D-848E-7F160E2556C7}"/>
          </ac:spMkLst>
        </pc:spChg>
        <pc:spChg chg="add del mod ord">
          <ac:chgData name="Davood Wadi" userId="22e59502-a1b6-42af-a11d-6423e7dff1a8" providerId="ADAL" clId="{D216F820-60E6-420B-AD8E-649CB9B4A3C5}" dt="2023-08-23T13:31:32.085" v="709" actId="478"/>
          <ac:spMkLst>
            <pc:docMk/>
            <pc:sldMk cId="1418280577" sldId="274"/>
            <ac:spMk id="11" creationId="{72E65B74-F9FD-6585-8FAC-BEB1E9F347FA}"/>
          </ac:spMkLst>
        </pc:spChg>
        <pc:spChg chg="add del mod ord">
          <ac:chgData name="Davood Wadi" userId="22e59502-a1b6-42af-a11d-6423e7dff1a8" providerId="ADAL" clId="{D216F820-60E6-420B-AD8E-649CB9B4A3C5}" dt="2023-08-23T13:15:57.254" v="488"/>
          <ac:spMkLst>
            <pc:docMk/>
            <pc:sldMk cId="1418280577" sldId="274"/>
            <ac:spMk id="12" creationId="{6EDFE9D4-ED0A-00B1-2935-60ED8C49FFAE}"/>
          </ac:spMkLst>
        </pc:spChg>
        <pc:spChg chg="add mod">
          <ac:chgData name="Davood Wadi" userId="22e59502-a1b6-42af-a11d-6423e7dff1a8" providerId="ADAL" clId="{D216F820-60E6-420B-AD8E-649CB9B4A3C5}" dt="2023-08-24T11:52:48.339" v="4296" actId="1076"/>
          <ac:spMkLst>
            <pc:docMk/>
            <pc:sldMk cId="1418280577" sldId="274"/>
            <ac:spMk id="15" creationId="{BCC83FD6-C072-0262-68B7-42575ABFBF55}"/>
          </ac:spMkLst>
        </pc:spChg>
        <pc:spChg chg="add mod">
          <ac:chgData name="Davood Wadi" userId="22e59502-a1b6-42af-a11d-6423e7dff1a8" providerId="ADAL" clId="{D216F820-60E6-420B-AD8E-649CB9B4A3C5}" dt="2023-08-24T11:52:41.915" v="4295" actId="1076"/>
          <ac:spMkLst>
            <pc:docMk/>
            <pc:sldMk cId="1418280577" sldId="274"/>
            <ac:spMk id="16" creationId="{D96492EA-BA4D-1497-9093-8D54A389ED4E}"/>
          </ac:spMkLst>
        </pc:spChg>
        <pc:spChg chg="add mod">
          <ac:chgData name="Davood Wadi" userId="22e59502-a1b6-42af-a11d-6423e7dff1a8" providerId="ADAL" clId="{D216F820-60E6-420B-AD8E-649CB9B4A3C5}" dt="2023-08-24T11:52:48.339" v="4296" actId="1076"/>
          <ac:spMkLst>
            <pc:docMk/>
            <pc:sldMk cId="1418280577" sldId="274"/>
            <ac:spMk id="17" creationId="{724361B5-4CBF-57E6-189B-949DDD3C57D2}"/>
          </ac:spMkLst>
        </pc:spChg>
        <pc:spChg chg="add mod">
          <ac:chgData name="Davood Wadi" userId="22e59502-a1b6-42af-a11d-6423e7dff1a8" providerId="ADAL" clId="{D216F820-60E6-420B-AD8E-649CB9B4A3C5}" dt="2023-08-24T11:52:41.915" v="4295" actId="1076"/>
          <ac:spMkLst>
            <pc:docMk/>
            <pc:sldMk cId="1418280577" sldId="274"/>
            <ac:spMk id="18" creationId="{B462DFD2-6759-42F4-A2AF-52183AD49F07}"/>
          </ac:spMkLst>
        </pc:spChg>
        <pc:spChg chg="add mod">
          <ac:chgData name="Davood Wadi" userId="22e59502-a1b6-42af-a11d-6423e7dff1a8" providerId="ADAL" clId="{D216F820-60E6-420B-AD8E-649CB9B4A3C5}" dt="2023-08-24T11:52:48.339" v="4296" actId="1076"/>
          <ac:spMkLst>
            <pc:docMk/>
            <pc:sldMk cId="1418280577" sldId="274"/>
            <ac:spMk id="19" creationId="{ED4767C5-DE48-51C5-61CC-169F21F121FF}"/>
          </ac:spMkLst>
        </pc:spChg>
        <pc:spChg chg="add mod">
          <ac:chgData name="Davood Wadi" userId="22e59502-a1b6-42af-a11d-6423e7dff1a8" providerId="ADAL" clId="{D216F820-60E6-420B-AD8E-649CB9B4A3C5}" dt="2023-08-24T11:52:41.915" v="4295" actId="1076"/>
          <ac:spMkLst>
            <pc:docMk/>
            <pc:sldMk cId="1418280577" sldId="274"/>
            <ac:spMk id="20" creationId="{FC174243-32D3-B523-089C-2F3BD20275C3}"/>
          </ac:spMkLst>
        </pc:spChg>
        <pc:grpChg chg="del mod">
          <ac:chgData name="Davood Wadi" userId="22e59502-a1b6-42af-a11d-6423e7dff1a8" providerId="ADAL" clId="{D216F820-60E6-420B-AD8E-649CB9B4A3C5}" dt="2023-08-23T20:27:25.301" v="3145"/>
          <ac:grpSpMkLst>
            <pc:docMk/>
            <pc:sldMk cId="1418280577" sldId="274"/>
            <ac:grpSpMk id="29" creationId="{0889823F-0B6B-6CC8-5F6A-B55422CF83AF}"/>
          </ac:grpSpMkLst>
        </pc:grpChg>
        <pc:grpChg chg="del mod">
          <ac:chgData name="Davood Wadi" userId="22e59502-a1b6-42af-a11d-6423e7dff1a8" providerId="ADAL" clId="{D216F820-60E6-420B-AD8E-649CB9B4A3C5}" dt="2023-08-23T20:27:25.301" v="3145"/>
          <ac:grpSpMkLst>
            <pc:docMk/>
            <pc:sldMk cId="1418280577" sldId="274"/>
            <ac:grpSpMk id="34" creationId="{2F6EFD81-945A-ECA7-4EF9-3E398E26E5E0}"/>
          </ac:grpSpMkLst>
        </pc:grpChg>
        <pc:grpChg chg="del mod">
          <ac:chgData name="Davood Wadi" userId="22e59502-a1b6-42af-a11d-6423e7dff1a8" providerId="ADAL" clId="{D216F820-60E6-420B-AD8E-649CB9B4A3C5}" dt="2023-08-23T20:26:09.415" v="3087"/>
          <ac:grpSpMkLst>
            <pc:docMk/>
            <pc:sldMk cId="1418280577" sldId="274"/>
            <ac:grpSpMk id="50" creationId="{FC7CF275-A05C-3579-02D6-8E194EAEA3C4}"/>
          </ac:grpSpMkLst>
        </pc:grpChg>
        <pc:grpChg chg="del mod">
          <ac:chgData name="Davood Wadi" userId="22e59502-a1b6-42af-a11d-6423e7dff1a8" providerId="ADAL" clId="{D216F820-60E6-420B-AD8E-649CB9B4A3C5}" dt="2023-08-23T20:26:04.801" v="3081"/>
          <ac:grpSpMkLst>
            <pc:docMk/>
            <pc:sldMk cId="1418280577" sldId="274"/>
            <ac:grpSpMk id="53" creationId="{79B8ECBE-B78B-76F6-9CD2-FB696071F733}"/>
          </ac:grpSpMkLst>
        </pc:grpChg>
        <pc:grpChg chg="del mod">
          <ac:chgData name="Davood Wadi" userId="22e59502-a1b6-42af-a11d-6423e7dff1a8" providerId="ADAL" clId="{D216F820-60E6-420B-AD8E-649CB9B4A3C5}" dt="2023-08-23T20:26:01.888" v="3077"/>
          <ac:grpSpMkLst>
            <pc:docMk/>
            <pc:sldMk cId="1418280577" sldId="274"/>
            <ac:grpSpMk id="59" creationId="{9678F265-60A6-0E7F-E011-B6B60C7C6402}"/>
          </ac:grpSpMkLst>
        </pc:grpChg>
        <pc:grpChg chg="del mod">
          <ac:chgData name="Davood Wadi" userId="22e59502-a1b6-42af-a11d-6423e7dff1a8" providerId="ADAL" clId="{D216F820-60E6-420B-AD8E-649CB9B4A3C5}" dt="2023-08-23T20:26:09.415" v="3087"/>
          <ac:grpSpMkLst>
            <pc:docMk/>
            <pc:sldMk cId="1418280577" sldId="274"/>
            <ac:grpSpMk id="5120" creationId="{FF8F46B1-551F-C77C-101F-E7E5A54C9AD8}"/>
          </ac:grpSpMkLst>
        </pc:grpChg>
        <pc:grpChg chg="del mod">
          <ac:chgData name="Davood Wadi" userId="22e59502-a1b6-42af-a11d-6423e7dff1a8" providerId="ADAL" clId="{D216F820-60E6-420B-AD8E-649CB9B4A3C5}" dt="2023-08-23T20:26:09.415" v="3087"/>
          <ac:grpSpMkLst>
            <pc:docMk/>
            <pc:sldMk cId="1418280577" sldId="274"/>
            <ac:grpSpMk id="5121" creationId="{90EDBBBA-5A77-3A9E-6EEF-7C8CB350A756}"/>
          </ac:grpSpMkLst>
        </pc:grpChg>
        <pc:grpChg chg="del mod">
          <ac:chgData name="Davood Wadi" userId="22e59502-a1b6-42af-a11d-6423e7dff1a8" providerId="ADAL" clId="{D216F820-60E6-420B-AD8E-649CB9B4A3C5}" dt="2023-08-23T20:26:09.415" v="3087"/>
          <ac:grpSpMkLst>
            <pc:docMk/>
            <pc:sldMk cId="1418280577" sldId="274"/>
            <ac:grpSpMk id="5126" creationId="{814765BB-1F07-030B-40EE-6B22D85470F0}"/>
          </ac:grpSpMkLst>
        </pc:grpChg>
        <pc:grpChg chg="del mod">
          <ac:chgData name="Davood Wadi" userId="22e59502-a1b6-42af-a11d-6423e7dff1a8" providerId="ADAL" clId="{D216F820-60E6-420B-AD8E-649CB9B4A3C5}" dt="2023-08-23T20:26:26.078" v="3098"/>
          <ac:grpSpMkLst>
            <pc:docMk/>
            <pc:sldMk cId="1418280577" sldId="274"/>
            <ac:grpSpMk id="5132" creationId="{970A6105-4832-8BEC-2FA7-A66FC6EACF98}"/>
          </ac:grpSpMkLst>
        </pc:grpChg>
        <pc:grpChg chg="del mod">
          <ac:chgData name="Davood Wadi" userId="22e59502-a1b6-42af-a11d-6423e7dff1a8" providerId="ADAL" clId="{D216F820-60E6-420B-AD8E-649CB9B4A3C5}" dt="2023-08-23T20:26:34.622" v="3103"/>
          <ac:grpSpMkLst>
            <pc:docMk/>
            <pc:sldMk cId="1418280577" sldId="274"/>
            <ac:grpSpMk id="5138" creationId="{83906E38-029B-7430-0E6B-85DF1AF7371E}"/>
          </ac:grpSpMkLst>
        </pc:grpChg>
        <pc:grpChg chg="del mod">
          <ac:chgData name="Davood Wadi" userId="22e59502-a1b6-42af-a11d-6423e7dff1a8" providerId="ADAL" clId="{D216F820-60E6-420B-AD8E-649CB9B4A3C5}" dt="2023-08-23T20:26:39.326" v="3111"/>
          <ac:grpSpMkLst>
            <pc:docMk/>
            <pc:sldMk cId="1418280577" sldId="274"/>
            <ac:grpSpMk id="5143" creationId="{BC0FEA6A-CDBA-AD1E-A8E7-86AC4EDB4426}"/>
          </ac:grpSpMkLst>
        </pc:grpChg>
        <pc:grpChg chg="del mod">
          <ac:chgData name="Davood Wadi" userId="22e59502-a1b6-42af-a11d-6423e7dff1a8" providerId="ADAL" clId="{D216F820-60E6-420B-AD8E-649CB9B4A3C5}" dt="2023-08-23T20:26:52.422" v="3129"/>
          <ac:grpSpMkLst>
            <pc:docMk/>
            <pc:sldMk cId="1418280577" sldId="274"/>
            <ac:grpSpMk id="5151" creationId="{EE74122A-5098-9AB6-72AE-CD6D9AC7C698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1418280577" sldId="274"/>
            <ac:grpSpMk id="5169" creationId="{8FFA285F-462A-BFDC-5F7F-7D41990FBBA8}"/>
          </ac:grpSpMkLst>
        </pc:grpChg>
        <pc:grpChg chg="del mod">
          <ac:chgData name="Davood Wadi" userId="22e59502-a1b6-42af-a11d-6423e7dff1a8" providerId="ADAL" clId="{D216F820-60E6-420B-AD8E-649CB9B4A3C5}" dt="2023-08-23T20:27:19.517" v="3139"/>
          <ac:grpSpMkLst>
            <pc:docMk/>
            <pc:sldMk cId="1418280577" sldId="274"/>
            <ac:grpSpMk id="5175" creationId="{62B69F80-1B41-C419-2AAE-57E4329A29B2}"/>
          </ac:grpSpMkLst>
        </pc:grpChg>
        <pc:grpChg chg="del mod">
          <ac:chgData name="Davood Wadi" userId="22e59502-a1b6-42af-a11d-6423e7dff1a8" providerId="ADAL" clId="{D216F820-60E6-420B-AD8E-649CB9B4A3C5}" dt="2023-08-23T20:27:25.301" v="3145"/>
          <ac:grpSpMkLst>
            <pc:docMk/>
            <pc:sldMk cId="1418280577" sldId="274"/>
            <ac:grpSpMk id="5179" creationId="{6021FAD9-14D7-4324-5128-9064F92E0834}"/>
          </ac:grpSpMkLst>
        </pc:grpChg>
        <pc:grpChg chg="del mod">
          <ac:chgData name="Davood Wadi" userId="22e59502-a1b6-42af-a11d-6423e7dff1a8" providerId="ADAL" clId="{D216F820-60E6-420B-AD8E-649CB9B4A3C5}" dt="2023-08-23T20:27:30.119" v="3151"/>
          <ac:grpSpMkLst>
            <pc:docMk/>
            <pc:sldMk cId="1418280577" sldId="274"/>
            <ac:grpSpMk id="5185" creationId="{EE251ABB-20CD-7573-233C-F82F7D026863}"/>
          </ac:grpSpMkLst>
        </pc:grpChg>
        <pc:grpChg chg="del mod">
          <ac:chgData name="Davood Wadi" userId="22e59502-a1b6-42af-a11d-6423e7dff1a8" providerId="ADAL" clId="{D216F820-60E6-420B-AD8E-649CB9B4A3C5}" dt="2023-08-23T20:27:36.823" v="3155"/>
          <ac:grpSpMkLst>
            <pc:docMk/>
            <pc:sldMk cId="1418280577" sldId="274"/>
            <ac:grpSpMk id="5191" creationId="{AFA1F7C2-CBBD-124D-2CAB-E2E284607C25}"/>
          </ac:grpSpMkLst>
        </pc:grpChg>
        <pc:grpChg chg="del mod">
          <ac:chgData name="Davood Wadi" userId="22e59502-a1b6-42af-a11d-6423e7dff1a8" providerId="ADAL" clId="{D216F820-60E6-420B-AD8E-649CB9B4A3C5}" dt="2023-08-23T20:27:37.418" v="3157"/>
          <ac:grpSpMkLst>
            <pc:docMk/>
            <pc:sldMk cId="1418280577" sldId="274"/>
            <ac:grpSpMk id="5195" creationId="{A470B0A2-6E22-9980-EA18-A9BB452F6BAD}"/>
          </ac:grpSpMkLst>
        </pc:grpChg>
        <pc:grpChg chg="del mod">
          <ac:chgData name="Davood Wadi" userId="22e59502-a1b6-42af-a11d-6423e7dff1a8" providerId="ADAL" clId="{D216F820-60E6-420B-AD8E-649CB9B4A3C5}" dt="2023-08-23T20:27:50.616" v="3165"/>
          <ac:grpSpMkLst>
            <pc:docMk/>
            <pc:sldMk cId="1418280577" sldId="274"/>
            <ac:grpSpMk id="5197" creationId="{1B535558-0A15-C78C-D379-E5A4D5381A5E}"/>
          </ac:grpSpMkLst>
        </pc:grpChg>
        <pc:grpChg chg="del mod">
          <ac:chgData name="Davood Wadi" userId="22e59502-a1b6-42af-a11d-6423e7dff1a8" providerId="ADAL" clId="{D216F820-60E6-420B-AD8E-649CB9B4A3C5}" dt="2023-08-23T20:27:53.880" v="3167"/>
          <ac:grpSpMkLst>
            <pc:docMk/>
            <pc:sldMk cId="1418280577" sldId="274"/>
            <ac:grpSpMk id="5205" creationId="{DD34AE1F-9771-4B48-DD6E-F8F3FC62CE19}"/>
          </ac:grpSpMkLst>
        </pc:grpChg>
        <pc:grpChg chg="del mod">
          <ac:chgData name="Davood Wadi" userId="22e59502-a1b6-42af-a11d-6423e7dff1a8" providerId="ADAL" clId="{D216F820-60E6-420B-AD8E-649CB9B4A3C5}" dt="2023-08-23T20:27:58.984" v="3169"/>
          <ac:grpSpMkLst>
            <pc:docMk/>
            <pc:sldMk cId="1418280577" sldId="274"/>
            <ac:grpSpMk id="5207" creationId="{F256BA2A-4FD1-721E-87AA-822F116719BB}"/>
          </ac:grpSpMkLst>
        </pc:grpChg>
        <pc:grpChg chg="del mod">
          <ac:chgData name="Davood Wadi" userId="22e59502-a1b6-42af-a11d-6423e7dff1a8" providerId="ADAL" clId="{D216F820-60E6-420B-AD8E-649CB9B4A3C5}" dt="2023-08-23T20:28:05.634" v="3174"/>
          <ac:grpSpMkLst>
            <pc:docMk/>
            <pc:sldMk cId="1418280577" sldId="274"/>
            <ac:grpSpMk id="5209" creationId="{35A6AEED-3FE3-94D5-D1AF-EA346E9BEB9C}"/>
          </ac:grpSpMkLst>
        </pc:grpChg>
        <pc:grpChg chg="del mod">
          <ac:chgData name="Davood Wadi" userId="22e59502-a1b6-42af-a11d-6423e7dff1a8" providerId="ADAL" clId="{D216F820-60E6-420B-AD8E-649CB9B4A3C5}" dt="2023-08-23T20:28:07.715" v="3177"/>
          <ac:grpSpMkLst>
            <pc:docMk/>
            <pc:sldMk cId="1418280577" sldId="274"/>
            <ac:grpSpMk id="5214" creationId="{10882D9E-6EF1-F0E7-0CF6-4AFC97907163}"/>
          </ac:grpSpMkLst>
        </pc:grpChg>
        <pc:grpChg chg="del mod">
          <ac:chgData name="Davood Wadi" userId="22e59502-a1b6-42af-a11d-6423e7dff1a8" providerId="ADAL" clId="{D216F820-60E6-420B-AD8E-649CB9B4A3C5}" dt="2023-08-23T20:28:13.141" v="3179"/>
          <ac:grpSpMkLst>
            <pc:docMk/>
            <pc:sldMk cId="1418280577" sldId="274"/>
            <ac:grpSpMk id="5217" creationId="{AEACC17D-18B4-4A43-4177-2B063FBE907D}"/>
          </ac:grpSpMkLst>
        </pc:grpChg>
        <pc:grpChg chg="del mod">
          <ac:chgData name="Davood Wadi" userId="22e59502-a1b6-42af-a11d-6423e7dff1a8" providerId="ADAL" clId="{D216F820-60E6-420B-AD8E-649CB9B4A3C5}" dt="2023-08-23T20:28:16.171" v="3181"/>
          <ac:grpSpMkLst>
            <pc:docMk/>
            <pc:sldMk cId="1418280577" sldId="274"/>
            <ac:grpSpMk id="5219" creationId="{D0918CC2-5F2E-67C1-D79A-CF92C182866D}"/>
          </ac:grpSpMkLst>
        </pc:grpChg>
        <pc:grpChg chg="del mod">
          <ac:chgData name="Davood Wadi" userId="22e59502-a1b6-42af-a11d-6423e7dff1a8" providerId="ADAL" clId="{D216F820-60E6-420B-AD8E-649CB9B4A3C5}" dt="2023-08-23T20:28:18.101" v="3184"/>
          <ac:grpSpMkLst>
            <pc:docMk/>
            <pc:sldMk cId="1418280577" sldId="274"/>
            <ac:grpSpMk id="5221" creationId="{B799B0CA-B32E-CAD1-243E-A71C01D9F2FE}"/>
          </ac:grpSpMkLst>
        </pc:grpChg>
        <pc:grpChg chg="del mod">
          <ac:chgData name="Davood Wadi" userId="22e59502-a1b6-42af-a11d-6423e7dff1a8" providerId="ADAL" clId="{D216F820-60E6-420B-AD8E-649CB9B4A3C5}" dt="2023-08-23T20:28:19.932" v="3187"/>
          <ac:grpSpMkLst>
            <pc:docMk/>
            <pc:sldMk cId="1418280577" sldId="274"/>
            <ac:grpSpMk id="5224" creationId="{290EE807-DCB5-98CE-E1AD-66EE641A3E8F}"/>
          </ac:grpSpMkLst>
        </pc:grpChg>
        <pc:grpChg chg="del mod">
          <ac:chgData name="Davood Wadi" userId="22e59502-a1b6-42af-a11d-6423e7dff1a8" providerId="ADAL" clId="{D216F820-60E6-420B-AD8E-649CB9B4A3C5}" dt="2023-08-23T20:28:38.016" v="3191"/>
          <ac:grpSpMkLst>
            <pc:docMk/>
            <pc:sldMk cId="1418280577" sldId="274"/>
            <ac:grpSpMk id="5227" creationId="{EEFA092F-35FA-8D35-24C9-4AA24F0381AE}"/>
          </ac:grpSpMkLst>
        </pc:grpChg>
        <pc:grpChg chg="del mod">
          <ac:chgData name="Davood Wadi" userId="22e59502-a1b6-42af-a11d-6423e7dff1a8" providerId="ADAL" clId="{D216F820-60E6-420B-AD8E-649CB9B4A3C5}" dt="2023-08-23T20:28:39.733" v="3193"/>
          <ac:grpSpMkLst>
            <pc:docMk/>
            <pc:sldMk cId="1418280577" sldId="274"/>
            <ac:grpSpMk id="5231" creationId="{27E0EB52-C94D-2062-ECF7-10A3695BBE8F}"/>
          </ac:grpSpMkLst>
        </pc:grpChg>
        <pc:grpChg chg="del mod">
          <ac:chgData name="Davood Wadi" userId="22e59502-a1b6-42af-a11d-6423e7dff1a8" providerId="ADAL" clId="{D216F820-60E6-420B-AD8E-649CB9B4A3C5}" dt="2023-08-23T20:28:45.822" v="3198"/>
          <ac:grpSpMkLst>
            <pc:docMk/>
            <pc:sldMk cId="1418280577" sldId="274"/>
            <ac:grpSpMk id="5233" creationId="{809F5C44-D4EB-A5A0-2AE6-F3768D6FA375}"/>
          </ac:grpSpMkLst>
        </pc:grpChg>
        <pc:grpChg chg="del mod">
          <ac:chgData name="Davood Wadi" userId="22e59502-a1b6-42af-a11d-6423e7dff1a8" providerId="ADAL" clId="{D216F820-60E6-420B-AD8E-649CB9B4A3C5}" dt="2023-08-23T20:29:15.926" v="3207"/>
          <ac:grpSpMkLst>
            <pc:docMk/>
            <pc:sldMk cId="1418280577" sldId="274"/>
            <ac:grpSpMk id="5238" creationId="{E5E20856-084B-F2E6-FC72-E0A416F6799A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1418280577" sldId="274"/>
            <ac:grpSpMk id="5244" creationId="{8EFB68C8-BF01-A02A-1364-AD90762E31F9}"/>
          </ac:grpSpMkLst>
        </pc:grpChg>
        <pc:grpChg chg="del mod">
          <ac:chgData name="Davood Wadi" userId="22e59502-a1b6-42af-a11d-6423e7dff1a8" providerId="ADAL" clId="{D216F820-60E6-420B-AD8E-649CB9B4A3C5}" dt="2023-08-23T20:29:19.715" v="3210"/>
          <ac:grpSpMkLst>
            <pc:docMk/>
            <pc:sldMk cId="1418280577" sldId="274"/>
            <ac:grpSpMk id="5247" creationId="{5709508F-A658-9705-68EC-949CC3127CB8}"/>
          </ac:grpSpMkLst>
        </pc:grpChg>
        <pc:grpChg chg="del mod">
          <ac:chgData name="Davood Wadi" userId="22e59502-a1b6-42af-a11d-6423e7dff1a8" providerId="ADAL" clId="{D216F820-60E6-420B-AD8E-649CB9B4A3C5}" dt="2023-08-23T20:29:24.111" v="3212"/>
          <ac:grpSpMkLst>
            <pc:docMk/>
            <pc:sldMk cId="1418280577" sldId="274"/>
            <ac:grpSpMk id="5250" creationId="{B68AF938-3140-7408-31BB-AED5C8C46450}"/>
          </ac:grpSpMkLst>
        </pc:grpChg>
        <pc:grpChg chg="del mod">
          <ac:chgData name="Davood Wadi" userId="22e59502-a1b6-42af-a11d-6423e7dff1a8" providerId="ADAL" clId="{D216F820-60E6-420B-AD8E-649CB9B4A3C5}" dt="2023-08-23T20:29:28.415" v="3215"/>
          <ac:grpSpMkLst>
            <pc:docMk/>
            <pc:sldMk cId="1418280577" sldId="274"/>
            <ac:grpSpMk id="5252" creationId="{3AA2609E-1B84-7AEC-A146-1491FFEA1066}"/>
          </ac:grpSpMkLst>
        </pc:grpChg>
        <pc:grpChg chg="del mod">
          <ac:chgData name="Davood Wadi" userId="22e59502-a1b6-42af-a11d-6423e7dff1a8" providerId="ADAL" clId="{D216F820-60E6-420B-AD8E-649CB9B4A3C5}" dt="2023-08-23T20:29:30.384" v="3217"/>
          <ac:grpSpMkLst>
            <pc:docMk/>
            <pc:sldMk cId="1418280577" sldId="274"/>
            <ac:grpSpMk id="5255" creationId="{349E5FF0-1816-35B3-9837-5856A59DAB26}"/>
          </ac:grpSpMkLst>
        </pc:grpChg>
        <pc:grpChg chg="del mod">
          <ac:chgData name="Davood Wadi" userId="22e59502-a1b6-42af-a11d-6423e7dff1a8" providerId="ADAL" clId="{D216F820-60E6-420B-AD8E-649CB9B4A3C5}" dt="2023-08-23T20:29:32.116" v="3219"/>
          <ac:grpSpMkLst>
            <pc:docMk/>
            <pc:sldMk cId="1418280577" sldId="274"/>
            <ac:grpSpMk id="5257" creationId="{FE130FA1-2F9D-2C8E-7E96-BAAB766A1C65}"/>
          </ac:grpSpMkLst>
        </pc:grpChg>
        <pc:grpChg chg="del mod">
          <ac:chgData name="Davood Wadi" userId="22e59502-a1b6-42af-a11d-6423e7dff1a8" providerId="ADAL" clId="{D216F820-60E6-420B-AD8E-649CB9B4A3C5}" dt="2023-08-23T20:29:33.615" v="3221"/>
          <ac:grpSpMkLst>
            <pc:docMk/>
            <pc:sldMk cId="1418280577" sldId="274"/>
            <ac:grpSpMk id="5259" creationId="{24A169EC-54E2-446C-1D82-C7DFBF6AA121}"/>
          </ac:grpSpMkLst>
        </pc:grpChg>
        <pc:grpChg chg="del mod">
          <ac:chgData name="Davood Wadi" userId="22e59502-a1b6-42af-a11d-6423e7dff1a8" providerId="ADAL" clId="{D216F820-60E6-420B-AD8E-649CB9B4A3C5}" dt="2023-08-23T20:29:35.416" v="3223"/>
          <ac:grpSpMkLst>
            <pc:docMk/>
            <pc:sldMk cId="1418280577" sldId="274"/>
            <ac:grpSpMk id="5261" creationId="{D485AABF-698B-6712-64AF-D1531A807043}"/>
          </ac:grpSpMkLst>
        </pc:grpChg>
        <pc:grpChg chg="del mod">
          <ac:chgData name="Davood Wadi" userId="22e59502-a1b6-42af-a11d-6423e7dff1a8" providerId="ADAL" clId="{D216F820-60E6-420B-AD8E-649CB9B4A3C5}" dt="2023-08-23T20:29:37.303" v="3225"/>
          <ac:grpSpMkLst>
            <pc:docMk/>
            <pc:sldMk cId="1418280577" sldId="274"/>
            <ac:grpSpMk id="5263" creationId="{590B0047-FFDE-E666-1A14-0EEE95CCEC4C}"/>
          </ac:grpSpMkLst>
        </pc:grpChg>
        <pc:grpChg chg="del mod">
          <ac:chgData name="Davood Wadi" userId="22e59502-a1b6-42af-a11d-6423e7dff1a8" providerId="ADAL" clId="{D216F820-60E6-420B-AD8E-649CB9B4A3C5}" dt="2023-08-23T20:29:57.533" v="3233"/>
          <ac:grpSpMkLst>
            <pc:docMk/>
            <pc:sldMk cId="1418280577" sldId="274"/>
            <ac:grpSpMk id="5265" creationId="{5B52D34B-088A-FD24-9C88-57D8F32236DD}"/>
          </ac:grpSpMkLst>
        </pc:grpChg>
        <pc:grpChg chg="del mod">
          <ac:chgData name="Davood Wadi" userId="22e59502-a1b6-42af-a11d-6423e7dff1a8" providerId="ADAL" clId="{D216F820-60E6-420B-AD8E-649CB9B4A3C5}" dt="2023-08-23T20:29:53.011" v="3230"/>
          <ac:grpSpMkLst>
            <pc:docMk/>
            <pc:sldMk cId="1418280577" sldId="274"/>
            <ac:grpSpMk id="5268" creationId="{521B34AD-9765-FC19-4B71-40DBD50C8F1B}"/>
          </ac:grpSpMkLst>
        </pc:grpChg>
        <pc:grpChg chg="del mod">
          <ac:chgData name="Davood Wadi" userId="22e59502-a1b6-42af-a11d-6423e7dff1a8" providerId="ADAL" clId="{D216F820-60E6-420B-AD8E-649CB9B4A3C5}" dt="2023-08-23T20:30:12.750" v="3241"/>
          <ac:grpSpMkLst>
            <pc:docMk/>
            <pc:sldMk cId="1418280577" sldId="274"/>
            <ac:grpSpMk id="5270" creationId="{94C93E40-C234-5D2B-2039-2EAC0E74F644}"/>
          </ac:grpSpMkLst>
        </pc:grpChg>
        <pc:grpChg chg="del mod">
          <ac:chgData name="Davood Wadi" userId="22e59502-a1b6-42af-a11d-6423e7dff1a8" providerId="ADAL" clId="{D216F820-60E6-420B-AD8E-649CB9B4A3C5}" dt="2023-08-23T20:30:17.829" v="3246"/>
          <ac:grpSpMkLst>
            <pc:docMk/>
            <pc:sldMk cId="1418280577" sldId="274"/>
            <ac:grpSpMk id="5273" creationId="{CA0E3910-73D5-76A5-A3AF-D56660FF3BF7}"/>
          </ac:grpSpMkLst>
        </pc:grpChg>
        <pc:grpChg chg="del mod">
          <ac:chgData name="Davood Wadi" userId="22e59502-a1b6-42af-a11d-6423e7dff1a8" providerId="ADAL" clId="{D216F820-60E6-420B-AD8E-649CB9B4A3C5}" dt="2023-08-23T20:30:17.829" v="3246"/>
          <ac:grpSpMkLst>
            <pc:docMk/>
            <pc:sldMk cId="1418280577" sldId="274"/>
            <ac:grpSpMk id="5277" creationId="{6482B210-A474-C2D4-9D23-5C71AE1E6860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1418280577" sldId="274"/>
            <ac:grpSpMk id="5281" creationId="{FD55B28B-6109-C391-1E1D-523C1D46D954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1418280577" sldId="274"/>
            <ac:grpSpMk id="5286" creationId="{96460F63-ED34-2790-7EA6-FB3D3B0FB629}"/>
          </ac:grpSpMkLst>
        </pc:grpChg>
        <pc:grpChg chg="del mod">
          <ac:chgData name="Davood Wadi" userId="22e59502-a1b6-42af-a11d-6423e7dff1a8" providerId="ADAL" clId="{D216F820-60E6-420B-AD8E-649CB9B4A3C5}" dt="2023-08-23T20:31:09.169" v="3291"/>
          <ac:grpSpMkLst>
            <pc:docMk/>
            <pc:sldMk cId="1418280577" sldId="274"/>
            <ac:grpSpMk id="5295" creationId="{DEB35B78-761B-0D1C-F3A3-72FF1A413D15}"/>
          </ac:grpSpMkLst>
        </pc:grpChg>
        <pc:grpChg chg="del mod">
          <ac:chgData name="Davood Wadi" userId="22e59502-a1b6-42af-a11d-6423e7dff1a8" providerId="ADAL" clId="{D216F820-60E6-420B-AD8E-649CB9B4A3C5}" dt="2023-08-23T20:30:55.850" v="3274"/>
          <ac:grpSpMkLst>
            <pc:docMk/>
            <pc:sldMk cId="1418280577" sldId="274"/>
            <ac:grpSpMk id="5296" creationId="{58B8F867-4B3F-3C86-C9CC-89D7B8EF9A8E}"/>
          </ac:grpSpMkLst>
        </pc:grpChg>
        <pc:grpChg chg="del mod">
          <ac:chgData name="Davood Wadi" userId="22e59502-a1b6-42af-a11d-6423e7dff1a8" providerId="ADAL" clId="{D216F820-60E6-420B-AD8E-649CB9B4A3C5}" dt="2023-08-23T20:31:09.169" v="3291"/>
          <ac:grpSpMkLst>
            <pc:docMk/>
            <pc:sldMk cId="1418280577" sldId="274"/>
            <ac:grpSpMk id="5300" creationId="{CEED195C-89ED-F1F2-DAC9-3F69D17B735D}"/>
          </ac:grpSpMkLst>
        </pc:grpChg>
        <pc:grpChg chg="del mod">
          <ac:chgData name="Davood Wadi" userId="22e59502-a1b6-42af-a11d-6423e7dff1a8" providerId="ADAL" clId="{D216F820-60E6-420B-AD8E-649CB9B4A3C5}" dt="2023-08-23T20:30:57.319" v="3276"/>
          <ac:grpSpMkLst>
            <pc:docMk/>
            <pc:sldMk cId="1418280577" sldId="274"/>
            <ac:grpSpMk id="5304" creationId="{604FCB26-BF8D-81D3-CC4E-CBD3176E64E1}"/>
          </ac:grpSpMkLst>
        </pc:grpChg>
        <pc:grpChg chg="del mod">
          <ac:chgData name="Davood Wadi" userId="22e59502-a1b6-42af-a11d-6423e7dff1a8" providerId="ADAL" clId="{D216F820-60E6-420B-AD8E-649CB9B4A3C5}" dt="2023-08-23T20:30:55.850" v="3274"/>
          <ac:grpSpMkLst>
            <pc:docMk/>
            <pc:sldMk cId="1418280577" sldId="274"/>
            <ac:grpSpMk id="5307" creationId="{A918744F-D5DB-C70F-A618-81EFE89CA626}"/>
          </ac:grpSpMkLst>
        </pc:grpChg>
        <pc:grpChg chg="del mod">
          <ac:chgData name="Davood Wadi" userId="22e59502-a1b6-42af-a11d-6423e7dff1a8" providerId="ADAL" clId="{D216F820-60E6-420B-AD8E-649CB9B4A3C5}" dt="2023-08-23T20:31:01.421" v="3278"/>
          <ac:grpSpMkLst>
            <pc:docMk/>
            <pc:sldMk cId="1418280577" sldId="274"/>
            <ac:grpSpMk id="5309" creationId="{0ECE8378-EE6B-E0DA-7E07-EF1CAEE42ED3}"/>
          </ac:grpSpMkLst>
        </pc:grpChg>
        <pc:grpChg chg="del mod">
          <ac:chgData name="Davood Wadi" userId="22e59502-a1b6-42af-a11d-6423e7dff1a8" providerId="ADAL" clId="{D216F820-60E6-420B-AD8E-649CB9B4A3C5}" dt="2023-08-23T20:31:09.169" v="3291"/>
          <ac:grpSpMkLst>
            <pc:docMk/>
            <pc:sldMk cId="1418280577" sldId="274"/>
            <ac:grpSpMk id="5311" creationId="{1C4242AB-0E45-F9B2-65B7-E122A181ED92}"/>
          </ac:grpSpMkLst>
        </pc:grpChg>
        <pc:grpChg chg="del mod">
          <ac:chgData name="Davood Wadi" userId="22e59502-a1b6-42af-a11d-6423e7dff1a8" providerId="ADAL" clId="{D216F820-60E6-420B-AD8E-649CB9B4A3C5}" dt="2023-08-23T20:31:04.038" v="3282"/>
          <ac:grpSpMkLst>
            <pc:docMk/>
            <pc:sldMk cId="1418280577" sldId="274"/>
            <ac:grpSpMk id="5313" creationId="{5C54E346-57B4-7DD2-F645-2DC0158E8EE5}"/>
          </ac:grpSpMkLst>
        </pc:grpChg>
        <pc:grpChg chg="del mod">
          <ac:chgData name="Davood Wadi" userId="22e59502-a1b6-42af-a11d-6423e7dff1a8" providerId="ADAL" clId="{D216F820-60E6-420B-AD8E-649CB9B4A3C5}" dt="2023-08-23T20:31:06.026" v="3286"/>
          <ac:grpSpMkLst>
            <pc:docMk/>
            <pc:sldMk cId="1418280577" sldId="274"/>
            <ac:grpSpMk id="5317" creationId="{EA37A0BE-91D2-E8FB-4731-C9782E60DD68}"/>
          </ac:grpSpMkLst>
        </pc:grpChg>
        <pc:grpChg chg="del mod">
          <ac:chgData name="Davood Wadi" userId="22e59502-a1b6-42af-a11d-6423e7dff1a8" providerId="ADAL" clId="{D216F820-60E6-420B-AD8E-649CB9B4A3C5}" dt="2023-08-23T20:31:09.169" v="3291"/>
          <ac:grpSpMkLst>
            <pc:docMk/>
            <pc:sldMk cId="1418280577" sldId="274"/>
            <ac:grpSpMk id="5321" creationId="{1EB6CFDC-A967-D361-69C0-7EF82E3DF492}"/>
          </ac:grpSpMkLst>
        </pc:grpChg>
        <pc:grpChg chg="del mod">
          <ac:chgData name="Davood Wadi" userId="22e59502-a1b6-42af-a11d-6423e7dff1a8" providerId="ADAL" clId="{D216F820-60E6-420B-AD8E-649CB9B4A3C5}" dt="2023-08-23T20:31:10.238" v="3293"/>
          <ac:grpSpMkLst>
            <pc:docMk/>
            <pc:sldMk cId="1418280577" sldId="274"/>
            <ac:grpSpMk id="5326" creationId="{FE2899DD-2AA0-4FF7-B941-0C2EB951C1DB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1418280577" sldId="274"/>
            <ac:grpSpMk id="5328" creationId="{F9D4923F-4803-36FA-7110-E32500BA8341}"/>
          </ac:grpSpMkLst>
        </pc:grpChg>
        <pc:grpChg chg="del mod">
          <ac:chgData name="Davood Wadi" userId="22e59502-a1b6-42af-a11d-6423e7dff1a8" providerId="ADAL" clId="{D216F820-60E6-420B-AD8E-649CB9B4A3C5}" dt="2023-08-24T12:45:17.162" v="4768"/>
          <ac:grpSpMkLst>
            <pc:docMk/>
            <pc:sldMk cId="1418280577" sldId="274"/>
            <ac:grpSpMk id="5333" creationId="{92A2EBDE-CCAA-E853-4AF2-4F2615268A99}"/>
          </ac:grpSpMkLst>
        </pc:grpChg>
        <pc:grpChg chg="del mod">
          <ac:chgData name="Davood Wadi" userId="22e59502-a1b6-42af-a11d-6423e7dff1a8" providerId="ADAL" clId="{D216F820-60E6-420B-AD8E-649CB9B4A3C5}" dt="2023-08-24T12:45:17.162" v="4768"/>
          <ac:grpSpMkLst>
            <pc:docMk/>
            <pc:sldMk cId="1418280577" sldId="274"/>
            <ac:grpSpMk id="5338" creationId="{54831324-1EDF-E571-953A-69BF962F3103}"/>
          </ac:grpSpMkLst>
        </pc:grpChg>
        <pc:grpChg chg="del mod">
          <ac:chgData name="Davood Wadi" userId="22e59502-a1b6-42af-a11d-6423e7dff1a8" providerId="ADAL" clId="{D216F820-60E6-420B-AD8E-649CB9B4A3C5}" dt="2023-08-24T12:45:24.763" v="4774"/>
          <ac:grpSpMkLst>
            <pc:docMk/>
            <pc:sldMk cId="1418280577" sldId="274"/>
            <ac:grpSpMk id="5339" creationId="{EADF5ACE-A0AA-38E9-8450-1D4EA09D2801}"/>
          </ac:grpSpMkLst>
        </pc:grpChg>
        <pc:grpChg chg="del mod">
          <ac:chgData name="Davood Wadi" userId="22e59502-a1b6-42af-a11d-6423e7dff1a8" providerId="ADAL" clId="{D216F820-60E6-420B-AD8E-649CB9B4A3C5}" dt="2023-08-24T12:47:38.559" v="4864"/>
          <ac:grpSpMkLst>
            <pc:docMk/>
            <pc:sldMk cId="1418280577" sldId="274"/>
            <ac:grpSpMk id="5345" creationId="{D19E1A57-FCBE-33A7-4AD2-78B53B8B6CA5}"/>
          </ac:grpSpMkLst>
        </pc:grpChg>
        <pc:grpChg chg="del mod">
          <ac:chgData name="Davood Wadi" userId="22e59502-a1b6-42af-a11d-6423e7dff1a8" providerId="ADAL" clId="{D216F820-60E6-420B-AD8E-649CB9B4A3C5}" dt="2023-08-24T12:45:47.491" v="4794"/>
          <ac:grpSpMkLst>
            <pc:docMk/>
            <pc:sldMk cId="1418280577" sldId="274"/>
            <ac:grpSpMk id="5350" creationId="{E88AB40A-28AE-1902-55C0-B1853BFDE11B}"/>
          </ac:grpSpMkLst>
        </pc:grpChg>
        <pc:grpChg chg="del mod">
          <ac:chgData name="Davood Wadi" userId="22e59502-a1b6-42af-a11d-6423e7dff1a8" providerId="ADAL" clId="{D216F820-60E6-420B-AD8E-649CB9B4A3C5}" dt="2023-08-24T12:45:47.491" v="4794"/>
          <ac:grpSpMkLst>
            <pc:docMk/>
            <pc:sldMk cId="1418280577" sldId="274"/>
            <ac:grpSpMk id="5356" creationId="{B76863D6-8275-2F31-D35E-663C4EB6472F}"/>
          </ac:grpSpMkLst>
        </pc:grpChg>
        <pc:grpChg chg="mod">
          <ac:chgData name="Davood Wadi" userId="22e59502-a1b6-42af-a11d-6423e7dff1a8" providerId="ADAL" clId="{D216F820-60E6-420B-AD8E-649CB9B4A3C5}" dt="2023-08-24T12:45:40.951" v="4788"/>
          <ac:grpSpMkLst>
            <pc:docMk/>
            <pc:sldMk cId="1418280577" sldId="274"/>
            <ac:grpSpMk id="5359" creationId="{96106561-914D-B8BA-27EA-11771050473C}"/>
          </ac:grpSpMkLst>
        </pc:grpChg>
        <pc:grpChg chg="del mod">
          <ac:chgData name="Davood Wadi" userId="22e59502-a1b6-42af-a11d-6423e7dff1a8" providerId="ADAL" clId="{D216F820-60E6-420B-AD8E-649CB9B4A3C5}" dt="2023-08-24T12:45:56.005" v="4802"/>
          <ac:grpSpMkLst>
            <pc:docMk/>
            <pc:sldMk cId="1418280577" sldId="274"/>
            <ac:grpSpMk id="5365" creationId="{711B6283-9234-AE83-EBC4-36AB42483566}"/>
          </ac:grpSpMkLst>
        </pc:grpChg>
        <pc:grpChg chg="del mod">
          <ac:chgData name="Davood Wadi" userId="22e59502-a1b6-42af-a11d-6423e7dff1a8" providerId="ADAL" clId="{D216F820-60E6-420B-AD8E-649CB9B4A3C5}" dt="2023-08-24T12:45:59.516" v="4808"/>
          <ac:grpSpMkLst>
            <pc:docMk/>
            <pc:sldMk cId="1418280577" sldId="274"/>
            <ac:grpSpMk id="5373" creationId="{D596F9DC-345F-B563-FA2E-1836C1C18647}"/>
          </ac:grpSpMkLst>
        </pc:grpChg>
        <pc:grpChg chg="del mod">
          <ac:chgData name="Davood Wadi" userId="22e59502-a1b6-42af-a11d-6423e7dff1a8" providerId="ADAL" clId="{D216F820-60E6-420B-AD8E-649CB9B4A3C5}" dt="2023-08-24T12:46:04.042" v="4810"/>
          <ac:grpSpMkLst>
            <pc:docMk/>
            <pc:sldMk cId="1418280577" sldId="274"/>
            <ac:grpSpMk id="5379" creationId="{65D3BE05-335B-4C4C-6BFA-D2561405E8B6}"/>
          </ac:grpSpMkLst>
        </pc:grpChg>
        <pc:grpChg chg="del mod">
          <ac:chgData name="Davood Wadi" userId="22e59502-a1b6-42af-a11d-6423e7dff1a8" providerId="ADAL" clId="{D216F820-60E6-420B-AD8E-649CB9B4A3C5}" dt="2023-08-24T12:46:06.650" v="4812"/>
          <ac:grpSpMkLst>
            <pc:docMk/>
            <pc:sldMk cId="1418280577" sldId="274"/>
            <ac:grpSpMk id="5381" creationId="{40BA1DBC-77E0-4B7C-167D-1B9C9EF1C012}"/>
          </ac:grpSpMkLst>
        </pc:grpChg>
        <pc:grpChg chg="del mod">
          <ac:chgData name="Davood Wadi" userId="22e59502-a1b6-42af-a11d-6423e7dff1a8" providerId="ADAL" clId="{D216F820-60E6-420B-AD8E-649CB9B4A3C5}" dt="2023-08-24T12:46:10.737" v="4814"/>
          <ac:grpSpMkLst>
            <pc:docMk/>
            <pc:sldMk cId="1418280577" sldId="274"/>
            <ac:grpSpMk id="5383" creationId="{7CDA14C1-98ED-6D8D-7D81-1936601E0D15}"/>
          </ac:grpSpMkLst>
        </pc:grpChg>
        <pc:grpChg chg="del mod">
          <ac:chgData name="Davood Wadi" userId="22e59502-a1b6-42af-a11d-6423e7dff1a8" providerId="ADAL" clId="{D216F820-60E6-420B-AD8E-649CB9B4A3C5}" dt="2023-08-24T12:46:30.153" v="4818"/>
          <ac:grpSpMkLst>
            <pc:docMk/>
            <pc:sldMk cId="1418280577" sldId="274"/>
            <ac:grpSpMk id="5385" creationId="{30EC74A0-7858-3DFD-CFDA-4851599B4494}"/>
          </ac:grpSpMkLst>
        </pc:grpChg>
        <pc:grpChg chg="del mod">
          <ac:chgData name="Davood Wadi" userId="22e59502-a1b6-42af-a11d-6423e7dff1a8" providerId="ADAL" clId="{D216F820-60E6-420B-AD8E-649CB9B4A3C5}" dt="2023-08-24T12:46:33.388" v="4820"/>
          <ac:grpSpMkLst>
            <pc:docMk/>
            <pc:sldMk cId="1418280577" sldId="274"/>
            <ac:grpSpMk id="5389" creationId="{02DA67D4-4F89-813A-9EDD-B3F1CEB27CF4}"/>
          </ac:grpSpMkLst>
        </pc:grpChg>
        <pc:grpChg chg="del mod">
          <ac:chgData name="Davood Wadi" userId="22e59502-a1b6-42af-a11d-6423e7dff1a8" providerId="ADAL" clId="{D216F820-60E6-420B-AD8E-649CB9B4A3C5}" dt="2023-08-24T12:46:45.975" v="4827"/>
          <ac:grpSpMkLst>
            <pc:docMk/>
            <pc:sldMk cId="1418280577" sldId="274"/>
            <ac:grpSpMk id="5391" creationId="{1DA3A1FF-CA3C-041C-C745-869A432B18E2}"/>
          </ac:grpSpMkLst>
        </pc:grpChg>
        <pc:grpChg chg="mod">
          <ac:chgData name="Davood Wadi" userId="22e59502-a1b6-42af-a11d-6423e7dff1a8" providerId="ADAL" clId="{D216F820-60E6-420B-AD8E-649CB9B4A3C5}" dt="2023-08-24T12:46:36.958" v="4823"/>
          <ac:grpSpMkLst>
            <pc:docMk/>
            <pc:sldMk cId="1418280577" sldId="274"/>
            <ac:grpSpMk id="5394" creationId="{42C80023-40A5-DA7B-8EB4-0E10B9CA09C3}"/>
          </ac:grpSpMkLst>
        </pc:grpChg>
        <pc:grpChg chg="del mod">
          <ac:chgData name="Davood Wadi" userId="22e59502-a1b6-42af-a11d-6423e7dff1a8" providerId="ADAL" clId="{D216F820-60E6-420B-AD8E-649CB9B4A3C5}" dt="2023-08-24T12:46:49.007" v="4829"/>
          <ac:grpSpMkLst>
            <pc:docMk/>
            <pc:sldMk cId="1418280577" sldId="274"/>
            <ac:grpSpMk id="5398" creationId="{31F084CB-48A1-8354-AAB9-62AD6FA42339}"/>
          </ac:grpSpMkLst>
        </pc:grpChg>
        <pc:grpChg chg="del mod">
          <ac:chgData name="Davood Wadi" userId="22e59502-a1b6-42af-a11d-6423e7dff1a8" providerId="ADAL" clId="{D216F820-60E6-420B-AD8E-649CB9B4A3C5}" dt="2023-08-24T12:46:54.883" v="4836"/>
          <ac:grpSpMkLst>
            <pc:docMk/>
            <pc:sldMk cId="1418280577" sldId="274"/>
            <ac:grpSpMk id="5400" creationId="{A9A67BC7-9447-6D11-2E5B-3C28804B0BB3}"/>
          </ac:grpSpMkLst>
        </pc:grpChg>
        <pc:grpChg chg="del mod">
          <ac:chgData name="Davood Wadi" userId="22e59502-a1b6-42af-a11d-6423e7dff1a8" providerId="ADAL" clId="{D216F820-60E6-420B-AD8E-649CB9B4A3C5}" dt="2023-08-24T12:47:03.249" v="4838"/>
          <ac:grpSpMkLst>
            <pc:docMk/>
            <pc:sldMk cId="1418280577" sldId="274"/>
            <ac:grpSpMk id="5407" creationId="{1F0FE635-B47B-DD86-3ED8-ED0DB4AB1213}"/>
          </ac:grpSpMkLst>
        </pc:grpChg>
        <pc:grpChg chg="del mod">
          <ac:chgData name="Davood Wadi" userId="22e59502-a1b6-42af-a11d-6423e7dff1a8" providerId="ADAL" clId="{D216F820-60E6-420B-AD8E-649CB9B4A3C5}" dt="2023-08-24T12:47:05.720" v="4840"/>
          <ac:grpSpMkLst>
            <pc:docMk/>
            <pc:sldMk cId="1418280577" sldId="274"/>
            <ac:grpSpMk id="5409" creationId="{DD722282-4465-B5CB-EF33-32818917B477}"/>
          </ac:grpSpMkLst>
        </pc:grpChg>
        <pc:grpChg chg="del mod">
          <ac:chgData name="Davood Wadi" userId="22e59502-a1b6-42af-a11d-6423e7dff1a8" providerId="ADAL" clId="{D216F820-60E6-420B-AD8E-649CB9B4A3C5}" dt="2023-08-24T12:47:07.573" v="4842"/>
          <ac:grpSpMkLst>
            <pc:docMk/>
            <pc:sldMk cId="1418280577" sldId="274"/>
            <ac:grpSpMk id="5411" creationId="{20A6ADF2-A5F0-131C-4AD8-D5A125A37C5B}"/>
          </ac:grpSpMkLst>
        </pc:grpChg>
        <pc:grpChg chg="del mod">
          <ac:chgData name="Davood Wadi" userId="22e59502-a1b6-42af-a11d-6423e7dff1a8" providerId="ADAL" clId="{D216F820-60E6-420B-AD8E-649CB9B4A3C5}" dt="2023-08-24T12:47:22.726" v="4848"/>
          <ac:grpSpMkLst>
            <pc:docMk/>
            <pc:sldMk cId="1418280577" sldId="274"/>
            <ac:grpSpMk id="5413" creationId="{E47E1706-23BC-971A-FFF4-12E8C845ED0D}"/>
          </ac:grpSpMkLst>
        </pc:grpChg>
        <pc:grpChg chg="del mod">
          <ac:chgData name="Davood Wadi" userId="22e59502-a1b6-42af-a11d-6423e7dff1a8" providerId="ADAL" clId="{D216F820-60E6-420B-AD8E-649CB9B4A3C5}" dt="2023-08-24T12:47:55.256" v="4873"/>
          <ac:grpSpMkLst>
            <pc:docMk/>
            <pc:sldMk cId="1418280577" sldId="274"/>
            <ac:grpSpMk id="5419" creationId="{91BD2CB3-DCB4-E865-E93C-024227BE543C}"/>
          </ac:grpSpMkLst>
        </pc:grpChg>
        <pc:grpChg chg="mod">
          <ac:chgData name="Davood Wadi" userId="22e59502-a1b6-42af-a11d-6423e7dff1a8" providerId="ADAL" clId="{D216F820-60E6-420B-AD8E-649CB9B4A3C5}" dt="2023-08-24T12:47:26.741" v="4854"/>
          <ac:grpSpMkLst>
            <pc:docMk/>
            <pc:sldMk cId="1418280577" sldId="274"/>
            <ac:grpSpMk id="5425" creationId="{9861D0A0-5001-7CE9-A411-02CB2AED2784}"/>
          </ac:grpSpMkLst>
        </pc:grpChg>
        <pc:grpChg chg="del mod">
          <ac:chgData name="Davood Wadi" userId="22e59502-a1b6-42af-a11d-6423e7dff1a8" providerId="ADAL" clId="{D216F820-60E6-420B-AD8E-649CB9B4A3C5}" dt="2023-08-24T12:47:35.733" v="4862"/>
          <ac:grpSpMkLst>
            <pc:docMk/>
            <pc:sldMk cId="1418280577" sldId="274"/>
            <ac:grpSpMk id="5431" creationId="{C9C62B6D-24F5-A5CC-ECE1-78ABCB671A9A}"/>
          </ac:grpSpMkLst>
        </pc:grpChg>
        <pc:grpChg chg="del mod">
          <ac:chgData name="Davood Wadi" userId="22e59502-a1b6-42af-a11d-6423e7dff1a8" providerId="ADAL" clId="{D216F820-60E6-420B-AD8E-649CB9B4A3C5}" dt="2023-08-24T12:47:38.559" v="4864"/>
          <ac:grpSpMkLst>
            <pc:docMk/>
            <pc:sldMk cId="1418280577" sldId="274"/>
            <ac:grpSpMk id="5432" creationId="{6DEFEA0A-8D7A-210B-2726-465F3D29E9EB}"/>
          </ac:grpSpMkLst>
        </pc:grpChg>
        <pc:grpChg chg="del mod">
          <ac:chgData name="Davood Wadi" userId="22e59502-a1b6-42af-a11d-6423e7dff1a8" providerId="ADAL" clId="{D216F820-60E6-420B-AD8E-649CB9B4A3C5}" dt="2023-08-24T12:47:38.559" v="4864"/>
          <ac:grpSpMkLst>
            <pc:docMk/>
            <pc:sldMk cId="1418280577" sldId="274"/>
            <ac:grpSpMk id="5434" creationId="{94AE157E-C4B9-F493-C99E-6C3483F14549}"/>
          </ac:grpSpMkLst>
        </pc:grpChg>
        <pc:grpChg chg="mod">
          <ac:chgData name="Davood Wadi" userId="22e59502-a1b6-42af-a11d-6423e7dff1a8" providerId="ADAL" clId="{D216F820-60E6-420B-AD8E-649CB9B4A3C5}" dt="2023-08-24T12:47:38.559" v="4864"/>
          <ac:grpSpMkLst>
            <pc:docMk/>
            <pc:sldMk cId="1418280577" sldId="274"/>
            <ac:grpSpMk id="5436" creationId="{612570B3-AAFB-99E5-8A79-11F6C38E14E3}"/>
          </ac:grpSpMkLst>
        </pc:grpChg>
        <pc:grpChg chg="mod">
          <ac:chgData name="Davood Wadi" userId="22e59502-a1b6-42af-a11d-6423e7dff1a8" providerId="ADAL" clId="{D216F820-60E6-420B-AD8E-649CB9B4A3C5}" dt="2023-08-24T12:47:43.169" v="4867"/>
          <ac:grpSpMkLst>
            <pc:docMk/>
            <pc:sldMk cId="1418280577" sldId="274"/>
            <ac:grpSpMk id="5439" creationId="{EAE8CE03-461B-7E72-BB05-FDF94DD6CDFF}"/>
          </ac:grpSpMkLst>
        </pc:grpChg>
        <pc:grpChg chg="del mod">
          <ac:chgData name="Davood Wadi" userId="22e59502-a1b6-42af-a11d-6423e7dff1a8" providerId="ADAL" clId="{D216F820-60E6-420B-AD8E-649CB9B4A3C5}" dt="2023-08-24T12:47:59.826" v="4882"/>
          <ac:grpSpMkLst>
            <pc:docMk/>
            <pc:sldMk cId="1418280577" sldId="274"/>
            <ac:grpSpMk id="5442" creationId="{35852BB7-1FED-71AD-90BF-6DEE5DB07F4C}"/>
          </ac:grpSpMkLst>
        </pc:grpChg>
        <pc:grpChg chg="del mod">
          <ac:chgData name="Davood Wadi" userId="22e59502-a1b6-42af-a11d-6423e7dff1a8" providerId="ADAL" clId="{D216F820-60E6-420B-AD8E-649CB9B4A3C5}" dt="2023-08-24T12:48:14.753" v="4891"/>
          <ac:grpSpMkLst>
            <pc:docMk/>
            <pc:sldMk cId="1418280577" sldId="274"/>
            <ac:grpSpMk id="5445" creationId="{A6F0574D-3A62-4D6F-5684-7CDEB9AC6103}"/>
          </ac:grpSpMkLst>
        </pc:grpChg>
        <pc:grpChg chg="del mod">
          <ac:chgData name="Davood Wadi" userId="22e59502-a1b6-42af-a11d-6423e7dff1a8" providerId="ADAL" clId="{D216F820-60E6-420B-AD8E-649CB9B4A3C5}" dt="2023-08-24T12:48:01.389" v="4885"/>
          <ac:grpSpMkLst>
            <pc:docMk/>
            <pc:sldMk cId="1418280577" sldId="274"/>
            <ac:grpSpMk id="5454" creationId="{8A1332DF-4159-F839-A9CD-8FF7D92D86C3}"/>
          </ac:grpSpMkLst>
        </pc:grpChg>
        <pc:grpChg chg="mod">
          <ac:chgData name="Davood Wadi" userId="22e59502-a1b6-42af-a11d-6423e7dff1a8" providerId="ADAL" clId="{D216F820-60E6-420B-AD8E-649CB9B4A3C5}" dt="2023-08-24T12:47:59.826" v="4882"/>
          <ac:grpSpMkLst>
            <pc:docMk/>
            <pc:sldMk cId="1418280577" sldId="274"/>
            <ac:grpSpMk id="5455" creationId="{D198FFDA-EC08-B73A-E2C7-2BCF862FCF99}"/>
          </ac:grpSpMkLst>
        </pc:grpChg>
        <pc:grpChg chg="mod">
          <ac:chgData name="Davood Wadi" userId="22e59502-a1b6-42af-a11d-6423e7dff1a8" providerId="ADAL" clId="{D216F820-60E6-420B-AD8E-649CB9B4A3C5}" dt="2023-08-24T12:48:01.389" v="4885"/>
          <ac:grpSpMkLst>
            <pc:docMk/>
            <pc:sldMk cId="1418280577" sldId="274"/>
            <ac:grpSpMk id="5458" creationId="{9516BBA7-A3AD-8D90-3451-0561B782E64D}"/>
          </ac:grpSpMkLst>
        </pc:grpChg>
        <pc:grpChg chg="del mod">
          <ac:chgData name="Davood Wadi" userId="22e59502-a1b6-42af-a11d-6423e7dff1a8" providerId="ADAL" clId="{D216F820-60E6-420B-AD8E-649CB9B4A3C5}" dt="2023-08-24T12:48:16.983" v="4894"/>
          <ac:grpSpMkLst>
            <pc:docMk/>
            <pc:sldMk cId="1418280577" sldId="274"/>
            <ac:grpSpMk id="5464" creationId="{7BA959B1-5B55-C2BE-C4D3-D566176A3B96}"/>
          </ac:grpSpMkLst>
        </pc:grpChg>
        <pc:grpChg chg="mod">
          <ac:chgData name="Davood Wadi" userId="22e59502-a1b6-42af-a11d-6423e7dff1a8" providerId="ADAL" clId="{D216F820-60E6-420B-AD8E-649CB9B4A3C5}" dt="2023-08-24T12:48:16.983" v="4894"/>
          <ac:grpSpMkLst>
            <pc:docMk/>
            <pc:sldMk cId="1418280577" sldId="274"/>
            <ac:grpSpMk id="5467" creationId="{08C2A88C-3BF9-54F8-B114-82A7B9EEBA06}"/>
          </ac:grpSpMkLst>
        </pc:grpChg>
        <pc:picChg chg="del">
          <ac:chgData name="Davood Wadi" userId="22e59502-a1b6-42af-a11d-6423e7dff1a8" providerId="ADAL" clId="{D216F820-60E6-420B-AD8E-649CB9B4A3C5}" dt="2023-08-23T13:15:31.821" v="483" actId="478"/>
          <ac:picMkLst>
            <pc:docMk/>
            <pc:sldMk cId="1418280577" sldId="274"/>
            <ac:picMk id="5" creationId="{36F6D20B-DD81-EF44-E951-AE637D019755}"/>
          </ac:picMkLst>
        </pc:picChg>
        <pc:picChg chg="add del mod ord">
          <ac:chgData name="Davood Wadi" userId="22e59502-a1b6-42af-a11d-6423e7dff1a8" providerId="ADAL" clId="{D216F820-60E6-420B-AD8E-649CB9B4A3C5}" dt="2023-08-23T13:15:35.238" v="485" actId="22"/>
          <ac:picMkLst>
            <pc:docMk/>
            <pc:sldMk cId="1418280577" sldId="274"/>
            <ac:picMk id="8" creationId="{90F8A633-3037-BB03-2B51-2C2B29B54EAA}"/>
          </ac:picMkLst>
        </pc:picChg>
        <pc:picChg chg="add mod ord">
          <ac:chgData name="Davood Wadi" userId="22e59502-a1b6-42af-a11d-6423e7dff1a8" providerId="ADAL" clId="{D216F820-60E6-420B-AD8E-649CB9B4A3C5}" dt="2023-08-23T15:20:52.604" v="2076" actId="1035"/>
          <ac:picMkLst>
            <pc:docMk/>
            <pc:sldMk cId="1418280577" sldId="274"/>
            <ac:picMk id="14" creationId="{D1DFAC00-B003-D62E-ECB6-1087A4EA1D7A}"/>
          </ac:picMkLst>
        </pc:picChg>
        <pc:picChg chg="add mod">
          <ac:chgData name="Davood Wadi" userId="22e59502-a1b6-42af-a11d-6423e7dff1a8" providerId="ADAL" clId="{D216F820-60E6-420B-AD8E-649CB9B4A3C5}" dt="2023-08-23T15:20:52.604" v="2076" actId="1035"/>
          <ac:picMkLst>
            <pc:docMk/>
            <pc:sldMk cId="1418280577" sldId="274"/>
            <ac:picMk id="5122" creationId="{B6040D7D-1A8A-AA74-276C-A6F0436EACDE}"/>
          </ac:picMkLst>
        </pc:pic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23" creationId="{C6BAE61A-1DCE-B4D1-E638-7BB0B306748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24" creationId="{4F1BA4B6-93F3-D024-CBC6-A3D46DB259B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25" creationId="{3DF8BB0E-9878-8BB0-8251-13CAA9BC6C5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26" creationId="{83D715FA-D3A8-C55E-31A7-52399F94D5F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27" creationId="{2998A55D-8D19-B928-100D-9B7CB13D451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28" creationId="{791FEEA7-385A-C207-240E-F5B33A837651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30" creationId="{6AD0461E-FB61-05AB-F7E7-5696D966F33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31" creationId="{A88F479C-9C21-D65C-5461-B3B6E5B17C9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32" creationId="{2963313E-81EE-D894-BBC9-C86D9127C42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33" creationId="{BE5F7965-0B28-55B3-BBD1-408E7E10DD6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35" creationId="{FEB687C4-03CF-2EE3-ECC8-4481E105DB6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36" creationId="{71C8ECD2-A195-43D5-BABF-34686FB84C9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37" creationId="{D8BFE1A7-A157-9378-E2B5-ACD842B5F8C5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38" creationId="{83914A22-3B50-91DF-937D-966ABDF51E7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39" creationId="{26CED756-EF90-882D-6ADC-F08F92DB9C1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40" creationId="{AA495A05-D9C0-78EB-DA8B-39D7138EBDE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41" creationId="{A6E44A99-23EB-4069-76F6-9F91F87B5E8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42" creationId="{C96E3F10-CBF4-2F6E-4B90-E903F258A6A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43" creationId="{419C2121-6620-74D3-3A40-26E4D42C513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44" creationId="{8606183D-501C-9F4B-B19D-26081D3AC08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45" creationId="{992184CF-D975-BC66-6FF7-88C2914129E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46" creationId="{C0E18280-9272-B8FD-23CB-46C2C318EFD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47" creationId="{707F3DAE-C285-D969-2D0F-6EE51E3DB0C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48" creationId="{37A8D08A-3CD5-29DF-F001-1EA38595F7F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49" creationId="{2B640AEA-A31F-77D3-1BD6-B2B0C5B23FC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" creationId="{B9DC2483-CCFA-06D7-384A-CAB4DD057605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" creationId="{7EA9C6A8-5639-4826-D777-79EAB7CFA1C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4" creationId="{50FAC7B6-F567-43BD-E97F-A4A72A2690C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5" creationId="{8EAA0096-5A98-2580-FE4A-FF0856790E8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6" creationId="{0503D91D-7531-BA0E-5D7B-17CD9EF774B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7" creationId="{1B1D1AD7-358D-EA57-0751-9998D28DC52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8" creationId="{0A4911DE-16FC-F3DF-7A96-F612DC11E1F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60" creationId="{B05DCF5F-C770-B3EF-1BE3-97B4C53A367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61" creationId="{83B95F98-4C7E-718A-3F8D-F7CD54746F6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62" creationId="{DAD5CB35-5E8C-BCB4-1DC2-91F996CBD88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63" creationId="{EABB103D-DAF3-6BB1-BAF1-4E5FEDB71AF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23" creationId="{DA149D1C-CE73-2104-6EF7-8102C76268D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24" creationId="{D948E099-D5C7-09FD-1A1E-FFBBBA2FF10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25" creationId="{AB094764-1D72-91E6-26E4-6A6312A7C7AB}"/>
          </ac:inkMkLst>
        </pc:inkChg>
        <pc:inkChg chg="add del mod">
          <ac:chgData name="Davood Wadi" userId="22e59502-a1b6-42af-a11d-6423e7dff1a8" providerId="ADAL" clId="{D216F820-60E6-420B-AD8E-649CB9B4A3C5}" dt="2023-08-23T20:26:17.100" v="3092"/>
          <ac:inkMkLst>
            <pc:docMk/>
            <pc:sldMk cId="1418280577" sldId="274"/>
            <ac:inkMk id="5127" creationId="{EADE939F-E78B-5B37-491A-3962C95FA9A7}"/>
          </ac:inkMkLst>
        </pc:inkChg>
        <pc:inkChg chg="add del mod">
          <ac:chgData name="Davood Wadi" userId="22e59502-a1b6-42af-a11d-6423e7dff1a8" providerId="ADAL" clId="{D216F820-60E6-420B-AD8E-649CB9B4A3C5}" dt="2023-08-23T20:26:17.099" v="3090"/>
          <ac:inkMkLst>
            <pc:docMk/>
            <pc:sldMk cId="1418280577" sldId="274"/>
            <ac:inkMk id="5128" creationId="{20FC0B44-82B7-A95E-ABDF-D0EB0B06B824}"/>
          </ac:inkMkLst>
        </pc:inkChg>
        <pc:inkChg chg="add del mod">
          <ac:chgData name="Davood Wadi" userId="22e59502-a1b6-42af-a11d-6423e7dff1a8" providerId="ADAL" clId="{D216F820-60E6-420B-AD8E-649CB9B4A3C5}" dt="2023-08-23T20:26:17.098" v="3088"/>
          <ac:inkMkLst>
            <pc:docMk/>
            <pc:sldMk cId="1418280577" sldId="274"/>
            <ac:inkMk id="5129" creationId="{87A30964-962D-0480-3BF5-5B631F965941}"/>
          </ac:inkMkLst>
        </pc:inkChg>
        <pc:inkChg chg="add del mod">
          <ac:chgData name="Davood Wadi" userId="22e59502-a1b6-42af-a11d-6423e7dff1a8" providerId="ADAL" clId="{D216F820-60E6-420B-AD8E-649CB9B4A3C5}" dt="2023-08-23T20:26:17.098" v="3089"/>
          <ac:inkMkLst>
            <pc:docMk/>
            <pc:sldMk cId="1418280577" sldId="274"/>
            <ac:inkMk id="5130" creationId="{82BCE565-0C12-B57B-EB51-2D7020A30414}"/>
          </ac:inkMkLst>
        </pc:inkChg>
        <pc:inkChg chg="add del mod">
          <ac:chgData name="Davood Wadi" userId="22e59502-a1b6-42af-a11d-6423e7dff1a8" providerId="ADAL" clId="{D216F820-60E6-420B-AD8E-649CB9B4A3C5}" dt="2023-08-23T20:26:17.100" v="3091"/>
          <ac:inkMkLst>
            <pc:docMk/>
            <pc:sldMk cId="1418280577" sldId="274"/>
            <ac:inkMk id="5131" creationId="{D246830F-0198-4880-2141-0B571916E53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33" creationId="{E2AE154E-01F3-F4EF-F068-33472B769A0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34" creationId="{55BB72F7-75EF-0EDE-EA21-DB6C278453A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35" creationId="{0416A957-48BD-A872-632B-E03D89F39705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36" creationId="{B0522EE7-719A-DCCA-2914-BCC34EB3579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37" creationId="{3C9F6996-8E7C-1037-D9FB-773C5AEADC8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39" creationId="{29289DA5-7F8F-83B7-0311-933EFE0B24B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40" creationId="{5F2EFB16-3CBE-9C23-D108-1B6294C4405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41" creationId="{2E16FA7A-0FC8-BC0C-D186-B5FFCC5E35C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42" creationId="{6FFE9B29-77B7-19A6-59AE-C923C45CB74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44" creationId="{AE7D2C90-A36B-F7D0-D18F-56049720000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45" creationId="{9159680E-5070-827C-8184-4DCA2740216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46" creationId="{552A922C-331B-398F-2763-A7980A000FA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47" creationId="{1E096729-F749-7104-7136-C329DB2AF68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48" creationId="{65ABC7A8-324C-F42A-B833-02FFC183728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49" creationId="{BBC72083-351B-0783-7163-95FF3024C81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50" creationId="{5B0557FD-3697-1924-5C3D-DAED1FA6A84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52" creationId="{C7B1D1C8-E08A-003C-708F-E85EC4975AC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53" creationId="{94552212-C182-7C67-0999-149B0DA3670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54" creationId="{D1074826-C1A9-7A0A-6784-283B560176E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55" creationId="{F84B20B6-DEE2-7AC0-8BF4-4F41AD9699C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56" creationId="{E8B40A05-92FF-26FC-16D4-E0F13007F20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57" creationId="{B6113D90-60CC-1602-9813-827D4B42D03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58" creationId="{91E9A9DB-54F5-E40E-0C45-D1CCB879EA1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59" creationId="{3C72CC08-D0D0-1DCC-4BC2-25CA1D748A9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60" creationId="{DF8BA184-7425-3A07-10D8-45ABB37F978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61" creationId="{83386A34-D650-9760-48A5-F8EC7F43122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62" creationId="{CFEB9D7D-1B45-2031-EA07-614F4F6F789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63" creationId="{0BE79DC8-62AF-5AAC-90D5-A14626C325D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64" creationId="{D60C9585-C58A-4E28-D755-FD4B359E920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65" creationId="{A733D7AF-5B89-B688-422B-D43DCEA7CD7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66" creationId="{6221A6A9-E4D1-FE66-2162-B194BFDF9188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67" creationId="{0A6E8524-AF79-AA59-2308-617B5A5F1AE1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68" creationId="{C29E5C4C-AFEF-54B0-7CF6-DBF0316D1F5A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70" creationId="{ABD861D1-92AC-9F05-AA10-F3DA67771F22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71" creationId="{C93BE589-D05A-A928-9591-52760FD302F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72" creationId="{D70E8AB6-FE3D-DEB2-83A3-11F4F9FF37F4}"/>
          </ac:inkMkLst>
        </pc:inkChg>
        <pc:inkChg chg="add del mod">
          <ac:chgData name="Davood Wadi" userId="22e59502-a1b6-42af-a11d-6423e7dff1a8" providerId="ADAL" clId="{D216F820-60E6-420B-AD8E-649CB9B4A3C5}" dt="2023-08-23T20:30:31.532" v="3248"/>
          <ac:inkMkLst>
            <pc:docMk/>
            <pc:sldMk cId="1418280577" sldId="274"/>
            <ac:inkMk id="5173" creationId="{EDFB4F9A-786C-EDD7-001F-6271B681790D}"/>
          </ac:inkMkLst>
        </pc:inkChg>
        <pc:inkChg chg="add del mod">
          <ac:chgData name="Davood Wadi" userId="22e59502-a1b6-42af-a11d-6423e7dff1a8" providerId="ADAL" clId="{D216F820-60E6-420B-AD8E-649CB9B4A3C5}" dt="2023-08-23T20:30:31.533" v="3250"/>
          <ac:inkMkLst>
            <pc:docMk/>
            <pc:sldMk cId="1418280577" sldId="274"/>
            <ac:inkMk id="5174" creationId="{5416256A-CB86-985E-C090-65AA08C892D0}"/>
          </ac:inkMkLst>
        </pc:inkChg>
        <pc:inkChg chg="add del mod">
          <ac:chgData name="Davood Wadi" userId="22e59502-a1b6-42af-a11d-6423e7dff1a8" providerId="ADAL" clId="{D216F820-60E6-420B-AD8E-649CB9B4A3C5}" dt="2023-08-23T20:30:31.535" v="3252"/>
          <ac:inkMkLst>
            <pc:docMk/>
            <pc:sldMk cId="1418280577" sldId="274"/>
            <ac:inkMk id="5176" creationId="{D18787DD-ACC7-E1CC-9A96-391C8B149CDF}"/>
          </ac:inkMkLst>
        </pc:inkChg>
        <pc:inkChg chg="add del mod">
          <ac:chgData name="Davood Wadi" userId="22e59502-a1b6-42af-a11d-6423e7dff1a8" providerId="ADAL" clId="{D216F820-60E6-420B-AD8E-649CB9B4A3C5}" dt="2023-08-23T20:30:31.531" v="3247"/>
          <ac:inkMkLst>
            <pc:docMk/>
            <pc:sldMk cId="1418280577" sldId="274"/>
            <ac:inkMk id="5177" creationId="{0A3FEBAC-A600-4F37-68BC-1B9D4DE6EAD1}"/>
          </ac:inkMkLst>
        </pc:inkChg>
        <pc:inkChg chg="add del mod">
          <ac:chgData name="Davood Wadi" userId="22e59502-a1b6-42af-a11d-6423e7dff1a8" providerId="ADAL" clId="{D216F820-60E6-420B-AD8E-649CB9B4A3C5}" dt="2023-08-23T20:30:31.534" v="3251"/>
          <ac:inkMkLst>
            <pc:docMk/>
            <pc:sldMk cId="1418280577" sldId="274"/>
            <ac:inkMk id="5178" creationId="{518B81F4-C068-EB2B-5643-63B8564BD23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80" creationId="{7E6ABF77-66A4-5106-54C9-EB5F10F6CFD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81" creationId="{F585710C-7692-D990-0069-F7DB5F48501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82" creationId="{6735B3CB-D72E-40B7-FAF4-9532FCB72DB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83" creationId="{D4C1D493-7264-5FDE-FAE5-5B5C7308270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84" creationId="{D487F1D7-53E7-0501-746C-D6652E3F1FC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86" creationId="{D682FB01-90E5-89EF-C67C-00901E73825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87" creationId="{5756AB55-694F-B2A6-500E-D901087C0EA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88" creationId="{2D9FEA18-01DA-1C15-A9CE-FD1C3FAC6D5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89" creationId="{5F864448-EA12-FC6B-5B2A-503B759030A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90" creationId="{DC40B229-6B4A-2CDD-51AA-68CDDF3007B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92" creationId="{6DCB5536-0274-DB7C-DE01-63DE65A19C56}"/>
          </ac:inkMkLst>
        </pc:inkChg>
        <pc:inkChg chg="add del mod">
          <ac:chgData name="Davood Wadi" userId="22e59502-a1b6-42af-a11d-6423e7dff1a8" providerId="ADAL" clId="{D216F820-60E6-420B-AD8E-649CB9B4A3C5}" dt="2023-08-23T20:30:31.533" v="3249"/>
          <ac:inkMkLst>
            <pc:docMk/>
            <pc:sldMk cId="1418280577" sldId="274"/>
            <ac:inkMk id="5193" creationId="{DE77D6D6-15FD-805D-8652-71CF78A79D4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94" creationId="{C2AAC19A-F8B6-7E85-B098-DD0C95EE407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96" creationId="{C7863011-540D-0F21-CE80-625985C0D6E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98" creationId="{2E87C5D1-E4BF-C2C2-BB7A-8DC2D086564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199" creationId="{C2A72CA1-7E45-EA95-F406-54CDA622CBF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00" creationId="{DC02A5D8-B8DC-F560-E0C1-6A06D3E4F2F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01" creationId="{88FAD69F-6158-8528-A039-AE04C307DC7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02" creationId="{51224B8E-500D-B396-8CC6-9665C8F7ED9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03" creationId="{7DBA4A37-DE0F-9B99-E3A6-0EECCD2599B5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04" creationId="{7F82C35D-2E64-71C4-D9AD-C0909CA7F00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06" creationId="{E80AAEBC-88FA-4501-CBD9-B5F4FF284BF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08" creationId="{662B5ADE-571C-39A0-FC1E-B830A7D9C65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10" creationId="{42D0DD93-E59E-2F54-20E5-7BEA25F5AA4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11" creationId="{0BC89F08-F956-01B8-AA1B-55B235C6393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12" creationId="{358ADE9D-D6B7-0258-7540-E7F65FF8454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13" creationId="{71FDAA2A-BA95-FCBA-EA85-CBDA70930DB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15" creationId="{0DCF6C0D-36CB-9E07-DC78-4418AF86429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16" creationId="{6E748377-3305-3F08-FE34-D29B8CC6677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18" creationId="{9515E210-6E9E-1923-6AAB-A7C90EEC5B0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20" creationId="{D4840C1C-70A6-623F-438D-1B545E72883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22" creationId="{92A8EDE6-B6BB-974A-A761-59A3417F5EB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23" creationId="{234C201B-B2F7-9408-608E-5A77B87DC82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25" creationId="{88F0469C-DE6A-9301-4B94-8DCC30AC07E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26" creationId="{B3ACF487-F4C5-F9BD-73FB-AC9BF44515B9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28" creationId="{65F3C409-91FD-7BDE-3A22-BA4EB8537DB0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29" creationId="{DA72F384-15BE-6BF5-B34A-6A0EDC038D2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30" creationId="{A9435ADF-8C73-0361-DE44-81ED0B652E6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32" creationId="{0468C137-FE36-6483-D9C0-A1C8DCD80F8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34" creationId="{FD91DEF1-FC05-B8B5-BB79-D7A14054D92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35" creationId="{E98AFC1E-7A3D-347E-2EAD-9E526B27E03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36" creationId="{63009284-7CA4-8D71-9AC0-AACB1FED715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37" creationId="{0FBC5E70-B4A2-1A02-62FB-73078692091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39" creationId="{957530D3-A24C-978D-068D-CD7A57B75D1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40" creationId="{E0DC1142-613C-22E0-CA78-9FDC631C295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41" creationId="{9956569A-4510-4FAF-E977-B6F465BA400A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42" creationId="{18CCCA55-D6D1-768B-2AF6-3DE50520AE89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43" creationId="{CA67E28E-C515-EAD6-DCE9-B967B3B6629E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45" creationId="{3621C02F-2E85-B05F-48E0-278B70F93CF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46" creationId="{163B04DC-7E15-C5FD-EAEB-9FD6246FD46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48" creationId="{FB196C6C-4030-78D4-4585-180CAADA649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49" creationId="{AEE44AF5-B884-0532-6515-65F99B9961F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51" creationId="{6623BC97-276F-8C1E-C419-0387737BCE4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53" creationId="{F5C71407-9396-5490-B931-C8396D1B74C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54" creationId="{A31ACA99-EA64-FE39-7900-922F9888569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56" creationId="{B8E5C68F-8760-258C-252C-B5EFE6F6376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58" creationId="{C3E41F54-0A31-8997-2FA8-E3E36439FEB5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60" creationId="{3B01B658-ED0C-453F-22BA-8662E3917D9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62" creationId="{D8E6B437-37E1-7225-8B01-CEBF8887C7E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64" creationId="{12077B2A-F229-3280-B261-103060422CD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66" creationId="{508993AB-E44D-4B22-74BA-F6189318940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67" creationId="{9D8EC626-461E-9C20-8E23-B2F9B6F26A0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69" creationId="{D4C8531E-2DF0-F9DC-CB43-116DD3944D9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71" creationId="{7D2B23F1-C730-C959-9D2E-D4FCA77C719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72" creationId="{F2FBCFB7-986A-D135-A737-3C2B6D63E795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74" creationId="{4243D36E-D8FA-83D4-4248-ACC2219CA76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75" creationId="{AE5389BB-86FD-CC04-2FDF-D2754E9C6B6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76" creationId="{3A00FDAD-F660-43F1-C73C-D51B336A6EE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78" creationId="{8C11BC65-AD16-2798-2EBA-B527CAB6DE3A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79" creationId="{2E69890F-CC40-4B90-3E37-F4965646849B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80" creationId="{377F39D2-3621-647D-6B01-A0107D23AA0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82" creationId="{3FB54E6E-40D1-1516-36A9-8C126ACC444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83" creationId="{96DB1234-3CD7-F38A-AE9D-8DFB3403BE46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84" creationId="{9EB78998-0904-A1A6-B0DA-33201074E5D0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85" creationId="{4AAE2222-C371-69B8-44EC-0909F0DC46A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87" creationId="{4298DAEE-05C1-8119-09CB-203FB9A5870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88" creationId="{41AB9FE4-6A3D-AA03-7CD2-CA8DD8515DB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89" creationId="{C17C71F6-01A7-D5EE-3D55-783FB4F54EC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90" creationId="{2A6AF6DF-1839-7598-35EF-9CD4290A7B2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91" creationId="{F7E2D0FA-34A6-B8B1-3038-A681A59130A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92" creationId="{EC2EEEE7-C3E2-78DB-7B6C-E55D2BAE6D2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93" creationId="{022764C8-1C23-444A-22E5-5A47364AE28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94" creationId="{7AC84F7C-C5BE-2E70-AA66-9D2C9AB0BA35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97" creationId="{A8448D7E-77C6-7BC9-7849-6B2472A9B7C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98" creationId="{4192C7ED-E231-F55D-D2BF-7C209E9A015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299" creationId="{B775C808-6D01-B126-4E5F-E7F3DD67786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301" creationId="{DC9A1720-A0B8-047D-C4C4-07189BE165A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302" creationId="{C08C9154-FEF2-897F-B118-A128C2CAD12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303" creationId="{D1A80FEF-8516-C0BA-7BE3-D53228118C4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305" creationId="{20D48A48-03D8-2F58-FBF8-DE494AD50CA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306" creationId="{9CCB290F-F365-E940-80BB-4AEECDD9188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308" creationId="{6BCA401D-0BED-B234-A104-DFE36531779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310" creationId="{88E58A2C-7887-146A-2370-CC628EFCF0A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312" creationId="{77F27C4C-90E5-86DD-F325-74C799AE259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314" creationId="{578F375E-94F6-212D-6186-E1E65A852D6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315" creationId="{0D995CC0-7078-F378-0534-CB4D231A03C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316" creationId="{EA06522D-3BD4-F792-9B2C-3AF82292B19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318" creationId="{B7850F4E-9446-A0A8-5180-75D8D0BCDBF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319" creationId="{690B8E7A-4EAF-DA73-EF33-2D8CD2BBBB5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320" creationId="{18B0B578-EC4F-1FC4-D182-6B0E41B9B40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322" creationId="{136529BB-F5DC-6D80-A80C-9FCF451924C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323" creationId="{7E3F7A2D-3D9B-7E31-7E75-AED162E4ED9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324" creationId="{88CD9011-13AE-BE3C-535B-EC7C8D93F39D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325" creationId="{41067202-738D-23AE-1A9A-44D5F8C2F220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418280577" sldId="274"/>
            <ac:inkMk id="5327" creationId="{B4D7291A-5C04-1376-4761-51CA8A57AF4B}"/>
          </ac:inkMkLst>
        </pc:inkChg>
        <pc:inkChg chg="add">
          <ac:chgData name="Davood Wadi" userId="22e59502-a1b6-42af-a11d-6423e7dff1a8" providerId="ADAL" clId="{D216F820-60E6-420B-AD8E-649CB9B4A3C5}" dt="2023-08-24T12:44:45.791" v="4759" actId="9405"/>
          <ac:inkMkLst>
            <pc:docMk/>
            <pc:sldMk cId="1418280577" sldId="274"/>
            <ac:inkMk id="5329" creationId="{58D5307B-07CE-DAA7-6F93-1A673C2E9FF4}"/>
          </ac:inkMkLst>
        </pc:inkChg>
        <pc:inkChg chg="add">
          <ac:chgData name="Davood Wadi" userId="22e59502-a1b6-42af-a11d-6423e7dff1a8" providerId="ADAL" clId="{D216F820-60E6-420B-AD8E-649CB9B4A3C5}" dt="2023-08-24T12:44:46.375" v="4760" actId="9405"/>
          <ac:inkMkLst>
            <pc:docMk/>
            <pc:sldMk cId="1418280577" sldId="274"/>
            <ac:inkMk id="5330" creationId="{0E471958-F268-AF61-5ED4-B43C586F4F2B}"/>
          </ac:inkMkLst>
        </pc:inkChg>
        <pc:inkChg chg="add mod">
          <ac:chgData name="Davood Wadi" userId="22e59502-a1b6-42af-a11d-6423e7dff1a8" providerId="ADAL" clId="{D216F820-60E6-420B-AD8E-649CB9B4A3C5}" dt="2023-08-24T12:47:38.559" v="4864"/>
          <ac:inkMkLst>
            <pc:docMk/>
            <pc:sldMk cId="1418280577" sldId="274"/>
            <ac:inkMk id="5331" creationId="{4B2B289E-605C-B3EE-B796-C5A5F65179F6}"/>
          </ac:inkMkLst>
        </pc:inkChg>
        <pc:inkChg chg="add mod">
          <ac:chgData name="Davood Wadi" userId="22e59502-a1b6-42af-a11d-6423e7dff1a8" providerId="ADAL" clId="{D216F820-60E6-420B-AD8E-649CB9B4A3C5}" dt="2023-08-24T12:47:38.559" v="4864"/>
          <ac:inkMkLst>
            <pc:docMk/>
            <pc:sldMk cId="1418280577" sldId="274"/>
            <ac:inkMk id="5332" creationId="{07090295-D46D-F879-BFC1-31071C221ED0}"/>
          </ac:inkMkLst>
        </pc:inkChg>
        <pc:inkChg chg="add">
          <ac:chgData name="Davood Wadi" userId="22e59502-a1b6-42af-a11d-6423e7dff1a8" providerId="ADAL" clId="{D216F820-60E6-420B-AD8E-649CB9B4A3C5}" dt="2023-08-24T12:45:11.117" v="4764" actId="9405"/>
          <ac:inkMkLst>
            <pc:docMk/>
            <pc:sldMk cId="1418280577" sldId="274"/>
            <ac:inkMk id="5334" creationId="{9D1E8237-0A88-694E-FC44-4849DF1C395B}"/>
          </ac:inkMkLst>
        </pc:inkChg>
        <pc:inkChg chg="add mod">
          <ac:chgData name="Davood Wadi" userId="22e59502-a1b6-42af-a11d-6423e7dff1a8" providerId="ADAL" clId="{D216F820-60E6-420B-AD8E-649CB9B4A3C5}" dt="2023-08-24T12:47:38.559" v="4864"/>
          <ac:inkMkLst>
            <pc:docMk/>
            <pc:sldMk cId="1418280577" sldId="274"/>
            <ac:inkMk id="5335" creationId="{5D770D59-8F36-4953-CF9C-81E41242A1A8}"/>
          </ac:inkMkLst>
        </pc:inkChg>
        <pc:inkChg chg="add mod">
          <ac:chgData name="Davood Wadi" userId="22e59502-a1b6-42af-a11d-6423e7dff1a8" providerId="ADAL" clId="{D216F820-60E6-420B-AD8E-649CB9B4A3C5}" dt="2023-08-24T12:47:38.559" v="4864"/>
          <ac:inkMkLst>
            <pc:docMk/>
            <pc:sldMk cId="1418280577" sldId="274"/>
            <ac:inkMk id="5336" creationId="{BA0F5EF3-FD9D-EAA5-E462-3F18B1594217}"/>
          </ac:inkMkLst>
        </pc:inkChg>
        <pc:inkChg chg="add mod">
          <ac:chgData name="Davood Wadi" userId="22e59502-a1b6-42af-a11d-6423e7dff1a8" providerId="ADAL" clId="{D216F820-60E6-420B-AD8E-649CB9B4A3C5}" dt="2023-08-24T12:47:38.559" v="4864"/>
          <ac:inkMkLst>
            <pc:docMk/>
            <pc:sldMk cId="1418280577" sldId="274"/>
            <ac:inkMk id="5337" creationId="{650544DE-5EE3-B6B0-DCD4-DEE958136E9C}"/>
          </ac:inkMkLst>
        </pc:inkChg>
        <pc:inkChg chg="add">
          <ac:chgData name="Davood Wadi" userId="22e59502-a1b6-42af-a11d-6423e7dff1a8" providerId="ADAL" clId="{D216F820-60E6-420B-AD8E-649CB9B4A3C5}" dt="2023-08-24T12:45:20.165" v="4769" actId="9405"/>
          <ac:inkMkLst>
            <pc:docMk/>
            <pc:sldMk cId="1418280577" sldId="274"/>
            <ac:inkMk id="5340" creationId="{3AA952D9-4C1F-0F97-A578-5A29ABB08C9A}"/>
          </ac:inkMkLst>
        </pc:inkChg>
        <pc:inkChg chg="add mod">
          <ac:chgData name="Davood Wadi" userId="22e59502-a1b6-42af-a11d-6423e7dff1a8" providerId="ADAL" clId="{D216F820-60E6-420B-AD8E-649CB9B4A3C5}" dt="2023-08-24T12:47:38.559" v="4864"/>
          <ac:inkMkLst>
            <pc:docMk/>
            <pc:sldMk cId="1418280577" sldId="274"/>
            <ac:inkMk id="5341" creationId="{9DCF3293-E806-6415-405D-946EC48344B8}"/>
          </ac:inkMkLst>
        </pc:inkChg>
        <pc:inkChg chg="add mod">
          <ac:chgData name="Davood Wadi" userId="22e59502-a1b6-42af-a11d-6423e7dff1a8" providerId="ADAL" clId="{D216F820-60E6-420B-AD8E-649CB9B4A3C5}" dt="2023-08-24T12:47:38.559" v="4864"/>
          <ac:inkMkLst>
            <pc:docMk/>
            <pc:sldMk cId="1418280577" sldId="274"/>
            <ac:inkMk id="5342" creationId="{D14808EA-C1A2-0C5F-541C-6D3FE1D9A07B}"/>
          </ac:inkMkLst>
        </pc:inkChg>
        <pc:inkChg chg="add mod">
          <ac:chgData name="Davood Wadi" userId="22e59502-a1b6-42af-a11d-6423e7dff1a8" providerId="ADAL" clId="{D216F820-60E6-420B-AD8E-649CB9B4A3C5}" dt="2023-08-24T12:47:38.559" v="4864"/>
          <ac:inkMkLst>
            <pc:docMk/>
            <pc:sldMk cId="1418280577" sldId="274"/>
            <ac:inkMk id="5343" creationId="{4645812C-B91B-F864-EC64-10BD3AD1A91A}"/>
          </ac:inkMkLst>
        </pc:inkChg>
        <pc:inkChg chg="add mod">
          <ac:chgData name="Davood Wadi" userId="22e59502-a1b6-42af-a11d-6423e7dff1a8" providerId="ADAL" clId="{D216F820-60E6-420B-AD8E-649CB9B4A3C5}" dt="2023-08-24T12:47:38.559" v="4864"/>
          <ac:inkMkLst>
            <pc:docMk/>
            <pc:sldMk cId="1418280577" sldId="274"/>
            <ac:inkMk id="5344" creationId="{BCE807A4-2A88-60B1-0D10-F2E9962B05E7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346" creationId="{E5C10BB9-D402-659A-2FC8-03AF4D3D46E1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347" creationId="{23E03B00-BF9A-3BE4-0EB2-6F8C61AF81BE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348" creationId="{494E3237-2384-52CA-6778-4926C995B8E1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349" creationId="{D327099F-9E99-B078-404C-B6B8E1770F6F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351" creationId="{5D980305-CD85-4A71-A642-5803127FC415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352" creationId="{C3D18E3D-03B2-0024-DEA4-F57239F1270D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353" creationId="{6FD3BE98-AA85-791B-E6D1-C69FF5833292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354" creationId="{92907F9C-9277-6BDD-9ED5-8258C45EA75C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355" creationId="{DE2A6D16-7E31-A781-C8BB-93FB62ED0FC7}"/>
          </ac:inkMkLst>
        </pc:inkChg>
        <pc:inkChg chg="add mod">
          <ac:chgData name="Davood Wadi" userId="22e59502-a1b6-42af-a11d-6423e7dff1a8" providerId="ADAL" clId="{D216F820-60E6-420B-AD8E-649CB9B4A3C5}" dt="2023-08-24T12:45:40.951" v="4788"/>
          <ac:inkMkLst>
            <pc:docMk/>
            <pc:sldMk cId="1418280577" sldId="274"/>
            <ac:inkMk id="5357" creationId="{3DDC72FB-E570-26BB-B24F-0F4C2AB0DF64}"/>
          </ac:inkMkLst>
        </pc:inkChg>
        <pc:inkChg chg="add mod">
          <ac:chgData name="Davood Wadi" userId="22e59502-a1b6-42af-a11d-6423e7dff1a8" providerId="ADAL" clId="{D216F820-60E6-420B-AD8E-649CB9B4A3C5}" dt="2023-08-24T12:45:40.951" v="4788"/>
          <ac:inkMkLst>
            <pc:docMk/>
            <pc:sldMk cId="1418280577" sldId="274"/>
            <ac:inkMk id="5358" creationId="{E48731A7-B1B9-8EB1-5522-D6C8E9D8F737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360" creationId="{1054984A-2CD7-5310-4FD8-AEF817756EAC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361" creationId="{E6469CDF-8DDC-44D0-BDAC-1C400BCCFC7C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362" creationId="{7561AFBB-E52B-4CF9-5815-5B312AA30616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363" creationId="{D9581DA5-D0C9-18D0-651F-B8A55387CE2F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364" creationId="{85EA6C1E-9AF3-5CD2-04E5-469D646815BC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366" creationId="{2313FAF7-B149-EC1C-44AA-10236693B2DA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367" creationId="{6431A90B-0797-E127-7DA2-FF4D8FAB2920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368" creationId="{45057981-EBBC-64F4-C6AA-8230103FAE46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369" creationId="{F8C6479B-6631-B0CC-7A0B-26228590B76C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370" creationId="{0A2E2A6B-E5D2-648B-CD19-B4A6B3632B53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371" creationId="{A15D61BA-DDAC-65A2-6385-9C0576DAF4AC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372" creationId="{7DE17E4B-25B0-0942-D51A-32BCBB79B993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374" creationId="{D0B4361F-52F4-59F2-CF97-DF3D09F44C7E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375" creationId="{BB695826-B42E-CC10-D7F4-583880D9DCD8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376" creationId="{5232AD09-68E2-B722-C672-1A6A409E4E91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377" creationId="{CF04B3B8-9679-8F60-6CB2-5C571C86F822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378" creationId="{DD483BED-BDCC-17E9-3807-3FB2D2ED70F9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380" creationId="{1CD359F3-1B1D-D4EC-71DA-85FA8E897D38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382" creationId="{8A6B325B-27F8-2C47-5A6B-41EC0CEEC38D}"/>
          </ac:inkMkLst>
        </pc:inkChg>
        <pc:inkChg chg="add mod">
          <ac:chgData name="Davood Wadi" userId="22e59502-a1b6-42af-a11d-6423e7dff1a8" providerId="ADAL" clId="{D216F820-60E6-420B-AD8E-649CB9B4A3C5}" dt="2023-08-24T12:46:30.153" v="4818"/>
          <ac:inkMkLst>
            <pc:docMk/>
            <pc:sldMk cId="1418280577" sldId="274"/>
            <ac:inkMk id="5384" creationId="{6D84F23A-AB8D-FAFC-45AB-B45BC305FF09}"/>
          </ac:inkMkLst>
        </pc:inkChg>
        <pc:inkChg chg="add">
          <ac:chgData name="Davood Wadi" userId="22e59502-a1b6-42af-a11d-6423e7dff1a8" providerId="ADAL" clId="{D216F820-60E6-420B-AD8E-649CB9B4A3C5}" dt="2023-08-24T12:46:24.532" v="4815" actId="9405"/>
          <ac:inkMkLst>
            <pc:docMk/>
            <pc:sldMk cId="1418280577" sldId="274"/>
            <ac:inkMk id="5386" creationId="{3A8861E7-53D2-61FD-7FAE-1D3161561328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387" creationId="{C52CBCD2-0767-5DD0-6781-1624CAA7260E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388" creationId="{CA0F76A9-5139-BB2D-D2FB-B481E627A2E7}"/>
          </ac:inkMkLst>
        </pc:inkChg>
        <pc:inkChg chg="add mod">
          <ac:chgData name="Davood Wadi" userId="22e59502-a1b6-42af-a11d-6423e7dff1a8" providerId="ADAL" clId="{D216F820-60E6-420B-AD8E-649CB9B4A3C5}" dt="2023-08-24T12:46:45.975" v="4827"/>
          <ac:inkMkLst>
            <pc:docMk/>
            <pc:sldMk cId="1418280577" sldId="274"/>
            <ac:inkMk id="5390" creationId="{C71BF456-6E25-209E-437B-ED935A0C9ED0}"/>
          </ac:inkMkLst>
        </pc:inkChg>
        <pc:inkChg chg="add mod">
          <ac:chgData name="Davood Wadi" userId="22e59502-a1b6-42af-a11d-6423e7dff1a8" providerId="ADAL" clId="{D216F820-60E6-420B-AD8E-649CB9B4A3C5}" dt="2023-08-24T12:46:36.958" v="4823"/>
          <ac:inkMkLst>
            <pc:docMk/>
            <pc:sldMk cId="1418280577" sldId="274"/>
            <ac:inkMk id="5392" creationId="{CA88F956-4C1F-E71E-0BE6-1A282C45548C}"/>
          </ac:inkMkLst>
        </pc:inkChg>
        <pc:inkChg chg="add mod">
          <ac:chgData name="Davood Wadi" userId="22e59502-a1b6-42af-a11d-6423e7dff1a8" providerId="ADAL" clId="{D216F820-60E6-420B-AD8E-649CB9B4A3C5}" dt="2023-08-24T12:46:36.958" v="4823"/>
          <ac:inkMkLst>
            <pc:docMk/>
            <pc:sldMk cId="1418280577" sldId="274"/>
            <ac:inkMk id="5393" creationId="{CD0545B4-AE00-2B63-D51A-DB6D3506F210}"/>
          </ac:inkMkLst>
        </pc:inkChg>
        <pc:inkChg chg="add">
          <ac:chgData name="Davood Wadi" userId="22e59502-a1b6-42af-a11d-6423e7dff1a8" providerId="ADAL" clId="{D216F820-60E6-420B-AD8E-649CB9B4A3C5}" dt="2023-08-24T12:46:40.503" v="4824" actId="9405"/>
          <ac:inkMkLst>
            <pc:docMk/>
            <pc:sldMk cId="1418280577" sldId="274"/>
            <ac:inkMk id="5395" creationId="{B82BAD71-A391-B0B0-A10C-96CE407F8DF5}"/>
          </ac:inkMkLst>
        </pc:inkChg>
        <pc:inkChg chg="add">
          <ac:chgData name="Davood Wadi" userId="22e59502-a1b6-42af-a11d-6423e7dff1a8" providerId="ADAL" clId="{D216F820-60E6-420B-AD8E-649CB9B4A3C5}" dt="2023-08-24T12:46:41.505" v="4825" actId="9405"/>
          <ac:inkMkLst>
            <pc:docMk/>
            <pc:sldMk cId="1418280577" sldId="274"/>
            <ac:inkMk id="5396" creationId="{A9DFAE33-6E55-FED0-812E-E0D0AB6328B6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397" creationId="{686946DB-6B1D-3648-973C-5F9C05C4C592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399" creationId="{70EFB2B6-B181-3BB0-D8BE-0CE642CF52D6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401" creationId="{BA1AE61D-271D-8BA1-4F2D-43469DBC5F2E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402" creationId="{EFD0DA1C-2F08-B91F-0205-AA6DC47DFFE4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403" creationId="{A030BA59-9948-226D-7E39-ACAE37203113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404" creationId="{36C66A9E-536F-568C-8C98-CEBE08F9A6E6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405" creationId="{B9A97DE5-9B1D-CF5A-7B4E-19C81327A003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406" creationId="{4CCB1056-5695-DD04-0CB8-4EC22570AAE3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408" creationId="{98436E5A-3F61-8BEB-8010-96529E3F1E5E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410" creationId="{E75DF132-8FBF-0777-A338-BADDDA3B5E3C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412" creationId="{2F1CA617-37BE-397A-624A-A32A1F430BCE}"/>
          </ac:inkMkLst>
        </pc:inkChg>
        <pc:inkChg chg="add">
          <ac:chgData name="Davood Wadi" userId="22e59502-a1b6-42af-a11d-6423e7dff1a8" providerId="ADAL" clId="{D216F820-60E6-420B-AD8E-649CB9B4A3C5}" dt="2023-08-24T12:47:09.102" v="4843" actId="9405"/>
          <ac:inkMkLst>
            <pc:docMk/>
            <pc:sldMk cId="1418280577" sldId="274"/>
            <ac:inkMk id="5414" creationId="{6BE0ACF2-DF3B-F9CB-775F-7ACBDCAEAE29}"/>
          </ac:inkMkLst>
        </pc:inkChg>
        <pc:inkChg chg="add">
          <ac:chgData name="Davood Wadi" userId="22e59502-a1b6-42af-a11d-6423e7dff1a8" providerId="ADAL" clId="{D216F820-60E6-420B-AD8E-649CB9B4A3C5}" dt="2023-08-24T12:47:13.196" v="4844" actId="9405"/>
          <ac:inkMkLst>
            <pc:docMk/>
            <pc:sldMk cId="1418280577" sldId="274"/>
            <ac:inkMk id="5415" creationId="{06AA5476-3F7D-E391-88AB-3E1BC0D1C902}"/>
          </ac:inkMkLst>
        </pc:inkChg>
        <pc:inkChg chg="add">
          <ac:chgData name="Davood Wadi" userId="22e59502-a1b6-42af-a11d-6423e7dff1a8" providerId="ADAL" clId="{D216F820-60E6-420B-AD8E-649CB9B4A3C5}" dt="2023-08-24T12:47:14.977" v="4845" actId="9405"/>
          <ac:inkMkLst>
            <pc:docMk/>
            <pc:sldMk cId="1418280577" sldId="274"/>
            <ac:inkMk id="5416" creationId="{A0A44A0F-A8C7-EABE-55CD-F196289B5C7E}"/>
          </ac:inkMkLst>
        </pc:inkChg>
        <pc:inkChg chg="add">
          <ac:chgData name="Davood Wadi" userId="22e59502-a1b6-42af-a11d-6423e7dff1a8" providerId="ADAL" clId="{D216F820-60E6-420B-AD8E-649CB9B4A3C5}" dt="2023-08-24T12:47:19.067" v="4846" actId="9405"/>
          <ac:inkMkLst>
            <pc:docMk/>
            <pc:sldMk cId="1418280577" sldId="274"/>
            <ac:inkMk id="5417" creationId="{6D3BC5A9-9940-2ED1-A5ED-D533C99AA54D}"/>
          </ac:inkMkLst>
        </pc:inkChg>
        <pc:inkChg chg="add mod">
          <ac:chgData name="Davood Wadi" userId="22e59502-a1b6-42af-a11d-6423e7dff1a8" providerId="ADAL" clId="{D216F820-60E6-420B-AD8E-649CB9B4A3C5}" dt="2023-08-24T12:47:55.256" v="4873"/>
          <ac:inkMkLst>
            <pc:docMk/>
            <pc:sldMk cId="1418280577" sldId="274"/>
            <ac:inkMk id="5418" creationId="{C3B1E2BB-841F-8D55-DCA9-BF698B16E805}"/>
          </ac:inkMkLst>
        </pc:inkChg>
        <pc:inkChg chg="add mod">
          <ac:chgData name="Davood Wadi" userId="22e59502-a1b6-42af-a11d-6423e7dff1a8" providerId="ADAL" clId="{D216F820-60E6-420B-AD8E-649CB9B4A3C5}" dt="2023-08-24T12:47:26.741" v="4854"/>
          <ac:inkMkLst>
            <pc:docMk/>
            <pc:sldMk cId="1418280577" sldId="274"/>
            <ac:inkMk id="5420" creationId="{1E454926-F34D-3844-63F0-8DEB1BCDE749}"/>
          </ac:inkMkLst>
        </pc:inkChg>
        <pc:inkChg chg="add mod">
          <ac:chgData name="Davood Wadi" userId="22e59502-a1b6-42af-a11d-6423e7dff1a8" providerId="ADAL" clId="{D216F820-60E6-420B-AD8E-649CB9B4A3C5}" dt="2023-08-24T12:47:26.741" v="4854"/>
          <ac:inkMkLst>
            <pc:docMk/>
            <pc:sldMk cId="1418280577" sldId="274"/>
            <ac:inkMk id="5421" creationId="{770BA756-97A5-D5E3-476B-AA76773AA037}"/>
          </ac:inkMkLst>
        </pc:inkChg>
        <pc:inkChg chg="add mod">
          <ac:chgData name="Davood Wadi" userId="22e59502-a1b6-42af-a11d-6423e7dff1a8" providerId="ADAL" clId="{D216F820-60E6-420B-AD8E-649CB9B4A3C5}" dt="2023-08-24T12:47:26.741" v="4854"/>
          <ac:inkMkLst>
            <pc:docMk/>
            <pc:sldMk cId="1418280577" sldId="274"/>
            <ac:inkMk id="5422" creationId="{831A21E3-7C23-ECB8-F31C-295B6779826E}"/>
          </ac:inkMkLst>
        </pc:inkChg>
        <pc:inkChg chg="add mod">
          <ac:chgData name="Davood Wadi" userId="22e59502-a1b6-42af-a11d-6423e7dff1a8" providerId="ADAL" clId="{D216F820-60E6-420B-AD8E-649CB9B4A3C5}" dt="2023-08-24T12:47:26.741" v="4854"/>
          <ac:inkMkLst>
            <pc:docMk/>
            <pc:sldMk cId="1418280577" sldId="274"/>
            <ac:inkMk id="5423" creationId="{991B76A6-B01E-7494-6BA2-3295143D1EC8}"/>
          </ac:inkMkLst>
        </pc:inkChg>
        <pc:inkChg chg="add mod">
          <ac:chgData name="Davood Wadi" userId="22e59502-a1b6-42af-a11d-6423e7dff1a8" providerId="ADAL" clId="{D216F820-60E6-420B-AD8E-649CB9B4A3C5}" dt="2023-08-24T12:47:26.741" v="4854"/>
          <ac:inkMkLst>
            <pc:docMk/>
            <pc:sldMk cId="1418280577" sldId="274"/>
            <ac:inkMk id="5424" creationId="{F215B516-16E3-AA5A-A51F-28CE23670F10}"/>
          </ac:inkMkLst>
        </pc:inkChg>
        <pc:inkChg chg="add mod">
          <ac:chgData name="Davood Wadi" userId="22e59502-a1b6-42af-a11d-6423e7dff1a8" providerId="ADAL" clId="{D216F820-60E6-420B-AD8E-649CB9B4A3C5}" dt="2023-08-24T12:47:38.559" v="4864"/>
          <ac:inkMkLst>
            <pc:docMk/>
            <pc:sldMk cId="1418280577" sldId="274"/>
            <ac:inkMk id="5426" creationId="{6EA1B5F1-20CC-20BB-0F8E-DBC38A122548}"/>
          </ac:inkMkLst>
        </pc:inkChg>
        <pc:inkChg chg="add mod">
          <ac:chgData name="Davood Wadi" userId="22e59502-a1b6-42af-a11d-6423e7dff1a8" providerId="ADAL" clId="{D216F820-60E6-420B-AD8E-649CB9B4A3C5}" dt="2023-08-24T12:47:38.559" v="4864"/>
          <ac:inkMkLst>
            <pc:docMk/>
            <pc:sldMk cId="1418280577" sldId="274"/>
            <ac:inkMk id="5427" creationId="{B632A3DC-279C-88CD-4367-3EDF3B368BBB}"/>
          </ac:inkMkLst>
        </pc:inkChg>
        <pc:inkChg chg="add mod">
          <ac:chgData name="Davood Wadi" userId="22e59502-a1b6-42af-a11d-6423e7dff1a8" providerId="ADAL" clId="{D216F820-60E6-420B-AD8E-649CB9B4A3C5}" dt="2023-08-24T12:47:38.559" v="4864"/>
          <ac:inkMkLst>
            <pc:docMk/>
            <pc:sldMk cId="1418280577" sldId="274"/>
            <ac:inkMk id="5428" creationId="{6FDDEC2D-196D-9BDB-F5DB-459FC37F3554}"/>
          </ac:inkMkLst>
        </pc:inkChg>
        <pc:inkChg chg="add mod">
          <ac:chgData name="Davood Wadi" userId="22e59502-a1b6-42af-a11d-6423e7dff1a8" providerId="ADAL" clId="{D216F820-60E6-420B-AD8E-649CB9B4A3C5}" dt="2023-08-24T12:47:38.559" v="4864"/>
          <ac:inkMkLst>
            <pc:docMk/>
            <pc:sldMk cId="1418280577" sldId="274"/>
            <ac:inkMk id="5429" creationId="{F0E15912-94AE-D88B-CFFB-EAC3E13CD44C}"/>
          </ac:inkMkLst>
        </pc:inkChg>
        <pc:inkChg chg="add mod">
          <ac:chgData name="Davood Wadi" userId="22e59502-a1b6-42af-a11d-6423e7dff1a8" providerId="ADAL" clId="{D216F820-60E6-420B-AD8E-649CB9B4A3C5}" dt="2023-08-24T12:47:38.559" v="4864"/>
          <ac:inkMkLst>
            <pc:docMk/>
            <pc:sldMk cId="1418280577" sldId="274"/>
            <ac:inkMk id="5430" creationId="{6CA14630-23C6-994D-54A8-F30925C4FF88}"/>
          </ac:inkMkLst>
        </pc:inkChg>
        <pc:inkChg chg="add mod">
          <ac:chgData name="Davood Wadi" userId="22e59502-a1b6-42af-a11d-6423e7dff1a8" providerId="ADAL" clId="{D216F820-60E6-420B-AD8E-649CB9B4A3C5}" dt="2023-08-24T12:47:38.559" v="4864"/>
          <ac:inkMkLst>
            <pc:docMk/>
            <pc:sldMk cId="1418280577" sldId="274"/>
            <ac:inkMk id="5433" creationId="{0A3B97BE-282E-B0CC-F492-FCE5484CF55B}"/>
          </ac:inkMkLst>
        </pc:inkChg>
        <pc:inkChg chg="add mod">
          <ac:chgData name="Davood Wadi" userId="22e59502-a1b6-42af-a11d-6423e7dff1a8" providerId="ADAL" clId="{D216F820-60E6-420B-AD8E-649CB9B4A3C5}" dt="2023-08-24T12:47:38.559" v="4864"/>
          <ac:inkMkLst>
            <pc:docMk/>
            <pc:sldMk cId="1418280577" sldId="274"/>
            <ac:inkMk id="5435" creationId="{88E1BE9B-E3F3-59C4-8AC1-7AB64D051CA8}"/>
          </ac:inkMkLst>
        </pc:inkChg>
        <pc:inkChg chg="add mod">
          <ac:chgData name="Davood Wadi" userId="22e59502-a1b6-42af-a11d-6423e7dff1a8" providerId="ADAL" clId="{D216F820-60E6-420B-AD8E-649CB9B4A3C5}" dt="2023-08-24T12:47:43.169" v="4867"/>
          <ac:inkMkLst>
            <pc:docMk/>
            <pc:sldMk cId="1418280577" sldId="274"/>
            <ac:inkMk id="5437" creationId="{4C668D91-29C9-61C6-E2E6-AD0A97B404D8}"/>
          </ac:inkMkLst>
        </pc:inkChg>
        <pc:inkChg chg="add mod">
          <ac:chgData name="Davood Wadi" userId="22e59502-a1b6-42af-a11d-6423e7dff1a8" providerId="ADAL" clId="{D216F820-60E6-420B-AD8E-649CB9B4A3C5}" dt="2023-08-24T12:47:43.169" v="4867"/>
          <ac:inkMkLst>
            <pc:docMk/>
            <pc:sldMk cId="1418280577" sldId="274"/>
            <ac:inkMk id="5438" creationId="{2836A61C-5253-9AC8-A1EA-98DE03498A69}"/>
          </ac:inkMkLst>
        </pc:inkChg>
        <pc:inkChg chg="add mod">
          <ac:chgData name="Davood Wadi" userId="22e59502-a1b6-42af-a11d-6423e7dff1a8" providerId="ADAL" clId="{D216F820-60E6-420B-AD8E-649CB9B4A3C5}" dt="2023-08-24T12:47:59.826" v="4882"/>
          <ac:inkMkLst>
            <pc:docMk/>
            <pc:sldMk cId="1418280577" sldId="274"/>
            <ac:inkMk id="5440" creationId="{711350EE-00B8-CC94-9510-E8CC63B8089F}"/>
          </ac:inkMkLst>
        </pc:inkChg>
        <pc:inkChg chg="add mod">
          <ac:chgData name="Davood Wadi" userId="22e59502-a1b6-42af-a11d-6423e7dff1a8" providerId="ADAL" clId="{D216F820-60E6-420B-AD8E-649CB9B4A3C5}" dt="2023-08-24T12:47:59.826" v="4882"/>
          <ac:inkMkLst>
            <pc:docMk/>
            <pc:sldMk cId="1418280577" sldId="274"/>
            <ac:inkMk id="5441" creationId="{ECEC716F-C726-186E-9270-6A1ED2F55A8D}"/>
          </ac:inkMkLst>
        </pc:inkChg>
        <pc:inkChg chg="add">
          <ac:chgData name="Davood Wadi" userId="22e59502-a1b6-42af-a11d-6423e7dff1a8" providerId="ADAL" clId="{D216F820-60E6-420B-AD8E-649CB9B4A3C5}" dt="2023-08-24T12:47:50.292" v="4871" actId="9405"/>
          <ac:inkMkLst>
            <pc:docMk/>
            <pc:sldMk cId="1418280577" sldId="274"/>
            <ac:inkMk id="5443" creationId="{9409A5BC-EB64-F404-9FFF-7B07D1AE2A3C}"/>
          </ac:inkMkLst>
        </pc:inkChg>
        <pc:inkChg chg="add mod">
          <ac:chgData name="Davood Wadi" userId="22e59502-a1b6-42af-a11d-6423e7dff1a8" providerId="ADAL" clId="{D216F820-60E6-420B-AD8E-649CB9B4A3C5}" dt="2023-08-24T12:48:14.753" v="4891"/>
          <ac:inkMkLst>
            <pc:docMk/>
            <pc:sldMk cId="1418280577" sldId="274"/>
            <ac:inkMk id="5444" creationId="{80F9837C-748D-5C18-D3C2-D3C4C97DAACB}"/>
          </ac:inkMkLst>
        </pc:inkChg>
        <pc:inkChg chg="add mod">
          <ac:chgData name="Davood Wadi" userId="22e59502-a1b6-42af-a11d-6423e7dff1a8" providerId="ADAL" clId="{D216F820-60E6-420B-AD8E-649CB9B4A3C5}" dt="2023-08-24T12:47:59.826" v="4882"/>
          <ac:inkMkLst>
            <pc:docMk/>
            <pc:sldMk cId="1418280577" sldId="274"/>
            <ac:inkMk id="5446" creationId="{C47666BB-6805-DD95-23FF-BA863E1874AF}"/>
          </ac:inkMkLst>
        </pc:inkChg>
        <pc:inkChg chg="add mod">
          <ac:chgData name="Davood Wadi" userId="22e59502-a1b6-42af-a11d-6423e7dff1a8" providerId="ADAL" clId="{D216F820-60E6-420B-AD8E-649CB9B4A3C5}" dt="2023-08-24T12:47:59.826" v="4882"/>
          <ac:inkMkLst>
            <pc:docMk/>
            <pc:sldMk cId="1418280577" sldId="274"/>
            <ac:inkMk id="5447" creationId="{9AAE2075-4C8D-8BEA-4A92-2741560153CF}"/>
          </ac:inkMkLst>
        </pc:inkChg>
        <pc:inkChg chg="add mod">
          <ac:chgData name="Davood Wadi" userId="22e59502-a1b6-42af-a11d-6423e7dff1a8" providerId="ADAL" clId="{D216F820-60E6-420B-AD8E-649CB9B4A3C5}" dt="2023-08-24T12:47:59.826" v="4882"/>
          <ac:inkMkLst>
            <pc:docMk/>
            <pc:sldMk cId="1418280577" sldId="274"/>
            <ac:inkMk id="5448" creationId="{448FB77C-F871-109D-CC27-BAAAC698E91D}"/>
          </ac:inkMkLst>
        </pc:inkChg>
        <pc:inkChg chg="add mod">
          <ac:chgData name="Davood Wadi" userId="22e59502-a1b6-42af-a11d-6423e7dff1a8" providerId="ADAL" clId="{D216F820-60E6-420B-AD8E-649CB9B4A3C5}" dt="2023-08-24T12:47:59.826" v="4882"/>
          <ac:inkMkLst>
            <pc:docMk/>
            <pc:sldMk cId="1418280577" sldId="274"/>
            <ac:inkMk id="5449" creationId="{EB01DC60-4515-AF43-733D-0A52F4180688}"/>
          </ac:inkMkLst>
        </pc:inkChg>
        <pc:inkChg chg="add mod">
          <ac:chgData name="Davood Wadi" userId="22e59502-a1b6-42af-a11d-6423e7dff1a8" providerId="ADAL" clId="{D216F820-60E6-420B-AD8E-649CB9B4A3C5}" dt="2023-08-24T12:47:59.826" v="4882"/>
          <ac:inkMkLst>
            <pc:docMk/>
            <pc:sldMk cId="1418280577" sldId="274"/>
            <ac:inkMk id="5450" creationId="{363C4A28-3E6E-FBFE-DE00-60B2D87AEFC1}"/>
          </ac:inkMkLst>
        </pc:inkChg>
        <pc:inkChg chg="add mod">
          <ac:chgData name="Davood Wadi" userId="22e59502-a1b6-42af-a11d-6423e7dff1a8" providerId="ADAL" clId="{D216F820-60E6-420B-AD8E-649CB9B4A3C5}" dt="2023-08-24T12:47:59.826" v="4882"/>
          <ac:inkMkLst>
            <pc:docMk/>
            <pc:sldMk cId="1418280577" sldId="274"/>
            <ac:inkMk id="5451" creationId="{2CEFE5A7-FE80-CFFC-C146-4B66E9B48200}"/>
          </ac:inkMkLst>
        </pc:inkChg>
        <pc:inkChg chg="add mod">
          <ac:chgData name="Davood Wadi" userId="22e59502-a1b6-42af-a11d-6423e7dff1a8" providerId="ADAL" clId="{D216F820-60E6-420B-AD8E-649CB9B4A3C5}" dt="2023-08-24T12:48:01.389" v="4885"/>
          <ac:inkMkLst>
            <pc:docMk/>
            <pc:sldMk cId="1418280577" sldId="274"/>
            <ac:inkMk id="5452" creationId="{104A6A75-6B62-14E7-BA65-1DFF32FFD7B5}"/>
          </ac:inkMkLst>
        </pc:inkChg>
        <pc:inkChg chg="add mod">
          <ac:chgData name="Davood Wadi" userId="22e59502-a1b6-42af-a11d-6423e7dff1a8" providerId="ADAL" clId="{D216F820-60E6-420B-AD8E-649CB9B4A3C5}" dt="2023-08-24T12:48:01.389" v="4885"/>
          <ac:inkMkLst>
            <pc:docMk/>
            <pc:sldMk cId="1418280577" sldId="274"/>
            <ac:inkMk id="5453" creationId="{DFEC97C6-FA03-C26C-7346-F0109C85704E}"/>
          </ac:inkMkLst>
        </pc:inkChg>
        <pc:inkChg chg="add mod">
          <ac:chgData name="Davood Wadi" userId="22e59502-a1b6-42af-a11d-6423e7dff1a8" providerId="ADAL" clId="{D216F820-60E6-420B-AD8E-649CB9B4A3C5}" dt="2023-08-24T12:48:01.389" v="4885"/>
          <ac:inkMkLst>
            <pc:docMk/>
            <pc:sldMk cId="1418280577" sldId="274"/>
            <ac:inkMk id="5456" creationId="{39D6DA6E-7E8D-4652-7096-13F676F3E947}"/>
          </ac:inkMkLst>
        </pc:inkChg>
        <pc:inkChg chg="add mod">
          <ac:chgData name="Davood Wadi" userId="22e59502-a1b6-42af-a11d-6423e7dff1a8" providerId="ADAL" clId="{D216F820-60E6-420B-AD8E-649CB9B4A3C5}" dt="2023-08-24T12:48:01.389" v="4885"/>
          <ac:inkMkLst>
            <pc:docMk/>
            <pc:sldMk cId="1418280577" sldId="274"/>
            <ac:inkMk id="5457" creationId="{E10519EC-2886-C058-95AE-6EA7CBE1A020}"/>
          </ac:inkMkLst>
        </pc:inkChg>
        <pc:inkChg chg="add">
          <ac:chgData name="Davood Wadi" userId="22e59502-a1b6-42af-a11d-6423e7dff1a8" providerId="ADAL" clId="{D216F820-60E6-420B-AD8E-649CB9B4A3C5}" dt="2023-08-24T12:48:01.860" v="4886" actId="9405"/>
          <ac:inkMkLst>
            <pc:docMk/>
            <pc:sldMk cId="1418280577" sldId="274"/>
            <ac:inkMk id="5459" creationId="{77CD3B17-84F7-3600-795C-4CD900C5EEC9}"/>
          </ac:inkMkLst>
        </pc:inkChg>
        <pc:inkChg chg="add">
          <ac:chgData name="Davood Wadi" userId="22e59502-a1b6-42af-a11d-6423e7dff1a8" providerId="ADAL" clId="{D216F820-60E6-420B-AD8E-649CB9B4A3C5}" dt="2023-08-24T12:48:03.451" v="4887" actId="9405"/>
          <ac:inkMkLst>
            <pc:docMk/>
            <pc:sldMk cId="1418280577" sldId="274"/>
            <ac:inkMk id="5460" creationId="{440E5100-F903-81F5-7A68-348ADBF86D9F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461" creationId="{F0C7AE04-31DC-A147-8F10-B8BF9648A812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462" creationId="{5A8B5F42-EFFD-3CB2-8A8A-14E4A615D66B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463" creationId="{2DBFDC09-849B-50C7-BFCA-1D24AFD2FD5F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465" creationId="{D93C91DE-179F-8E80-1E14-25F4A152595A}"/>
          </ac:inkMkLst>
        </pc:inkChg>
        <pc:inkChg chg="add mod">
          <ac:chgData name="Davood Wadi" userId="22e59502-a1b6-42af-a11d-6423e7dff1a8" providerId="ADAL" clId="{D216F820-60E6-420B-AD8E-649CB9B4A3C5}" dt="2023-08-24T12:48:16.983" v="4894"/>
          <ac:inkMkLst>
            <pc:docMk/>
            <pc:sldMk cId="1418280577" sldId="274"/>
            <ac:inkMk id="5466" creationId="{4B6C3903-219F-2340-5B36-6EC2D577C184}"/>
          </ac:inkMkLst>
        </pc:inkChg>
      </pc:sldChg>
      <pc:sldChg chg="addSp delSp modSp add mod">
        <pc:chgData name="Davood Wadi" userId="22e59502-a1b6-42af-a11d-6423e7dff1a8" providerId="ADAL" clId="{D216F820-60E6-420B-AD8E-649CB9B4A3C5}" dt="2023-08-24T12:44:37.758" v="4758"/>
        <pc:sldMkLst>
          <pc:docMk/>
          <pc:sldMk cId="730764147" sldId="275"/>
        </pc:sldMkLst>
        <pc:spChg chg="mod">
          <ac:chgData name="Davood Wadi" userId="22e59502-a1b6-42af-a11d-6423e7dff1a8" providerId="ADAL" clId="{D216F820-60E6-420B-AD8E-649CB9B4A3C5}" dt="2023-08-23T14:35:07.421" v="1375" actId="20577"/>
          <ac:spMkLst>
            <pc:docMk/>
            <pc:sldMk cId="730764147" sldId="275"/>
            <ac:spMk id="2" creationId="{ACF1826D-3EAE-B4E2-EAF8-3AF5994F51FD}"/>
          </ac:spMkLst>
        </pc:spChg>
        <pc:spChg chg="add mod">
          <ac:chgData name="Davood Wadi" userId="22e59502-a1b6-42af-a11d-6423e7dff1a8" providerId="ADAL" clId="{D216F820-60E6-420B-AD8E-649CB9B4A3C5}" dt="2023-08-24T11:52:22.554" v="4293" actId="1076"/>
          <ac:spMkLst>
            <pc:docMk/>
            <pc:sldMk cId="730764147" sldId="275"/>
            <ac:spMk id="3" creationId="{E500ACD8-A77D-3FE5-9587-D50F8EE30132}"/>
          </ac:spMkLst>
        </pc:spChg>
        <pc:spChg chg="add mod">
          <ac:chgData name="Davood Wadi" userId="22e59502-a1b6-42af-a11d-6423e7dff1a8" providerId="ADAL" clId="{D216F820-60E6-420B-AD8E-649CB9B4A3C5}" dt="2023-08-24T11:52:16.251" v="4292" actId="1076"/>
          <ac:spMkLst>
            <pc:docMk/>
            <pc:sldMk cId="730764147" sldId="275"/>
            <ac:spMk id="4" creationId="{FBFBD8EB-5513-C686-87B1-39A4747FBFE6}"/>
          </ac:spMkLst>
        </pc:spChg>
        <pc:spChg chg="mod">
          <ac:chgData name="Davood Wadi" userId="22e59502-a1b6-42af-a11d-6423e7dff1a8" providerId="ADAL" clId="{D216F820-60E6-420B-AD8E-649CB9B4A3C5}" dt="2023-08-23T15:20:36.524" v="2034" actId="1076"/>
          <ac:spMkLst>
            <pc:docMk/>
            <pc:sldMk cId="730764147" sldId="275"/>
            <ac:spMk id="6" creationId="{9CE349A0-88F2-822E-9055-2418D4AF4CC7}"/>
          </ac:spMkLst>
        </pc:spChg>
        <pc:spChg chg="add mod">
          <ac:chgData name="Davood Wadi" userId="22e59502-a1b6-42af-a11d-6423e7dff1a8" providerId="ADAL" clId="{D216F820-60E6-420B-AD8E-649CB9B4A3C5}" dt="2023-08-24T11:52:22.554" v="4293" actId="1076"/>
          <ac:spMkLst>
            <pc:docMk/>
            <pc:sldMk cId="730764147" sldId="275"/>
            <ac:spMk id="7" creationId="{8A446785-C3A9-C189-55B9-D8BB3B73B956}"/>
          </ac:spMkLst>
        </pc:spChg>
        <pc:spChg chg="add del mod">
          <ac:chgData name="Davood Wadi" userId="22e59502-a1b6-42af-a11d-6423e7dff1a8" providerId="ADAL" clId="{D216F820-60E6-420B-AD8E-649CB9B4A3C5}" dt="2023-08-23T13:25:05.100" v="558" actId="478"/>
          <ac:spMkLst>
            <pc:docMk/>
            <pc:sldMk cId="730764147" sldId="275"/>
            <ac:spMk id="8" creationId="{C31C5BCA-B587-580C-3704-CBF8CB4AE0FC}"/>
          </ac:spMkLst>
        </pc:spChg>
        <pc:spChg chg="add mod">
          <ac:chgData name="Davood Wadi" userId="22e59502-a1b6-42af-a11d-6423e7dff1a8" providerId="ADAL" clId="{D216F820-60E6-420B-AD8E-649CB9B4A3C5}" dt="2023-08-24T11:52:16.251" v="4292" actId="1076"/>
          <ac:spMkLst>
            <pc:docMk/>
            <pc:sldMk cId="730764147" sldId="275"/>
            <ac:spMk id="9" creationId="{DD36A4E8-C05D-E533-AE33-1501FAE7A72E}"/>
          </ac:spMkLst>
        </pc:spChg>
        <pc:spChg chg="add mod">
          <ac:chgData name="Davood Wadi" userId="22e59502-a1b6-42af-a11d-6423e7dff1a8" providerId="ADAL" clId="{D216F820-60E6-420B-AD8E-649CB9B4A3C5}" dt="2023-08-24T11:52:27.948" v="4294" actId="20577"/>
          <ac:spMkLst>
            <pc:docMk/>
            <pc:sldMk cId="730764147" sldId="275"/>
            <ac:spMk id="10" creationId="{F5A3D471-1271-0439-0FD2-91AFD04B1499}"/>
          </ac:spMkLst>
        </pc:spChg>
        <pc:spChg chg="add mod">
          <ac:chgData name="Davood Wadi" userId="22e59502-a1b6-42af-a11d-6423e7dff1a8" providerId="ADAL" clId="{D216F820-60E6-420B-AD8E-649CB9B4A3C5}" dt="2023-08-24T11:52:16.251" v="4292" actId="1076"/>
          <ac:spMkLst>
            <pc:docMk/>
            <pc:sldMk cId="730764147" sldId="275"/>
            <ac:spMk id="11" creationId="{87661146-5C60-A327-E89D-887BEB539C53}"/>
          </ac:spMkLst>
        </pc:spChg>
        <pc:spChg chg="add del mod">
          <ac:chgData name="Davood Wadi" userId="22e59502-a1b6-42af-a11d-6423e7dff1a8" providerId="ADAL" clId="{D216F820-60E6-420B-AD8E-649CB9B4A3C5}" dt="2023-08-23T14:36:35.335" v="1433" actId="22"/>
          <ac:spMkLst>
            <pc:docMk/>
            <pc:sldMk cId="730764147" sldId="275"/>
            <ac:spMk id="13" creationId="{888D43B9-7D93-59E3-BA46-48E77D048AAC}"/>
          </ac:spMkLst>
        </pc:spChg>
        <pc:grpChg chg="del mod">
          <ac:chgData name="Davood Wadi" userId="22e59502-a1b6-42af-a11d-6423e7dff1a8" providerId="ADAL" clId="{D216F820-60E6-420B-AD8E-649CB9B4A3C5}" dt="2023-08-23T20:25:01.156" v="3035"/>
          <ac:grpSpMkLst>
            <pc:docMk/>
            <pc:sldMk cId="730764147" sldId="275"/>
            <ac:grpSpMk id="22" creationId="{8144E5CC-803E-E6B9-26A1-11CF7DF544CF}"/>
          </ac:grpSpMkLst>
        </pc:grpChg>
        <pc:grpChg chg="del mod">
          <ac:chgData name="Davood Wadi" userId="22e59502-a1b6-42af-a11d-6423e7dff1a8" providerId="ADAL" clId="{D216F820-60E6-420B-AD8E-649CB9B4A3C5}" dt="2023-08-23T20:23:44.459" v="2984"/>
          <ac:grpSpMkLst>
            <pc:docMk/>
            <pc:sldMk cId="730764147" sldId="275"/>
            <ac:grpSpMk id="27" creationId="{EA68F260-1B60-73E9-2DFD-081283F930F5}"/>
          </ac:grpSpMkLst>
        </pc:grpChg>
        <pc:grpChg chg="del mod">
          <ac:chgData name="Davood Wadi" userId="22e59502-a1b6-42af-a11d-6423e7dff1a8" providerId="ADAL" clId="{D216F820-60E6-420B-AD8E-649CB9B4A3C5}" dt="2023-08-23T20:24:01.915" v="2995"/>
          <ac:grpSpMkLst>
            <pc:docMk/>
            <pc:sldMk cId="730764147" sldId="275"/>
            <ac:grpSpMk id="32" creationId="{DCF53AF5-475E-414F-B343-3576240492B2}"/>
          </ac:grpSpMkLst>
        </pc:grpChg>
        <pc:grpChg chg="del mod">
          <ac:chgData name="Davood Wadi" userId="22e59502-a1b6-42af-a11d-6423e7dff1a8" providerId="ADAL" clId="{D216F820-60E6-420B-AD8E-649CB9B4A3C5}" dt="2023-08-23T20:23:51.063" v="2989"/>
          <ac:grpSpMkLst>
            <pc:docMk/>
            <pc:sldMk cId="730764147" sldId="275"/>
            <ac:grpSpMk id="35" creationId="{FB0178E0-D5E4-C71A-B46A-95615B4F6A45}"/>
          </ac:grpSpMkLst>
        </pc:grpChg>
        <pc:grpChg chg="del mod">
          <ac:chgData name="Davood Wadi" userId="22e59502-a1b6-42af-a11d-6423e7dff1a8" providerId="ADAL" clId="{D216F820-60E6-420B-AD8E-649CB9B4A3C5}" dt="2023-08-23T20:23:58.900" v="2991"/>
          <ac:grpSpMkLst>
            <pc:docMk/>
            <pc:sldMk cId="730764147" sldId="275"/>
            <ac:grpSpMk id="37" creationId="{5C835A45-1733-1933-EB5C-0373E3FAD9ED}"/>
          </ac:grpSpMkLst>
        </pc:grpChg>
        <pc:grpChg chg="del mod">
          <ac:chgData name="Davood Wadi" userId="22e59502-a1b6-42af-a11d-6423e7dff1a8" providerId="ADAL" clId="{D216F820-60E6-420B-AD8E-649CB9B4A3C5}" dt="2023-08-23T20:24:12.809" v="3007"/>
          <ac:grpSpMkLst>
            <pc:docMk/>
            <pc:sldMk cId="730764147" sldId="275"/>
            <ac:grpSpMk id="39" creationId="{CEB8EF0A-5882-2B62-1577-4B0E8D17498E}"/>
          </ac:grpSpMkLst>
        </pc:grpChg>
        <pc:grpChg chg="del mod">
          <ac:chgData name="Davood Wadi" userId="22e59502-a1b6-42af-a11d-6423e7dff1a8" providerId="ADAL" clId="{D216F820-60E6-420B-AD8E-649CB9B4A3C5}" dt="2023-08-23T20:24:37.146" v="3025"/>
          <ac:grpSpMkLst>
            <pc:docMk/>
            <pc:sldMk cId="730764147" sldId="275"/>
            <ac:grpSpMk id="43" creationId="{494EE6E2-BD7A-091D-0246-FD0C1582ACFC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730764147" sldId="275"/>
            <ac:grpSpMk id="55" creationId="{0A0C6E8B-FE8C-0ADB-0634-E9CB3F3127E7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730764147" sldId="275"/>
            <ac:grpSpMk id="64" creationId="{D3D40938-A7B8-873F-FB6C-5C5B7056B502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730764147" sldId="275"/>
            <ac:grpSpMk id="69" creationId="{030C8C95-8956-D06E-B660-3A9630993548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730764147" sldId="275"/>
            <ac:grpSpMk id="73" creationId="{A4944D0B-173D-7F24-4386-FB588994F4B9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730764147" sldId="275"/>
            <ac:grpSpMk id="80" creationId="{15F3B2A2-AB3C-7279-6D8E-131F5DA9250F}"/>
          </ac:grpSpMkLst>
        </pc:grpChg>
        <pc:grpChg chg="del mod">
          <ac:chgData name="Davood Wadi" userId="22e59502-a1b6-42af-a11d-6423e7dff1a8" providerId="ADAL" clId="{D216F820-60E6-420B-AD8E-649CB9B4A3C5}" dt="2023-08-23T20:37:46.958" v="3514"/>
          <ac:grpSpMkLst>
            <pc:docMk/>
            <pc:sldMk cId="730764147" sldId="275"/>
            <ac:grpSpMk id="83" creationId="{4014B43F-82BB-2D34-72B6-3FAC1BE0DFC9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730764147" sldId="275"/>
            <ac:grpSpMk id="86" creationId="{B45C3420-CF4D-CBA2-3EF2-56881A3FF93A}"/>
          </ac:grpSpMkLst>
        </pc:grpChg>
        <pc:grpChg chg="del mod">
          <ac:chgData name="Davood Wadi" userId="22e59502-a1b6-42af-a11d-6423e7dff1a8" providerId="ADAL" clId="{D216F820-60E6-420B-AD8E-649CB9B4A3C5}" dt="2023-08-24T12:43:27.268" v="4727"/>
          <ac:grpSpMkLst>
            <pc:docMk/>
            <pc:sldMk cId="730764147" sldId="275"/>
            <ac:grpSpMk id="108" creationId="{2B53FC56-CB97-10EA-C4F5-82301E351A81}"/>
          </ac:grpSpMkLst>
        </pc:grpChg>
        <pc:grpChg chg="del mod">
          <ac:chgData name="Davood Wadi" userId="22e59502-a1b6-42af-a11d-6423e7dff1a8" providerId="ADAL" clId="{D216F820-60E6-420B-AD8E-649CB9B4A3C5}" dt="2023-08-24T12:43:28.738" v="4729"/>
          <ac:grpSpMkLst>
            <pc:docMk/>
            <pc:sldMk cId="730764147" sldId="275"/>
            <ac:grpSpMk id="109" creationId="{62644B9F-431B-99C7-B468-AB82AE2C293A}"/>
          </ac:grpSpMkLst>
        </pc:grpChg>
        <pc:grpChg chg="del mod">
          <ac:chgData name="Davood Wadi" userId="22e59502-a1b6-42af-a11d-6423e7dff1a8" providerId="ADAL" clId="{D216F820-60E6-420B-AD8E-649CB9B4A3C5}" dt="2023-08-24T12:44:32.436" v="4753"/>
          <ac:grpSpMkLst>
            <pc:docMk/>
            <pc:sldMk cId="730764147" sldId="275"/>
            <ac:grpSpMk id="111" creationId="{2976E9A6-BF22-ED9A-6DFC-9D2B321C1441}"/>
          </ac:grpSpMkLst>
        </pc:grpChg>
        <pc:grpChg chg="del mod">
          <ac:chgData name="Davood Wadi" userId="22e59502-a1b6-42af-a11d-6423e7dff1a8" providerId="ADAL" clId="{D216F820-60E6-420B-AD8E-649CB9B4A3C5}" dt="2023-08-24T12:43:50.499" v="4738"/>
          <ac:grpSpMkLst>
            <pc:docMk/>
            <pc:sldMk cId="730764147" sldId="275"/>
            <ac:grpSpMk id="116" creationId="{459FA1AC-DFC4-D4AC-10B0-E8A982DBE76A}"/>
          </ac:grpSpMkLst>
        </pc:grpChg>
        <pc:grpChg chg="mod">
          <ac:chgData name="Davood Wadi" userId="22e59502-a1b6-42af-a11d-6423e7dff1a8" providerId="ADAL" clId="{D216F820-60E6-420B-AD8E-649CB9B4A3C5}" dt="2023-08-24T12:43:50.499" v="4738"/>
          <ac:grpSpMkLst>
            <pc:docMk/>
            <pc:sldMk cId="730764147" sldId="275"/>
            <ac:grpSpMk id="120" creationId="{397EA75B-EE91-C671-7F08-60876042E81C}"/>
          </ac:grpSpMkLst>
        </pc:grpChg>
        <pc:grpChg chg="mod">
          <ac:chgData name="Davood Wadi" userId="22e59502-a1b6-42af-a11d-6423e7dff1a8" providerId="ADAL" clId="{D216F820-60E6-420B-AD8E-649CB9B4A3C5}" dt="2023-08-24T12:44:03.122" v="4742"/>
          <ac:grpSpMkLst>
            <pc:docMk/>
            <pc:sldMk cId="730764147" sldId="275"/>
            <ac:grpSpMk id="124" creationId="{3B944A02-B2CE-A713-F52B-9980217762A9}"/>
          </ac:grpSpMkLst>
        </pc:grpChg>
        <pc:grpChg chg="mod">
          <ac:chgData name="Davood Wadi" userId="22e59502-a1b6-42af-a11d-6423e7dff1a8" providerId="ADAL" clId="{D216F820-60E6-420B-AD8E-649CB9B4A3C5}" dt="2023-08-24T12:44:11.115" v="4747"/>
          <ac:grpSpMkLst>
            <pc:docMk/>
            <pc:sldMk cId="730764147" sldId="275"/>
            <ac:grpSpMk id="129" creationId="{9EF0C18A-D5A9-D611-79F5-0887DC46FCFD}"/>
          </ac:grpSpMkLst>
        </pc:grpChg>
        <pc:grpChg chg="mod">
          <ac:chgData name="Davood Wadi" userId="22e59502-a1b6-42af-a11d-6423e7dff1a8" providerId="ADAL" clId="{D216F820-60E6-420B-AD8E-649CB9B4A3C5}" dt="2023-08-24T12:44:32.436" v="4753"/>
          <ac:grpSpMkLst>
            <pc:docMk/>
            <pc:sldMk cId="730764147" sldId="275"/>
            <ac:grpSpMk id="135" creationId="{1E59F24B-3646-1A46-3C1B-D03F90323D1D}"/>
          </ac:grpSpMkLst>
        </pc:grpChg>
        <pc:grpChg chg="del mod">
          <ac:chgData name="Davood Wadi" userId="22e59502-a1b6-42af-a11d-6423e7dff1a8" providerId="ADAL" clId="{D216F820-60E6-420B-AD8E-649CB9B4A3C5}" dt="2023-08-24T12:44:37.758" v="4758"/>
          <ac:grpSpMkLst>
            <pc:docMk/>
            <pc:sldMk cId="730764147" sldId="275"/>
            <ac:grpSpMk id="138" creationId="{4FA61FF6-24C5-D96F-465E-BF97FE0CE729}"/>
          </ac:grpSpMkLst>
        </pc:grpChg>
        <pc:grpChg chg="mod">
          <ac:chgData name="Davood Wadi" userId="22e59502-a1b6-42af-a11d-6423e7dff1a8" providerId="ADAL" clId="{D216F820-60E6-420B-AD8E-649CB9B4A3C5}" dt="2023-08-24T12:44:37.758" v="4758"/>
          <ac:grpSpMkLst>
            <pc:docMk/>
            <pc:sldMk cId="730764147" sldId="275"/>
            <ac:grpSpMk id="140" creationId="{8ADDF47A-FF02-00BA-EC2E-563D244D34F9}"/>
          </ac:grpSpMkLst>
        </pc:grpChg>
        <pc:picChg chg="mod modCrop">
          <ac:chgData name="Davood Wadi" userId="22e59502-a1b6-42af-a11d-6423e7dff1a8" providerId="ADAL" clId="{D216F820-60E6-420B-AD8E-649CB9B4A3C5}" dt="2023-08-23T15:20:33.476" v="2033" actId="1035"/>
          <ac:picMkLst>
            <pc:docMk/>
            <pc:sldMk cId="730764147" sldId="275"/>
            <ac:picMk id="5" creationId="{36F6D20B-DD81-EF44-E951-AE637D019755}"/>
          </ac:picMkLst>
        </pc:pic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16" creationId="{94CE3DED-E5EE-8C48-E0A7-5E022FC84E02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17" creationId="{65971E57-08E5-C9F5-DC7F-65A7D6736F1A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18" creationId="{FC98AD92-193E-E115-117B-AE4EC7A759E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19" creationId="{129EC74F-F728-1826-C67A-A1BE1A8851AD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20" creationId="{0C94168A-EACC-D718-94E6-A454FB7C0D47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21" creationId="{0D6589F7-E34A-6F65-E221-3F99CC5CF267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23" creationId="{25C1A4BA-2B41-EB64-76E1-074047B89F8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24" creationId="{354A3FCD-297C-3794-ED05-A13AED283AD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25" creationId="{9C06D716-8CC4-581B-2610-427BF9F394A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26" creationId="{A9262A78-53D0-D15B-A057-DFEDB5B2D497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28" creationId="{54BC4B1D-B7E0-472A-ADFC-E13D8E1904F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29" creationId="{F5378C4E-B190-A285-B165-C1BC956D095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30" creationId="{E430AA05-815B-6EE3-4C86-6F0E47380CF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31" creationId="{3B2548D3-1912-EA6F-ABAD-91701C62429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33" creationId="{7D003213-1456-33F2-8939-80FABC38937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34" creationId="{CDE9BC91-057A-69BE-9577-39B3CFDA6AE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36" creationId="{04EFDF88-22BC-D6E5-E325-2B6C86A375B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38" creationId="{EC9B3780-6589-2243-2520-2AEBAE75C37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40" creationId="{2F11107C-4CF5-D989-71C8-7BCB148C6F9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41" creationId="{91022E33-A10E-8349-1D3F-8CC496A0D44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42" creationId="{1306A199-1FCE-5F71-BE09-916AC72BDED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44" creationId="{D1F26689-656A-8E20-1FED-2A5F2D19398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45" creationId="{2E8A2A2A-3AD1-1D59-DD6A-BFB9227ACAE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46" creationId="{569CFAF9-AF33-28A6-FAD4-423F254333A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47" creationId="{92B5D879-5551-5223-04C8-F078C29F0C4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48" creationId="{65DD9B80-F400-D652-D369-098F0966D27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49" creationId="{4AC31E20-3083-DFB2-AD56-62B1DB1C3B8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50" creationId="{98C45916-454B-BEB3-C67B-9084DE1BDCD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51" creationId="{38640678-C5C5-83C7-F0C2-6D309DEED3E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52" creationId="{674E25B8-EDC4-B6DF-4E06-B9425AF660CC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53" creationId="{4C882BC9-A3FD-9749-18F6-6284EDD397BE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54" creationId="{96FF3760-4A27-F399-5666-E70C0315E233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56" creationId="{CCDBE98B-2779-1113-112B-0587F4B1749E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57" creationId="{4605AB6E-BB1F-84BD-A5AD-6C47D6CC3D5F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58" creationId="{BFE2FCED-9BA3-CBE7-C267-D6A654065C67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59" creationId="{61F33882-E7F3-553C-0C5F-4EE670F9052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60" creationId="{EA8CAD83-2ABB-B625-3466-FFC130AE0A3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61" creationId="{9007C241-3032-148B-AA67-D2F46953564B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62" creationId="{73B1044E-089A-89F4-CF09-48A939BE4738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63" creationId="{E0E3A002-D9A3-4EAC-CA7C-DFF8AFC1B87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65" creationId="{CE197E72-2842-F9F5-F412-8CF5A532782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66" creationId="{054A69B3-8322-A3AB-A9C3-4150B7510081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67" creationId="{13BC41EB-091F-19A4-6D0E-4D97F79AFA2B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68" creationId="{B86B42B8-183F-2991-D31B-A9FED67A4B8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70" creationId="{E2FE2EB0-7E37-8461-CBBD-3C5727FBA4A0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71" creationId="{4A6D21B6-4825-F44E-9971-66A19F12EA07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72" creationId="{A4369B58-53C8-D619-9DB8-67990EEDEFB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74" creationId="{43D7DB10-6271-CA1E-4FA9-19796EBAC20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75" creationId="{C3A589EF-192F-A3E6-5450-C8EC5E734445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76" creationId="{AFC9A449-A163-6479-84E6-1D39E56586C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77" creationId="{92DA527F-F7BC-AD72-A7F3-3B111AC55D18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78" creationId="{7AB8DB3D-FD38-DDE3-1CD8-BDAFF3D35FDB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79" creationId="{AE81AA17-0C1A-37AB-AA0D-EDD9F126E61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81" creationId="{DA0F4C72-E8C4-1A10-0DB1-BA776D515A80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82" creationId="{355CED91-7750-5A0B-3F79-C6384A477523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84" creationId="{7F3D3239-7F63-85C5-ED65-7B0041616A87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85" creationId="{6FE06551-0E0A-A8DA-F377-C2A93412637C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87" creationId="{761519DA-C5D2-B232-2F7E-B7BA2D9B8429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88" creationId="{E8BCD6CA-BE59-9760-6155-CFFEAE668EC2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730764147" sldId="275"/>
            <ac:inkMk id="89" creationId="{84C5D286-849F-DA33-F99C-8F4C741FCAD5}"/>
          </ac:inkMkLst>
        </pc:inkChg>
        <pc:inkChg chg="add mod">
          <ac:chgData name="Davood Wadi" userId="22e59502-a1b6-42af-a11d-6423e7dff1a8" providerId="ADAL" clId="{D216F820-60E6-420B-AD8E-649CB9B4A3C5}" dt="2023-08-24T12:44:32.436" v="4753"/>
          <ac:inkMkLst>
            <pc:docMk/>
            <pc:sldMk cId="730764147" sldId="275"/>
            <ac:inkMk id="90" creationId="{B15212F8-AF31-671C-A725-ADC44996FC3C}"/>
          </ac:inkMkLst>
        </pc:inkChg>
        <pc:inkChg chg="add mod">
          <ac:chgData name="Davood Wadi" userId="22e59502-a1b6-42af-a11d-6423e7dff1a8" providerId="ADAL" clId="{D216F820-60E6-420B-AD8E-649CB9B4A3C5}" dt="2023-08-24T12:44:32.436" v="4753"/>
          <ac:inkMkLst>
            <pc:docMk/>
            <pc:sldMk cId="730764147" sldId="275"/>
            <ac:inkMk id="91" creationId="{9A1AE6AB-8B6B-0FEF-3A3A-3748B124C6BE}"/>
          </ac:inkMkLst>
        </pc:inkChg>
        <pc:inkChg chg="add mod">
          <ac:chgData name="Davood Wadi" userId="22e59502-a1b6-42af-a11d-6423e7dff1a8" providerId="ADAL" clId="{D216F820-60E6-420B-AD8E-649CB9B4A3C5}" dt="2023-08-24T12:44:32.436" v="4753"/>
          <ac:inkMkLst>
            <pc:docMk/>
            <pc:sldMk cId="730764147" sldId="275"/>
            <ac:inkMk id="92" creationId="{92033F8C-FC94-6B02-8FDC-ADCA94CD33BC}"/>
          </ac:inkMkLst>
        </pc:inkChg>
        <pc:inkChg chg="add mod">
          <ac:chgData name="Davood Wadi" userId="22e59502-a1b6-42af-a11d-6423e7dff1a8" providerId="ADAL" clId="{D216F820-60E6-420B-AD8E-649CB9B4A3C5}" dt="2023-08-24T12:44:32.436" v="4753"/>
          <ac:inkMkLst>
            <pc:docMk/>
            <pc:sldMk cId="730764147" sldId="275"/>
            <ac:inkMk id="93" creationId="{2F75AC3A-CD17-5762-F231-B23C65BFC341}"/>
          </ac:inkMkLst>
        </pc:inkChg>
        <pc:inkChg chg="add mod">
          <ac:chgData name="Davood Wadi" userId="22e59502-a1b6-42af-a11d-6423e7dff1a8" providerId="ADAL" clId="{D216F820-60E6-420B-AD8E-649CB9B4A3C5}" dt="2023-08-24T12:44:32.436" v="4753"/>
          <ac:inkMkLst>
            <pc:docMk/>
            <pc:sldMk cId="730764147" sldId="275"/>
            <ac:inkMk id="94" creationId="{4D6697CD-E5B1-135F-2D62-EAFB2DF9C778}"/>
          </ac:inkMkLst>
        </pc:inkChg>
        <pc:inkChg chg="add mod">
          <ac:chgData name="Davood Wadi" userId="22e59502-a1b6-42af-a11d-6423e7dff1a8" providerId="ADAL" clId="{D216F820-60E6-420B-AD8E-649CB9B4A3C5}" dt="2023-08-24T12:44:32.436" v="4753"/>
          <ac:inkMkLst>
            <pc:docMk/>
            <pc:sldMk cId="730764147" sldId="275"/>
            <ac:inkMk id="95" creationId="{FA649953-9363-D22D-8BDA-2EC82A6F3397}"/>
          </ac:inkMkLst>
        </pc:inkChg>
        <pc:inkChg chg="add mod">
          <ac:chgData name="Davood Wadi" userId="22e59502-a1b6-42af-a11d-6423e7dff1a8" providerId="ADAL" clId="{D216F820-60E6-420B-AD8E-649CB9B4A3C5}" dt="2023-08-24T12:44:32.436" v="4753"/>
          <ac:inkMkLst>
            <pc:docMk/>
            <pc:sldMk cId="730764147" sldId="275"/>
            <ac:inkMk id="96" creationId="{071D0789-E22B-77F3-98CA-C4115E53CA21}"/>
          </ac:inkMkLst>
        </pc:inkChg>
        <pc:inkChg chg="add mod">
          <ac:chgData name="Davood Wadi" userId="22e59502-a1b6-42af-a11d-6423e7dff1a8" providerId="ADAL" clId="{D216F820-60E6-420B-AD8E-649CB9B4A3C5}" dt="2023-08-24T12:44:32.436" v="4753"/>
          <ac:inkMkLst>
            <pc:docMk/>
            <pc:sldMk cId="730764147" sldId="275"/>
            <ac:inkMk id="97" creationId="{2C5F4F80-B7A4-847E-C84F-C996019C948B}"/>
          </ac:inkMkLst>
        </pc:inkChg>
        <pc:inkChg chg="add mod">
          <ac:chgData name="Davood Wadi" userId="22e59502-a1b6-42af-a11d-6423e7dff1a8" providerId="ADAL" clId="{D216F820-60E6-420B-AD8E-649CB9B4A3C5}" dt="2023-08-24T12:44:32.436" v="4753"/>
          <ac:inkMkLst>
            <pc:docMk/>
            <pc:sldMk cId="730764147" sldId="275"/>
            <ac:inkMk id="98" creationId="{4A719400-C8E0-DC52-F49F-C73084A2AD3B}"/>
          </ac:inkMkLst>
        </pc:inkChg>
        <pc:inkChg chg="add mod">
          <ac:chgData name="Davood Wadi" userId="22e59502-a1b6-42af-a11d-6423e7dff1a8" providerId="ADAL" clId="{D216F820-60E6-420B-AD8E-649CB9B4A3C5}" dt="2023-08-24T12:44:32.436" v="4753"/>
          <ac:inkMkLst>
            <pc:docMk/>
            <pc:sldMk cId="730764147" sldId="275"/>
            <ac:inkMk id="99" creationId="{F226DE2C-5EEA-13EC-2206-72B8036ADC96}"/>
          </ac:inkMkLst>
        </pc:inkChg>
        <pc:inkChg chg="add mod">
          <ac:chgData name="Davood Wadi" userId="22e59502-a1b6-42af-a11d-6423e7dff1a8" providerId="ADAL" clId="{D216F820-60E6-420B-AD8E-649CB9B4A3C5}" dt="2023-08-24T12:44:32.436" v="4753"/>
          <ac:inkMkLst>
            <pc:docMk/>
            <pc:sldMk cId="730764147" sldId="275"/>
            <ac:inkMk id="100" creationId="{D5041D67-03E1-5317-0DCB-756161B98FD9}"/>
          </ac:inkMkLst>
        </pc:inkChg>
        <pc:inkChg chg="add mod">
          <ac:chgData name="Davood Wadi" userId="22e59502-a1b6-42af-a11d-6423e7dff1a8" providerId="ADAL" clId="{D216F820-60E6-420B-AD8E-649CB9B4A3C5}" dt="2023-08-24T12:44:32.436" v="4753"/>
          <ac:inkMkLst>
            <pc:docMk/>
            <pc:sldMk cId="730764147" sldId="275"/>
            <ac:inkMk id="101" creationId="{8C5237E6-896D-A737-B26C-3CE0F0116528}"/>
          </ac:inkMkLst>
        </pc:inkChg>
        <pc:inkChg chg="add mod">
          <ac:chgData name="Davood Wadi" userId="22e59502-a1b6-42af-a11d-6423e7dff1a8" providerId="ADAL" clId="{D216F820-60E6-420B-AD8E-649CB9B4A3C5}" dt="2023-08-24T12:44:32.436" v="4753"/>
          <ac:inkMkLst>
            <pc:docMk/>
            <pc:sldMk cId="730764147" sldId="275"/>
            <ac:inkMk id="102" creationId="{87DB8424-353E-3B34-FFA6-6E9DD9AFEF50}"/>
          </ac:inkMkLst>
        </pc:inkChg>
        <pc:inkChg chg="add mod">
          <ac:chgData name="Davood Wadi" userId="22e59502-a1b6-42af-a11d-6423e7dff1a8" providerId="ADAL" clId="{D216F820-60E6-420B-AD8E-649CB9B4A3C5}" dt="2023-08-24T12:44:32.436" v="4753"/>
          <ac:inkMkLst>
            <pc:docMk/>
            <pc:sldMk cId="730764147" sldId="275"/>
            <ac:inkMk id="103" creationId="{D2160FAA-C7CE-2380-543C-BD932A7E4523}"/>
          </ac:inkMkLst>
        </pc:inkChg>
        <pc:inkChg chg="add mod">
          <ac:chgData name="Davood Wadi" userId="22e59502-a1b6-42af-a11d-6423e7dff1a8" providerId="ADAL" clId="{D216F820-60E6-420B-AD8E-649CB9B4A3C5}" dt="2023-08-24T12:44:32.436" v="4753"/>
          <ac:inkMkLst>
            <pc:docMk/>
            <pc:sldMk cId="730764147" sldId="275"/>
            <ac:inkMk id="104" creationId="{F471214F-7678-F1F0-7542-97C2B4EBFB28}"/>
          </ac:inkMkLst>
        </pc:inkChg>
        <pc:inkChg chg="add mod">
          <ac:chgData name="Davood Wadi" userId="22e59502-a1b6-42af-a11d-6423e7dff1a8" providerId="ADAL" clId="{D216F820-60E6-420B-AD8E-649CB9B4A3C5}" dt="2023-08-24T12:44:32.436" v="4753"/>
          <ac:inkMkLst>
            <pc:docMk/>
            <pc:sldMk cId="730764147" sldId="275"/>
            <ac:inkMk id="105" creationId="{30B56026-FB33-23B3-CF11-370ABC75FCE3}"/>
          </ac:inkMkLst>
        </pc:inkChg>
        <pc:inkChg chg="add mod">
          <ac:chgData name="Davood Wadi" userId="22e59502-a1b6-42af-a11d-6423e7dff1a8" providerId="ADAL" clId="{D216F820-60E6-420B-AD8E-649CB9B4A3C5}" dt="2023-08-24T12:44:32.436" v="4753"/>
          <ac:inkMkLst>
            <pc:docMk/>
            <pc:sldMk cId="730764147" sldId="275"/>
            <ac:inkMk id="106" creationId="{12F39150-20CD-DACC-7CBE-61A3763896AD}"/>
          </ac:inkMkLst>
        </pc:inkChg>
        <pc:inkChg chg="add mod">
          <ac:chgData name="Davood Wadi" userId="22e59502-a1b6-42af-a11d-6423e7dff1a8" providerId="ADAL" clId="{D216F820-60E6-420B-AD8E-649CB9B4A3C5}" dt="2023-08-24T12:44:32.436" v="4753"/>
          <ac:inkMkLst>
            <pc:docMk/>
            <pc:sldMk cId="730764147" sldId="275"/>
            <ac:inkMk id="107" creationId="{F91E87F6-C7D2-3AC9-FA81-49F270952FE5}"/>
          </ac:inkMkLst>
        </pc:inkChg>
        <pc:inkChg chg="add mod">
          <ac:chgData name="Davood Wadi" userId="22e59502-a1b6-42af-a11d-6423e7dff1a8" providerId="ADAL" clId="{D216F820-60E6-420B-AD8E-649CB9B4A3C5}" dt="2023-08-24T12:44:32.436" v="4753"/>
          <ac:inkMkLst>
            <pc:docMk/>
            <pc:sldMk cId="730764147" sldId="275"/>
            <ac:inkMk id="110" creationId="{9366327E-10F1-AFC9-E708-3644C9D1755A}"/>
          </ac:inkMkLst>
        </pc:inkChg>
        <pc:inkChg chg="add">
          <ac:chgData name="Davood Wadi" userId="22e59502-a1b6-42af-a11d-6423e7dff1a8" providerId="ADAL" clId="{D216F820-60E6-420B-AD8E-649CB9B4A3C5}" dt="2023-08-24T12:43:35.163" v="4730" actId="9405"/>
          <ac:inkMkLst>
            <pc:docMk/>
            <pc:sldMk cId="730764147" sldId="275"/>
            <ac:inkMk id="112" creationId="{D4482DD8-C2DF-A7CD-B816-37D7D7E9CD74}"/>
          </ac:inkMkLst>
        </pc:inkChg>
        <pc:inkChg chg="add mod">
          <ac:chgData name="Davood Wadi" userId="22e59502-a1b6-42af-a11d-6423e7dff1a8" providerId="ADAL" clId="{D216F820-60E6-420B-AD8E-649CB9B4A3C5}" dt="2023-08-24T12:43:50.499" v="4738"/>
          <ac:inkMkLst>
            <pc:docMk/>
            <pc:sldMk cId="730764147" sldId="275"/>
            <ac:inkMk id="113" creationId="{99B02DA1-70EA-AAFB-C3B4-0FEC68C721A4}"/>
          </ac:inkMkLst>
        </pc:inkChg>
        <pc:inkChg chg="add mod">
          <ac:chgData name="Davood Wadi" userId="22e59502-a1b6-42af-a11d-6423e7dff1a8" providerId="ADAL" clId="{D216F820-60E6-420B-AD8E-649CB9B4A3C5}" dt="2023-08-24T12:43:50.499" v="4738"/>
          <ac:inkMkLst>
            <pc:docMk/>
            <pc:sldMk cId="730764147" sldId="275"/>
            <ac:inkMk id="114" creationId="{04EF981E-9B9F-6BB1-98B1-812A43E9C75A}"/>
          </ac:inkMkLst>
        </pc:inkChg>
        <pc:inkChg chg="add mod">
          <ac:chgData name="Davood Wadi" userId="22e59502-a1b6-42af-a11d-6423e7dff1a8" providerId="ADAL" clId="{D216F820-60E6-420B-AD8E-649CB9B4A3C5}" dt="2023-08-24T12:43:50.499" v="4738"/>
          <ac:inkMkLst>
            <pc:docMk/>
            <pc:sldMk cId="730764147" sldId="275"/>
            <ac:inkMk id="115" creationId="{DE263FFF-6173-7026-254E-2BDFAC94B0CD}"/>
          </ac:inkMkLst>
        </pc:inkChg>
        <pc:inkChg chg="add mod">
          <ac:chgData name="Davood Wadi" userId="22e59502-a1b6-42af-a11d-6423e7dff1a8" providerId="ADAL" clId="{D216F820-60E6-420B-AD8E-649CB9B4A3C5}" dt="2023-08-24T12:43:50.499" v="4738"/>
          <ac:inkMkLst>
            <pc:docMk/>
            <pc:sldMk cId="730764147" sldId="275"/>
            <ac:inkMk id="117" creationId="{8C52E824-2472-CCF7-59B5-52D78CD9B922}"/>
          </ac:inkMkLst>
        </pc:inkChg>
        <pc:inkChg chg="add mod">
          <ac:chgData name="Davood Wadi" userId="22e59502-a1b6-42af-a11d-6423e7dff1a8" providerId="ADAL" clId="{D216F820-60E6-420B-AD8E-649CB9B4A3C5}" dt="2023-08-24T12:43:50.499" v="4738"/>
          <ac:inkMkLst>
            <pc:docMk/>
            <pc:sldMk cId="730764147" sldId="275"/>
            <ac:inkMk id="118" creationId="{67352E9E-7060-BF01-4094-64C2E5E2398A}"/>
          </ac:inkMkLst>
        </pc:inkChg>
        <pc:inkChg chg="add mod">
          <ac:chgData name="Davood Wadi" userId="22e59502-a1b6-42af-a11d-6423e7dff1a8" providerId="ADAL" clId="{D216F820-60E6-420B-AD8E-649CB9B4A3C5}" dt="2023-08-24T12:43:50.499" v="4738"/>
          <ac:inkMkLst>
            <pc:docMk/>
            <pc:sldMk cId="730764147" sldId="275"/>
            <ac:inkMk id="119" creationId="{ADB06C43-AD9E-662E-6B27-E25CE100A6F8}"/>
          </ac:inkMkLst>
        </pc:inkChg>
        <pc:inkChg chg="add mod">
          <ac:chgData name="Davood Wadi" userId="22e59502-a1b6-42af-a11d-6423e7dff1a8" providerId="ADAL" clId="{D216F820-60E6-420B-AD8E-649CB9B4A3C5}" dt="2023-08-24T12:44:03.122" v="4742"/>
          <ac:inkMkLst>
            <pc:docMk/>
            <pc:sldMk cId="730764147" sldId="275"/>
            <ac:inkMk id="121" creationId="{4F897729-8120-AD22-3BE3-5B7541D92FFC}"/>
          </ac:inkMkLst>
        </pc:inkChg>
        <pc:inkChg chg="add mod">
          <ac:chgData name="Davood Wadi" userId="22e59502-a1b6-42af-a11d-6423e7dff1a8" providerId="ADAL" clId="{D216F820-60E6-420B-AD8E-649CB9B4A3C5}" dt="2023-08-24T12:44:03.122" v="4742"/>
          <ac:inkMkLst>
            <pc:docMk/>
            <pc:sldMk cId="730764147" sldId="275"/>
            <ac:inkMk id="122" creationId="{94E9E1BC-29EB-E288-90D0-4FF89145282F}"/>
          </ac:inkMkLst>
        </pc:inkChg>
        <pc:inkChg chg="add">
          <ac:chgData name="Davood Wadi" userId="22e59502-a1b6-42af-a11d-6423e7dff1a8" providerId="ADAL" clId="{D216F820-60E6-420B-AD8E-649CB9B4A3C5}" dt="2023-08-24T12:44:02.246" v="4741" actId="9405"/>
          <ac:inkMkLst>
            <pc:docMk/>
            <pc:sldMk cId="730764147" sldId="275"/>
            <ac:inkMk id="123" creationId="{CCA3A298-3AB2-6CD7-8713-CBD347C9011F}"/>
          </ac:inkMkLst>
        </pc:inkChg>
        <pc:inkChg chg="add">
          <ac:chgData name="Davood Wadi" userId="22e59502-a1b6-42af-a11d-6423e7dff1a8" providerId="ADAL" clId="{D216F820-60E6-420B-AD8E-649CB9B4A3C5}" dt="2023-08-24T12:44:05.957" v="4743" actId="9405"/>
          <ac:inkMkLst>
            <pc:docMk/>
            <pc:sldMk cId="730764147" sldId="275"/>
            <ac:inkMk id="125" creationId="{B0B6E108-5BE0-C07D-E652-76AEF80A0631}"/>
          </ac:inkMkLst>
        </pc:inkChg>
        <pc:inkChg chg="add mod">
          <ac:chgData name="Davood Wadi" userId="22e59502-a1b6-42af-a11d-6423e7dff1a8" providerId="ADAL" clId="{D216F820-60E6-420B-AD8E-649CB9B4A3C5}" dt="2023-08-24T12:44:11.115" v="4747"/>
          <ac:inkMkLst>
            <pc:docMk/>
            <pc:sldMk cId="730764147" sldId="275"/>
            <ac:inkMk id="126" creationId="{F26DC380-CECD-E4A3-3847-55364849ABF1}"/>
          </ac:inkMkLst>
        </pc:inkChg>
        <pc:inkChg chg="add">
          <ac:chgData name="Davood Wadi" userId="22e59502-a1b6-42af-a11d-6423e7dff1a8" providerId="ADAL" clId="{D216F820-60E6-420B-AD8E-649CB9B4A3C5}" dt="2023-08-24T12:44:09.657" v="4745" actId="9405"/>
          <ac:inkMkLst>
            <pc:docMk/>
            <pc:sldMk cId="730764147" sldId="275"/>
            <ac:inkMk id="127" creationId="{81954EAB-B028-0CDE-809C-A098C6748B65}"/>
          </ac:inkMkLst>
        </pc:inkChg>
        <pc:inkChg chg="add mod">
          <ac:chgData name="Davood Wadi" userId="22e59502-a1b6-42af-a11d-6423e7dff1a8" providerId="ADAL" clId="{D216F820-60E6-420B-AD8E-649CB9B4A3C5}" dt="2023-08-24T12:44:11.115" v="4747"/>
          <ac:inkMkLst>
            <pc:docMk/>
            <pc:sldMk cId="730764147" sldId="275"/>
            <ac:inkMk id="128" creationId="{5A5EF57F-BF10-692E-1732-97C800537833}"/>
          </ac:inkMkLst>
        </pc:inkChg>
        <pc:inkChg chg="add">
          <ac:chgData name="Davood Wadi" userId="22e59502-a1b6-42af-a11d-6423e7dff1a8" providerId="ADAL" clId="{D216F820-60E6-420B-AD8E-649CB9B4A3C5}" dt="2023-08-24T12:44:20.511" v="4748" actId="9405"/>
          <ac:inkMkLst>
            <pc:docMk/>
            <pc:sldMk cId="730764147" sldId="275"/>
            <ac:inkMk id="130" creationId="{30B765DA-B312-DC81-65AC-E523341EFF73}"/>
          </ac:inkMkLst>
        </pc:inkChg>
        <pc:inkChg chg="add">
          <ac:chgData name="Davood Wadi" userId="22e59502-a1b6-42af-a11d-6423e7dff1a8" providerId="ADAL" clId="{D216F820-60E6-420B-AD8E-649CB9B4A3C5}" dt="2023-08-24T12:44:23.979" v="4749" actId="9405"/>
          <ac:inkMkLst>
            <pc:docMk/>
            <pc:sldMk cId="730764147" sldId="275"/>
            <ac:inkMk id="131" creationId="{3A73F5AB-D64C-F8BF-081D-C9936CC5D813}"/>
          </ac:inkMkLst>
        </pc:inkChg>
        <pc:inkChg chg="add">
          <ac:chgData name="Davood Wadi" userId="22e59502-a1b6-42af-a11d-6423e7dff1a8" providerId="ADAL" clId="{D216F820-60E6-420B-AD8E-649CB9B4A3C5}" dt="2023-08-24T12:44:27.262" v="4750" actId="9405"/>
          <ac:inkMkLst>
            <pc:docMk/>
            <pc:sldMk cId="730764147" sldId="275"/>
            <ac:inkMk id="132" creationId="{FCC67ED5-6111-9134-306E-96BC21E58172}"/>
          </ac:inkMkLst>
        </pc:inkChg>
        <pc:inkChg chg="add">
          <ac:chgData name="Davood Wadi" userId="22e59502-a1b6-42af-a11d-6423e7dff1a8" providerId="ADAL" clId="{D216F820-60E6-420B-AD8E-649CB9B4A3C5}" dt="2023-08-24T12:44:30.979" v="4751" actId="9405"/>
          <ac:inkMkLst>
            <pc:docMk/>
            <pc:sldMk cId="730764147" sldId="275"/>
            <ac:inkMk id="133" creationId="{D79B934D-6893-3ED9-84C8-9D8998B8FE4B}"/>
          </ac:inkMkLst>
        </pc:inkChg>
        <pc:inkChg chg="add mod">
          <ac:chgData name="Davood Wadi" userId="22e59502-a1b6-42af-a11d-6423e7dff1a8" providerId="ADAL" clId="{D216F820-60E6-420B-AD8E-649CB9B4A3C5}" dt="2023-08-24T12:44:32.436" v="4753"/>
          <ac:inkMkLst>
            <pc:docMk/>
            <pc:sldMk cId="730764147" sldId="275"/>
            <ac:inkMk id="134" creationId="{DBD2412A-4DAA-6A8D-8AFD-9CEAC2189D2A}"/>
          </ac:inkMkLst>
        </pc:inkChg>
        <pc:inkChg chg="add mod">
          <ac:chgData name="Davood Wadi" userId="22e59502-a1b6-42af-a11d-6423e7dff1a8" providerId="ADAL" clId="{D216F820-60E6-420B-AD8E-649CB9B4A3C5}" dt="2023-08-24T12:44:37.758" v="4758"/>
          <ac:inkMkLst>
            <pc:docMk/>
            <pc:sldMk cId="730764147" sldId="275"/>
            <ac:inkMk id="136" creationId="{F9CD2523-D30C-359B-5C4D-410C52110A1C}"/>
          </ac:inkMkLst>
        </pc:inkChg>
        <pc:inkChg chg="add mod">
          <ac:chgData name="Davood Wadi" userId="22e59502-a1b6-42af-a11d-6423e7dff1a8" providerId="ADAL" clId="{D216F820-60E6-420B-AD8E-649CB9B4A3C5}" dt="2023-08-24T12:44:37.758" v="4758"/>
          <ac:inkMkLst>
            <pc:docMk/>
            <pc:sldMk cId="730764147" sldId="275"/>
            <ac:inkMk id="137" creationId="{28F5CC18-82D2-49A7-821B-BA167DC37955}"/>
          </ac:inkMkLst>
        </pc:inkChg>
        <pc:inkChg chg="add mod">
          <ac:chgData name="Davood Wadi" userId="22e59502-a1b6-42af-a11d-6423e7dff1a8" providerId="ADAL" clId="{D216F820-60E6-420B-AD8E-649CB9B4A3C5}" dt="2023-08-24T12:44:37.758" v="4758"/>
          <ac:inkMkLst>
            <pc:docMk/>
            <pc:sldMk cId="730764147" sldId="275"/>
            <ac:inkMk id="139" creationId="{A02C788B-9CDD-CE31-0099-6D6DF9694EE7}"/>
          </ac:inkMkLst>
        </pc:inkChg>
      </pc:sldChg>
      <pc:sldChg chg="addSp delSp modSp add mod modNotesTx">
        <pc:chgData name="Davood Wadi" userId="22e59502-a1b6-42af-a11d-6423e7dff1a8" providerId="ADAL" clId="{D216F820-60E6-420B-AD8E-649CB9B4A3C5}" dt="2023-08-24T12:49:29.569" v="4934"/>
        <pc:sldMkLst>
          <pc:docMk/>
          <pc:sldMk cId="1194697595" sldId="276"/>
        </pc:sldMkLst>
        <pc:spChg chg="mod">
          <ac:chgData name="Davood Wadi" userId="22e59502-a1b6-42af-a11d-6423e7dff1a8" providerId="ADAL" clId="{D216F820-60E6-420B-AD8E-649CB9B4A3C5}" dt="2023-08-23T14:35:13.316" v="1377"/>
          <ac:spMkLst>
            <pc:docMk/>
            <pc:sldMk cId="1194697595" sldId="276"/>
            <ac:spMk id="2" creationId="{ACF1826D-3EAE-B4E2-EAF8-3AF5994F51FD}"/>
          </ac:spMkLst>
        </pc:spChg>
        <pc:spChg chg="add mod">
          <ac:chgData name="Davood Wadi" userId="22e59502-a1b6-42af-a11d-6423e7dff1a8" providerId="ADAL" clId="{D216F820-60E6-420B-AD8E-649CB9B4A3C5}" dt="2023-08-23T14:04:20.847" v="852" actId="1076"/>
          <ac:spMkLst>
            <pc:docMk/>
            <pc:sldMk cId="1194697595" sldId="276"/>
            <ac:spMk id="4" creationId="{BEF2343D-3D2C-980B-D600-22477DF7A3C9}"/>
          </ac:spMkLst>
        </pc:spChg>
        <pc:spChg chg="add del mod">
          <ac:chgData name="Davood Wadi" userId="22e59502-a1b6-42af-a11d-6423e7dff1a8" providerId="ADAL" clId="{D216F820-60E6-420B-AD8E-649CB9B4A3C5}" dt="2023-08-23T14:01:29.964" v="798"/>
          <ac:spMkLst>
            <pc:docMk/>
            <pc:sldMk cId="1194697595" sldId="276"/>
            <ac:spMk id="5" creationId="{7F9DE1B3-A954-BAC9-C19B-E01DAA9E1C51}"/>
          </ac:spMkLst>
        </pc:spChg>
        <pc:spChg chg="del mod">
          <ac:chgData name="Davood Wadi" userId="22e59502-a1b6-42af-a11d-6423e7dff1a8" providerId="ADAL" clId="{D216F820-60E6-420B-AD8E-649CB9B4A3C5}" dt="2023-08-23T15:21:07.974" v="2079" actId="478"/>
          <ac:spMkLst>
            <pc:docMk/>
            <pc:sldMk cId="1194697595" sldId="276"/>
            <ac:spMk id="6" creationId="{9CE349A0-88F2-822E-9055-2418D4AF4CC7}"/>
          </ac:spMkLst>
        </pc:spChg>
        <pc:spChg chg="add del mod">
          <ac:chgData name="Davood Wadi" userId="22e59502-a1b6-42af-a11d-6423e7dff1a8" providerId="ADAL" clId="{D216F820-60E6-420B-AD8E-649CB9B4A3C5}" dt="2023-08-23T13:51:32.658" v="730" actId="22"/>
          <ac:spMkLst>
            <pc:docMk/>
            <pc:sldMk cId="1194697595" sldId="276"/>
            <ac:spMk id="8" creationId="{7BF9592E-0F7A-A02D-3A50-DD23656DE7E4}"/>
          </ac:spMkLst>
        </pc:spChg>
        <pc:spChg chg="mod">
          <ac:chgData name="Davood Wadi" userId="22e59502-a1b6-42af-a11d-6423e7dff1a8" providerId="ADAL" clId="{D216F820-60E6-420B-AD8E-649CB9B4A3C5}" dt="2023-08-23T14:03:33.101" v="848" actId="20577"/>
          <ac:spMkLst>
            <pc:docMk/>
            <pc:sldMk cId="1194697595" sldId="276"/>
            <ac:spMk id="9" creationId="{CD17E009-782D-43F5-1FEA-459CFFDE9703}"/>
          </ac:spMkLst>
        </pc:spChg>
        <pc:spChg chg="add del">
          <ac:chgData name="Davood Wadi" userId="22e59502-a1b6-42af-a11d-6423e7dff1a8" providerId="ADAL" clId="{D216F820-60E6-420B-AD8E-649CB9B4A3C5}" dt="2023-08-23T13:51:34.813" v="732" actId="22"/>
          <ac:spMkLst>
            <pc:docMk/>
            <pc:sldMk cId="1194697595" sldId="276"/>
            <ac:spMk id="11" creationId="{1E5BFEDB-498A-F31A-2F86-3B343BB8EBE6}"/>
          </ac:spMkLst>
        </pc:spChg>
        <pc:spChg chg="add del mod">
          <ac:chgData name="Davood Wadi" userId="22e59502-a1b6-42af-a11d-6423e7dff1a8" providerId="ADAL" clId="{D216F820-60E6-420B-AD8E-649CB9B4A3C5}" dt="2023-08-24T11:55:34.929" v="4298" actId="478"/>
          <ac:spMkLst>
            <pc:docMk/>
            <pc:sldMk cId="1194697595" sldId="276"/>
            <ac:spMk id="13" creationId="{BB0DF2BD-A36D-95EC-E173-345D397C57A2}"/>
          </ac:spMkLst>
        </pc:spChg>
        <pc:spChg chg="mod">
          <ac:chgData name="Davood Wadi" userId="22e59502-a1b6-42af-a11d-6423e7dff1a8" providerId="ADAL" clId="{D216F820-60E6-420B-AD8E-649CB9B4A3C5}" dt="2023-08-23T14:04:25.325" v="853" actId="1076"/>
          <ac:spMkLst>
            <pc:docMk/>
            <pc:sldMk cId="1194697595" sldId="276"/>
            <ac:spMk id="15" creationId="{BCC83FD6-C072-0262-68B7-42575ABFBF55}"/>
          </ac:spMkLst>
        </pc:spChg>
        <pc:spChg chg="del">
          <ac:chgData name="Davood Wadi" userId="22e59502-a1b6-42af-a11d-6423e7dff1a8" providerId="ADAL" clId="{D216F820-60E6-420B-AD8E-649CB9B4A3C5}" dt="2023-08-23T14:01:40.940" v="801" actId="478"/>
          <ac:spMkLst>
            <pc:docMk/>
            <pc:sldMk cId="1194697595" sldId="276"/>
            <ac:spMk id="16" creationId="{D96492EA-BA4D-1497-9093-8D54A389ED4E}"/>
          </ac:spMkLst>
        </pc:spChg>
        <pc:spChg chg="del">
          <ac:chgData name="Davood Wadi" userId="22e59502-a1b6-42af-a11d-6423e7dff1a8" providerId="ADAL" clId="{D216F820-60E6-420B-AD8E-649CB9B4A3C5}" dt="2023-08-23T13:52:38.503" v="766" actId="478"/>
          <ac:spMkLst>
            <pc:docMk/>
            <pc:sldMk cId="1194697595" sldId="276"/>
            <ac:spMk id="17" creationId="{724361B5-4CBF-57E6-189B-949DDD3C57D2}"/>
          </ac:spMkLst>
        </pc:spChg>
        <pc:spChg chg="del">
          <ac:chgData name="Davood Wadi" userId="22e59502-a1b6-42af-a11d-6423e7dff1a8" providerId="ADAL" clId="{D216F820-60E6-420B-AD8E-649CB9B4A3C5}" dt="2023-08-23T13:52:40.668" v="767" actId="478"/>
          <ac:spMkLst>
            <pc:docMk/>
            <pc:sldMk cId="1194697595" sldId="276"/>
            <ac:spMk id="18" creationId="{B462DFD2-6759-42F4-A2AF-52183AD49F07}"/>
          </ac:spMkLst>
        </pc:spChg>
        <pc:spChg chg="mod">
          <ac:chgData name="Davood Wadi" userId="22e59502-a1b6-42af-a11d-6423e7dff1a8" providerId="ADAL" clId="{D216F820-60E6-420B-AD8E-649CB9B4A3C5}" dt="2023-08-23T14:04:25.325" v="853" actId="1076"/>
          <ac:spMkLst>
            <pc:docMk/>
            <pc:sldMk cId="1194697595" sldId="276"/>
            <ac:spMk id="19" creationId="{ED4767C5-DE48-51C5-61CC-169F21F121FF}"/>
          </ac:spMkLst>
        </pc:spChg>
        <pc:spChg chg="del">
          <ac:chgData name="Davood Wadi" userId="22e59502-a1b6-42af-a11d-6423e7dff1a8" providerId="ADAL" clId="{D216F820-60E6-420B-AD8E-649CB9B4A3C5}" dt="2023-08-23T14:01:42.430" v="802" actId="478"/>
          <ac:spMkLst>
            <pc:docMk/>
            <pc:sldMk cId="1194697595" sldId="276"/>
            <ac:spMk id="20" creationId="{FC174243-32D3-B523-089C-2F3BD20275C3}"/>
          </ac:spMkLst>
        </pc:spChg>
        <pc:spChg chg="add del">
          <ac:chgData name="Davood Wadi" userId="22e59502-a1b6-42af-a11d-6423e7dff1a8" providerId="ADAL" clId="{D216F820-60E6-420B-AD8E-649CB9B4A3C5}" dt="2023-08-23T14:01:14.507" v="795" actId="22"/>
          <ac:spMkLst>
            <pc:docMk/>
            <pc:sldMk cId="1194697595" sldId="276"/>
            <ac:spMk id="22" creationId="{C3A60397-C4A0-05F6-2CB2-A7CD2F5E29B5}"/>
          </ac:spMkLst>
        </pc:spChg>
        <pc:spChg chg="add mod">
          <ac:chgData name="Davood Wadi" userId="22e59502-a1b6-42af-a11d-6423e7dff1a8" providerId="ADAL" clId="{D216F820-60E6-420B-AD8E-649CB9B4A3C5}" dt="2023-08-23T14:04:17.541" v="851" actId="1076"/>
          <ac:spMkLst>
            <pc:docMk/>
            <pc:sldMk cId="1194697595" sldId="276"/>
            <ac:spMk id="24" creationId="{286283CA-CCB7-8680-58CA-B146969B8B60}"/>
          </ac:spMkLst>
        </pc:spChg>
        <pc:grpChg chg="del mod">
          <ac:chgData name="Davood Wadi" userId="22e59502-a1b6-42af-a11d-6423e7dff1a8" providerId="ADAL" clId="{D216F820-60E6-420B-AD8E-649CB9B4A3C5}" dt="2023-08-23T20:32:05.012" v="3306"/>
          <ac:grpSpMkLst>
            <pc:docMk/>
            <pc:sldMk cId="1194697595" sldId="276"/>
            <ac:grpSpMk id="40" creationId="{549CA138-5B1B-7961-A5E7-0128557AE9EA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1194697595" sldId="276"/>
            <ac:grpSpMk id="42" creationId="{91C5BBAE-32DA-04B5-CFDD-C5A030ECF753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1194697595" sldId="276"/>
            <ac:grpSpMk id="46" creationId="{DC9C1312-7E1A-DFF6-97BC-16BD6CB82274}"/>
          </ac:grpSpMkLst>
        </pc:grpChg>
        <pc:grpChg chg="del mod">
          <ac:chgData name="Davood Wadi" userId="22e59502-a1b6-42af-a11d-6423e7dff1a8" providerId="ADAL" clId="{D216F820-60E6-420B-AD8E-649CB9B4A3C5}" dt="2023-08-23T20:32:20.521" v="3323"/>
          <ac:grpSpMkLst>
            <pc:docMk/>
            <pc:sldMk cId="1194697595" sldId="276"/>
            <ac:grpSpMk id="53" creationId="{58B28E3B-B0A9-2FA3-31BB-B0C932FB718A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1194697595" sldId="276"/>
            <ac:grpSpMk id="59" creationId="{89EA573E-E588-C94E-935B-953035E6B3D2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1194697595" sldId="276"/>
            <ac:grpSpMk id="5126" creationId="{F4C2AEB3-727D-0E89-E477-FBD9F58AFB2F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1194697595" sldId="276"/>
            <ac:grpSpMk id="5129" creationId="{AD1A164A-2237-5FEC-9C82-C6F05D864ED8}"/>
          </ac:grpSpMkLst>
        </pc:grpChg>
        <pc:grpChg chg="del mod">
          <ac:chgData name="Davood Wadi" userId="22e59502-a1b6-42af-a11d-6423e7dff1a8" providerId="ADAL" clId="{D216F820-60E6-420B-AD8E-649CB9B4A3C5}" dt="2023-08-23T20:33:28.713" v="3369"/>
          <ac:grpSpMkLst>
            <pc:docMk/>
            <pc:sldMk cId="1194697595" sldId="276"/>
            <ac:grpSpMk id="5136" creationId="{49E02CC8-5C34-FCB3-8EB8-288E993193E0}"/>
          </ac:grpSpMkLst>
        </pc:grpChg>
        <pc:grpChg chg="del mod">
          <ac:chgData name="Davood Wadi" userId="22e59502-a1b6-42af-a11d-6423e7dff1a8" providerId="ADAL" clId="{D216F820-60E6-420B-AD8E-649CB9B4A3C5}" dt="2023-08-23T20:33:28.713" v="3369"/>
          <ac:grpSpMkLst>
            <pc:docMk/>
            <pc:sldMk cId="1194697595" sldId="276"/>
            <ac:grpSpMk id="5137" creationId="{E2D137BD-695B-530D-8D95-CC0D4CE46236}"/>
          </ac:grpSpMkLst>
        </pc:grpChg>
        <pc:grpChg chg="del mod">
          <ac:chgData name="Davood Wadi" userId="22e59502-a1b6-42af-a11d-6423e7dff1a8" providerId="ADAL" clId="{D216F820-60E6-420B-AD8E-649CB9B4A3C5}" dt="2023-08-23T20:32:55.723" v="3352"/>
          <ac:grpSpMkLst>
            <pc:docMk/>
            <pc:sldMk cId="1194697595" sldId="276"/>
            <ac:grpSpMk id="5142" creationId="{9F7E7175-2A52-DD8B-EEC3-748CFE0F42B6}"/>
          </ac:grpSpMkLst>
        </pc:grpChg>
        <pc:grpChg chg="del mod">
          <ac:chgData name="Davood Wadi" userId="22e59502-a1b6-42af-a11d-6423e7dff1a8" providerId="ADAL" clId="{D216F820-60E6-420B-AD8E-649CB9B4A3C5}" dt="2023-08-23T20:32:57.998" v="3356"/>
          <ac:grpSpMkLst>
            <pc:docMk/>
            <pc:sldMk cId="1194697595" sldId="276"/>
            <ac:grpSpMk id="5146" creationId="{4F2FA871-8B9F-A8AF-5183-9B93789C3A67}"/>
          </ac:grpSpMkLst>
        </pc:grpChg>
        <pc:grpChg chg="del mod">
          <ac:chgData name="Davood Wadi" userId="22e59502-a1b6-42af-a11d-6423e7dff1a8" providerId="ADAL" clId="{D216F820-60E6-420B-AD8E-649CB9B4A3C5}" dt="2023-08-23T20:33:05.083" v="3360"/>
          <ac:grpSpMkLst>
            <pc:docMk/>
            <pc:sldMk cId="1194697595" sldId="276"/>
            <ac:grpSpMk id="5150" creationId="{ABCA53AC-F78B-63F5-A88C-D32CD968AAED}"/>
          </ac:grpSpMkLst>
        </pc:grpChg>
        <pc:grpChg chg="del mod">
          <ac:chgData name="Davood Wadi" userId="22e59502-a1b6-42af-a11d-6423e7dff1a8" providerId="ADAL" clId="{D216F820-60E6-420B-AD8E-649CB9B4A3C5}" dt="2023-08-23T20:33:41.719" v="3378"/>
          <ac:grpSpMkLst>
            <pc:docMk/>
            <pc:sldMk cId="1194697595" sldId="276"/>
            <ac:grpSpMk id="5154" creationId="{29BD4849-F6E8-015C-61DA-9E5F690F53CC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1194697595" sldId="276"/>
            <ac:grpSpMk id="5157" creationId="{E7606C0B-81DC-DA3E-8C6F-9518A2A03F6F}"/>
          </ac:grpSpMkLst>
        </pc:grpChg>
        <pc:grpChg chg="del mod">
          <ac:chgData name="Davood Wadi" userId="22e59502-a1b6-42af-a11d-6423e7dff1a8" providerId="ADAL" clId="{D216F820-60E6-420B-AD8E-649CB9B4A3C5}" dt="2023-08-23T20:33:35.714" v="3375"/>
          <ac:grpSpMkLst>
            <pc:docMk/>
            <pc:sldMk cId="1194697595" sldId="276"/>
            <ac:grpSpMk id="5160" creationId="{05BABF86-2E6F-7DCA-CD04-0D92F75A8F75}"/>
          </ac:grpSpMkLst>
        </pc:grpChg>
        <pc:grpChg chg="del mod">
          <ac:chgData name="Davood Wadi" userId="22e59502-a1b6-42af-a11d-6423e7dff1a8" providerId="ADAL" clId="{D216F820-60E6-420B-AD8E-649CB9B4A3C5}" dt="2023-08-23T20:33:52.803" v="3384"/>
          <ac:grpSpMkLst>
            <pc:docMk/>
            <pc:sldMk cId="1194697595" sldId="276"/>
            <ac:grpSpMk id="5163" creationId="{2C44BE12-2DA0-AEC4-7F1B-EC86F92941D8}"/>
          </ac:grpSpMkLst>
        </pc:grpChg>
        <pc:grpChg chg="del mod">
          <ac:chgData name="Davood Wadi" userId="22e59502-a1b6-42af-a11d-6423e7dff1a8" providerId="ADAL" clId="{D216F820-60E6-420B-AD8E-649CB9B4A3C5}" dt="2023-08-23T20:33:52.803" v="3384"/>
          <ac:grpSpMkLst>
            <pc:docMk/>
            <pc:sldMk cId="1194697595" sldId="276"/>
            <ac:grpSpMk id="5166" creationId="{C9448B7E-143F-DF9F-C3E2-699B90E51AD3}"/>
          </ac:grpSpMkLst>
        </pc:grpChg>
        <pc:grpChg chg="del mod">
          <ac:chgData name="Davood Wadi" userId="22e59502-a1b6-42af-a11d-6423e7dff1a8" providerId="ADAL" clId="{D216F820-60E6-420B-AD8E-649CB9B4A3C5}" dt="2023-08-23T20:33:52.803" v="3384"/>
          <ac:grpSpMkLst>
            <pc:docMk/>
            <pc:sldMk cId="1194697595" sldId="276"/>
            <ac:grpSpMk id="5169" creationId="{8863C193-F971-1017-BA5D-B6773CFCC219}"/>
          </ac:grpSpMkLst>
        </pc:grpChg>
        <pc:grpChg chg="del mod">
          <ac:chgData name="Davood Wadi" userId="22e59502-a1b6-42af-a11d-6423e7dff1a8" providerId="ADAL" clId="{D216F820-60E6-420B-AD8E-649CB9B4A3C5}" dt="2023-08-23T20:34:00.521" v="3395"/>
          <ac:grpSpMkLst>
            <pc:docMk/>
            <pc:sldMk cId="1194697595" sldId="276"/>
            <ac:grpSpMk id="5172" creationId="{E5DA22CC-3A80-4886-7755-740EED5A1869}"/>
          </ac:grpSpMkLst>
        </pc:grpChg>
        <pc:grpChg chg="del mod">
          <ac:chgData name="Davood Wadi" userId="22e59502-a1b6-42af-a11d-6423e7dff1a8" providerId="ADAL" clId="{D216F820-60E6-420B-AD8E-649CB9B4A3C5}" dt="2023-08-23T20:33:52.803" v="3384"/>
          <ac:grpSpMkLst>
            <pc:docMk/>
            <pc:sldMk cId="1194697595" sldId="276"/>
            <ac:grpSpMk id="5178" creationId="{967E7CB8-D975-9376-F10E-624583BAE660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1194697595" sldId="276"/>
            <ac:grpSpMk id="5179" creationId="{4931A458-0CDB-C743-6BFC-0FBBE27A3165}"/>
          </ac:grpSpMkLst>
        </pc:grpChg>
        <pc:grpChg chg="del mod">
          <ac:chgData name="Davood Wadi" userId="22e59502-a1b6-42af-a11d-6423e7dff1a8" providerId="ADAL" clId="{D216F820-60E6-420B-AD8E-649CB9B4A3C5}" dt="2023-08-23T20:34:15.790" v="3416"/>
          <ac:grpSpMkLst>
            <pc:docMk/>
            <pc:sldMk cId="1194697595" sldId="276"/>
            <ac:grpSpMk id="5185" creationId="{61F7D3B5-C781-6108-DA6A-D1EE8621A052}"/>
          </ac:grpSpMkLst>
        </pc:grpChg>
        <pc:grpChg chg="del mod">
          <ac:chgData name="Davood Wadi" userId="22e59502-a1b6-42af-a11d-6423e7dff1a8" providerId="ADAL" clId="{D216F820-60E6-420B-AD8E-649CB9B4A3C5}" dt="2023-08-23T20:34:04.446" v="3399"/>
          <ac:grpSpMkLst>
            <pc:docMk/>
            <pc:sldMk cId="1194697595" sldId="276"/>
            <ac:grpSpMk id="5190" creationId="{ABD3D799-8B4B-2E78-052B-D376639E0C5B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1194697595" sldId="276"/>
            <ac:grpSpMk id="5194" creationId="{9E2839ED-35E3-E650-06F0-09B53218A70B}"/>
          </ac:grpSpMkLst>
        </pc:grpChg>
        <pc:grpChg chg="del mod">
          <ac:chgData name="Davood Wadi" userId="22e59502-a1b6-42af-a11d-6423e7dff1a8" providerId="ADAL" clId="{D216F820-60E6-420B-AD8E-649CB9B4A3C5}" dt="2023-08-23T20:34:15.790" v="3416"/>
          <ac:grpSpMkLst>
            <pc:docMk/>
            <pc:sldMk cId="1194697595" sldId="276"/>
            <ac:grpSpMk id="5208" creationId="{1B1AE1AA-BB32-A304-77EF-C692B5314E2F}"/>
          </ac:grpSpMkLst>
        </pc:grpChg>
        <pc:grpChg chg="del mod">
          <ac:chgData name="Davood Wadi" userId="22e59502-a1b6-42af-a11d-6423e7dff1a8" providerId="ADAL" clId="{D216F820-60E6-420B-AD8E-649CB9B4A3C5}" dt="2023-08-23T20:34:15.790" v="3416"/>
          <ac:grpSpMkLst>
            <pc:docMk/>
            <pc:sldMk cId="1194697595" sldId="276"/>
            <ac:grpSpMk id="5209" creationId="{E1B9184F-7CA3-C251-64E4-90C79A58BDE1}"/>
          </ac:grpSpMkLst>
        </pc:grpChg>
        <pc:grpChg chg="del mod">
          <ac:chgData name="Davood Wadi" userId="22e59502-a1b6-42af-a11d-6423e7dff1a8" providerId="ADAL" clId="{D216F820-60E6-420B-AD8E-649CB9B4A3C5}" dt="2023-08-23T20:34:15.790" v="3416"/>
          <ac:grpSpMkLst>
            <pc:docMk/>
            <pc:sldMk cId="1194697595" sldId="276"/>
            <ac:grpSpMk id="5210" creationId="{2461D25B-F049-CD0B-F0AF-47876CDCA0D1}"/>
          </ac:grpSpMkLst>
        </pc:grpChg>
        <pc:grpChg chg="del mod">
          <ac:chgData name="Davood Wadi" userId="22e59502-a1b6-42af-a11d-6423e7dff1a8" providerId="ADAL" clId="{D216F820-60E6-420B-AD8E-649CB9B4A3C5}" dt="2023-08-23T20:34:39.814" v="3421"/>
          <ac:grpSpMkLst>
            <pc:docMk/>
            <pc:sldMk cId="1194697595" sldId="276"/>
            <ac:grpSpMk id="5213" creationId="{F02C200A-DB16-2B11-CA21-97A2C3DC7B34}"/>
          </ac:grpSpMkLst>
        </pc:grpChg>
        <pc:grpChg chg="del mod">
          <ac:chgData name="Davood Wadi" userId="22e59502-a1b6-42af-a11d-6423e7dff1a8" providerId="ADAL" clId="{D216F820-60E6-420B-AD8E-649CB9B4A3C5}" dt="2023-08-23T20:34:42.008" v="3423"/>
          <ac:grpSpMkLst>
            <pc:docMk/>
            <pc:sldMk cId="1194697595" sldId="276"/>
            <ac:grpSpMk id="5216" creationId="{08DD0C1D-794E-5F7E-E73E-595367A0A741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1194697595" sldId="276"/>
            <ac:grpSpMk id="5218" creationId="{39C3F111-2FDB-7166-2359-90C9F0AE9B6E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1194697595" sldId="276"/>
            <ac:grpSpMk id="5220" creationId="{D9E05653-BC93-14B0-DBF9-28C0E09A9DF3}"/>
          </ac:grpSpMkLst>
        </pc:grpChg>
        <pc:grpChg chg="del mod">
          <ac:chgData name="Davood Wadi" userId="22e59502-a1b6-42af-a11d-6423e7dff1a8" providerId="ADAL" clId="{D216F820-60E6-420B-AD8E-649CB9B4A3C5}" dt="2023-08-24T12:48:52.846" v="4908"/>
          <ac:grpSpMkLst>
            <pc:docMk/>
            <pc:sldMk cId="1194697595" sldId="276"/>
            <ac:grpSpMk id="5228" creationId="{66EAE02D-0B76-8ADF-F528-143B98C6E161}"/>
          </ac:grpSpMkLst>
        </pc:grpChg>
        <pc:grpChg chg="del mod">
          <ac:chgData name="Davood Wadi" userId="22e59502-a1b6-42af-a11d-6423e7dff1a8" providerId="ADAL" clId="{D216F820-60E6-420B-AD8E-649CB9B4A3C5}" dt="2023-08-24T12:49:05.603" v="4914"/>
          <ac:grpSpMkLst>
            <pc:docMk/>
            <pc:sldMk cId="1194697595" sldId="276"/>
            <ac:grpSpMk id="5234" creationId="{DC2F6C71-8C86-0539-24E3-6B488A5645EA}"/>
          </ac:grpSpMkLst>
        </pc:grpChg>
        <pc:grpChg chg="del mod">
          <ac:chgData name="Davood Wadi" userId="22e59502-a1b6-42af-a11d-6423e7dff1a8" providerId="ADAL" clId="{D216F820-60E6-420B-AD8E-649CB9B4A3C5}" dt="2023-08-24T12:49:29.569" v="4934"/>
          <ac:grpSpMkLst>
            <pc:docMk/>
            <pc:sldMk cId="1194697595" sldId="276"/>
            <ac:grpSpMk id="5237" creationId="{5BE073C9-5B1E-C443-2050-65D894B0A282}"/>
          </ac:grpSpMkLst>
        </pc:grpChg>
        <pc:grpChg chg="del mod">
          <ac:chgData name="Davood Wadi" userId="22e59502-a1b6-42af-a11d-6423e7dff1a8" providerId="ADAL" clId="{D216F820-60E6-420B-AD8E-649CB9B4A3C5}" dt="2023-08-24T12:49:07.472" v="4919"/>
          <ac:grpSpMkLst>
            <pc:docMk/>
            <pc:sldMk cId="1194697595" sldId="276"/>
            <ac:grpSpMk id="5243" creationId="{0BF08BA0-DFF6-96D1-67B6-BEFD9416A961}"/>
          </ac:grpSpMkLst>
        </pc:grpChg>
        <pc:grpChg chg="del mod">
          <ac:chgData name="Davood Wadi" userId="22e59502-a1b6-42af-a11d-6423e7dff1a8" providerId="ADAL" clId="{D216F820-60E6-420B-AD8E-649CB9B4A3C5}" dt="2023-08-24T12:49:12.950" v="4927"/>
          <ac:grpSpMkLst>
            <pc:docMk/>
            <pc:sldMk cId="1194697595" sldId="276"/>
            <ac:grpSpMk id="5248" creationId="{20389DBC-FDF5-DEF8-87C9-2EA65B0AA258}"/>
          </ac:grpSpMkLst>
        </pc:grpChg>
        <pc:grpChg chg="mod">
          <ac:chgData name="Davood Wadi" userId="22e59502-a1b6-42af-a11d-6423e7dff1a8" providerId="ADAL" clId="{D216F820-60E6-420B-AD8E-649CB9B4A3C5}" dt="2023-08-24T12:49:12.950" v="4927"/>
          <ac:grpSpMkLst>
            <pc:docMk/>
            <pc:sldMk cId="1194697595" sldId="276"/>
            <ac:grpSpMk id="5256" creationId="{A1F1FA77-9D80-C4E2-541B-3644AD6F43B7}"/>
          </ac:grpSpMkLst>
        </pc:grpChg>
        <pc:grpChg chg="mod">
          <ac:chgData name="Davood Wadi" userId="22e59502-a1b6-42af-a11d-6423e7dff1a8" providerId="ADAL" clId="{D216F820-60E6-420B-AD8E-649CB9B4A3C5}" dt="2023-08-24T12:49:16.469" v="4932"/>
          <ac:grpSpMkLst>
            <pc:docMk/>
            <pc:sldMk cId="1194697595" sldId="276"/>
            <ac:grpSpMk id="5261" creationId="{AB848292-B6E4-2F31-83D2-F9B46EFD0DB6}"/>
          </ac:grpSpMkLst>
        </pc:grpChg>
        <pc:grpChg chg="mod">
          <ac:chgData name="Davood Wadi" userId="22e59502-a1b6-42af-a11d-6423e7dff1a8" providerId="ADAL" clId="{D216F820-60E6-420B-AD8E-649CB9B4A3C5}" dt="2023-08-24T12:49:29.569" v="4934"/>
          <ac:grpSpMkLst>
            <pc:docMk/>
            <pc:sldMk cId="1194697595" sldId="276"/>
            <ac:grpSpMk id="5263" creationId="{41555052-6904-3B23-D1E6-16CFB13A7D87}"/>
          </ac:grpSpMkLst>
        </pc:grpChg>
        <pc:picChg chg="del">
          <ac:chgData name="Davood Wadi" userId="22e59502-a1b6-42af-a11d-6423e7dff1a8" providerId="ADAL" clId="{D216F820-60E6-420B-AD8E-649CB9B4A3C5}" dt="2023-08-23T13:51:03.993" v="713" actId="478"/>
          <ac:picMkLst>
            <pc:docMk/>
            <pc:sldMk cId="1194697595" sldId="276"/>
            <ac:picMk id="14" creationId="{D1DFAC00-B003-D62E-ECB6-1087A4EA1D7A}"/>
          </ac:picMkLst>
        </pc:picChg>
        <pc:picChg chg="add mod">
          <ac:chgData name="Davood Wadi" userId="22e59502-a1b6-42af-a11d-6423e7dff1a8" providerId="ADAL" clId="{D216F820-60E6-420B-AD8E-649CB9B4A3C5}" dt="2023-08-23T14:04:31.652" v="854" actId="1076"/>
          <ac:picMkLst>
            <pc:docMk/>
            <pc:sldMk cId="1194697595" sldId="276"/>
            <ac:picMk id="25" creationId="{BFFCF21C-AD44-7F0E-4F45-99EF52D3AD33}"/>
          </ac:picMkLst>
        </pc:picChg>
        <pc:picChg chg="del">
          <ac:chgData name="Davood Wadi" userId="22e59502-a1b6-42af-a11d-6423e7dff1a8" providerId="ADAL" clId="{D216F820-60E6-420B-AD8E-649CB9B4A3C5}" dt="2023-08-23T13:51:04.391" v="714" actId="478"/>
          <ac:picMkLst>
            <pc:docMk/>
            <pc:sldMk cId="1194697595" sldId="276"/>
            <ac:picMk id="5122" creationId="{B6040D7D-1A8A-AA74-276C-A6F0436EACDE}"/>
          </ac:picMkLst>
        </pc:pic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30" creationId="{56EE89D6-4D49-E611-B975-EB87D6198817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31" creationId="{6392049B-D0B4-3E78-F5A6-03840A02D74F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32" creationId="{257CE57A-BD1D-AB7A-51BB-983188A0C073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33" creationId="{655A1F39-123D-DEF5-F2E6-259AC2ED52A9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34" creationId="{189B4B9C-D2D8-EE38-19B6-C1572AD3963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35" creationId="{99676BD4-CB2B-F90B-5EA7-91FC0164258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36" creationId="{33AC893F-D459-BD35-54FC-8B7D0C36022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37" creationId="{64C0AEA9-A66C-769B-5029-99595F512F3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38" creationId="{FC111457-890A-EF3A-A3D6-66128DFB5178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39" creationId="{373A7A4E-3D49-2C96-D75F-DDA70891E66D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41" creationId="{DDF3DF7C-F697-1529-1928-084D15A57F7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43" creationId="{444F2C82-2E14-AACD-E465-2F5C66D5A5CA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44" creationId="{F672FC5A-F54C-A455-381E-87CC2EF1DE57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45" creationId="{873691BA-F0FB-C64E-0474-85A125D748B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47" creationId="{E5C31382-6CA0-79F8-4CC1-B4B1B89ADF3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48" creationId="{3DC27B16-0887-8AA7-0617-4E4895E44CD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49" creationId="{CAF22154-545B-7E7E-F523-B0CD6A666F1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0" creationId="{B6FAF1A3-55AF-B8BD-C88A-FF5C08F9007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" creationId="{2A95B294-87FE-93A3-3A52-8B74FC2DF3E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2" creationId="{68F44523-88D9-7861-C1A1-589E034593C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4" creationId="{75CC3E7C-C364-C5F9-07B5-ADC203DDC42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5" creationId="{02048E56-A606-371F-EA82-BFAB220E1D9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6" creationId="{AA3CAFC3-1524-ABA5-8C1D-B6566C72A629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7" creationId="{F156BFA3-B371-CC09-6B1D-3E7D7360C255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8" creationId="{01752B89-E05E-97BD-E31D-F09752C64192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60" creationId="{E023AA3F-55F0-34C8-E4F7-8DB5324CA5E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61" creationId="{4E3BA137-0A49-D305-8787-A0EC9B607688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62" creationId="{FB649DC6-D2F5-9850-4C56-78BA6D927A38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63" creationId="{B86E28AD-4F91-38E4-BFF2-7A33EF1A63B5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20" creationId="{469C44AB-3C9F-F160-E71F-3AD05AB5ADB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21" creationId="{191AEFB8-A012-D4D4-E30F-5EC92B1719B5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23" creationId="{35C80CC2-BAFA-DEA2-9E71-D78DD5A8C391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24" creationId="{A41B1EDB-E2D7-4749-ADC8-7B20AE6D3718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25" creationId="{F6223705-485A-0EA2-1AC7-1779269B763F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27" creationId="{3B8A3584-3778-24F4-567E-0BDD92BA9F9C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28" creationId="{A5FC7F60-463F-33BB-9750-CB1FC5E85455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30" creationId="{149B55C8-1255-2D89-8034-3D9B422C142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31" creationId="{3B872839-4086-B5F6-D7DB-4D0D97D6DCE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32" creationId="{2054440D-9786-1BE1-E676-7CEE911D8F0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33" creationId="{EDDC3D7E-2707-DDDC-1D6E-8040DDA20FE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34" creationId="{2F01548F-F425-0EF7-C409-78694118CCF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35" creationId="{2BCFC168-3487-5AD2-3761-C156342215D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38" creationId="{1A842B5E-C010-B6BF-CBC5-C7D693241CF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39" creationId="{CFB66397-86F9-2CC0-CBD7-4CCE48CBDF5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40" creationId="{19F4B5AF-CF92-25AA-010D-EF5CCAEC29B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41" creationId="{9D528F94-6959-A680-D8B4-D72A91C11F7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43" creationId="{A1D1AE02-987F-702B-AF1D-D24C2E3E022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44" creationId="{DA98DC8E-6A32-C80A-2231-745D1DEE599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45" creationId="{16B42DB9-E92F-434C-76B5-BB16A4C8950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47" creationId="{AEA8AC90-7949-02F6-1D98-2D5833FAAA7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48" creationId="{7561BDFF-E8E4-B83B-2428-80CD799CD29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49" creationId="{BF07105C-0DF9-E33C-3C28-3169A0C5DE0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51" creationId="{C12C1738-58D6-35F6-A71A-A2FC12D141D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52" creationId="{7C3E1F04-1E22-E2C1-D2A5-03D3B519C6D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53" creationId="{F9BDEFE8-6066-11D2-76A4-3B3612ED82F9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55" creationId="{2744754D-FFEF-1525-148B-54B8A33EE17A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56" creationId="{F77053C5-EE86-285E-39FC-94802F2525A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58" creationId="{C410855A-D75E-6804-D1F7-866A145DF3CE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59" creationId="{56E1AAA2-3693-1007-62B9-9410086457D2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61" creationId="{953D6D27-621E-F407-72ED-57E0BCE9D68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62" creationId="{F771C504-E1AD-F8A8-04F9-6D3334C71C1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64" creationId="{C2868409-4CE9-C624-39C4-A42B694329C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65" creationId="{9A5E04F9-FA1C-B57D-CF3A-B53B1E0C2DBA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67" creationId="{02CC7B57-F2AA-5E5D-4665-EF2528313A7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68" creationId="{FFB2DED4-0550-E7B2-43E4-DEB8215909EB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70" creationId="{075A07F0-0C5B-11B2-9CDF-6604FC9872B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71" creationId="{6EFD85B2-7EE5-320B-ECB9-BE840B484C3F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73" creationId="{CD90FC9B-0F40-4B4C-015E-0BF86A2075E7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74" creationId="{73F5D047-F1AC-510F-6A1D-4D197914CFF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75" creationId="{56960933-6C0D-EE97-0C95-BC006A7E48C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76" creationId="{25CAFD97-11F2-A1D7-AAFF-348194C2BBBC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77" creationId="{AA471D7D-C59E-31A7-4BEE-EF24D28AD56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80" creationId="{D06703F3-A20A-CDEA-429D-9F4E47D2323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81" creationId="{DF5F4CA1-B653-6D09-2E13-C725DD92FF6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82" creationId="{916BAF41-F6E3-55B4-ECF7-4D82CDE3614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83" creationId="{6306D4D5-8D22-285A-4E43-F8D2EF4AD2A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84" creationId="{C61C94F9-638C-64D4-C679-063C2841F33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86" creationId="{153FD28A-D98B-852D-3EDF-AB9025B4AF4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87" creationId="{402845D4-EF1A-268C-AC23-ED22EB17616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88" creationId="{85855421-994B-7DBF-F9BA-345DF1745A36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89" creationId="{FCC723EE-70CC-9C25-984E-65E965E9F37C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91" creationId="{F3163716-F558-B1DE-174B-1D95D6D478C6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92" creationId="{6B0774B4-277F-2CE5-621D-CD5F91F7FF0E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93" creationId="{05174F1C-0111-4AB8-CC11-78E7A8F730D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95" creationId="{6746FE22-7730-A183-7926-E1C58DB9BC0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96" creationId="{FF4F498B-9E14-B040-7502-2EDD1C8EE5C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97" creationId="{234A3304-72D0-B877-D4F7-B43EAFE3B67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98" creationId="{37ABD4A8-84C6-054D-EFBB-E1ADB5F2BFF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199" creationId="{5AF799F5-84B8-E103-5784-2BAECB9E81B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200" creationId="{C62F0314-422A-679E-5312-BF39DE11552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201" creationId="{C5748D24-0699-8B35-B0F5-B61CB42E751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202" creationId="{EEBD747C-004C-BB1B-68E3-A4D5021B1BA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203" creationId="{0C7EA503-C397-161B-59D0-FE9BCE8D52A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204" creationId="{35AEC701-1C0E-3344-57D8-FEE49E12083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205" creationId="{29A9BBD4-38D2-CB61-CB6E-6F5B50303605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206" creationId="{EAF28F7C-A03F-0922-C2C3-B95C4793307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207" creationId="{39EEE4AF-FAEC-B05A-FD6D-566FB873BF5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211" creationId="{EEDE136D-25A4-E37A-9110-27F2BDD38BDC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212" creationId="{01844617-CB78-1DC1-10B5-4440DDA56A4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214" creationId="{88E994B8-1D8F-D95B-6256-70DA9E0F0F83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215" creationId="{03DED148-9286-9FCF-F12D-80422427B094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217" creationId="{188F5588-14C0-C320-09D5-7B70FC021FB4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219" creationId="{74CE8627-0CB3-1887-D252-3450B131CB3B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221" creationId="{A127DAE9-7BB7-410E-FD90-6E92C37D1771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222" creationId="{7E39AC65-AECD-C5D2-B462-DA284FB7AE2B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194697595" sldId="276"/>
            <ac:inkMk id="5223" creationId="{0A0519C7-354D-7D36-30B1-36A18D559151}"/>
          </ac:inkMkLst>
        </pc:inkChg>
        <pc:inkChg chg="add">
          <ac:chgData name="Davood Wadi" userId="22e59502-a1b6-42af-a11d-6423e7dff1a8" providerId="ADAL" clId="{D216F820-60E6-420B-AD8E-649CB9B4A3C5}" dt="2023-08-24T12:48:26.638" v="4895" actId="9405"/>
          <ac:inkMkLst>
            <pc:docMk/>
            <pc:sldMk cId="1194697595" sldId="276"/>
            <ac:inkMk id="5224" creationId="{1284E4F0-92A6-8749-53EC-6AFD300D4118}"/>
          </ac:inkMkLst>
        </pc:inkChg>
        <pc:inkChg chg="add">
          <ac:chgData name="Davood Wadi" userId="22e59502-a1b6-42af-a11d-6423e7dff1a8" providerId="ADAL" clId="{D216F820-60E6-420B-AD8E-649CB9B4A3C5}" dt="2023-08-24T12:48:28.597" v="4896" actId="9405"/>
          <ac:inkMkLst>
            <pc:docMk/>
            <pc:sldMk cId="1194697595" sldId="276"/>
            <ac:inkMk id="5225" creationId="{3334BDBC-7CA8-45E6-7C13-2682BFE131E2}"/>
          </ac:inkMkLst>
        </pc:inkChg>
        <pc:inkChg chg="add mod">
          <ac:chgData name="Davood Wadi" userId="22e59502-a1b6-42af-a11d-6423e7dff1a8" providerId="ADAL" clId="{D216F820-60E6-420B-AD8E-649CB9B4A3C5}" dt="2023-08-24T12:49:29.569" v="4934"/>
          <ac:inkMkLst>
            <pc:docMk/>
            <pc:sldMk cId="1194697595" sldId="276"/>
            <ac:inkMk id="5226" creationId="{C32E1DEA-5BFF-C48C-9515-EC91CD8A1070}"/>
          </ac:inkMkLst>
        </pc:inkChg>
        <pc:inkChg chg="add mod">
          <ac:chgData name="Davood Wadi" userId="22e59502-a1b6-42af-a11d-6423e7dff1a8" providerId="ADAL" clId="{D216F820-60E6-420B-AD8E-649CB9B4A3C5}" dt="2023-08-24T12:49:29.569" v="4934"/>
          <ac:inkMkLst>
            <pc:docMk/>
            <pc:sldMk cId="1194697595" sldId="276"/>
            <ac:inkMk id="5227" creationId="{B6057089-14F4-6A07-766D-02F17A39714E}"/>
          </ac:inkMkLst>
        </pc:inkChg>
        <pc:inkChg chg="add">
          <ac:chgData name="Davood Wadi" userId="22e59502-a1b6-42af-a11d-6423e7dff1a8" providerId="ADAL" clId="{D216F820-60E6-420B-AD8E-649CB9B4A3C5}" dt="2023-08-24T12:48:39.094" v="4900" actId="9405"/>
          <ac:inkMkLst>
            <pc:docMk/>
            <pc:sldMk cId="1194697595" sldId="276"/>
            <ac:inkMk id="5229" creationId="{95741721-CBF7-16C4-8E19-E7D9C3E76D34}"/>
          </ac:inkMkLst>
        </pc:inkChg>
        <pc:inkChg chg="add">
          <ac:chgData name="Davood Wadi" userId="22e59502-a1b6-42af-a11d-6423e7dff1a8" providerId="ADAL" clId="{D216F820-60E6-420B-AD8E-649CB9B4A3C5}" dt="2023-08-24T12:48:42.290" v="4901" actId="9405"/>
          <ac:inkMkLst>
            <pc:docMk/>
            <pc:sldMk cId="1194697595" sldId="276"/>
            <ac:inkMk id="5230" creationId="{64AF1171-ED28-9E6E-F58C-FDE9B3DBD96D}"/>
          </ac:inkMkLst>
        </pc:inkChg>
        <pc:inkChg chg="add mod">
          <ac:chgData name="Davood Wadi" userId="22e59502-a1b6-42af-a11d-6423e7dff1a8" providerId="ADAL" clId="{D216F820-60E6-420B-AD8E-649CB9B4A3C5}" dt="2023-08-24T12:49:12.950" v="4927"/>
          <ac:inkMkLst>
            <pc:docMk/>
            <pc:sldMk cId="1194697595" sldId="276"/>
            <ac:inkMk id="5231" creationId="{9A03D272-BC97-B1C2-8265-E8C312709756}"/>
          </ac:inkMkLst>
        </pc:inkChg>
        <pc:inkChg chg="add mod">
          <ac:chgData name="Davood Wadi" userId="22e59502-a1b6-42af-a11d-6423e7dff1a8" providerId="ADAL" clId="{D216F820-60E6-420B-AD8E-649CB9B4A3C5}" dt="2023-08-24T12:49:12.950" v="4927"/>
          <ac:inkMkLst>
            <pc:docMk/>
            <pc:sldMk cId="1194697595" sldId="276"/>
            <ac:inkMk id="5232" creationId="{E0266294-C7D6-0789-BD46-981476A99EF2}"/>
          </ac:inkMkLst>
        </pc:inkChg>
        <pc:inkChg chg="add mod">
          <ac:chgData name="Davood Wadi" userId="22e59502-a1b6-42af-a11d-6423e7dff1a8" providerId="ADAL" clId="{D216F820-60E6-420B-AD8E-649CB9B4A3C5}" dt="2023-08-24T12:49:12.950" v="4927"/>
          <ac:inkMkLst>
            <pc:docMk/>
            <pc:sldMk cId="1194697595" sldId="276"/>
            <ac:inkMk id="5233" creationId="{37905E49-2138-D947-EE04-21E3EAC05252}"/>
          </ac:inkMkLst>
        </pc:inkChg>
        <pc:inkChg chg="add mod">
          <ac:chgData name="Davood Wadi" userId="22e59502-a1b6-42af-a11d-6423e7dff1a8" providerId="ADAL" clId="{D216F820-60E6-420B-AD8E-649CB9B4A3C5}" dt="2023-08-24T12:49:29.569" v="4934"/>
          <ac:inkMkLst>
            <pc:docMk/>
            <pc:sldMk cId="1194697595" sldId="276"/>
            <ac:inkMk id="5235" creationId="{F53D5EA3-4E8D-CEF4-2CB0-58F84C39E8FD}"/>
          </ac:inkMkLst>
        </pc:inkChg>
        <pc:inkChg chg="add mod">
          <ac:chgData name="Davood Wadi" userId="22e59502-a1b6-42af-a11d-6423e7dff1a8" providerId="ADAL" clId="{D216F820-60E6-420B-AD8E-649CB9B4A3C5}" dt="2023-08-24T12:49:29.569" v="4934"/>
          <ac:inkMkLst>
            <pc:docMk/>
            <pc:sldMk cId="1194697595" sldId="276"/>
            <ac:inkMk id="5236" creationId="{A93CC42A-FB8D-4AAB-7426-9884D82CE54C}"/>
          </ac:inkMkLst>
        </pc:inkChg>
        <pc:inkChg chg="add">
          <ac:chgData name="Davood Wadi" userId="22e59502-a1b6-42af-a11d-6423e7dff1a8" providerId="ADAL" clId="{D216F820-60E6-420B-AD8E-649CB9B4A3C5}" dt="2023-08-24T12:48:58.567" v="4909" actId="9405"/>
          <ac:inkMkLst>
            <pc:docMk/>
            <pc:sldMk cId="1194697595" sldId="276"/>
            <ac:inkMk id="5238" creationId="{1EAA9981-675B-175C-61F8-0312F50ACFDC}"/>
          </ac:inkMkLst>
        </pc:inkChg>
        <pc:inkChg chg="add mod">
          <ac:chgData name="Davood Wadi" userId="22e59502-a1b6-42af-a11d-6423e7dff1a8" providerId="ADAL" clId="{D216F820-60E6-420B-AD8E-649CB9B4A3C5}" dt="2023-08-24T12:49:12.950" v="4927"/>
          <ac:inkMkLst>
            <pc:docMk/>
            <pc:sldMk cId="1194697595" sldId="276"/>
            <ac:inkMk id="5239" creationId="{35EF5DEA-800F-3A17-EAAD-A2C09BE9A1AD}"/>
          </ac:inkMkLst>
        </pc:inkChg>
        <pc:inkChg chg="add mod">
          <ac:chgData name="Davood Wadi" userId="22e59502-a1b6-42af-a11d-6423e7dff1a8" providerId="ADAL" clId="{D216F820-60E6-420B-AD8E-649CB9B4A3C5}" dt="2023-08-24T12:49:12.950" v="4927"/>
          <ac:inkMkLst>
            <pc:docMk/>
            <pc:sldMk cId="1194697595" sldId="276"/>
            <ac:inkMk id="5240" creationId="{5BC4D196-7FDA-4A2C-9153-2B32008BC825}"/>
          </ac:inkMkLst>
        </pc:inkChg>
        <pc:inkChg chg="add mod">
          <ac:chgData name="Davood Wadi" userId="22e59502-a1b6-42af-a11d-6423e7dff1a8" providerId="ADAL" clId="{D216F820-60E6-420B-AD8E-649CB9B4A3C5}" dt="2023-08-24T12:49:12.950" v="4927"/>
          <ac:inkMkLst>
            <pc:docMk/>
            <pc:sldMk cId="1194697595" sldId="276"/>
            <ac:inkMk id="5241" creationId="{211CC9B7-7A4E-B392-2A94-8507CB8CF3DA}"/>
          </ac:inkMkLst>
        </pc:inkChg>
        <pc:inkChg chg="add mod">
          <ac:chgData name="Davood Wadi" userId="22e59502-a1b6-42af-a11d-6423e7dff1a8" providerId="ADAL" clId="{D216F820-60E6-420B-AD8E-649CB9B4A3C5}" dt="2023-08-24T12:49:12.950" v="4927"/>
          <ac:inkMkLst>
            <pc:docMk/>
            <pc:sldMk cId="1194697595" sldId="276"/>
            <ac:inkMk id="5242" creationId="{13B01035-16D3-77E4-4B92-3C4428BFD3B5}"/>
          </ac:inkMkLst>
        </pc:inkChg>
        <pc:inkChg chg="add mod">
          <ac:chgData name="Davood Wadi" userId="22e59502-a1b6-42af-a11d-6423e7dff1a8" providerId="ADAL" clId="{D216F820-60E6-420B-AD8E-649CB9B4A3C5}" dt="2023-08-24T12:49:12.950" v="4927"/>
          <ac:inkMkLst>
            <pc:docMk/>
            <pc:sldMk cId="1194697595" sldId="276"/>
            <ac:inkMk id="5244" creationId="{2784EAC6-2C69-F45A-5B19-08D6A81118A8}"/>
          </ac:inkMkLst>
        </pc:inkChg>
        <pc:inkChg chg="add mod">
          <ac:chgData name="Davood Wadi" userId="22e59502-a1b6-42af-a11d-6423e7dff1a8" providerId="ADAL" clId="{D216F820-60E6-420B-AD8E-649CB9B4A3C5}" dt="2023-08-24T12:49:12.950" v="4927"/>
          <ac:inkMkLst>
            <pc:docMk/>
            <pc:sldMk cId="1194697595" sldId="276"/>
            <ac:inkMk id="5245" creationId="{5C283910-8CE5-88C0-9CF6-EC2ACA0A945D}"/>
          </ac:inkMkLst>
        </pc:inkChg>
        <pc:inkChg chg="add mod">
          <ac:chgData name="Davood Wadi" userId="22e59502-a1b6-42af-a11d-6423e7dff1a8" providerId="ADAL" clId="{D216F820-60E6-420B-AD8E-649CB9B4A3C5}" dt="2023-08-24T12:49:12.950" v="4927"/>
          <ac:inkMkLst>
            <pc:docMk/>
            <pc:sldMk cId="1194697595" sldId="276"/>
            <ac:inkMk id="5246" creationId="{B0B59BCF-AAC4-8DDD-F2C0-0EC8B9B030A1}"/>
          </ac:inkMkLst>
        </pc:inkChg>
        <pc:inkChg chg="add mod">
          <ac:chgData name="Davood Wadi" userId="22e59502-a1b6-42af-a11d-6423e7dff1a8" providerId="ADAL" clId="{D216F820-60E6-420B-AD8E-649CB9B4A3C5}" dt="2023-08-24T12:49:12.950" v="4927"/>
          <ac:inkMkLst>
            <pc:docMk/>
            <pc:sldMk cId="1194697595" sldId="276"/>
            <ac:inkMk id="5247" creationId="{06B6A736-8D04-A98C-2D53-1B436D78B949}"/>
          </ac:inkMkLst>
        </pc:inkChg>
        <pc:inkChg chg="add mod">
          <ac:chgData name="Davood Wadi" userId="22e59502-a1b6-42af-a11d-6423e7dff1a8" providerId="ADAL" clId="{D216F820-60E6-420B-AD8E-649CB9B4A3C5}" dt="2023-08-24T12:49:12.950" v="4927"/>
          <ac:inkMkLst>
            <pc:docMk/>
            <pc:sldMk cId="1194697595" sldId="276"/>
            <ac:inkMk id="5249" creationId="{41872AA3-953D-A0E3-D8E7-F053B6208C93}"/>
          </ac:inkMkLst>
        </pc:inkChg>
        <pc:inkChg chg="add mod">
          <ac:chgData name="Davood Wadi" userId="22e59502-a1b6-42af-a11d-6423e7dff1a8" providerId="ADAL" clId="{D216F820-60E6-420B-AD8E-649CB9B4A3C5}" dt="2023-08-24T12:49:12.950" v="4927"/>
          <ac:inkMkLst>
            <pc:docMk/>
            <pc:sldMk cId="1194697595" sldId="276"/>
            <ac:inkMk id="5250" creationId="{66BAB4F7-3790-E6CD-2D1E-5922F6A2262B}"/>
          </ac:inkMkLst>
        </pc:inkChg>
        <pc:inkChg chg="add mod">
          <ac:chgData name="Davood Wadi" userId="22e59502-a1b6-42af-a11d-6423e7dff1a8" providerId="ADAL" clId="{D216F820-60E6-420B-AD8E-649CB9B4A3C5}" dt="2023-08-24T12:49:12.950" v="4927"/>
          <ac:inkMkLst>
            <pc:docMk/>
            <pc:sldMk cId="1194697595" sldId="276"/>
            <ac:inkMk id="5251" creationId="{AE2C7835-6935-F0C2-F164-D766EE367C29}"/>
          </ac:inkMkLst>
        </pc:inkChg>
        <pc:inkChg chg="add mod">
          <ac:chgData name="Davood Wadi" userId="22e59502-a1b6-42af-a11d-6423e7dff1a8" providerId="ADAL" clId="{D216F820-60E6-420B-AD8E-649CB9B4A3C5}" dt="2023-08-24T12:49:12.950" v="4927"/>
          <ac:inkMkLst>
            <pc:docMk/>
            <pc:sldMk cId="1194697595" sldId="276"/>
            <ac:inkMk id="5252" creationId="{8195418C-4822-52CD-9628-281BCF13618A}"/>
          </ac:inkMkLst>
        </pc:inkChg>
        <pc:inkChg chg="add mod">
          <ac:chgData name="Davood Wadi" userId="22e59502-a1b6-42af-a11d-6423e7dff1a8" providerId="ADAL" clId="{D216F820-60E6-420B-AD8E-649CB9B4A3C5}" dt="2023-08-24T12:49:12.950" v="4927"/>
          <ac:inkMkLst>
            <pc:docMk/>
            <pc:sldMk cId="1194697595" sldId="276"/>
            <ac:inkMk id="5253" creationId="{398CA108-38D2-6225-F0C7-B186191B3C6C}"/>
          </ac:inkMkLst>
        </pc:inkChg>
        <pc:inkChg chg="add mod">
          <ac:chgData name="Davood Wadi" userId="22e59502-a1b6-42af-a11d-6423e7dff1a8" providerId="ADAL" clId="{D216F820-60E6-420B-AD8E-649CB9B4A3C5}" dt="2023-08-24T12:49:12.950" v="4927"/>
          <ac:inkMkLst>
            <pc:docMk/>
            <pc:sldMk cId="1194697595" sldId="276"/>
            <ac:inkMk id="5254" creationId="{13EA92BD-CC50-0D74-9628-3E0DCD137F37}"/>
          </ac:inkMkLst>
        </pc:inkChg>
        <pc:inkChg chg="add mod">
          <ac:chgData name="Davood Wadi" userId="22e59502-a1b6-42af-a11d-6423e7dff1a8" providerId="ADAL" clId="{D216F820-60E6-420B-AD8E-649CB9B4A3C5}" dt="2023-08-24T12:49:12.950" v="4927"/>
          <ac:inkMkLst>
            <pc:docMk/>
            <pc:sldMk cId="1194697595" sldId="276"/>
            <ac:inkMk id="5255" creationId="{5839857A-6AF1-09F2-BE0E-1D4BDF3BDC5C}"/>
          </ac:inkMkLst>
        </pc:inkChg>
        <pc:inkChg chg="add mod">
          <ac:chgData name="Davood Wadi" userId="22e59502-a1b6-42af-a11d-6423e7dff1a8" providerId="ADAL" clId="{D216F820-60E6-420B-AD8E-649CB9B4A3C5}" dt="2023-08-24T12:49:16.469" v="4932"/>
          <ac:inkMkLst>
            <pc:docMk/>
            <pc:sldMk cId="1194697595" sldId="276"/>
            <ac:inkMk id="5257" creationId="{93A11B16-0684-5A63-9A0C-BFEF394543D7}"/>
          </ac:inkMkLst>
        </pc:inkChg>
        <pc:inkChg chg="add mod">
          <ac:chgData name="Davood Wadi" userId="22e59502-a1b6-42af-a11d-6423e7dff1a8" providerId="ADAL" clId="{D216F820-60E6-420B-AD8E-649CB9B4A3C5}" dt="2023-08-24T12:49:16.469" v="4932"/>
          <ac:inkMkLst>
            <pc:docMk/>
            <pc:sldMk cId="1194697595" sldId="276"/>
            <ac:inkMk id="5258" creationId="{1D1142D9-080E-F87E-D0D6-98A33A8FD3BF}"/>
          </ac:inkMkLst>
        </pc:inkChg>
        <pc:inkChg chg="add mod">
          <ac:chgData name="Davood Wadi" userId="22e59502-a1b6-42af-a11d-6423e7dff1a8" providerId="ADAL" clId="{D216F820-60E6-420B-AD8E-649CB9B4A3C5}" dt="2023-08-24T12:49:16.469" v="4932"/>
          <ac:inkMkLst>
            <pc:docMk/>
            <pc:sldMk cId="1194697595" sldId="276"/>
            <ac:inkMk id="5259" creationId="{47454393-254F-54F1-60E9-3F8D676CEE43}"/>
          </ac:inkMkLst>
        </pc:inkChg>
        <pc:inkChg chg="add mod">
          <ac:chgData name="Davood Wadi" userId="22e59502-a1b6-42af-a11d-6423e7dff1a8" providerId="ADAL" clId="{D216F820-60E6-420B-AD8E-649CB9B4A3C5}" dt="2023-08-24T12:49:16.469" v="4932"/>
          <ac:inkMkLst>
            <pc:docMk/>
            <pc:sldMk cId="1194697595" sldId="276"/>
            <ac:inkMk id="5260" creationId="{3D7AC813-403C-2F97-EE8E-DF542E765F0F}"/>
          </ac:inkMkLst>
        </pc:inkChg>
        <pc:inkChg chg="add mod">
          <ac:chgData name="Davood Wadi" userId="22e59502-a1b6-42af-a11d-6423e7dff1a8" providerId="ADAL" clId="{D216F820-60E6-420B-AD8E-649CB9B4A3C5}" dt="2023-08-24T12:49:29.569" v="4934"/>
          <ac:inkMkLst>
            <pc:docMk/>
            <pc:sldMk cId="1194697595" sldId="276"/>
            <ac:inkMk id="5262" creationId="{13EE9685-7915-F663-5815-7ACE6A25F071}"/>
          </ac:inkMkLst>
        </pc:inkChg>
        <pc:cxnChg chg="add del mod">
          <ac:chgData name="Davood Wadi" userId="22e59502-a1b6-42af-a11d-6423e7dff1a8" providerId="ADAL" clId="{D216F820-60E6-420B-AD8E-649CB9B4A3C5}" dt="2023-08-24T11:55:35.704" v="4299" actId="478"/>
          <ac:cxnSpMkLst>
            <pc:docMk/>
            <pc:sldMk cId="1194697595" sldId="276"/>
            <ac:cxnSpMk id="27" creationId="{A7019542-80EE-B32C-B06A-9EB6F136AF4B}"/>
          </ac:cxnSpMkLst>
        </pc:cxnChg>
      </pc:sldChg>
      <pc:sldChg chg="addSp delSp modSp add mod">
        <pc:chgData name="Davood Wadi" userId="22e59502-a1b6-42af-a11d-6423e7dff1a8" providerId="ADAL" clId="{D216F820-60E6-420B-AD8E-649CB9B4A3C5}" dt="2023-08-24T12:51:19.375" v="4970"/>
        <pc:sldMkLst>
          <pc:docMk/>
          <pc:sldMk cId="3297213657" sldId="277"/>
        </pc:sldMkLst>
        <pc:spChg chg="mod">
          <ac:chgData name="Davood Wadi" userId="22e59502-a1b6-42af-a11d-6423e7dff1a8" providerId="ADAL" clId="{D216F820-60E6-420B-AD8E-649CB9B4A3C5}" dt="2023-08-23T14:35:16.117" v="1378"/>
          <ac:spMkLst>
            <pc:docMk/>
            <pc:sldMk cId="3297213657" sldId="277"/>
            <ac:spMk id="2" creationId="{ACF1826D-3EAE-B4E2-EAF8-3AF5994F51FD}"/>
          </ac:spMkLst>
        </pc:spChg>
        <pc:spChg chg="del">
          <ac:chgData name="Davood Wadi" userId="22e59502-a1b6-42af-a11d-6423e7dff1a8" providerId="ADAL" clId="{D216F820-60E6-420B-AD8E-649CB9B4A3C5}" dt="2023-08-23T14:11:35.508" v="981" actId="478"/>
          <ac:spMkLst>
            <pc:docMk/>
            <pc:sldMk cId="3297213657" sldId="277"/>
            <ac:spMk id="4" creationId="{BEF2343D-3D2C-980B-D600-22477DF7A3C9}"/>
          </ac:spMkLst>
        </pc:spChg>
        <pc:spChg chg="add del mod">
          <ac:chgData name="Davood Wadi" userId="22e59502-a1b6-42af-a11d-6423e7dff1a8" providerId="ADAL" clId="{D216F820-60E6-420B-AD8E-649CB9B4A3C5}" dt="2023-08-23T14:11:50.581" v="993" actId="478"/>
          <ac:spMkLst>
            <pc:docMk/>
            <pc:sldMk cId="3297213657" sldId="277"/>
            <ac:spMk id="5" creationId="{05E36218-11F7-9E77-25B1-239BC1825E03}"/>
          </ac:spMkLst>
        </pc:spChg>
        <pc:spChg chg="del">
          <ac:chgData name="Davood Wadi" userId="22e59502-a1b6-42af-a11d-6423e7dff1a8" providerId="ADAL" clId="{D216F820-60E6-420B-AD8E-649CB9B4A3C5}" dt="2023-08-23T15:21:11.073" v="2080" actId="478"/>
          <ac:spMkLst>
            <pc:docMk/>
            <pc:sldMk cId="3297213657" sldId="277"/>
            <ac:spMk id="6" creationId="{9CE349A0-88F2-822E-9055-2418D4AF4CC7}"/>
          </ac:spMkLst>
        </pc:spChg>
        <pc:spChg chg="add del mod">
          <ac:chgData name="Davood Wadi" userId="22e59502-a1b6-42af-a11d-6423e7dff1a8" providerId="ADAL" clId="{D216F820-60E6-420B-AD8E-649CB9B4A3C5}" dt="2023-08-23T14:11:52.031" v="994" actId="478"/>
          <ac:spMkLst>
            <pc:docMk/>
            <pc:sldMk cId="3297213657" sldId="277"/>
            <ac:spMk id="8" creationId="{649C6C26-02A1-87B7-BF5B-3AC93987C65D}"/>
          </ac:spMkLst>
        </pc:spChg>
        <pc:spChg chg="mod">
          <ac:chgData name="Davood Wadi" userId="22e59502-a1b6-42af-a11d-6423e7dff1a8" providerId="ADAL" clId="{D216F820-60E6-420B-AD8E-649CB9B4A3C5}" dt="2023-08-23T14:21:15.346" v="1130" actId="1076"/>
          <ac:spMkLst>
            <pc:docMk/>
            <pc:sldMk cId="3297213657" sldId="277"/>
            <ac:spMk id="9" creationId="{CD17E009-782D-43F5-1FEA-459CFFDE9703}"/>
          </ac:spMkLst>
        </pc:spChg>
        <pc:spChg chg="add del">
          <ac:chgData name="Davood Wadi" userId="22e59502-a1b6-42af-a11d-6423e7dff1a8" providerId="ADAL" clId="{D216F820-60E6-420B-AD8E-649CB9B4A3C5}" dt="2023-08-23T14:11:44.953" v="991" actId="22"/>
          <ac:spMkLst>
            <pc:docMk/>
            <pc:sldMk cId="3297213657" sldId="277"/>
            <ac:spMk id="11" creationId="{00505BCE-6B2D-6991-0151-CF2EAF47C4E5}"/>
          </ac:spMkLst>
        </pc:spChg>
        <pc:spChg chg="del">
          <ac:chgData name="Davood Wadi" userId="22e59502-a1b6-42af-a11d-6423e7dff1a8" providerId="ADAL" clId="{D216F820-60E6-420B-AD8E-649CB9B4A3C5}" dt="2023-08-23T14:11:18.867" v="977" actId="478"/>
          <ac:spMkLst>
            <pc:docMk/>
            <pc:sldMk cId="3297213657" sldId="277"/>
            <ac:spMk id="13" creationId="{BB0DF2BD-A36D-95EC-E173-345D397C57A2}"/>
          </ac:spMkLst>
        </pc:spChg>
        <pc:spChg chg="add mod">
          <ac:chgData name="Davood Wadi" userId="22e59502-a1b6-42af-a11d-6423e7dff1a8" providerId="ADAL" clId="{D216F820-60E6-420B-AD8E-649CB9B4A3C5}" dt="2023-08-23T14:17:54.258" v="1086" actId="20577"/>
          <ac:spMkLst>
            <pc:docMk/>
            <pc:sldMk cId="3297213657" sldId="277"/>
            <ac:spMk id="14" creationId="{954EA253-EACE-5736-E0ED-32AEA3CDB4FB}"/>
          </ac:spMkLst>
        </pc:spChg>
        <pc:spChg chg="mod">
          <ac:chgData name="Davood Wadi" userId="22e59502-a1b6-42af-a11d-6423e7dff1a8" providerId="ADAL" clId="{D216F820-60E6-420B-AD8E-649CB9B4A3C5}" dt="2023-08-23T14:12:19.623" v="1001" actId="1076"/>
          <ac:spMkLst>
            <pc:docMk/>
            <pc:sldMk cId="3297213657" sldId="277"/>
            <ac:spMk id="15" creationId="{BCC83FD6-C072-0262-68B7-42575ABFBF55}"/>
          </ac:spMkLst>
        </pc:spChg>
        <pc:spChg chg="add mod">
          <ac:chgData name="Davood Wadi" userId="22e59502-a1b6-42af-a11d-6423e7dff1a8" providerId="ADAL" clId="{D216F820-60E6-420B-AD8E-649CB9B4A3C5}" dt="2023-08-23T14:20:29.447" v="1125" actId="20577"/>
          <ac:spMkLst>
            <pc:docMk/>
            <pc:sldMk cId="3297213657" sldId="277"/>
            <ac:spMk id="16" creationId="{E5D4F6E7-8BB3-C42E-9E8E-4806C33349A6}"/>
          </ac:spMkLst>
        </pc:spChg>
        <pc:spChg chg="add del mod">
          <ac:chgData name="Davood Wadi" userId="22e59502-a1b6-42af-a11d-6423e7dff1a8" providerId="ADAL" clId="{D216F820-60E6-420B-AD8E-649CB9B4A3C5}" dt="2023-08-23T14:18:18.298" v="1089"/>
          <ac:spMkLst>
            <pc:docMk/>
            <pc:sldMk cId="3297213657" sldId="277"/>
            <ac:spMk id="17" creationId="{0A07BFEC-D832-242A-0763-F73A0CE289A7}"/>
          </ac:spMkLst>
        </pc:spChg>
        <pc:spChg chg="add mod">
          <ac:chgData name="Davood Wadi" userId="22e59502-a1b6-42af-a11d-6423e7dff1a8" providerId="ADAL" clId="{D216F820-60E6-420B-AD8E-649CB9B4A3C5}" dt="2023-08-24T11:56:00.795" v="4300" actId="1076"/>
          <ac:spMkLst>
            <pc:docMk/>
            <pc:sldMk cId="3297213657" sldId="277"/>
            <ac:spMk id="18" creationId="{52DFA99E-A5E4-3C01-0CFB-E8F874BC0802}"/>
          </ac:spMkLst>
        </pc:spChg>
        <pc:spChg chg="mod">
          <ac:chgData name="Davood Wadi" userId="22e59502-a1b6-42af-a11d-6423e7dff1a8" providerId="ADAL" clId="{D216F820-60E6-420B-AD8E-649CB9B4A3C5}" dt="2023-08-23T14:12:19.623" v="1001" actId="1076"/>
          <ac:spMkLst>
            <pc:docMk/>
            <pc:sldMk cId="3297213657" sldId="277"/>
            <ac:spMk id="19" creationId="{ED4767C5-DE48-51C5-61CC-169F21F121FF}"/>
          </ac:spMkLst>
        </pc:spChg>
        <pc:spChg chg="del">
          <ac:chgData name="Davood Wadi" userId="22e59502-a1b6-42af-a11d-6423e7dff1a8" providerId="ADAL" clId="{D216F820-60E6-420B-AD8E-649CB9B4A3C5}" dt="2023-08-23T14:11:16.667" v="976" actId="478"/>
          <ac:spMkLst>
            <pc:docMk/>
            <pc:sldMk cId="3297213657" sldId="277"/>
            <ac:spMk id="24" creationId="{286283CA-CCB7-8680-58CA-B146969B8B60}"/>
          </ac:spMkLst>
        </pc:s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297213657" sldId="277"/>
            <ac:grpSpMk id="26" creationId="{DF606454-E6BC-B751-64E0-B066E58277AD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297213657" sldId="277"/>
            <ac:grpSpMk id="31" creationId="{D676BC8C-4E8F-BF3B-57F5-6EA3A2A0C34A}"/>
          </ac:grpSpMkLst>
        </pc:grpChg>
        <pc:grpChg chg="del mod">
          <ac:chgData name="Davood Wadi" userId="22e59502-a1b6-42af-a11d-6423e7dff1a8" providerId="ADAL" clId="{D216F820-60E6-420B-AD8E-649CB9B4A3C5}" dt="2023-08-23T20:36:36.098" v="3473"/>
          <ac:grpSpMkLst>
            <pc:docMk/>
            <pc:sldMk cId="3297213657" sldId="277"/>
            <ac:grpSpMk id="39" creationId="{861670F7-6992-E93B-D340-5D75FD8DBD06}"/>
          </ac:grpSpMkLst>
        </pc:grpChg>
        <pc:grpChg chg="del mod">
          <ac:chgData name="Davood Wadi" userId="22e59502-a1b6-42af-a11d-6423e7dff1a8" providerId="ADAL" clId="{D216F820-60E6-420B-AD8E-649CB9B4A3C5}" dt="2023-08-23T20:36:21.121" v="3467"/>
          <ac:grpSpMkLst>
            <pc:docMk/>
            <pc:sldMk cId="3297213657" sldId="277"/>
            <ac:grpSpMk id="50" creationId="{26E8085A-EED2-E8D1-CE7F-1880F2F184EE}"/>
          </ac:grpSpMkLst>
        </pc:grpChg>
        <pc:grpChg chg="del mod">
          <ac:chgData name="Davood Wadi" userId="22e59502-a1b6-42af-a11d-6423e7dff1a8" providerId="ADAL" clId="{D216F820-60E6-420B-AD8E-649CB9B4A3C5}" dt="2023-08-23T20:38:39.606" v="3540"/>
          <ac:grpSpMkLst>
            <pc:docMk/>
            <pc:sldMk cId="3297213657" sldId="277"/>
            <ac:grpSpMk id="61" creationId="{A0379AD1-8F01-4D87-E60A-8C7964D449A1}"/>
          </ac:grpSpMkLst>
        </pc:grpChg>
        <pc:grpChg chg="del mod">
          <ac:chgData name="Davood Wadi" userId="22e59502-a1b6-42af-a11d-6423e7dff1a8" providerId="ADAL" clId="{D216F820-60E6-420B-AD8E-649CB9B4A3C5}" dt="2023-08-23T20:36:26.593" v="3470"/>
          <ac:grpSpMkLst>
            <pc:docMk/>
            <pc:sldMk cId="3297213657" sldId="277"/>
            <ac:grpSpMk id="65" creationId="{AC8E780B-D2A0-98D6-4BA4-329D9D4F9DFF}"/>
          </ac:grpSpMkLst>
        </pc:grpChg>
        <pc:grpChg chg="del mod">
          <ac:chgData name="Davood Wadi" userId="22e59502-a1b6-42af-a11d-6423e7dff1a8" providerId="ADAL" clId="{D216F820-60E6-420B-AD8E-649CB9B4A3C5}" dt="2023-08-23T20:37:07.608" v="3495"/>
          <ac:grpSpMkLst>
            <pc:docMk/>
            <pc:sldMk cId="3297213657" sldId="277"/>
            <ac:grpSpMk id="68" creationId="{CC74FCF3-3B95-9408-FCDD-32DACD7CD043}"/>
          </ac:grpSpMkLst>
        </pc:grpChg>
        <pc:grpChg chg="del mod">
          <ac:chgData name="Davood Wadi" userId="22e59502-a1b6-42af-a11d-6423e7dff1a8" providerId="ADAL" clId="{D216F820-60E6-420B-AD8E-649CB9B4A3C5}" dt="2023-08-23T20:36:37.214" v="3475"/>
          <ac:grpSpMkLst>
            <pc:docMk/>
            <pc:sldMk cId="3297213657" sldId="277"/>
            <ac:grpSpMk id="71" creationId="{B2495C40-40CA-9D48-878E-BC6AC8093A61}"/>
          </ac:grpSpMkLst>
        </pc:grpChg>
        <pc:grpChg chg="del mod">
          <ac:chgData name="Davood Wadi" userId="22e59502-a1b6-42af-a11d-6423e7dff1a8" providerId="ADAL" clId="{D216F820-60E6-420B-AD8E-649CB9B4A3C5}" dt="2023-08-23T20:38:34.614" v="3536"/>
          <ac:grpSpMkLst>
            <pc:docMk/>
            <pc:sldMk cId="3297213657" sldId="277"/>
            <ac:grpSpMk id="73" creationId="{0CEDF64F-866B-266C-6086-8140A4E82DD7}"/>
          </ac:grpSpMkLst>
        </pc:grpChg>
        <pc:grpChg chg="del mod">
          <ac:chgData name="Davood Wadi" userId="22e59502-a1b6-42af-a11d-6423e7dff1a8" providerId="ADAL" clId="{D216F820-60E6-420B-AD8E-649CB9B4A3C5}" dt="2023-08-23T20:37:04.949" v="3492"/>
          <ac:grpSpMkLst>
            <pc:docMk/>
            <pc:sldMk cId="3297213657" sldId="277"/>
            <ac:grpSpMk id="81" creationId="{5B3704C2-8A4D-5022-E17F-E91D406F4594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297213657" sldId="277"/>
            <ac:grpSpMk id="90" creationId="{26840DC9-BCF2-04B9-ADFA-D7B18A06A7FF}"/>
          </ac:grpSpMkLst>
        </pc:grpChg>
        <pc:grpChg chg="del mod">
          <ac:chgData name="Davood Wadi" userId="22e59502-a1b6-42af-a11d-6423e7dff1a8" providerId="ADAL" clId="{D216F820-60E6-420B-AD8E-649CB9B4A3C5}" dt="2023-08-23T20:37:08.918" v="3497"/>
          <ac:grpSpMkLst>
            <pc:docMk/>
            <pc:sldMk cId="3297213657" sldId="277"/>
            <ac:grpSpMk id="93" creationId="{0AC9BB68-F3B1-4FFF-2830-2DC930A4AE48}"/>
          </ac:grpSpMkLst>
        </pc:grpChg>
        <pc:grpChg chg="del mod">
          <ac:chgData name="Davood Wadi" userId="22e59502-a1b6-42af-a11d-6423e7dff1a8" providerId="ADAL" clId="{D216F820-60E6-420B-AD8E-649CB9B4A3C5}" dt="2023-08-23T20:38:32.122" v="3534"/>
          <ac:grpSpMkLst>
            <pc:docMk/>
            <pc:sldMk cId="3297213657" sldId="277"/>
            <ac:grpSpMk id="95" creationId="{A6F27E63-1D76-A6B6-3821-4257ED43A04C}"/>
          </ac:grpSpMkLst>
        </pc:grpChg>
        <pc:grpChg chg="del mod">
          <ac:chgData name="Davood Wadi" userId="22e59502-a1b6-42af-a11d-6423e7dff1a8" providerId="ADAL" clId="{D216F820-60E6-420B-AD8E-649CB9B4A3C5}" dt="2023-08-23T20:37:17.072" v="3508"/>
          <ac:grpSpMkLst>
            <pc:docMk/>
            <pc:sldMk cId="3297213657" sldId="277"/>
            <ac:grpSpMk id="100" creationId="{E8D956A8-B59A-167B-632D-9A5FE5389B75}"/>
          </ac:grpSpMkLst>
        </pc:grpChg>
        <pc:grpChg chg="del mod">
          <ac:chgData name="Davood Wadi" userId="22e59502-a1b6-42af-a11d-6423e7dff1a8" providerId="ADAL" clId="{D216F820-60E6-420B-AD8E-649CB9B4A3C5}" dt="2023-08-23T20:38:39.606" v="3540"/>
          <ac:grpSpMkLst>
            <pc:docMk/>
            <pc:sldMk cId="3297213657" sldId="277"/>
            <ac:grpSpMk id="106" creationId="{64AE9861-4487-8A1B-34F7-5E88A4A81ECE}"/>
          </ac:grpSpMkLst>
        </pc:grpChg>
        <pc:grpChg chg="del mod">
          <ac:chgData name="Davood Wadi" userId="22e59502-a1b6-42af-a11d-6423e7dff1a8" providerId="ADAL" clId="{D216F820-60E6-420B-AD8E-649CB9B4A3C5}" dt="2023-08-23T20:38:39.606" v="3540"/>
          <ac:grpSpMkLst>
            <pc:docMk/>
            <pc:sldMk cId="3297213657" sldId="277"/>
            <ac:grpSpMk id="109" creationId="{DA5F4904-71A6-F47C-09E9-AC70B4DAA4AF}"/>
          </ac:grpSpMkLst>
        </pc:grpChg>
        <pc:grpChg chg="del mod">
          <ac:chgData name="Davood Wadi" userId="22e59502-a1b6-42af-a11d-6423e7dff1a8" providerId="ADAL" clId="{D216F820-60E6-420B-AD8E-649CB9B4A3C5}" dt="2023-08-23T20:38:36.132" v="3538"/>
          <ac:grpSpMkLst>
            <pc:docMk/>
            <pc:sldMk cId="3297213657" sldId="277"/>
            <ac:grpSpMk id="112" creationId="{1AFC5EE2-BED8-7B25-603D-0B1604B8DF08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297213657" sldId="277"/>
            <ac:grpSpMk id="114" creationId="{C381C5D1-ED95-2921-3D2F-95C60D065C75}"/>
          </ac:grpSpMkLst>
        </pc:grpChg>
        <pc:grpChg chg="del mod">
          <ac:chgData name="Davood Wadi" userId="22e59502-a1b6-42af-a11d-6423e7dff1a8" providerId="ADAL" clId="{D216F820-60E6-420B-AD8E-649CB9B4A3C5}" dt="2023-08-23T20:38:39.606" v="3540"/>
          <ac:grpSpMkLst>
            <pc:docMk/>
            <pc:sldMk cId="3297213657" sldId="277"/>
            <ac:grpSpMk id="116" creationId="{7D4D2ACE-9142-95CE-8D3F-420E5202E0EF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297213657" sldId="277"/>
            <ac:grpSpMk id="118" creationId="{7A0C96E7-89A1-745F-4BC5-F4DE440F4EF5}"/>
          </ac:grpSpMkLst>
        </pc:grpChg>
        <pc:grpChg chg="del mod">
          <ac:chgData name="Davood Wadi" userId="22e59502-a1b6-42af-a11d-6423e7dff1a8" providerId="ADAL" clId="{D216F820-60E6-420B-AD8E-649CB9B4A3C5}" dt="2023-08-24T12:50:35.681" v="4949"/>
          <ac:grpSpMkLst>
            <pc:docMk/>
            <pc:sldMk cId="3297213657" sldId="277"/>
            <ac:grpSpMk id="131" creationId="{A3609371-4607-601B-B952-F0963C8D1AE0}"/>
          </ac:grpSpMkLst>
        </pc:grpChg>
        <pc:grpChg chg="del mod">
          <ac:chgData name="Davood Wadi" userId="22e59502-a1b6-42af-a11d-6423e7dff1a8" providerId="ADAL" clId="{D216F820-60E6-420B-AD8E-649CB9B4A3C5}" dt="2023-08-24T12:51:13.572" v="4967"/>
          <ac:grpSpMkLst>
            <pc:docMk/>
            <pc:sldMk cId="3297213657" sldId="277"/>
            <ac:grpSpMk id="133" creationId="{3C532C59-4948-6B62-A0DA-15BBB3CE40F0}"/>
          </ac:grpSpMkLst>
        </pc:grpChg>
        <pc:grpChg chg="del mod">
          <ac:chgData name="Davood Wadi" userId="22e59502-a1b6-42af-a11d-6423e7dff1a8" providerId="ADAL" clId="{D216F820-60E6-420B-AD8E-649CB9B4A3C5}" dt="2023-08-24T12:50:49.252" v="4961"/>
          <ac:grpSpMkLst>
            <pc:docMk/>
            <pc:sldMk cId="3297213657" sldId="277"/>
            <ac:grpSpMk id="140" creationId="{34F42116-8048-CCDB-1B04-D886754301C0}"/>
          </ac:grpSpMkLst>
        </pc:grpChg>
        <pc:grpChg chg="mod">
          <ac:chgData name="Davood Wadi" userId="22e59502-a1b6-42af-a11d-6423e7dff1a8" providerId="ADAL" clId="{D216F820-60E6-420B-AD8E-649CB9B4A3C5}" dt="2023-08-24T12:50:49.252" v="4961"/>
          <ac:grpSpMkLst>
            <pc:docMk/>
            <pc:sldMk cId="3297213657" sldId="277"/>
            <ac:grpSpMk id="145" creationId="{9A75F752-181D-067D-B678-D786DAFD0471}"/>
          </ac:grpSpMkLst>
        </pc:grpChg>
        <pc:grpChg chg="del mod">
          <ac:chgData name="Davood Wadi" userId="22e59502-a1b6-42af-a11d-6423e7dff1a8" providerId="ADAL" clId="{D216F820-60E6-420B-AD8E-649CB9B4A3C5}" dt="2023-08-24T12:51:19.375" v="4970"/>
          <ac:grpSpMkLst>
            <pc:docMk/>
            <pc:sldMk cId="3297213657" sldId="277"/>
            <ac:grpSpMk id="151" creationId="{B7230293-28BB-74DD-5540-C62F3769C027}"/>
          </ac:grpSpMkLst>
        </pc:grpChg>
        <pc:grpChg chg="mod">
          <ac:chgData name="Davood Wadi" userId="22e59502-a1b6-42af-a11d-6423e7dff1a8" providerId="ADAL" clId="{D216F820-60E6-420B-AD8E-649CB9B4A3C5}" dt="2023-08-24T12:51:19.375" v="4970"/>
          <ac:grpSpMkLst>
            <pc:docMk/>
            <pc:sldMk cId="3297213657" sldId="277"/>
            <ac:grpSpMk id="154" creationId="{3BB61E2E-746E-8097-A9EB-493EF329D621}"/>
          </ac:grpSpMkLst>
        </pc:grpChg>
        <pc:picChg chg="del">
          <ac:chgData name="Davood Wadi" userId="22e59502-a1b6-42af-a11d-6423e7dff1a8" providerId="ADAL" clId="{D216F820-60E6-420B-AD8E-649CB9B4A3C5}" dt="2023-08-23T14:11:27.984" v="980" actId="478"/>
          <ac:picMkLst>
            <pc:docMk/>
            <pc:sldMk cId="3297213657" sldId="277"/>
            <ac:picMk id="25" creationId="{BFFCF21C-AD44-7F0E-4F45-99EF52D3AD33}"/>
          </ac:picMkLst>
        </pc:pic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22" creationId="{5C79480E-1110-6CF8-11C7-72E769DA5624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23" creationId="{A1486EAC-437D-2F67-D440-8A1C09BB5556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28" creationId="{5427A5DF-81D0-BA0D-6DAB-07C9175EEF3F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29" creationId="{AFF3697C-0570-F2C8-5F7C-D6803BA1ED03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30" creationId="{30185D38-A289-E4A7-15C9-56C3EA542B5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32" creationId="{4BB12111-C1C7-3276-FA70-9797FEEBB7D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33" creationId="{A8B490CA-BE57-C14E-17AE-534FEAA6966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34" creationId="{1CF2402B-B55D-5D8E-8EB2-FB91410DCD2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35" creationId="{954E6FE1-45D9-8D72-D45E-185A4CFBF7D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36" creationId="{055F9971-CC4C-B421-1CF9-A06F98FEBFC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37" creationId="{2F6BE0A1-5E4B-A19E-3284-4D56A3DD751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38" creationId="{D64F11BE-48B1-D42C-777E-345EDE69ECF3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40" creationId="{5E9F24AC-8C44-B4BF-D967-AF78106FDF1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41" creationId="{C4B731F1-EFC0-2E69-EBC9-E426DFFADE7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42" creationId="{4D7E198C-2D8D-B27D-F198-75E232582D6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43" creationId="{4DA2166B-6109-D6CA-E584-2490C4FEB77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44" creationId="{3E5201E5-5A78-254F-95DC-5283E739F3E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45" creationId="{CD922A7F-5C10-6E98-6984-8CB2642D426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46" creationId="{3EF68E96-FD73-F108-64D9-AA4773E330E5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47" creationId="{381251DA-2430-7BAC-6732-3D5037DAA9F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48" creationId="{B96654EA-4F41-04F1-4074-58707113A08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49" creationId="{FB0160D1-2161-E50F-E295-6EE5A2FB3024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51" creationId="{C11E69AB-47C7-B1EC-FD71-5B20209309CF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52" creationId="{C6B86CFD-57B5-443A-1AAA-A37EB509915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53" creationId="{A4EF55DC-CFFC-3ABC-B645-01AF79BB902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54" creationId="{EABC2011-3538-0B48-129C-9265E1E1594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55" creationId="{58A3B795-4397-4B05-192A-EE0475803B9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56" creationId="{544CBC72-CEAF-7BBD-C133-B2DA6274C93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57" creationId="{AAD6EA18-0D98-90D9-6B0A-039A01F9214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58" creationId="{6941F80A-BB31-68B3-BDBD-44106881F19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59" creationId="{76EA5C94-ECEF-D569-B3A0-21F85487052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60" creationId="{E9728BB9-6289-D792-98C8-C95890FCE6CB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62" creationId="{CB4033EA-BD48-F284-0AB2-696ED9BD7F9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63" creationId="{E2ED431A-7559-AFEA-7EE9-F3753A275B8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64" creationId="{5560EB2A-72FD-6AA5-4DF1-FAFE5724C6C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66" creationId="{743C20D3-9026-323B-D24B-6D1FFCE81A8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67" creationId="{C2B6AC0A-8C11-F782-0FD1-B78242FEA9A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69" creationId="{5CE49FA7-FFCF-9A77-14A5-C9D994A6E8A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70" creationId="{105CE594-7EA3-177D-018F-5527D74D2F44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72" creationId="{17C42296-5683-01B8-E0B2-2A8938950B5D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74" creationId="{8DC920E5-F65D-75CA-1A2B-A38D7400611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75" creationId="{99035946-44B6-D000-107E-517E3075D2F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76" creationId="{F406FA14-AA32-2C65-70F8-1755961E002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77" creationId="{C6C1BF69-7FBB-9F42-F8DF-7C7095501C8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78" creationId="{F76BD992-0280-B1E3-563A-1E9CE6DE01D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79" creationId="{E16CA7AD-DA33-2D99-B27D-6040A21E38D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80" creationId="{D8AF703E-675D-2A6C-0154-31BF8E36A2F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82" creationId="{F8C63606-E7ED-FC09-F289-A4C4F24E275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83" creationId="{0E6AFC00-4227-4DC3-B24B-692D6A35150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84" creationId="{2E7222CE-A66D-96E5-F1FF-6BAE691A831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85" creationId="{1CFCDE19-AB20-9868-3CE4-ED9882E9742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86" creationId="{3194E3E7-82D1-E7B7-4434-C93403EF014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87" creationId="{B1A8705B-53E0-1F12-43ED-D67334777520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88" creationId="{F1F82044-42FB-4E5E-690C-183244CBA7BF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89" creationId="{815611A6-295E-5AF3-6B14-F8FC205DD6B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91" creationId="{C3246FD2-CBBE-7D9E-C71C-3A511E3F065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92" creationId="{05A7B695-80D0-603B-791E-475116BC4375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94" creationId="{35B2A3F2-A726-D75A-54A2-A3ADED4EAFF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96" creationId="{B6211F1F-2264-5E35-050D-34AAD4BE622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97" creationId="{E964E762-DAD4-A0C0-0F00-A719F64733E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98" creationId="{845615EE-C197-80FD-7E5F-5E5E15A9019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99" creationId="{813FAD86-9654-D04D-878F-402F09E720B5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101" creationId="{5C0BE538-84B7-66D6-7A67-22366B4712F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102" creationId="{9110DD55-41D2-019B-BED7-31D71FD684B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103" creationId="{A6A22397-6828-0914-6CB3-1CEE8778EA7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104" creationId="{E1939BBE-ED2A-87C2-259C-DF0BFCE930D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105" creationId="{85A93D00-A1C0-5314-2B83-2EB499208E25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107" creationId="{A6D7676C-7105-0763-370F-6BB0E718477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108" creationId="{544A19F8-4B2F-52E8-F474-710CE224B46C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110" creationId="{5E89A557-5298-1FF7-6F46-1C040BC7C87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111" creationId="{88A6A5D8-4A1B-6294-C5EE-95E8D90963FC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113" creationId="{879D2F46-A602-404C-6FA6-D1F41E5EC0A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115" creationId="{26CEC6ED-0835-FA8F-9558-5399100EA4CD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297213657" sldId="277"/>
            <ac:inkMk id="117" creationId="{496876AB-3E7F-8D07-8092-66A281E2D48E}"/>
          </ac:inkMkLst>
        </pc:inkChg>
        <pc:inkChg chg="add">
          <ac:chgData name="Davood Wadi" userId="22e59502-a1b6-42af-a11d-6423e7dff1a8" providerId="ADAL" clId="{D216F820-60E6-420B-AD8E-649CB9B4A3C5}" dt="2023-08-24T12:49:38.980" v="4935" actId="9405"/>
          <ac:inkMkLst>
            <pc:docMk/>
            <pc:sldMk cId="3297213657" sldId="277"/>
            <ac:inkMk id="119" creationId="{D348E091-F785-F5CC-C7BC-B5C0B9CA24D7}"/>
          </ac:inkMkLst>
        </pc:inkChg>
        <pc:inkChg chg="add">
          <ac:chgData name="Davood Wadi" userId="22e59502-a1b6-42af-a11d-6423e7dff1a8" providerId="ADAL" clId="{D216F820-60E6-420B-AD8E-649CB9B4A3C5}" dt="2023-08-24T12:49:55.410" v="4936" actId="9405"/>
          <ac:inkMkLst>
            <pc:docMk/>
            <pc:sldMk cId="3297213657" sldId="277"/>
            <ac:inkMk id="120" creationId="{9049F91E-75A8-11FA-EB6D-1AAC554A537F}"/>
          </ac:inkMkLst>
        </pc:inkChg>
        <pc:inkChg chg="add">
          <ac:chgData name="Davood Wadi" userId="22e59502-a1b6-42af-a11d-6423e7dff1a8" providerId="ADAL" clId="{D216F820-60E6-420B-AD8E-649CB9B4A3C5}" dt="2023-08-24T12:49:59.207" v="4937" actId="9405"/>
          <ac:inkMkLst>
            <pc:docMk/>
            <pc:sldMk cId="3297213657" sldId="277"/>
            <ac:inkMk id="121" creationId="{E9367D93-28ED-23C9-71E2-C293E33426DB}"/>
          </ac:inkMkLst>
        </pc:inkChg>
        <pc:inkChg chg="add">
          <ac:chgData name="Davood Wadi" userId="22e59502-a1b6-42af-a11d-6423e7dff1a8" providerId="ADAL" clId="{D216F820-60E6-420B-AD8E-649CB9B4A3C5}" dt="2023-08-24T12:50:01.176" v="4938" actId="9405"/>
          <ac:inkMkLst>
            <pc:docMk/>
            <pc:sldMk cId="3297213657" sldId="277"/>
            <ac:inkMk id="122" creationId="{07587065-4698-1E62-29CC-CEA2913680FA}"/>
          </ac:inkMkLst>
        </pc:inkChg>
        <pc:inkChg chg="add">
          <ac:chgData name="Davood Wadi" userId="22e59502-a1b6-42af-a11d-6423e7dff1a8" providerId="ADAL" clId="{D216F820-60E6-420B-AD8E-649CB9B4A3C5}" dt="2023-08-24T12:50:08.790" v="4939" actId="9405"/>
          <ac:inkMkLst>
            <pc:docMk/>
            <pc:sldMk cId="3297213657" sldId="277"/>
            <ac:inkMk id="123" creationId="{4089C429-488C-D67D-6780-828A631B67D2}"/>
          </ac:inkMkLst>
        </pc:inkChg>
        <pc:inkChg chg="add mod">
          <ac:chgData name="Davood Wadi" userId="22e59502-a1b6-42af-a11d-6423e7dff1a8" providerId="ADAL" clId="{D216F820-60E6-420B-AD8E-649CB9B4A3C5}" dt="2023-08-24T12:51:19.375" v="4970"/>
          <ac:inkMkLst>
            <pc:docMk/>
            <pc:sldMk cId="3297213657" sldId="277"/>
            <ac:inkMk id="124" creationId="{70644B4A-670D-DD6D-B82A-34A9CAE8BF3F}"/>
          </ac:inkMkLst>
        </pc:inkChg>
        <pc:inkChg chg="add mod">
          <ac:chgData name="Davood Wadi" userId="22e59502-a1b6-42af-a11d-6423e7dff1a8" providerId="ADAL" clId="{D216F820-60E6-420B-AD8E-649CB9B4A3C5}" dt="2023-08-24T12:51:19.375" v="4970"/>
          <ac:inkMkLst>
            <pc:docMk/>
            <pc:sldMk cId="3297213657" sldId="277"/>
            <ac:inkMk id="125" creationId="{EEBF36D6-4E6B-9D22-D631-A96478CC8A56}"/>
          </ac:inkMkLst>
        </pc:inkChg>
        <pc:inkChg chg="add mod">
          <ac:chgData name="Davood Wadi" userId="22e59502-a1b6-42af-a11d-6423e7dff1a8" providerId="ADAL" clId="{D216F820-60E6-420B-AD8E-649CB9B4A3C5}" dt="2023-08-24T12:51:19.375" v="4970"/>
          <ac:inkMkLst>
            <pc:docMk/>
            <pc:sldMk cId="3297213657" sldId="277"/>
            <ac:inkMk id="126" creationId="{DAC61805-F1CE-CF3B-F9F2-75B5FA0B98F2}"/>
          </ac:inkMkLst>
        </pc:inkChg>
        <pc:inkChg chg="add mod">
          <ac:chgData name="Davood Wadi" userId="22e59502-a1b6-42af-a11d-6423e7dff1a8" providerId="ADAL" clId="{D216F820-60E6-420B-AD8E-649CB9B4A3C5}" dt="2023-08-24T12:51:19.375" v="4970"/>
          <ac:inkMkLst>
            <pc:docMk/>
            <pc:sldMk cId="3297213657" sldId="277"/>
            <ac:inkMk id="127" creationId="{275C7535-0A5C-8EDA-E2FE-317378EED480}"/>
          </ac:inkMkLst>
        </pc:inkChg>
        <pc:inkChg chg="add mod">
          <ac:chgData name="Davood Wadi" userId="22e59502-a1b6-42af-a11d-6423e7dff1a8" providerId="ADAL" clId="{D216F820-60E6-420B-AD8E-649CB9B4A3C5}" dt="2023-08-24T12:51:19.375" v="4970"/>
          <ac:inkMkLst>
            <pc:docMk/>
            <pc:sldMk cId="3297213657" sldId="277"/>
            <ac:inkMk id="128" creationId="{58A3AB8B-DC15-D62E-4F33-70A04971BC5E}"/>
          </ac:inkMkLst>
        </pc:inkChg>
        <pc:inkChg chg="add mod">
          <ac:chgData name="Davood Wadi" userId="22e59502-a1b6-42af-a11d-6423e7dff1a8" providerId="ADAL" clId="{D216F820-60E6-420B-AD8E-649CB9B4A3C5}" dt="2023-08-24T12:51:19.375" v="4970"/>
          <ac:inkMkLst>
            <pc:docMk/>
            <pc:sldMk cId="3297213657" sldId="277"/>
            <ac:inkMk id="129" creationId="{4D12F025-0711-28DA-4E41-F4D4E729424E}"/>
          </ac:inkMkLst>
        </pc:inkChg>
        <pc:inkChg chg="add mod">
          <ac:chgData name="Davood Wadi" userId="22e59502-a1b6-42af-a11d-6423e7dff1a8" providerId="ADAL" clId="{D216F820-60E6-420B-AD8E-649CB9B4A3C5}" dt="2023-08-24T12:51:19.375" v="4970"/>
          <ac:inkMkLst>
            <pc:docMk/>
            <pc:sldMk cId="3297213657" sldId="277"/>
            <ac:inkMk id="130" creationId="{D641F924-F476-A204-357A-ED17AE18D1AF}"/>
          </ac:inkMkLst>
        </pc:inkChg>
        <pc:inkChg chg="add mod">
          <ac:chgData name="Davood Wadi" userId="22e59502-a1b6-42af-a11d-6423e7dff1a8" providerId="ADAL" clId="{D216F820-60E6-420B-AD8E-649CB9B4A3C5}" dt="2023-08-24T12:51:19.375" v="4970"/>
          <ac:inkMkLst>
            <pc:docMk/>
            <pc:sldMk cId="3297213657" sldId="277"/>
            <ac:inkMk id="132" creationId="{494EE8C0-2F17-501B-8E2E-F2C6EBA6E11A}"/>
          </ac:inkMkLst>
        </pc:inkChg>
        <pc:inkChg chg="add mod">
          <ac:chgData name="Davood Wadi" userId="22e59502-a1b6-42af-a11d-6423e7dff1a8" providerId="ADAL" clId="{D216F820-60E6-420B-AD8E-649CB9B4A3C5}" dt="2023-08-24T12:50:49.252" v="4961"/>
          <ac:inkMkLst>
            <pc:docMk/>
            <pc:sldMk cId="3297213657" sldId="277"/>
            <ac:inkMk id="134" creationId="{924067C4-69FC-B35A-9FE3-28EDBC4E8119}"/>
          </ac:inkMkLst>
        </pc:inkChg>
        <pc:inkChg chg="add mod">
          <ac:chgData name="Davood Wadi" userId="22e59502-a1b6-42af-a11d-6423e7dff1a8" providerId="ADAL" clId="{D216F820-60E6-420B-AD8E-649CB9B4A3C5}" dt="2023-08-24T12:50:49.252" v="4961"/>
          <ac:inkMkLst>
            <pc:docMk/>
            <pc:sldMk cId="3297213657" sldId="277"/>
            <ac:inkMk id="135" creationId="{65C70DAD-D28C-9E7D-7383-07D4E3A23DF0}"/>
          </ac:inkMkLst>
        </pc:inkChg>
        <pc:inkChg chg="add mod">
          <ac:chgData name="Davood Wadi" userId="22e59502-a1b6-42af-a11d-6423e7dff1a8" providerId="ADAL" clId="{D216F820-60E6-420B-AD8E-649CB9B4A3C5}" dt="2023-08-24T12:50:49.252" v="4961"/>
          <ac:inkMkLst>
            <pc:docMk/>
            <pc:sldMk cId="3297213657" sldId="277"/>
            <ac:inkMk id="136" creationId="{1ABCDCBF-60D3-B8A1-3693-9978F50CE39A}"/>
          </ac:inkMkLst>
        </pc:inkChg>
        <pc:inkChg chg="add mod">
          <ac:chgData name="Davood Wadi" userId="22e59502-a1b6-42af-a11d-6423e7dff1a8" providerId="ADAL" clId="{D216F820-60E6-420B-AD8E-649CB9B4A3C5}" dt="2023-08-24T12:50:49.252" v="4961"/>
          <ac:inkMkLst>
            <pc:docMk/>
            <pc:sldMk cId="3297213657" sldId="277"/>
            <ac:inkMk id="137" creationId="{55385786-3B24-BCF2-5696-61D8EE9F4AB6}"/>
          </ac:inkMkLst>
        </pc:inkChg>
        <pc:inkChg chg="add mod">
          <ac:chgData name="Davood Wadi" userId="22e59502-a1b6-42af-a11d-6423e7dff1a8" providerId="ADAL" clId="{D216F820-60E6-420B-AD8E-649CB9B4A3C5}" dt="2023-08-24T12:50:49.252" v="4961"/>
          <ac:inkMkLst>
            <pc:docMk/>
            <pc:sldMk cId="3297213657" sldId="277"/>
            <ac:inkMk id="138" creationId="{A6AFF168-AC0D-59A1-B569-34A70EA3125D}"/>
          </ac:inkMkLst>
        </pc:inkChg>
        <pc:inkChg chg="add mod">
          <ac:chgData name="Davood Wadi" userId="22e59502-a1b6-42af-a11d-6423e7dff1a8" providerId="ADAL" clId="{D216F820-60E6-420B-AD8E-649CB9B4A3C5}" dt="2023-08-24T12:50:49.252" v="4961"/>
          <ac:inkMkLst>
            <pc:docMk/>
            <pc:sldMk cId="3297213657" sldId="277"/>
            <ac:inkMk id="139" creationId="{5E18D733-912E-5FFF-DA2A-E399E65600AD}"/>
          </ac:inkMkLst>
        </pc:inkChg>
        <pc:inkChg chg="add mod">
          <ac:chgData name="Davood Wadi" userId="22e59502-a1b6-42af-a11d-6423e7dff1a8" providerId="ADAL" clId="{D216F820-60E6-420B-AD8E-649CB9B4A3C5}" dt="2023-08-24T12:50:49.252" v="4961"/>
          <ac:inkMkLst>
            <pc:docMk/>
            <pc:sldMk cId="3297213657" sldId="277"/>
            <ac:inkMk id="141" creationId="{76481EC9-3A89-E144-7403-A4ACF733220E}"/>
          </ac:inkMkLst>
        </pc:inkChg>
        <pc:inkChg chg="add mod">
          <ac:chgData name="Davood Wadi" userId="22e59502-a1b6-42af-a11d-6423e7dff1a8" providerId="ADAL" clId="{D216F820-60E6-420B-AD8E-649CB9B4A3C5}" dt="2023-08-24T12:50:49.252" v="4961"/>
          <ac:inkMkLst>
            <pc:docMk/>
            <pc:sldMk cId="3297213657" sldId="277"/>
            <ac:inkMk id="142" creationId="{B74DBE15-54D6-B90F-73D5-1D9CB7C674E8}"/>
          </ac:inkMkLst>
        </pc:inkChg>
        <pc:inkChg chg="add mod">
          <ac:chgData name="Davood Wadi" userId="22e59502-a1b6-42af-a11d-6423e7dff1a8" providerId="ADAL" clId="{D216F820-60E6-420B-AD8E-649CB9B4A3C5}" dt="2023-08-24T12:50:49.252" v="4961"/>
          <ac:inkMkLst>
            <pc:docMk/>
            <pc:sldMk cId="3297213657" sldId="277"/>
            <ac:inkMk id="143" creationId="{48C40CA8-E62D-193C-5E4D-D8C4A7DF6563}"/>
          </ac:inkMkLst>
        </pc:inkChg>
        <pc:inkChg chg="add mod">
          <ac:chgData name="Davood Wadi" userId="22e59502-a1b6-42af-a11d-6423e7dff1a8" providerId="ADAL" clId="{D216F820-60E6-420B-AD8E-649CB9B4A3C5}" dt="2023-08-24T12:50:49.252" v="4961"/>
          <ac:inkMkLst>
            <pc:docMk/>
            <pc:sldMk cId="3297213657" sldId="277"/>
            <ac:inkMk id="144" creationId="{B31E14CC-8E8D-85D8-345A-9B6AE1065FFE}"/>
          </ac:inkMkLst>
        </pc:inkChg>
        <pc:inkChg chg="add">
          <ac:chgData name="Davood Wadi" userId="22e59502-a1b6-42af-a11d-6423e7dff1a8" providerId="ADAL" clId="{D216F820-60E6-420B-AD8E-649CB9B4A3C5}" dt="2023-08-24T12:50:55.591" v="4962" actId="9405"/>
          <ac:inkMkLst>
            <pc:docMk/>
            <pc:sldMk cId="3297213657" sldId="277"/>
            <ac:inkMk id="146" creationId="{41C9A851-CFCB-ACF2-F77C-514CC8ABA56C}"/>
          </ac:inkMkLst>
        </pc:inkChg>
        <pc:inkChg chg="add">
          <ac:chgData name="Davood Wadi" userId="22e59502-a1b6-42af-a11d-6423e7dff1a8" providerId="ADAL" clId="{D216F820-60E6-420B-AD8E-649CB9B4A3C5}" dt="2023-08-24T12:50:59.091" v="4963" actId="9405"/>
          <ac:inkMkLst>
            <pc:docMk/>
            <pc:sldMk cId="3297213657" sldId="277"/>
            <ac:inkMk id="147" creationId="{8FFE0B91-615D-C18F-DF7E-8BBF56703AA1}"/>
          </ac:inkMkLst>
        </pc:inkChg>
        <pc:inkChg chg="add">
          <ac:chgData name="Davood Wadi" userId="22e59502-a1b6-42af-a11d-6423e7dff1a8" providerId="ADAL" clId="{D216F820-60E6-420B-AD8E-649CB9B4A3C5}" dt="2023-08-24T12:51:05.021" v="4964" actId="9405"/>
          <ac:inkMkLst>
            <pc:docMk/>
            <pc:sldMk cId="3297213657" sldId="277"/>
            <ac:inkMk id="148" creationId="{ED62FC38-EEDA-CED9-7AAD-3C9C41A50D6A}"/>
          </ac:inkMkLst>
        </pc:inkChg>
        <pc:inkChg chg="add">
          <ac:chgData name="Davood Wadi" userId="22e59502-a1b6-42af-a11d-6423e7dff1a8" providerId="ADAL" clId="{D216F820-60E6-420B-AD8E-649CB9B4A3C5}" dt="2023-08-24T12:51:07.642" v="4965" actId="9405"/>
          <ac:inkMkLst>
            <pc:docMk/>
            <pc:sldMk cId="3297213657" sldId="277"/>
            <ac:inkMk id="149" creationId="{F0DCEA18-BDC8-CD4C-CC62-640E0A7B84FC}"/>
          </ac:inkMkLst>
        </pc:inkChg>
        <pc:inkChg chg="add mod">
          <ac:chgData name="Davood Wadi" userId="22e59502-a1b6-42af-a11d-6423e7dff1a8" providerId="ADAL" clId="{D216F820-60E6-420B-AD8E-649CB9B4A3C5}" dt="2023-08-24T12:51:19.375" v="4970"/>
          <ac:inkMkLst>
            <pc:docMk/>
            <pc:sldMk cId="3297213657" sldId="277"/>
            <ac:inkMk id="150" creationId="{A150D7A6-1761-F1D3-A1B7-EEED84ECF7E1}"/>
          </ac:inkMkLst>
        </pc:inkChg>
        <pc:inkChg chg="add">
          <ac:chgData name="Davood Wadi" userId="22e59502-a1b6-42af-a11d-6423e7dff1a8" providerId="ADAL" clId="{D216F820-60E6-420B-AD8E-649CB9B4A3C5}" dt="2023-08-24T12:51:14.272" v="4968" actId="9405"/>
          <ac:inkMkLst>
            <pc:docMk/>
            <pc:sldMk cId="3297213657" sldId="277"/>
            <ac:inkMk id="152" creationId="{26C9F18F-7B52-B8D7-D6C3-9B91141D1AF3}"/>
          </ac:inkMkLst>
        </pc:inkChg>
        <pc:inkChg chg="add mod">
          <ac:chgData name="Davood Wadi" userId="22e59502-a1b6-42af-a11d-6423e7dff1a8" providerId="ADAL" clId="{D216F820-60E6-420B-AD8E-649CB9B4A3C5}" dt="2023-08-24T12:51:19.375" v="4970"/>
          <ac:inkMkLst>
            <pc:docMk/>
            <pc:sldMk cId="3297213657" sldId="277"/>
            <ac:inkMk id="153" creationId="{E7836D67-D4E0-C3AB-167D-DF2608D60755}"/>
          </ac:inkMkLst>
        </pc:inkChg>
        <pc:cxnChg chg="del">
          <ac:chgData name="Davood Wadi" userId="22e59502-a1b6-42af-a11d-6423e7dff1a8" providerId="ADAL" clId="{D216F820-60E6-420B-AD8E-649CB9B4A3C5}" dt="2023-08-23T14:11:19.981" v="978" actId="478"/>
          <ac:cxnSpMkLst>
            <pc:docMk/>
            <pc:sldMk cId="3297213657" sldId="277"/>
            <ac:cxnSpMk id="27" creationId="{A7019542-80EE-B32C-B06A-9EB6F136AF4B}"/>
          </ac:cxnSpMkLst>
        </pc:cxnChg>
      </pc:sldChg>
      <pc:sldChg chg="modSp add del mod">
        <pc:chgData name="Davood Wadi" userId="22e59502-a1b6-42af-a11d-6423e7dff1a8" providerId="ADAL" clId="{D216F820-60E6-420B-AD8E-649CB9B4A3C5}" dt="2023-08-23T14:21:11.132" v="1129" actId="47"/>
        <pc:sldMkLst>
          <pc:docMk/>
          <pc:sldMk cId="357254015" sldId="278"/>
        </pc:sldMkLst>
        <pc:spChg chg="mod">
          <ac:chgData name="Davood Wadi" userId="22e59502-a1b6-42af-a11d-6423e7dff1a8" providerId="ADAL" clId="{D216F820-60E6-420B-AD8E-649CB9B4A3C5}" dt="2023-08-23T14:20:53.666" v="1127" actId="1076"/>
          <ac:spMkLst>
            <pc:docMk/>
            <pc:sldMk cId="357254015" sldId="278"/>
            <ac:spMk id="9" creationId="{CD17E009-782D-43F5-1FEA-459CFFDE9703}"/>
          </ac:spMkLst>
        </pc:spChg>
      </pc:sldChg>
      <pc:sldChg chg="addSp delSp modSp add mod">
        <pc:chgData name="Davood Wadi" userId="22e59502-a1b6-42af-a11d-6423e7dff1a8" providerId="ADAL" clId="{D216F820-60E6-420B-AD8E-649CB9B4A3C5}" dt="2023-08-24T12:52:27.950" v="5022" actId="9405"/>
        <pc:sldMkLst>
          <pc:docMk/>
          <pc:sldMk cId="2398424750" sldId="278"/>
        </pc:sldMkLst>
        <pc:spChg chg="mod">
          <ac:chgData name="Davood Wadi" userId="22e59502-a1b6-42af-a11d-6423e7dff1a8" providerId="ADAL" clId="{D216F820-60E6-420B-AD8E-649CB9B4A3C5}" dt="2023-08-23T14:35:18.609" v="1379"/>
          <ac:spMkLst>
            <pc:docMk/>
            <pc:sldMk cId="2398424750" sldId="278"/>
            <ac:spMk id="2" creationId="{ACF1826D-3EAE-B4E2-EAF8-3AF5994F51FD}"/>
          </ac:spMkLst>
        </pc:spChg>
        <pc:spChg chg="add mod">
          <ac:chgData name="Davood Wadi" userId="22e59502-a1b6-42af-a11d-6423e7dff1a8" providerId="ADAL" clId="{D216F820-60E6-420B-AD8E-649CB9B4A3C5}" dt="2023-08-23T14:23:43.909" v="1203" actId="1076"/>
          <ac:spMkLst>
            <pc:docMk/>
            <pc:sldMk cId="2398424750" sldId="278"/>
            <ac:spMk id="4" creationId="{D4EFB7CF-5E64-DF72-81C6-3D5BEDCEAB03}"/>
          </ac:spMkLst>
        </pc:spChg>
        <pc:spChg chg="del">
          <ac:chgData name="Davood Wadi" userId="22e59502-a1b6-42af-a11d-6423e7dff1a8" providerId="ADAL" clId="{D216F820-60E6-420B-AD8E-649CB9B4A3C5}" dt="2023-08-23T15:21:13.561" v="2081" actId="478"/>
          <ac:spMkLst>
            <pc:docMk/>
            <pc:sldMk cId="2398424750" sldId="278"/>
            <ac:spMk id="6" creationId="{9CE349A0-88F2-822E-9055-2418D4AF4CC7}"/>
          </ac:spMkLst>
        </pc:spChg>
        <pc:spChg chg="add mod">
          <ac:chgData name="Davood Wadi" userId="22e59502-a1b6-42af-a11d-6423e7dff1a8" providerId="ADAL" clId="{D216F820-60E6-420B-AD8E-649CB9B4A3C5}" dt="2023-08-23T14:24:20.740" v="1212" actId="1076"/>
          <ac:spMkLst>
            <pc:docMk/>
            <pc:sldMk cId="2398424750" sldId="278"/>
            <ac:spMk id="7" creationId="{9A6C3183-28B9-FC2B-62F5-62DF4B0A3022}"/>
          </ac:spMkLst>
        </pc:spChg>
        <pc:spChg chg="add mod">
          <ac:chgData name="Davood Wadi" userId="22e59502-a1b6-42af-a11d-6423e7dff1a8" providerId="ADAL" clId="{D216F820-60E6-420B-AD8E-649CB9B4A3C5}" dt="2023-08-23T14:25:31.832" v="1253" actId="20577"/>
          <ac:spMkLst>
            <pc:docMk/>
            <pc:sldMk cId="2398424750" sldId="278"/>
            <ac:spMk id="8" creationId="{69149E46-DA5B-1448-EC96-767F84F2D75D}"/>
          </ac:spMkLst>
        </pc:spChg>
        <pc:spChg chg="mod">
          <ac:chgData name="Davood Wadi" userId="22e59502-a1b6-42af-a11d-6423e7dff1a8" providerId="ADAL" clId="{D216F820-60E6-420B-AD8E-649CB9B4A3C5}" dt="2023-08-23T14:26:57.746" v="1298" actId="1076"/>
          <ac:spMkLst>
            <pc:docMk/>
            <pc:sldMk cId="2398424750" sldId="278"/>
            <ac:spMk id="9" creationId="{CD17E009-782D-43F5-1FEA-459CFFDE9703}"/>
          </ac:spMkLst>
        </pc:spChg>
        <pc:spChg chg="add mod">
          <ac:chgData name="Davood Wadi" userId="22e59502-a1b6-42af-a11d-6423e7dff1a8" providerId="ADAL" clId="{D216F820-60E6-420B-AD8E-649CB9B4A3C5}" dt="2023-08-23T14:26:01.003" v="1289" actId="1038"/>
          <ac:spMkLst>
            <pc:docMk/>
            <pc:sldMk cId="2398424750" sldId="278"/>
            <ac:spMk id="10" creationId="{66D22E93-A35F-41FE-AE21-667500471F4A}"/>
          </ac:spMkLst>
        </pc:spChg>
        <pc:spChg chg="mod">
          <ac:chgData name="Davood Wadi" userId="22e59502-a1b6-42af-a11d-6423e7dff1a8" providerId="ADAL" clId="{D216F820-60E6-420B-AD8E-649CB9B4A3C5}" dt="2023-08-23T14:25:44.921" v="1256" actId="1076"/>
          <ac:spMkLst>
            <pc:docMk/>
            <pc:sldMk cId="2398424750" sldId="278"/>
            <ac:spMk id="14" creationId="{954EA253-EACE-5736-E0ED-32AEA3CDB4FB}"/>
          </ac:spMkLst>
        </pc:spChg>
        <pc:spChg chg="mod">
          <ac:chgData name="Davood Wadi" userId="22e59502-a1b6-42af-a11d-6423e7dff1a8" providerId="ADAL" clId="{D216F820-60E6-420B-AD8E-649CB9B4A3C5}" dt="2023-08-23T14:23:17.915" v="1188" actId="1076"/>
          <ac:spMkLst>
            <pc:docMk/>
            <pc:sldMk cId="2398424750" sldId="278"/>
            <ac:spMk id="16" creationId="{E5D4F6E7-8BB3-C42E-9E8E-4806C33349A6}"/>
          </ac:spMkLst>
        </pc:spChg>
        <pc:spChg chg="mod">
          <ac:chgData name="Davood Wadi" userId="22e59502-a1b6-42af-a11d-6423e7dff1a8" providerId="ADAL" clId="{D216F820-60E6-420B-AD8E-649CB9B4A3C5}" dt="2023-08-24T11:56:28.708" v="4301" actId="1076"/>
          <ac:spMkLst>
            <pc:docMk/>
            <pc:sldMk cId="2398424750" sldId="278"/>
            <ac:spMk id="18" creationId="{52DFA99E-A5E4-3C01-0CFB-E8F874BC0802}"/>
          </ac:spMkLst>
        </pc:spChg>
        <pc:spChg chg="mod">
          <ac:chgData name="Davood Wadi" userId="22e59502-a1b6-42af-a11d-6423e7dff1a8" providerId="ADAL" clId="{D216F820-60E6-420B-AD8E-649CB9B4A3C5}" dt="2023-08-23T14:23:29.357" v="1201" actId="1035"/>
          <ac:spMkLst>
            <pc:docMk/>
            <pc:sldMk cId="2398424750" sldId="278"/>
            <ac:spMk id="19" creationId="{ED4767C5-DE48-51C5-61CC-169F21F121FF}"/>
          </ac:spMkLst>
        </pc:spChg>
        <pc:grpChg chg="del mod">
          <ac:chgData name="Davood Wadi" userId="22e59502-a1b6-42af-a11d-6423e7dff1a8" providerId="ADAL" clId="{D216F820-60E6-420B-AD8E-649CB9B4A3C5}" dt="2023-08-23T20:38:05.910" v="3524"/>
          <ac:grpSpMkLst>
            <pc:docMk/>
            <pc:sldMk cId="2398424750" sldId="278"/>
            <ac:grpSpMk id="20" creationId="{F2D5D443-539E-8AB4-1BC8-57A753691A82}"/>
          </ac:grpSpMkLst>
        </pc:grpChg>
        <pc:grpChg chg="del mod">
          <ac:chgData name="Davood Wadi" userId="22e59502-a1b6-42af-a11d-6423e7dff1a8" providerId="ADAL" clId="{D216F820-60E6-420B-AD8E-649CB9B4A3C5}" dt="2023-08-23T20:38:59.916" v="3549"/>
          <ac:grpSpMkLst>
            <pc:docMk/>
            <pc:sldMk cId="2398424750" sldId="278"/>
            <ac:grpSpMk id="24" creationId="{FB0D1299-19B1-A23A-6A33-6C891B749B05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2398424750" sldId="278"/>
            <ac:grpSpMk id="28" creationId="{4382939D-1002-85B4-BB8C-8ED306F97A09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2398424750" sldId="278"/>
            <ac:grpSpMk id="35" creationId="{6D3E7FD9-3B49-1D35-CDD0-AFE43607914A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2398424750" sldId="278"/>
            <ac:grpSpMk id="40" creationId="{BC0359AD-7987-0D6C-F8E1-11E50F5EC292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2398424750" sldId="278"/>
            <ac:grpSpMk id="41" creationId="{2B71A831-7AC3-8888-2034-AB78D92765D8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2398424750" sldId="278"/>
            <ac:grpSpMk id="44" creationId="{7AC4D9F2-A545-A13A-0BAF-21996C3C3E1C}"/>
          </ac:grpSpMkLst>
        </pc:grpChg>
        <pc:grpChg chg="del mod">
          <ac:chgData name="Davood Wadi" userId="22e59502-a1b6-42af-a11d-6423e7dff1a8" providerId="ADAL" clId="{D216F820-60E6-420B-AD8E-649CB9B4A3C5}" dt="2023-08-24T12:51:45.474" v="4986"/>
          <ac:grpSpMkLst>
            <pc:docMk/>
            <pc:sldMk cId="2398424750" sldId="278"/>
            <ac:grpSpMk id="60" creationId="{B4478F75-7467-CCBB-AB54-F8C5E9940B88}"/>
          </ac:grpSpMkLst>
        </pc:grpChg>
        <pc:grpChg chg="mod">
          <ac:chgData name="Davood Wadi" userId="22e59502-a1b6-42af-a11d-6423e7dff1a8" providerId="ADAL" clId="{D216F820-60E6-420B-AD8E-649CB9B4A3C5}" dt="2023-08-24T12:51:45.474" v="4986"/>
          <ac:grpSpMkLst>
            <pc:docMk/>
            <pc:sldMk cId="2398424750" sldId="278"/>
            <ac:grpSpMk id="61" creationId="{BB3D1D0B-3F8D-2668-6BC3-9D72C217EBF2}"/>
          </ac:grpSpMkLst>
        </pc:grpChg>
        <pc:grpChg chg="mod">
          <ac:chgData name="Davood Wadi" userId="22e59502-a1b6-42af-a11d-6423e7dff1a8" providerId="ADAL" clId="{D216F820-60E6-420B-AD8E-649CB9B4A3C5}" dt="2023-08-24T12:51:49.569" v="4991"/>
          <ac:grpSpMkLst>
            <pc:docMk/>
            <pc:sldMk cId="2398424750" sldId="278"/>
            <ac:grpSpMk id="66" creationId="{88C0E9A1-CC06-3DF0-77A5-93207D73B698}"/>
          </ac:grpSpMkLst>
        </pc:grpChg>
        <pc:grpChg chg="del mod">
          <ac:chgData name="Davood Wadi" userId="22e59502-a1b6-42af-a11d-6423e7dff1a8" providerId="ADAL" clId="{D216F820-60E6-420B-AD8E-649CB9B4A3C5}" dt="2023-08-24T12:51:56.763" v="4997"/>
          <ac:grpSpMkLst>
            <pc:docMk/>
            <pc:sldMk cId="2398424750" sldId="278"/>
            <ac:grpSpMk id="70" creationId="{F244A36B-450B-33A6-772E-E0C0CC221709}"/>
          </ac:grpSpMkLst>
        </pc:grpChg>
        <pc:grpChg chg="del mod">
          <ac:chgData name="Davood Wadi" userId="22e59502-a1b6-42af-a11d-6423e7dff1a8" providerId="ADAL" clId="{D216F820-60E6-420B-AD8E-649CB9B4A3C5}" dt="2023-08-24T12:51:59.349" v="4999"/>
          <ac:grpSpMkLst>
            <pc:docMk/>
            <pc:sldMk cId="2398424750" sldId="278"/>
            <ac:grpSpMk id="72" creationId="{B31DD04F-5778-4075-12D2-3C859B59A572}"/>
          </ac:grpSpMkLst>
        </pc:grpChg>
        <pc:grpChg chg="mod">
          <ac:chgData name="Davood Wadi" userId="22e59502-a1b6-42af-a11d-6423e7dff1a8" providerId="ADAL" clId="{D216F820-60E6-420B-AD8E-649CB9B4A3C5}" dt="2023-08-24T12:51:59.349" v="4999"/>
          <ac:grpSpMkLst>
            <pc:docMk/>
            <pc:sldMk cId="2398424750" sldId="278"/>
            <ac:grpSpMk id="74" creationId="{5E5BAFF4-663C-367A-3385-4AD6A0CD95BE}"/>
          </ac:grpSpMkLst>
        </pc:grpChg>
        <pc:grpChg chg="del mod">
          <ac:chgData name="Davood Wadi" userId="22e59502-a1b6-42af-a11d-6423e7dff1a8" providerId="ADAL" clId="{D216F820-60E6-420B-AD8E-649CB9B4A3C5}" dt="2023-08-24T12:52:05.961" v="5006"/>
          <ac:grpSpMkLst>
            <pc:docMk/>
            <pc:sldMk cId="2398424750" sldId="278"/>
            <ac:grpSpMk id="78" creationId="{1DF96314-F751-AB1A-2485-0AB319C90C87}"/>
          </ac:grpSpMkLst>
        </pc:grpChg>
        <pc:grpChg chg="del mod">
          <ac:chgData name="Davood Wadi" userId="22e59502-a1b6-42af-a11d-6423e7dff1a8" providerId="ADAL" clId="{D216F820-60E6-420B-AD8E-649CB9B4A3C5}" dt="2023-08-24T12:52:08.072" v="5009"/>
          <ac:grpSpMkLst>
            <pc:docMk/>
            <pc:sldMk cId="2398424750" sldId="278"/>
            <ac:grpSpMk id="81" creationId="{5FBD3A91-B679-87FC-B3CB-EDAABE5A9557}"/>
          </ac:grpSpMkLst>
        </pc:grpChg>
        <pc:grpChg chg="add del mod">
          <ac:chgData name="Davood Wadi" userId="22e59502-a1b6-42af-a11d-6423e7dff1a8" providerId="ADAL" clId="{D216F820-60E6-420B-AD8E-649CB9B4A3C5}" dt="2023-08-24T12:52:15.182" v="5018"/>
          <ac:grpSpMkLst>
            <pc:docMk/>
            <pc:sldMk cId="2398424750" sldId="278"/>
            <ac:grpSpMk id="84" creationId="{4098F038-BBE4-D1BE-F95C-45353AAC71D5}"/>
          </ac:grpSpMkLst>
        </pc:grpChg>
        <pc:grpChg chg="mod">
          <ac:chgData name="Davood Wadi" userId="22e59502-a1b6-42af-a11d-6423e7dff1a8" providerId="ADAL" clId="{D216F820-60E6-420B-AD8E-649CB9B4A3C5}" dt="2023-08-24T12:52:11.467" v="5015"/>
          <ac:grpSpMkLst>
            <pc:docMk/>
            <pc:sldMk cId="2398424750" sldId="278"/>
            <ac:grpSpMk id="88" creationId="{7A7AD6FC-FAB7-E2D0-5DDB-6EF7DAB4A924}"/>
          </ac:grpSpMkLst>
        </pc:grpChg>
        <pc:grpChg chg="mod">
          <ac:chgData name="Davood Wadi" userId="22e59502-a1b6-42af-a11d-6423e7dff1a8" providerId="ADAL" clId="{D216F820-60E6-420B-AD8E-649CB9B4A3C5}" dt="2023-08-24T12:52:15.182" v="5018"/>
          <ac:grpSpMkLst>
            <pc:docMk/>
            <pc:sldMk cId="2398424750" sldId="278"/>
            <ac:grpSpMk id="91" creationId="{D6A0DE60-CA3C-5A78-B895-951F3E2DAF22}"/>
          </ac:grpSpMkLst>
        </pc:grpChg>
        <pc:grpChg chg="mod">
          <ac:chgData name="Davood Wadi" userId="22e59502-a1b6-42af-a11d-6423e7dff1a8" providerId="ADAL" clId="{D216F820-60E6-420B-AD8E-649CB9B4A3C5}" dt="2023-08-24T12:52:27.216" v="5021"/>
          <ac:grpSpMkLst>
            <pc:docMk/>
            <pc:sldMk cId="2398424750" sldId="278"/>
            <ac:grpSpMk id="94" creationId="{A5957F0B-995E-E77A-5473-AA968E655B51}"/>
          </ac:grpSpMkLst>
        </pc:grp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398424750" sldId="278"/>
            <ac:inkMk id="13" creationId="{E865D57E-1783-F937-5734-0387BA8EE8F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398424750" sldId="278"/>
            <ac:inkMk id="17" creationId="{3DF4A8E1-4150-4344-6274-DF4B61CF8AF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398424750" sldId="278"/>
            <ac:inkMk id="21" creationId="{E907F61A-798A-2FDB-2875-ACA6A92BBBC3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398424750" sldId="278"/>
            <ac:inkMk id="22" creationId="{CE33EBC0-1D68-DDB6-3895-C7FFB7FFCEA6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398424750" sldId="278"/>
            <ac:inkMk id="23" creationId="{E59D6441-0E9A-83C7-AB75-C82031F4ADF0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398424750" sldId="278"/>
            <ac:inkMk id="25" creationId="{175A9CEB-86BD-4AA8-9FC4-92249E9F605D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398424750" sldId="278"/>
            <ac:inkMk id="26" creationId="{388CBE20-490E-84BE-4521-9FA155C43E32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398424750" sldId="278"/>
            <ac:inkMk id="27" creationId="{95454135-2D38-A874-3CC5-32729861762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398424750" sldId="278"/>
            <ac:inkMk id="29" creationId="{E5D61150-BDEC-A79D-1592-98B3BECE57B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398424750" sldId="278"/>
            <ac:inkMk id="30" creationId="{297E0CBA-F42C-1D53-A0A2-21201AC5B4E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398424750" sldId="278"/>
            <ac:inkMk id="31" creationId="{5EDFBD7B-FB95-B0F3-0D97-80ABF6DA5F2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398424750" sldId="278"/>
            <ac:inkMk id="32" creationId="{35A59F27-35D7-830E-CF00-F2E949F60886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398424750" sldId="278"/>
            <ac:inkMk id="33" creationId="{6BCBD700-2A33-226A-6B9F-9486DDC5643A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398424750" sldId="278"/>
            <ac:inkMk id="34" creationId="{D130580B-5677-3827-9FB3-D3E3B0640362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398424750" sldId="278"/>
            <ac:inkMk id="36" creationId="{77470B01-C191-7828-C308-734CF2DA870A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398424750" sldId="278"/>
            <ac:inkMk id="37" creationId="{F43C8441-749E-8F0A-3664-8285FE1F75EF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398424750" sldId="278"/>
            <ac:inkMk id="38" creationId="{0C00A04C-DF39-94A8-89D8-9745414982C0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398424750" sldId="278"/>
            <ac:inkMk id="39" creationId="{ABBFF387-A5C9-5716-FFA7-E71833468AD6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398424750" sldId="278"/>
            <ac:inkMk id="42" creationId="{52627F62-5F56-6BBD-4FBE-1B145FC36617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398424750" sldId="278"/>
            <ac:inkMk id="43" creationId="{762166F6-AEAB-FB98-AB37-4FA9F8270246}"/>
          </ac:inkMkLst>
        </pc:inkChg>
        <pc:inkChg chg="add">
          <ac:chgData name="Davood Wadi" userId="22e59502-a1b6-42af-a11d-6423e7dff1a8" providerId="ADAL" clId="{D216F820-60E6-420B-AD8E-649CB9B4A3C5}" dt="2023-08-24T12:51:27.987" v="4971" actId="9405"/>
          <ac:inkMkLst>
            <pc:docMk/>
            <pc:sldMk cId="2398424750" sldId="278"/>
            <ac:inkMk id="45" creationId="{DB0B3D92-6684-3CC5-62EC-7D5DF5BD056A}"/>
          </ac:inkMkLst>
        </pc:inkChg>
        <pc:inkChg chg="add">
          <ac:chgData name="Davood Wadi" userId="22e59502-a1b6-42af-a11d-6423e7dff1a8" providerId="ADAL" clId="{D216F820-60E6-420B-AD8E-649CB9B4A3C5}" dt="2023-08-24T12:51:30.676" v="4972" actId="9405"/>
          <ac:inkMkLst>
            <pc:docMk/>
            <pc:sldMk cId="2398424750" sldId="278"/>
            <ac:inkMk id="46" creationId="{EEC2DEAC-7886-A2F3-D9AB-5CC1177775E7}"/>
          </ac:inkMkLst>
        </pc:inkChg>
        <pc:inkChg chg="add">
          <ac:chgData name="Davood Wadi" userId="22e59502-a1b6-42af-a11d-6423e7dff1a8" providerId="ADAL" clId="{D216F820-60E6-420B-AD8E-649CB9B4A3C5}" dt="2023-08-24T12:51:31.700" v="4973" actId="9405"/>
          <ac:inkMkLst>
            <pc:docMk/>
            <pc:sldMk cId="2398424750" sldId="278"/>
            <ac:inkMk id="47" creationId="{D793B4A8-DFDB-53B7-A6D9-BC060CACA910}"/>
          </ac:inkMkLst>
        </pc:inkChg>
        <pc:inkChg chg="add mod">
          <ac:chgData name="Davood Wadi" userId="22e59502-a1b6-42af-a11d-6423e7dff1a8" providerId="ADAL" clId="{D216F820-60E6-420B-AD8E-649CB9B4A3C5}" dt="2023-08-24T12:51:45.474" v="4986"/>
          <ac:inkMkLst>
            <pc:docMk/>
            <pc:sldMk cId="2398424750" sldId="278"/>
            <ac:inkMk id="48" creationId="{8DCFBBC8-50D5-1796-4534-9E0737E8F572}"/>
          </ac:inkMkLst>
        </pc:inkChg>
        <pc:inkChg chg="add mod">
          <ac:chgData name="Davood Wadi" userId="22e59502-a1b6-42af-a11d-6423e7dff1a8" providerId="ADAL" clId="{D216F820-60E6-420B-AD8E-649CB9B4A3C5}" dt="2023-08-24T12:51:45.474" v="4986"/>
          <ac:inkMkLst>
            <pc:docMk/>
            <pc:sldMk cId="2398424750" sldId="278"/>
            <ac:inkMk id="49" creationId="{DC1D1222-9C70-5EA9-6DDD-C129303FE69B}"/>
          </ac:inkMkLst>
        </pc:inkChg>
        <pc:inkChg chg="add mod">
          <ac:chgData name="Davood Wadi" userId="22e59502-a1b6-42af-a11d-6423e7dff1a8" providerId="ADAL" clId="{D216F820-60E6-420B-AD8E-649CB9B4A3C5}" dt="2023-08-24T12:51:45.474" v="4986"/>
          <ac:inkMkLst>
            <pc:docMk/>
            <pc:sldMk cId="2398424750" sldId="278"/>
            <ac:inkMk id="50" creationId="{7A44063B-7564-595B-3DF8-F515FAA7BC0F}"/>
          </ac:inkMkLst>
        </pc:inkChg>
        <pc:inkChg chg="add mod">
          <ac:chgData name="Davood Wadi" userId="22e59502-a1b6-42af-a11d-6423e7dff1a8" providerId="ADAL" clId="{D216F820-60E6-420B-AD8E-649CB9B4A3C5}" dt="2023-08-24T12:51:45.474" v="4986"/>
          <ac:inkMkLst>
            <pc:docMk/>
            <pc:sldMk cId="2398424750" sldId="278"/>
            <ac:inkMk id="51" creationId="{A7876764-7FE6-FD34-30D6-DFF5B6ED04A6}"/>
          </ac:inkMkLst>
        </pc:inkChg>
        <pc:inkChg chg="add mod">
          <ac:chgData name="Davood Wadi" userId="22e59502-a1b6-42af-a11d-6423e7dff1a8" providerId="ADAL" clId="{D216F820-60E6-420B-AD8E-649CB9B4A3C5}" dt="2023-08-24T12:51:45.474" v="4986"/>
          <ac:inkMkLst>
            <pc:docMk/>
            <pc:sldMk cId="2398424750" sldId="278"/>
            <ac:inkMk id="52" creationId="{BF5E6AC0-39F9-FC20-B039-F4B37EF06E73}"/>
          </ac:inkMkLst>
        </pc:inkChg>
        <pc:inkChg chg="add mod">
          <ac:chgData name="Davood Wadi" userId="22e59502-a1b6-42af-a11d-6423e7dff1a8" providerId="ADAL" clId="{D216F820-60E6-420B-AD8E-649CB9B4A3C5}" dt="2023-08-24T12:51:45.474" v="4986"/>
          <ac:inkMkLst>
            <pc:docMk/>
            <pc:sldMk cId="2398424750" sldId="278"/>
            <ac:inkMk id="53" creationId="{FB06C352-C333-32FE-902E-4366B4C55F93}"/>
          </ac:inkMkLst>
        </pc:inkChg>
        <pc:inkChg chg="add mod">
          <ac:chgData name="Davood Wadi" userId="22e59502-a1b6-42af-a11d-6423e7dff1a8" providerId="ADAL" clId="{D216F820-60E6-420B-AD8E-649CB9B4A3C5}" dt="2023-08-24T12:51:45.474" v="4986"/>
          <ac:inkMkLst>
            <pc:docMk/>
            <pc:sldMk cId="2398424750" sldId="278"/>
            <ac:inkMk id="54" creationId="{86FA51C1-B144-9EDC-F2E4-B278BAD578A9}"/>
          </ac:inkMkLst>
        </pc:inkChg>
        <pc:inkChg chg="add mod">
          <ac:chgData name="Davood Wadi" userId="22e59502-a1b6-42af-a11d-6423e7dff1a8" providerId="ADAL" clId="{D216F820-60E6-420B-AD8E-649CB9B4A3C5}" dt="2023-08-24T12:51:45.474" v="4986"/>
          <ac:inkMkLst>
            <pc:docMk/>
            <pc:sldMk cId="2398424750" sldId="278"/>
            <ac:inkMk id="55" creationId="{8C62276A-FD00-E8F0-B6D9-0069814D76C3}"/>
          </ac:inkMkLst>
        </pc:inkChg>
        <pc:inkChg chg="add mod">
          <ac:chgData name="Davood Wadi" userId="22e59502-a1b6-42af-a11d-6423e7dff1a8" providerId="ADAL" clId="{D216F820-60E6-420B-AD8E-649CB9B4A3C5}" dt="2023-08-24T12:51:45.474" v="4986"/>
          <ac:inkMkLst>
            <pc:docMk/>
            <pc:sldMk cId="2398424750" sldId="278"/>
            <ac:inkMk id="56" creationId="{B6C374EA-9EC1-458D-1A0A-65D53C8E42FB}"/>
          </ac:inkMkLst>
        </pc:inkChg>
        <pc:inkChg chg="add mod">
          <ac:chgData name="Davood Wadi" userId="22e59502-a1b6-42af-a11d-6423e7dff1a8" providerId="ADAL" clId="{D216F820-60E6-420B-AD8E-649CB9B4A3C5}" dt="2023-08-24T12:51:45.474" v="4986"/>
          <ac:inkMkLst>
            <pc:docMk/>
            <pc:sldMk cId="2398424750" sldId="278"/>
            <ac:inkMk id="57" creationId="{A61789E7-39FE-2ADE-E416-8196EA98CA7F}"/>
          </ac:inkMkLst>
        </pc:inkChg>
        <pc:inkChg chg="add mod">
          <ac:chgData name="Davood Wadi" userId="22e59502-a1b6-42af-a11d-6423e7dff1a8" providerId="ADAL" clId="{D216F820-60E6-420B-AD8E-649CB9B4A3C5}" dt="2023-08-24T12:51:45.474" v="4986"/>
          <ac:inkMkLst>
            <pc:docMk/>
            <pc:sldMk cId="2398424750" sldId="278"/>
            <ac:inkMk id="58" creationId="{50301400-F43D-4CAB-9267-1CD68FC285F3}"/>
          </ac:inkMkLst>
        </pc:inkChg>
        <pc:inkChg chg="add mod">
          <ac:chgData name="Davood Wadi" userId="22e59502-a1b6-42af-a11d-6423e7dff1a8" providerId="ADAL" clId="{D216F820-60E6-420B-AD8E-649CB9B4A3C5}" dt="2023-08-24T12:51:45.474" v="4986"/>
          <ac:inkMkLst>
            <pc:docMk/>
            <pc:sldMk cId="2398424750" sldId="278"/>
            <ac:inkMk id="59" creationId="{676A6597-B488-5F07-6A72-903A4363E8ED}"/>
          </ac:inkMkLst>
        </pc:inkChg>
        <pc:inkChg chg="add mod">
          <ac:chgData name="Davood Wadi" userId="22e59502-a1b6-42af-a11d-6423e7dff1a8" providerId="ADAL" clId="{D216F820-60E6-420B-AD8E-649CB9B4A3C5}" dt="2023-08-24T12:51:49.569" v="4991"/>
          <ac:inkMkLst>
            <pc:docMk/>
            <pc:sldMk cId="2398424750" sldId="278"/>
            <ac:inkMk id="62" creationId="{77305312-25A7-1143-DFD4-499C9783496A}"/>
          </ac:inkMkLst>
        </pc:inkChg>
        <pc:inkChg chg="add mod">
          <ac:chgData name="Davood Wadi" userId="22e59502-a1b6-42af-a11d-6423e7dff1a8" providerId="ADAL" clId="{D216F820-60E6-420B-AD8E-649CB9B4A3C5}" dt="2023-08-24T12:51:49.569" v="4991"/>
          <ac:inkMkLst>
            <pc:docMk/>
            <pc:sldMk cId="2398424750" sldId="278"/>
            <ac:inkMk id="63" creationId="{5EADA0DF-7015-1060-2733-8030F152B17A}"/>
          </ac:inkMkLst>
        </pc:inkChg>
        <pc:inkChg chg="add mod">
          <ac:chgData name="Davood Wadi" userId="22e59502-a1b6-42af-a11d-6423e7dff1a8" providerId="ADAL" clId="{D216F820-60E6-420B-AD8E-649CB9B4A3C5}" dt="2023-08-24T12:51:49.569" v="4991"/>
          <ac:inkMkLst>
            <pc:docMk/>
            <pc:sldMk cId="2398424750" sldId="278"/>
            <ac:inkMk id="64" creationId="{7D7D9F35-9076-3DA1-23EB-A3E020C7297F}"/>
          </ac:inkMkLst>
        </pc:inkChg>
        <pc:inkChg chg="add mod">
          <ac:chgData name="Davood Wadi" userId="22e59502-a1b6-42af-a11d-6423e7dff1a8" providerId="ADAL" clId="{D216F820-60E6-420B-AD8E-649CB9B4A3C5}" dt="2023-08-24T12:51:49.569" v="4991"/>
          <ac:inkMkLst>
            <pc:docMk/>
            <pc:sldMk cId="2398424750" sldId="278"/>
            <ac:inkMk id="65" creationId="{DBF4F086-53B5-65AA-D62E-4621682957B8}"/>
          </ac:inkMkLst>
        </pc:inkChg>
        <pc:inkChg chg="add mod">
          <ac:chgData name="Davood Wadi" userId="22e59502-a1b6-42af-a11d-6423e7dff1a8" providerId="ADAL" clId="{D216F820-60E6-420B-AD8E-649CB9B4A3C5}" dt="2023-08-24T12:51:59.349" v="4999"/>
          <ac:inkMkLst>
            <pc:docMk/>
            <pc:sldMk cId="2398424750" sldId="278"/>
            <ac:inkMk id="67" creationId="{2155C408-379A-49BB-C7B3-CE9096D9919D}"/>
          </ac:inkMkLst>
        </pc:inkChg>
        <pc:inkChg chg="add mod">
          <ac:chgData name="Davood Wadi" userId="22e59502-a1b6-42af-a11d-6423e7dff1a8" providerId="ADAL" clId="{D216F820-60E6-420B-AD8E-649CB9B4A3C5}" dt="2023-08-24T12:51:59.349" v="4999"/>
          <ac:inkMkLst>
            <pc:docMk/>
            <pc:sldMk cId="2398424750" sldId="278"/>
            <ac:inkMk id="68" creationId="{1933EE60-2C18-6C5B-3536-E1E82CEBE70E}"/>
          </ac:inkMkLst>
        </pc:inkChg>
        <pc:inkChg chg="add mod">
          <ac:chgData name="Davood Wadi" userId="22e59502-a1b6-42af-a11d-6423e7dff1a8" providerId="ADAL" clId="{D216F820-60E6-420B-AD8E-649CB9B4A3C5}" dt="2023-08-24T12:51:59.349" v="4999"/>
          <ac:inkMkLst>
            <pc:docMk/>
            <pc:sldMk cId="2398424750" sldId="278"/>
            <ac:inkMk id="69" creationId="{35907A52-1ABF-A8E9-1923-929E64556139}"/>
          </ac:inkMkLst>
        </pc:inkChg>
        <pc:inkChg chg="add mod">
          <ac:chgData name="Davood Wadi" userId="22e59502-a1b6-42af-a11d-6423e7dff1a8" providerId="ADAL" clId="{D216F820-60E6-420B-AD8E-649CB9B4A3C5}" dt="2023-08-24T12:51:59.349" v="4999"/>
          <ac:inkMkLst>
            <pc:docMk/>
            <pc:sldMk cId="2398424750" sldId="278"/>
            <ac:inkMk id="71" creationId="{795ACF13-F8C6-B11E-F970-FD477E0A4EC2}"/>
          </ac:inkMkLst>
        </pc:inkChg>
        <pc:inkChg chg="add mod">
          <ac:chgData name="Davood Wadi" userId="22e59502-a1b6-42af-a11d-6423e7dff1a8" providerId="ADAL" clId="{D216F820-60E6-420B-AD8E-649CB9B4A3C5}" dt="2023-08-24T12:51:59.349" v="4999"/>
          <ac:inkMkLst>
            <pc:docMk/>
            <pc:sldMk cId="2398424750" sldId="278"/>
            <ac:inkMk id="73" creationId="{41BCA4A8-F790-E918-21BE-B49EE4DCDFA8}"/>
          </ac:inkMkLst>
        </pc:inkChg>
        <pc:inkChg chg="add mod">
          <ac:chgData name="Davood Wadi" userId="22e59502-a1b6-42af-a11d-6423e7dff1a8" providerId="ADAL" clId="{D216F820-60E6-420B-AD8E-649CB9B4A3C5}" dt="2023-08-24T12:52:15.182" v="5018"/>
          <ac:inkMkLst>
            <pc:docMk/>
            <pc:sldMk cId="2398424750" sldId="278"/>
            <ac:inkMk id="75" creationId="{A135B8A4-5E29-D755-016D-39C192A83D3D}"/>
          </ac:inkMkLst>
        </pc:inkChg>
        <pc:inkChg chg="add mod">
          <ac:chgData name="Davood Wadi" userId="22e59502-a1b6-42af-a11d-6423e7dff1a8" providerId="ADAL" clId="{D216F820-60E6-420B-AD8E-649CB9B4A3C5}" dt="2023-08-24T12:52:15.182" v="5018"/>
          <ac:inkMkLst>
            <pc:docMk/>
            <pc:sldMk cId="2398424750" sldId="278"/>
            <ac:inkMk id="76" creationId="{D082D52B-4C7D-E68C-6FBE-DCC81BE39925}"/>
          </ac:inkMkLst>
        </pc:inkChg>
        <pc:inkChg chg="add mod">
          <ac:chgData name="Davood Wadi" userId="22e59502-a1b6-42af-a11d-6423e7dff1a8" providerId="ADAL" clId="{D216F820-60E6-420B-AD8E-649CB9B4A3C5}" dt="2023-08-24T12:52:15.182" v="5018"/>
          <ac:inkMkLst>
            <pc:docMk/>
            <pc:sldMk cId="2398424750" sldId="278"/>
            <ac:inkMk id="77" creationId="{2F50679D-3A71-BD1F-0D53-F7190883E011}"/>
          </ac:inkMkLst>
        </pc:inkChg>
        <pc:inkChg chg="add mod">
          <ac:chgData name="Davood Wadi" userId="22e59502-a1b6-42af-a11d-6423e7dff1a8" providerId="ADAL" clId="{D216F820-60E6-420B-AD8E-649CB9B4A3C5}" dt="2023-08-24T12:52:15.182" v="5018"/>
          <ac:inkMkLst>
            <pc:docMk/>
            <pc:sldMk cId="2398424750" sldId="278"/>
            <ac:inkMk id="79" creationId="{33783058-7B93-56C6-9753-75BC991F6223}"/>
          </ac:inkMkLst>
        </pc:inkChg>
        <pc:inkChg chg="add mod">
          <ac:chgData name="Davood Wadi" userId="22e59502-a1b6-42af-a11d-6423e7dff1a8" providerId="ADAL" clId="{D216F820-60E6-420B-AD8E-649CB9B4A3C5}" dt="2023-08-24T12:52:15.182" v="5018"/>
          <ac:inkMkLst>
            <pc:docMk/>
            <pc:sldMk cId="2398424750" sldId="278"/>
            <ac:inkMk id="80" creationId="{F6AE61C0-F55B-56CF-CADA-0C0677F43FB7}"/>
          </ac:inkMkLst>
        </pc:inkChg>
        <pc:inkChg chg="add mod">
          <ac:chgData name="Davood Wadi" userId="22e59502-a1b6-42af-a11d-6423e7dff1a8" providerId="ADAL" clId="{D216F820-60E6-420B-AD8E-649CB9B4A3C5}" dt="2023-08-24T12:52:15.182" v="5018"/>
          <ac:inkMkLst>
            <pc:docMk/>
            <pc:sldMk cId="2398424750" sldId="278"/>
            <ac:inkMk id="82" creationId="{1E28390E-6148-5F92-F895-355C803E868E}"/>
          </ac:inkMkLst>
        </pc:inkChg>
        <pc:inkChg chg="add mod">
          <ac:chgData name="Davood Wadi" userId="22e59502-a1b6-42af-a11d-6423e7dff1a8" providerId="ADAL" clId="{D216F820-60E6-420B-AD8E-649CB9B4A3C5}" dt="2023-08-24T12:52:15.182" v="5018"/>
          <ac:inkMkLst>
            <pc:docMk/>
            <pc:sldMk cId="2398424750" sldId="278"/>
            <ac:inkMk id="83" creationId="{99D79837-24AF-09CB-90F1-B0F404C5322F}"/>
          </ac:inkMkLst>
        </pc:inkChg>
        <pc:inkChg chg="add mod">
          <ac:chgData name="Davood Wadi" userId="22e59502-a1b6-42af-a11d-6423e7dff1a8" providerId="ADAL" clId="{D216F820-60E6-420B-AD8E-649CB9B4A3C5}" dt="2023-08-24T12:52:15.182" v="5018"/>
          <ac:inkMkLst>
            <pc:docMk/>
            <pc:sldMk cId="2398424750" sldId="278"/>
            <ac:inkMk id="85" creationId="{A12EE4E9-EBF2-D525-AD55-1C5C8DEFFD21}"/>
          </ac:inkMkLst>
        </pc:inkChg>
        <pc:inkChg chg="add mod">
          <ac:chgData name="Davood Wadi" userId="22e59502-a1b6-42af-a11d-6423e7dff1a8" providerId="ADAL" clId="{D216F820-60E6-420B-AD8E-649CB9B4A3C5}" dt="2023-08-24T12:52:15.182" v="5018"/>
          <ac:inkMkLst>
            <pc:docMk/>
            <pc:sldMk cId="2398424750" sldId="278"/>
            <ac:inkMk id="86" creationId="{75B300E3-EE75-54F7-0CFA-D5CDA5ED1611}"/>
          </ac:inkMkLst>
        </pc:inkChg>
        <pc:inkChg chg="add del mod">
          <ac:chgData name="Davood Wadi" userId="22e59502-a1b6-42af-a11d-6423e7dff1a8" providerId="ADAL" clId="{D216F820-60E6-420B-AD8E-649CB9B4A3C5}" dt="2023-08-24T12:52:11.467" v="5015"/>
          <ac:inkMkLst>
            <pc:docMk/>
            <pc:sldMk cId="2398424750" sldId="278"/>
            <ac:inkMk id="87" creationId="{F9D01D08-17AB-3EAB-2A16-0449135E5C47}"/>
          </ac:inkMkLst>
        </pc:inkChg>
        <pc:inkChg chg="add mod">
          <ac:chgData name="Davood Wadi" userId="22e59502-a1b6-42af-a11d-6423e7dff1a8" providerId="ADAL" clId="{D216F820-60E6-420B-AD8E-649CB9B4A3C5}" dt="2023-08-24T12:52:15.182" v="5018"/>
          <ac:inkMkLst>
            <pc:docMk/>
            <pc:sldMk cId="2398424750" sldId="278"/>
            <ac:inkMk id="89" creationId="{6B6331E0-5F06-0E4E-23B0-49ADFE944C2C}"/>
          </ac:inkMkLst>
        </pc:inkChg>
        <pc:inkChg chg="add mod">
          <ac:chgData name="Davood Wadi" userId="22e59502-a1b6-42af-a11d-6423e7dff1a8" providerId="ADAL" clId="{D216F820-60E6-420B-AD8E-649CB9B4A3C5}" dt="2023-08-24T12:52:15.182" v="5018"/>
          <ac:inkMkLst>
            <pc:docMk/>
            <pc:sldMk cId="2398424750" sldId="278"/>
            <ac:inkMk id="90" creationId="{2B8F0201-F169-BACE-3F47-BD7E6FD3734A}"/>
          </ac:inkMkLst>
        </pc:inkChg>
        <pc:inkChg chg="add mod">
          <ac:chgData name="Davood Wadi" userId="22e59502-a1b6-42af-a11d-6423e7dff1a8" providerId="ADAL" clId="{D216F820-60E6-420B-AD8E-649CB9B4A3C5}" dt="2023-08-24T12:52:27.216" v="5021"/>
          <ac:inkMkLst>
            <pc:docMk/>
            <pc:sldMk cId="2398424750" sldId="278"/>
            <ac:inkMk id="92" creationId="{3359D20E-7A9A-9953-456C-0FB13295540B}"/>
          </ac:inkMkLst>
        </pc:inkChg>
        <pc:inkChg chg="add mod">
          <ac:chgData name="Davood Wadi" userId="22e59502-a1b6-42af-a11d-6423e7dff1a8" providerId="ADAL" clId="{D216F820-60E6-420B-AD8E-649CB9B4A3C5}" dt="2023-08-24T12:52:27.216" v="5021"/>
          <ac:inkMkLst>
            <pc:docMk/>
            <pc:sldMk cId="2398424750" sldId="278"/>
            <ac:inkMk id="93" creationId="{3D6A439E-EFFA-75CD-9CB3-3F6E672C8EBB}"/>
          </ac:inkMkLst>
        </pc:inkChg>
        <pc:inkChg chg="add">
          <ac:chgData name="Davood Wadi" userId="22e59502-a1b6-42af-a11d-6423e7dff1a8" providerId="ADAL" clId="{D216F820-60E6-420B-AD8E-649CB9B4A3C5}" dt="2023-08-24T12:52:27.950" v="5022" actId="9405"/>
          <ac:inkMkLst>
            <pc:docMk/>
            <pc:sldMk cId="2398424750" sldId="278"/>
            <ac:inkMk id="95" creationId="{56C22147-C68D-A6D6-EB89-80A7CBAE98B7}"/>
          </ac:inkMkLst>
        </pc:inkChg>
      </pc:sldChg>
      <pc:sldChg chg="addSp delSp modSp add mod ord">
        <pc:chgData name="Davood Wadi" userId="22e59502-a1b6-42af-a11d-6423e7dff1a8" providerId="ADAL" clId="{D216F820-60E6-420B-AD8E-649CB9B4A3C5}" dt="2023-08-24T12:55:48.467" v="5049"/>
        <pc:sldMkLst>
          <pc:docMk/>
          <pc:sldMk cId="371956073" sldId="279"/>
        </pc:sldMkLst>
        <pc:spChg chg="mod">
          <ac:chgData name="Davood Wadi" userId="22e59502-a1b6-42af-a11d-6423e7dff1a8" providerId="ADAL" clId="{D216F820-60E6-420B-AD8E-649CB9B4A3C5}" dt="2023-08-23T14:35:20.881" v="1380"/>
          <ac:spMkLst>
            <pc:docMk/>
            <pc:sldMk cId="371956073" sldId="279"/>
            <ac:spMk id="2" creationId="{ACF1826D-3EAE-B4E2-EAF8-3AF5994F51FD}"/>
          </ac:spMkLst>
        </pc:spChg>
        <pc:spChg chg="mod">
          <ac:chgData name="Davood Wadi" userId="22e59502-a1b6-42af-a11d-6423e7dff1a8" providerId="ADAL" clId="{D216F820-60E6-420B-AD8E-649CB9B4A3C5}" dt="2023-08-23T14:27:39.108" v="1305" actId="1076"/>
          <ac:spMkLst>
            <pc:docMk/>
            <pc:sldMk cId="371956073" sldId="279"/>
            <ac:spMk id="3" creationId="{E500ACD8-A77D-3FE5-9587-D50F8EE30132}"/>
          </ac:spMkLst>
        </pc:spChg>
        <pc:spChg chg="del">
          <ac:chgData name="Davood Wadi" userId="22e59502-a1b6-42af-a11d-6423e7dff1a8" providerId="ADAL" clId="{D216F820-60E6-420B-AD8E-649CB9B4A3C5}" dt="2023-08-23T14:26:50.919" v="1296" actId="478"/>
          <ac:spMkLst>
            <pc:docMk/>
            <pc:sldMk cId="371956073" sldId="279"/>
            <ac:spMk id="4" creationId="{FBFBD8EB-5513-C686-87B1-39A4747FBFE6}"/>
          </ac:spMkLst>
        </pc:spChg>
        <pc:spChg chg="del">
          <ac:chgData name="Davood Wadi" userId="22e59502-a1b6-42af-a11d-6423e7dff1a8" providerId="ADAL" clId="{D216F820-60E6-420B-AD8E-649CB9B4A3C5}" dt="2023-08-23T15:21:16.360" v="2082" actId="478"/>
          <ac:spMkLst>
            <pc:docMk/>
            <pc:sldMk cId="371956073" sldId="279"/>
            <ac:spMk id="6" creationId="{9CE349A0-88F2-822E-9055-2418D4AF4CC7}"/>
          </ac:spMkLst>
        </pc:spChg>
        <pc:spChg chg="del mod">
          <ac:chgData name="Davood Wadi" userId="22e59502-a1b6-42af-a11d-6423e7dff1a8" providerId="ADAL" clId="{D216F820-60E6-420B-AD8E-649CB9B4A3C5}" dt="2023-08-23T14:27:31.931" v="1304" actId="478"/>
          <ac:spMkLst>
            <pc:docMk/>
            <pc:sldMk cId="371956073" sldId="279"/>
            <ac:spMk id="7" creationId="{8A446785-C3A9-C189-55B9-D8BB3B73B956}"/>
          </ac:spMkLst>
        </pc:spChg>
        <pc:spChg chg="add mod">
          <ac:chgData name="Davood Wadi" userId="22e59502-a1b6-42af-a11d-6423e7dff1a8" providerId="ADAL" clId="{D216F820-60E6-420B-AD8E-649CB9B4A3C5}" dt="2023-08-23T14:27:15.064" v="1300"/>
          <ac:spMkLst>
            <pc:docMk/>
            <pc:sldMk cId="371956073" sldId="279"/>
            <ac:spMk id="8" creationId="{B353369A-FBBC-7CC0-ED39-CAAEA76FAB34}"/>
          </ac:spMkLst>
        </pc:spChg>
        <pc:spChg chg="del">
          <ac:chgData name="Davood Wadi" userId="22e59502-a1b6-42af-a11d-6423e7dff1a8" providerId="ADAL" clId="{D216F820-60E6-420B-AD8E-649CB9B4A3C5}" dt="2023-08-23T14:26:50.919" v="1296" actId="478"/>
          <ac:spMkLst>
            <pc:docMk/>
            <pc:sldMk cId="371956073" sldId="279"/>
            <ac:spMk id="9" creationId="{DD36A4E8-C05D-E533-AE33-1501FAE7A72E}"/>
          </ac:spMkLst>
        </pc:spChg>
        <pc:spChg chg="mod">
          <ac:chgData name="Davood Wadi" userId="22e59502-a1b6-42af-a11d-6423e7dff1a8" providerId="ADAL" clId="{D216F820-60E6-420B-AD8E-649CB9B4A3C5}" dt="2023-08-23T14:27:39.108" v="1305" actId="1076"/>
          <ac:spMkLst>
            <pc:docMk/>
            <pc:sldMk cId="371956073" sldId="279"/>
            <ac:spMk id="10" creationId="{F5A3D471-1271-0439-0FD2-91AFD04B1499}"/>
          </ac:spMkLst>
        </pc:spChg>
        <pc:spChg chg="del">
          <ac:chgData name="Davood Wadi" userId="22e59502-a1b6-42af-a11d-6423e7dff1a8" providerId="ADAL" clId="{D216F820-60E6-420B-AD8E-649CB9B4A3C5}" dt="2023-08-23T14:26:50.919" v="1296" actId="478"/>
          <ac:spMkLst>
            <pc:docMk/>
            <pc:sldMk cId="371956073" sldId="279"/>
            <ac:spMk id="11" creationId="{87661146-5C60-A327-E89D-887BEB539C53}"/>
          </ac:spMkLst>
        </pc:spChg>
        <pc:spChg chg="add mod">
          <ac:chgData name="Davood Wadi" userId="22e59502-a1b6-42af-a11d-6423e7dff1a8" providerId="ADAL" clId="{D216F820-60E6-420B-AD8E-649CB9B4A3C5}" dt="2023-08-23T14:27:15.064" v="1300"/>
          <ac:spMkLst>
            <pc:docMk/>
            <pc:sldMk cId="371956073" sldId="279"/>
            <ac:spMk id="12" creationId="{50C0FA29-FA76-BD83-B9DF-ABFD221443F9}"/>
          </ac:spMkLst>
        </pc:spChg>
        <pc:spChg chg="add mod">
          <ac:chgData name="Davood Wadi" userId="22e59502-a1b6-42af-a11d-6423e7dff1a8" providerId="ADAL" clId="{D216F820-60E6-420B-AD8E-649CB9B4A3C5}" dt="2023-08-23T14:27:15.064" v="1300"/>
          <ac:spMkLst>
            <pc:docMk/>
            <pc:sldMk cId="371956073" sldId="279"/>
            <ac:spMk id="13" creationId="{15058305-9CE7-C300-39DC-89511A84EE82}"/>
          </ac:spMkLst>
        </pc:spChg>
        <pc:spChg chg="add mod">
          <ac:chgData name="Davood Wadi" userId="22e59502-a1b6-42af-a11d-6423e7dff1a8" providerId="ADAL" clId="{D216F820-60E6-420B-AD8E-649CB9B4A3C5}" dt="2023-08-23T14:27:15.064" v="1300"/>
          <ac:spMkLst>
            <pc:docMk/>
            <pc:sldMk cId="371956073" sldId="279"/>
            <ac:spMk id="14" creationId="{96D9B7DB-0D7A-197A-A22F-387F57C6B431}"/>
          </ac:spMkLst>
        </pc:spChg>
        <pc:spChg chg="add mod">
          <ac:chgData name="Davood Wadi" userId="22e59502-a1b6-42af-a11d-6423e7dff1a8" providerId="ADAL" clId="{D216F820-60E6-420B-AD8E-649CB9B4A3C5}" dt="2023-08-23T14:27:15.064" v="1300"/>
          <ac:spMkLst>
            <pc:docMk/>
            <pc:sldMk cId="371956073" sldId="279"/>
            <ac:spMk id="15" creationId="{A3F30E38-79EB-5D77-3ADB-24E28471AAF3}"/>
          </ac:spMkLst>
        </pc:s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71956073" sldId="279"/>
            <ac:grpSpMk id="22" creationId="{E0B8195F-0AF6-F4DD-15A5-6427768726E7}"/>
          </ac:grpSpMkLst>
        </pc:grpChg>
        <pc:grpChg chg="mod">
          <ac:chgData name="Davood Wadi" userId="22e59502-a1b6-42af-a11d-6423e7dff1a8" providerId="ADAL" clId="{D216F820-60E6-420B-AD8E-649CB9B4A3C5}" dt="2023-08-24T12:52:46.476" v="5030"/>
          <ac:grpSpMkLst>
            <pc:docMk/>
            <pc:sldMk cId="371956073" sldId="279"/>
            <ac:grpSpMk id="30" creationId="{22693D79-D662-955F-D1D1-D5F4CE487358}"/>
          </ac:grpSpMkLst>
        </pc:grpChg>
        <pc:grpChg chg="mod">
          <ac:chgData name="Davood Wadi" userId="22e59502-a1b6-42af-a11d-6423e7dff1a8" providerId="ADAL" clId="{D216F820-60E6-420B-AD8E-649CB9B4A3C5}" dt="2023-08-24T12:52:50.816" v="5034"/>
          <ac:grpSpMkLst>
            <pc:docMk/>
            <pc:sldMk cId="371956073" sldId="279"/>
            <ac:grpSpMk id="34" creationId="{39017C9E-498D-22C2-7615-3D0E1C1C67A5}"/>
          </ac:grpSpMkLst>
        </pc:grpChg>
        <pc:grpChg chg="mod">
          <ac:chgData name="Davood Wadi" userId="22e59502-a1b6-42af-a11d-6423e7dff1a8" providerId="ADAL" clId="{D216F820-60E6-420B-AD8E-649CB9B4A3C5}" dt="2023-08-24T12:52:52.110" v="5037"/>
          <ac:grpSpMkLst>
            <pc:docMk/>
            <pc:sldMk cId="371956073" sldId="279"/>
            <ac:grpSpMk id="37" creationId="{E10C7632-0DF8-7729-916C-655E5B1637FF}"/>
          </ac:grpSpMkLst>
        </pc:grpChg>
        <pc:grpChg chg="mod">
          <ac:chgData name="Davood Wadi" userId="22e59502-a1b6-42af-a11d-6423e7dff1a8" providerId="ADAL" clId="{D216F820-60E6-420B-AD8E-649CB9B4A3C5}" dt="2023-08-24T12:55:48.467" v="5049"/>
          <ac:grpSpMkLst>
            <pc:docMk/>
            <pc:sldMk cId="371956073" sldId="279"/>
            <ac:grpSpMk id="49" creationId="{927181CE-6300-A4B8-F31F-4024B725443E}"/>
          </ac:grpSpMkLst>
        </pc:grpChg>
        <pc:picChg chg="mod modCrop">
          <ac:chgData name="Davood Wadi" userId="22e59502-a1b6-42af-a11d-6423e7dff1a8" providerId="ADAL" clId="{D216F820-60E6-420B-AD8E-649CB9B4A3C5}" dt="2023-08-23T14:27:21.788" v="1302" actId="1076"/>
          <ac:picMkLst>
            <pc:docMk/>
            <pc:sldMk cId="371956073" sldId="279"/>
            <ac:picMk id="5" creationId="{36F6D20B-DD81-EF44-E951-AE637D019755}"/>
          </ac:picMkLst>
        </pc:pic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71956073" sldId="279"/>
            <ac:inkMk id="18" creationId="{87063FAB-7AA2-0947-8526-CBC47505FB5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71956073" sldId="279"/>
            <ac:inkMk id="19" creationId="{0AE77B06-B9D6-6748-CCFE-F8CA427D43D4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71956073" sldId="279"/>
            <ac:inkMk id="20" creationId="{A24A7F5C-3B49-7938-B6E0-54B9A5B41D25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71956073" sldId="279"/>
            <ac:inkMk id="21" creationId="{12B2745A-0F1F-58CF-943B-98A085792C2E}"/>
          </ac:inkMkLst>
        </pc:inkChg>
        <pc:inkChg chg="add">
          <ac:chgData name="Davood Wadi" userId="22e59502-a1b6-42af-a11d-6423e7dff1a8" providerId="ADAL" clId="{D216F820-60E6-420B-AD8E-649CB9B4A3C5}" dt="2023-08-24T12:52:37.536" v="5023" actId="9405"/>
          <ac:inkMkLst>
            <pc:docMk/>
            <pc:sldMk cId="371956073" sldId="279"/>
            <ac:inkMk id="23" creationId="{EC9A5223-142A-404E-43BD-9DF08C8769EF}"/>
          </ac:inkMkLst>
        </pc:inkChg>
        <pc:inkChg chg="add">
          <ac:chgData name="Davood Wadi" userId="22e59502-a1b6-42af-a11d-6423e7dff1a8" providerId="ADAL" clId="{D216F820-60E6-420B-AD8E-649CB9B4A3C5}" dt="2023-08-24T12:52:37.893" v="5024" actId="9405"/>
          <ac:inkMkLst>
            <pc:docMk/>
            <pc:sldMk cId="371956073" sldId="279"/>
            <ac:inkMk id="24" creationId="{026A5255-6D0E-20A5-67CB-C446E69330A3}"/>
          </ac:inkMkLst>
        </pc:inkChg>
        <pc:inkChg chg="add">
          <ac:chgData name="Davood Wadi" userId="22e59502-a1b6-42af-a11d-6423e7dff1a8" providerId="ADAL" clId="{D216F820-60E6-420B-AD8E-649CB9B4A3C5}" dt="2023-08-24T12:52:38.605" v="5025" actId="9405"/>
          <ac:inkMkLst>
            <pc:docMk/>
            <pc:sldMk cId="371956073" sldId="279"/>
            <ac:inkMk id="25" creationId="{036D2916-9318-1CDD-4C08-AA2261159E49}"/>
          </ac:inkMkLst>
        </pc:inkChg>
        <pc:inkChg chg="add">
          <ac:chgData name="Davood Wadi" userId="22e59502-a1b6-42af-a11d-6423e7dff1a8" providerId="ADAL" clId="{D216F820-60E6-420B-AD8E-649CB9B4A3C5}" dt="2023-08-24T12:52:39.618" v="5026" actId="9405"/>
          <ac:inkMkLst>
            <pc:docMk/>
            <pc:sldMk cId="371956073" sldId="279"/>
            <ac:inkMk id="26" creationId="{775634A1-928F-AD12-9EC9-6A771C2561C4}"/>
          </ac:inkMkLst>
        </pc:inkChg>
        <pc:inkChg chg="add mod">
          <ac:chgData name="Davood Wadi" userId="22e59502-a1b6-42af-a11d-6423e7dff1a8" providerId="ADAL" clId="{D216F820-60E6-420B-AD8E-649CB9B4A3C5}" dt="2023-08-24T12:52:46.476" v="5030"/>
          <ac:inkMkLst>
            <pc:docMk/>
            <pc:sldMk cId="371956073" sldId="279"/>
            <ac:inkMk id="27" creationId="{4FECF365-FBB1-2364-5971-2DD490C6F4F2}"/>
          </ac:inkMkLst>
        </pc:inkChg>
        <pc:inkChg chg="add">
          <ac:chgData name="Davood Wadi" userId="22e59502-a1b6-42af-a11d-6423e7dff1a8" providerId="ADAL" clId="{D216F820-60E6-420B-AD8E-649CB9B4A3C5}" dt="2023-08-24T12:52:43.775" v="5028" actId="9405"/>
          <ac:inkMkLst>
            <pc:docMk/>
            <pc:sldMk cId="371956073" sldId="279"/>
            <ac:inkMk id="28" creationId="{8E8043FD-558B-E818-EA3E-CF96135B1BDF}"/>
          </ac:inkMkLst>
        </pc:inkChg>
        <pc:inkChg chg="add mod">
          <ac:chgData name="Davood Wadi" userId="22e59502-a1b6-42af-a11d-6423e7dff1a8" providerId="ADAL" clId="{D216F820-60E6-420B-AD8E-649CB9B4A3C5}" dt="2023-08-24T12:52:46.476" v="5030"/>
          <ac:inkMkLst>
            <pc:docMk/>
            <pc:sldMk cId="371956073" sldId="279"/>
            <ac:inkMk id="29" creationId="{BDDE98D6-9CB8-B315-1F59-99A7DF2705AB}"/>
          </ac:inkMkLst>
        </pc:inkChg>
        <pc:inkChg chg="add mod">
          <ac:chgData name="Davood Wadi" userId="22e59502-a1b6-42af-a11d-6423e7dff1a8" providerId="ADAL" clId="{D216F820-60E6-420B-AD8E-649CB9B4A3C5}" dt="2023-08-24T12:52:50.816" v="5034"/>
          <ac:inkMkLst>
            <pc:docMk/>
            <pc:sldMk cId="371956073" sldId="279"/>
            <ac:inkMk id="31" creationId="{BDF67F33-9238-2058-8BD1-62C1D115E5C6}"/>
          </ac:inkMkLst>
        </pc:inkChg>
        <pc:inkChg chg="add mod">
          <ac:chgData name="Davood Wadi" userId="22e59502-a1b6-42af-a11d-6423e7dff1a8" providerId="ADAL" clId="{D216F820-60E6-420B-AD8E-649CB9B4A3C5}" dt="2023-08-24T12:52:50.816" v="5034"/>
          <ac:inkMkLst>
            <pc:docMk/>
            <pc:sldMk cId="371956073" sldId="279"/>
            <ac:inkMk id="32" creationId="{E2F83005-9C4C-2DA2-5FDB-D1D3FA4AD9DF}"/>
          </ac:inkMkLst>
        </pc:inkChg>
        <pc:inkChg chg="add">
          <ac:chgData name="Davood Wadi" userId="22e59502-a1b6-42af-a11d-6423e7dff1a8" providerId="ADAL" clId="{D216F820-60E6-420B-AD8E-649CB9B4A3C5}" dt="2023-08-24T12:52:50.154" v="5033" actId="9405"/>
          <ac:inkMkLst>
            <pc:docMk/>
            <pc:sldMk cId="371956073" sldId="279"/>
            <ac:inkMk id="33" creationId="{E84D0B61-CD74-015C-61AC-DEA3D1A92060}"/>
          </ac:inkMkLst>
        </pc:inkChg>
        <pc:inkChg chg="add mod">
          <ac:chgData name="Davood Wadi" userId="22e59502-a1b6-42af-a11d-6423e7dff1a8" providerId="ADAL" clId="{D216F820-60E6-420B-AD8E-649CB9B4A3C5}" dt="2023-08-24T12:52:52.110" v="5037"/>
          <ac:inkMkLst>
            <pc:docMk/>
            <pc:sldMk cId="371956073" sldId="279"/>
            <ac:inkMk id="35" creationId="{052B50E2-C02C-543F-DE02-F1160A633464}"/>
          </ac:inkMkLst>
        </pc:inkChg>
        <pc:inkChg chg="add mod">
          <ac:chgData name="Davood Wadi" userId="22e59502-a1b6-42af-a11d-6423e7dff1a8" providerId="ADAL" clId="{D216F820-60E6-420B-AD8E-649CB9B4A3C5}" dt="2023-08-24T12:52:52.110" v="5037"/>
          <ac:inkMkLst>
            <pc:docMk/>
            <pc:sldMk cId="371956073" sldId="279"/>
            <ac:inkMk id="36" creationId="{160A9282-8A28-39E7-053F-DC6DB189E0DC}"/>
          </ac:inkMkLst>
        </pc:inkChg>
        <pc:inkChg chg="add">
          <ac:chgData name="Davood Wadi" userId="22e59502-a1b6-42af-a11d-6423e7dff1a8" providerId="ADAL" clId="{D216F820-60E6-420B-AD8E-649CB9B4A3C5}" dt="2023-08-24T12:53:00.024" v="5038" actId="9405"/>
          <ac:inkMkLst>
            <pc:docMk/>
            <pc:sldMk cId="371956073" sldId="279"/>
            <ac:inkMk id="38" creationId="{50201681-0F23-63BA-0130-38E12051303C}"/>
          </ac:inkMkLst>
        </pc:inkChg>
        <pc:inkChg chg="add">
          <ac:chgData name="Davood Wadi" userId="22e59502-a1b6-42af-a11d-6423e7dff1a8" providerId="ADAL" clId="{D216F820-60E6-420B-AD8E-649CB9B4A3C5}" dt="2023-08-24T12:53:05.816" v="5039" actId="9405"/>
          <ac:inkMkLst>
            <pc:docMk/>
            <pc:sldMk cId="371956073" sldId="279"/>
            <ac:inkMk id="39" creationId="{FD0A65C2-035F-6165-A182-F12E655E4495}"/>
          </ac:inkMkLst>
        </pc:inkChg>
        <pc:inkChg chg="add">
          <ac:chgData name="Davood Wadi" userId="22e59502-a1b6-42af-a11d-6423e7dff1a8" providerId="ADAL" clId="{D216F820-60E6-420B-AD8E-649CB9B4A3C5}" dt="2023-08-24T12:53:06.182" v="5040" actId="9405"/>
          <ac:inkMkLst>
            <pc:docMk/>
            <pc:sldMk cId="371956073" sldId="279"/>
            <ac:inkMk id="40" creationId="{8B69A1C4-20BD-9C38-2048-EDE505F7F7FC}"/>
          </ac:inkMkLst>
        </pc:inkChg>
        <pc:inkChg chg="add">
          <ac:chgData name="Davood Wadi" userId="22e59502-a1b6-42af-a11d-6423e7dff1a8" providerId="ADAL" clId="{D216F820-60E6-420B-AD8E-649CB9B4A3C5}" dt="2023-08-24T12:53:06.609" v="5041" actId="9405"/>
          <ac:inkMkLst>
            <pc:docMk/>
            <pc:sldMk cId="371956073" sldId="279"/>
            <ac:inkMk id="41" creationId="{D9C7F71B-C0A4-59A6-C73B-0D191D727C1A}"/>
          </ac:inkMkLst>
        </pc:inkChg>
        <pc:inkChg chg="add">
          <ac:chgData name="Davood Wadi" userId="22e59502-a1b6-42af-a11d-6423e7dff1a8" providerId="ADAL" clId="{D216F820-60E6-420B-AD8E-649CB9B4A3C5}" dt="2023-08-24T12:53:07.532" v="5042" actId="9405"/>
          <ac:inkMkLst>
            <pc:docMk/>
            <pc:sldMk cId="371956073" sldId="279"/>
            <ac:inkMk id="42" creationId="{1B7E3EBA-17CC-4CD1-3761-EA3D3E82DB9A}"/>
          </ac:inkMkLst>
        </pc:inkChg>
        <pc:inkChg chg="add">
          <ac:chgData name="Davood Wadi" userId="22e59502-a1b6-42af-a11d-6423e7dff1a8" providerId="ADAL" clId="{D216F820-60E6-420B-AD8E-649CB9B4A3C5}" dt="2023-08-24T12:53:08.014" v="5043" actId="9405"/>
          <ac:inkMkLst>
            <pc:docMk/>
            <pc:sldMk cId="371956073" sldId="279"/>
            <ac:inkMk id="43" creationId="{A0C3879A-7190-859F-8D39-783BD7F93ED6}"/>
          </ac:inkMkLst>
        </pc:inkChg>
        <pc:inkChg chg="add">
          <ac:chgData name="Davood Wadi" userId="22e59502-a1b6-42af-a11d-6423e7dff1a8" providerId="ADAL" clId="{D216F820-60E6-420B-AD8E-649CB9B4A3C5}" dt="2023-08-24T12:53:08.389" v="5044" actId="9405"/>
          <ac:inkMkLst>
            <pc:docMk/>
            <pc:sldMk cId="371956073" sldId="279"/>
            <ac:inkMk id="44" creationId="{BE1B110B-E1BB-7D70-0538-2FE5ACAF9F10}"/>
          </ac:inkMkLst>
        </pc:inkChg>
        <pc:inkChg chg="add mod">
          <ac:chgData name="Davood Wadi" userId="22e59502-a1b6-42af-a11d-6423e7dff1a8" providerId="ADAL" clId="{D216F820-60E6-420B-AD8E-649CB9B4A3C5}" dt="2023-08-24T12:55:48.467" v="5049"/>
          <ac:inkMkLst>
            <pc:docMk/>
            <pc:sldMk cId="371956073" sldId="279"/>
            <ac:inkMk id="45" creationId="{EDEC9938-E24F-385D-7FE4-415DD89E6A05}"/>
          </ac:inkMkLst>
        </pc:inkChg>
        <pc:inkChg chg="add mod">
          <ac:chgData name="Davood Wadi" userId="22e59502-a1b6-42af-a11d-6423e7dff1a8" providerId="ADAL" clId="{D216F820-60E6-420B-AD8E-649CB9B4A3C5}" dt="2023-08-24T12:55:48.467" v="5049"/>
          <ac:inkMkLst>
            <pc:docMk/>
            <pc:sldMk cId="371956073" sldId="279"/>
            <ac:inkMk id="46" creationId="{2B268BF0-C548-F63C-4E51-D4F50EED599B}"/>
          </ac:inkMkLst>
        </pc:inkChg>
        <pc:inkChg chg="add mod">
          <ac:chgData name="Davood Wadi" userId="22e59502-a1b6-42af-a11d-6423e7dff1a8" providerId="ADAL" clId="{D216F820-60E6-420B-AD8E-649CB9B4A3C5}" dt="2023-08-24T12:55:48.467" v="5049"/>
          <ac:inkMkLst>
            <pc:docMk/>
            <pc:sldMk cId="371956073" sldId="279"/>
            <ac:inkMk id="47" creationId="{2B6196A4-E30F-3BFA-69AE-CBDF447AFDA2}"/>
          </ac:inkMkLst>
        </pc:inkChg>
        <pc:inkChg chg="add mod">
          <ac:chgData name="Davood Wadi" userId="22e59502-a1b6-42af-a11d-6423e7dff1a8" providerId="ADAL" clId="{D216F820-60E6-420B-AD8E-649CB9B4A3C5}" dt="2023-08-24T12:55:48.467" v="5049"/>
          <ac:inkMkLst>
            <pc:docMk/>
            <pc:sldMk cId="371956073" sldId="279"/>
            <ac:inkMk id="48" creationId="{E6B4E4CD-451E-D59B-5EF8-409257A92AEB}"/>
          </ac:inkMkLst>
        </pc:inkChg>
      </pc:sldChg>
      <pc:sldChg chg="addSp delSp modSp add mod">
        <pc:chgData name="Davood Wadi" userId="22e59502-a1b6-42af-a11d-6423e7dff1a8" providerId="ADAL" clId="{D216F820-60E6-420B-AD8E-649CB9B4A3C5}" dt="2023-08-24T12:41:52.536" v="4678" actId="9405"/>
        <pc:sldMkLst>
          <pc:docMk/>
          <pc:sldMk cId="4211934141" sldId="280"/>
        </pc:sldMkLst>
        <pc:spChg chg="mod ord">
          <ac:chgData name="Davood Wadi" userId="22e59502-a1b6-42af-a11d-6423e7dff1a8" providerId="ADAL" clId="{D216F820-60E6-420B-AD8E-649CB9B4A3C5}" dt="2023-08-23T15:20:01.123" v="1971" actId="1035"/>
          <ac:spMkLst>
            <pc:docMk/>
            <pc:sldMk cId="4211934141" sldId="280"/>
            <ac:spMk id="2" creationId="{ACF1826D-3EAE-B4E2-EAF8-3AF5994F51FD}"/>
          </ac:spMkLst>
        </pc:spChg>
        <pc:spChg chg="add mod">
          <ac:chgData name="Davood Wadi" userId="22e59502-a1b6-42af-a11d-6423e7dff1a8" providerId="ADAL" clId="{D216F820-60E6-420B-AD8E-649CB9B4A3C5}" dt="2023-08-23T15:20:06.060" v="1972" actId="1076"/>
          <ac:spMkLst>
            <pc:docMk/>
            <pc:sldMk cId="4211934141" sldId="280"/>
            <ac:spMk id="4" creationId="{544CCDDC-82CF-0509-FA54-64B698998A87}"/>
          </ac:spMkLst>
        </pc:spChg>
        <pc:spChg chg="del">
          <ac:chgData name="Davood Wadi" userId="22e59502-a1b6-42af-a11d-6423e7dff1a8" providerId="ADAL" clId="{D216F820-60E6-420B-AD8E-649CB9B4A3C5}" dt="2023-08-23T14:30:07.255" v="1335" actId="478"/>
          <ac:spMkLst>
            <pc:docMk/>
            <pc:sldMk cId="4211934141" sldId="280"/>
            <ac:spMk id="6" creationId="{9CE349A0-88F2-822E-9055-2418D4AF4CC7}"/>
          </ac:spMkLst>
        </pc:spChg>
        <pc:spChg chg="add mod">
          <ac:chgData name="Davood Wadi" userId="22e59502-a1b6-42af-a11d-6423e7dff1a8" providerId="ADAL" clId="{D216F820-60E6-420B-AD8E-649CB9B4A3C5}" dt="2023-08-23T15:20:12.338" v="2007" actId="1038"/>
          <ac:spMkLst>
            <pc:docMk/>
            <pc:sldMk cId="4211934141" sldId="280"/>
            <ac:spMk id="7" creationId="{D2E250E8-A5C5-56F9-AE02-84131E637BD7}"/>
          </ac:spMkLst>
        </pc:spChg>
        <pc:spChg chg="add mod">
          <ac:chgData name="Davood Wadi" userId="22e59502-a1b6-42af-a11d-6423e7dff1a8" providerId="ADAL" clId="{D216F820-60E6-420B-AD8E-649CB9B4A3C5}" dt="2023-08-23T15:20:01.123" v="1971" actId="1035"/>
          <ac:spMkLst>
            <pc:docMk/>
            <pc:sldMk cId="4211934141" sldId="280"/>
            <ac:spMk id="8" creationId="{35EAF91E-8FCD-12CD-24EA-6EBF8508635A}"/>
          </ac:spMkLst>
        </pc:spChg>
        <pc:grpChg chg="del mod">
          <ac:chgData name="Davood Wadi" userId="22e59502-a1b6-42af-a11d-6423e7dff1a8" providerId="ADAL" clId="{D216F820-60E6-420B-AD8E-649CB9B4A3C5}" dt="2023-08-23T20:20:42.708" v="2930"/>
          <ac:grpSpMkLst>
            <pc:docMk/>
            <pc:sldMk cId="4211934141" sldId="280"/>
            <ac:grpSpMk id="16" creationId="{1E71F02C-AAD3-7CFC-5ECD-99C721239EE3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4211934141" sldId="280"/>
            <ac:grpSpMk id="19" creationId="{7FE2EE70-A0FD-38D5-9ECE-240C6306B995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4211934141" sldId="280"/>
            <ac:grpSpMk id="28" creationId="{C68C4C02-DFF2-6172-F95D-5B5CB876567F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4211934141" sldId="280"/>
            <ac:grpSpMk id="42" creationId="{738BCF11-1E6F-75B3-3BB6-C4B901B4A6DA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4211934141" sldId="280"/>
            <ac:grpSpMk id="43" creationId="{DC33B362-51BB-FCE8-85D3-F0222D572F8B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4211934141" sldId="280"/>
            <ac:grpSpMk id="44" creationId="{842D4CDC-D9BC-3876-7D09-43F0C8059BBC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4211934141" sldId="280"/>
            <ac:grpSpMk id="45" creationId="{20435CFB-7A4E-7A1B-0145-38461D8520AC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4211934141" sldId="280"/>
            <ac:grpSpMk id="52" creationId="{47F4F496-D5E9-648F-FE18-50664C2E3AF8}"/>
          </ac:grpSpMkLst>
        </pc:grpChg>
        <pc:grpChg chg="del mod">
          <ac:chgData name="Davood Wadi" userId="22e59502-a1b6-42af-a11d-6423e7dff1a8" providerId="ADAL" clId="{D216F820-60E6-420B-AD8E-649CB9B4A3C5}" dt="2023-08-23T20:20:10.208" v="2913"/>
          <ac:grpSpMkLst>
            <pc:docMk/>
            <pc:sldMk cId="4211934141" sldId="280"/>
            <ac:grpSpMk id="62" creationId="{90DAB690-2675-E4DC-8176-36AA44DB8752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4211934141" sldId="280"/>
            <ac:grpSpMk id="63" creationId="{456FB107-72BA-5570-FB92-37E2CC17FBC6}"/>
          </ac:grpSpMkLst>
        </pc:grpChg>
        <pc:grpChg chg="del mod">
          <ac:chgData name="Davood Wadi" userId="22e59502-a1b6-42af-a11d-6423e7dff1a8" providerId="ADAL" clId="{D216F820-60E6-420B-AD8E-649CB9B4A3C5}" dt="2023-08-23T20:20:31.732" v="2925"/>
          <ac:grpSpMkLst>
            <pc:docMk/>
            <pc:sldMk cId="4211934141" sldId="280"/>
            <ac:grpSpMk id="71" creationId="{35534F50-44E4-D470-0A3D-E37B8259F67F}"/>
          </ac:grpSpMkLst>
        </pc:grpChg>
        <pc:grpChg chg="del mod">
          <ac:chgData name="Davood Wadi" userId="22e59502-a1b6-42af-a11d-6423e7dff1a8" providerId="ADAL" clId="{D216F820-60E6-420B-AD8E-649CB9B4A3C5}" dt="2023-08-23T20:20:33.476" v="2927"/>
          <ac:grpSpMkLst>
            <pc:docMk/>
            <pc:sldMk cId="4211934141" sldId="280"/>
            <ac:grpSpMk id="72" creationId="{ADF6DF41-4C78-7024-FCC3-5FCB89D0C0E0}"/>
          </ac:grpSpMkLst>
        </pc:grpChg>
        <pc:grpChg chg="del mod">
          <ac:chgData name="Davood Wadi" userId="22e59502-a1b6-42af-a11d-6423e7dff1a8" providerId="ADAL" clId="{D216F820-60E6-420B-AD8E-649CB9B4A3C5}" dt="2023-08-23T20:20:27.387" v="2922"/>
          <ac:grpSpMkLst>
            <pc:docMk/>
            <pc:sldMk cId="4211934141" sldId="280"/>
            <ac:grpSpMk id="75" creationId="{3FC64665-4266-4373-8673-987336C24E0C}"/>
          </ac:grpSpMkLst>
        </pc:grpChg>
        <pc:grpChg chg="del mod">
          <ac:chgData name="Davood Wadi" userId="22e59502-a1b6-42af-a11d-6423e7dff1a8" providerId="ADAL" clId="{D216F820-60E6-420B-AD8E-649CB9B4A3C5}" dt="2023-08-23T20:20:27.387" v="2922"/>
          <ac:grpSpMkLst>
            <pc:docMk/>
            <pc:sldMk cId="4211934141" sldId="280"/>
            <ac:grpSpMk id="82" creationId="{A90A808D-2B80-F822-BBEE-B000EAA641E3}"/>
          </ac:grpSpMkLst>
        </pc:grpChg>
        <pc:grpChg chg="del mod">
          <ac:chgData name="Davood Wadi" userId="22e59502-a1b6-42af-a11d-6423e7dff1a8" providerId="ADAL" clId="{D216F820-60E6-420B-AD8E-649CB9B4A3C5}" dt="2023-08-23T20:20:13.102" v="2915"/>
          <ac:grpSpMkLst>
            <pc:docMk/>
            <pc:sldMk cId="4211934141" sldId="280"/>
            <ac:grpSpMk id="85" creationId="{D62B39BB-2196-36E2-9FE1-CF3CC7BAE792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4211934141" sldId="280"/>
            <ac:grpSpMk id="87" creationId="{337A312B-7CA2-DC12-2239-A8B66BC0B61F}"/>
          </ac:grpSpMkLst>
        </pc:grpChg>
        <pc:grpChg chg="del mod">
          <ac:chgData name="Davood Wadi" userId="22e59502-a1b6-42af-a11d-6423e7dff1a8" providerId="ADAL" clId="{D216F820-60E6-420B-AD8E-649CB9B4A3C5}" dt="2023-08-23T20:20:31.732" v="2925"/>
          <ac:grpSpMkLst>
            <pc:docMk/>
            <pc:sldMk cId="4211934141" sldId="280"/>
            <ac:grpSpMk id="94" creationId="{95FC95D5-C478-806B-EEC9-03F83CCCEC9D}"/>
          </ac:grpSpMkLst>
        </pc:grpChg>
        <pc:grpChg chg="del mod">
          <ac:chgData name="Davood Wadi" userId="22e59502-a1b6-42af-a11d-6423e7dff1a8" providerId="ADAL" clId="{D216F820-60E6-420B-AD8E-649CB9B4A3C5}" dt="2023-08-23T20:21:15.906" v="2934"/>
          <ac:grpSpMkLst>
            <pc:docMk/>
            <pc:sldMk cId="4211934141" sldId="280"/>
            <ac:grpSpMk id="97" creationId="{52B98273-5F4C-D802-DE61-88B291C3F715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4211934141" sldId="280"/>
            <ac:grpSpMk id="99" creationId="{8E3222CD-4144-1410-A167-E2B1A0BFBF24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4211934141" sldId="280"/>
            <ac:grpSpMk id="102" creationId="{6CA33EF4-E39B-720E-37EC-F61BE5B5D2D2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4211934141" sldId="280"/>
            <ac:grpSpMk id="106" creationId="{A6084C36-433D-B314-4DAB-42EE73BF1FDC}"/>
          </ac:grpSpMkLst>
        </pc:grpChg>
        <pc:grpChg chg="mod">
          <ac:chgData name="Davood Wadi" userId="22e59502-a1b6-42af-a11d-6423e7dff1a8" providerId="ADAL" clId="{D216F820-60E6-420B-AD8E-649CB9B4A3C5}" dt="2023-08-24T12:41:17.452" v="4637"/>
          <ac:grpSpMkLst>
            <pc:docMk/>
            <pc:sldMk cId="4211934141" sldId="280"/>
            <ac:grpSpMk id="112" creationId="{02D130B6-19A7-D23D-6AC0-31EB51960D64}"/>
          </ac:grpSpMkLst>
        </pc:grpChg>
        <pc:grpChg chg="del mod">
          <ac:chgData name="Davood Wadi" userId="22e59502-a1b6-42af-a11d-6423e7dff1a8" providerId="ADAL" clId="{D216F820-60E6-420B-AD8E-649CB9B4A3C5}" dt="2023-08-24T12:41:50.327" v="4677"/>
          <ac:grpSpMkLst>
            <pc:docMk/>
            <pc:sldMk cId="4211934141" sldId="280"/>
            <ac:grpSpMk id="119" creationId="{C3169BC9-3B57-178F-0E18-F1DBCF989ED0}"/>
          </ac:grpSpMkLst>
        </pc:grpChg>
        <pc:grpChg chg="mod">
          <ac:chgData name="Davood Wadi" userId="22e59502-a1b6-42af-a11d-6423e7dff1a8" providerId="ADAL" clId="{D216F820-60E6-420B-AD8E-649CB9B4A3C5}" dt="2023-08-24T12:41:29.558" v="4647"/>
          <ac:grpSpMkLst>
            <pc:docMk/>
            <pc:sldMk cId="4211934141" sldId="280"/>
            <ac:grpSpMk id="122" creationId="{D4596135-840C-74E3-465B-6A63C19B308C}"/>
          </ac:grpSpMkLst>
        </pc:grpChg>
        <pc:grpChg chg="mod">
          <ac:chgData name="Davood Wadi" userId="22e59502-a1b6-42af-a11d-6423e7dff1a8" providerId="ADAL" clId="{D216F820-60E6-420B-AD8E-649CB9B4A3C5}" dt="2023-08-24T12:41:32.019" v="4653"/>
          <ac:grpSpMkLst>
            <pc:docMk/>
            <pc:sldMk cId="4211934141" sldId="280"/>
            <ac:grpSpMk id="128" creationId="{3C1932AB-D225-DB0A-99D6-010CC81802C8}"/>
          </ac:grpSpMkLst>
        </pc:grpChg>
        <pc:grpChg chg="mod">
          <ac:chgData name="Davood Wadi" userId="22e59502-a1b6-42af-a11d-6423e7dff1a8" providerId="ADAL" clId="{D216F820-60E6-420B-AD8E-649CB9B4A3C5}" dt="2023-08-24T12:41:40.533" v="4664"/>
          <ac:grpSpMkLst>
            <pc:docMk/>
            <pc:sldMk cId="4211934141" sldId="280"/>
            <ac:grpSpMk id="139" creationId="{2A69072B-F1E2-5037-8B2D-40FDB1A1D9F9}"/>
          </ac:grpSpMkLst>
        </pc:grpChg>
        <pc:grpChg chg="mod">
          <ac:chgData name="Davood Wadi" userId="22e59502-a1b6-42af-a11d-6423e7dff1a8" providerId="ADAL" clId="{D216F820-60E6-420B-AD8E-649CB9B4A3C5}" dt="2023-08-24T12:41:47.198" v="4674"/>
          <ac:grpSpMkLst>
            <pc:docMk/>
            <pc:sldMk cId="4211934141" sldId="280"/>
            <ac:grpSpMk id="149" creationId="{DB1A1CA3-DD5C-C347-FE56-A775AD884BBB}"/>
          </ac:grpSpMkLst>
        </pc:grpChg>
        <pc:grpChg chg="mod">
          <ac:chgData name="Davood Wadi" userId="22e59502-a1b6-42af-a11d-6423e7dff1a8" providerId="ADAL" clId="{D216F820-60E6-420B-AD8E-649CB9B4A3C5}" dt="2023-08-24T12:41:50.327" v="4677"/>
          <ac:grpSpMkLst>
            <pc:docMk/>
            <pc:sldMk cId="4211934141" sldId="280"/>
            <ac:grpSpMk id="152" creationId="{1134FA4B-DFA5-A518-75FE-5D2D41F5848B}"/>
          </ac:grpSpMkLst>
        </pc:grpChg>
        <pc:picChg chg="mod">
          <ac:chgData name="Davood Wadi" userId="22e59502-a1b6-42af-a11d-6423e7dff1a8" providerId="ADAL" clId="{D216F820-60E6-420B-AD8E-649CB9B4A3C5}" dt="2023-08-23T15:20:12.338" v="2007" actId="1038"/>
          <ac:picMkLst>
            <pc:docMk/>
            <pc:sldMk cId="4211934141" sldId="280"/>
            <ac:picMk id="5" creationId="{36F6D20B-DD81-EF44-E951-AE637D019755}"/>
          </ac:picMkLst>
        </pc:pic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11" creationId="{91266609-CCAF-8484-9C82-93047F348F6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12" creationId="{B3F390CA-1823-4B1B-87D3-1D19E935663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13" creationId="{826204FC-8CE7-770B-86D0-AD4769E0857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14" creationId="{23D877F7-E31B-3995-ABAC-1770AE1A5111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15" creationId="{64868BD5-0525-4E2F-F3CC-D8FBB622CF71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17" creationId="{36BE072A-5678-BF9D-E336-01C020652D79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18" creationId="{F71913E2-33E2-472E-75C6-499C4C30440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20" creationId="{6A66E3D8-DCF3-0416-6FB9-0DA81956DC6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21" creationId="{D64103A1-A6D5-D639-CD91-801AE908E8C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22" creationId="{4CD4CDAE-6027-F9F6-5F66-A45D4C3841B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23" creationId="{3AC5BEAC-0592-FDC1-2372-FE24B782C29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24" creationId="{D2A4473C-6DBD-7360-87E7-C1A2583AD98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25" creationId="{76FACDD3-81BF-774F-2413-0001D117CBE2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26" creationId="{71A15477-C31E-B072-C566-2A8694A459DC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27" creationId="{65D6AE9B-93F7-01D9-3CBA-C8DCE30C9587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29" creationId="{62593941-E5C9-133C-59A6-13178E22A875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30" creationId="{032EE2A0-AFAD-131A-3951-C2AB59BCF152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31" creationId="{E38F25A7-FD93-83B9-55CD-555575664BD8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32" creationId="{8EA4F99A-920D-C775-F8DB-C81B36958C0F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33" creationId="{811558B7-DBC1-8068-9B98-A16E895B05C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34" creationId="{F3DA5435-CE65-D3D4-B9BC-C125313F1F9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35" creationId="{8F8DFC32-F0DB-5B21-117F-3840EA26CA7D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36" creationId="{4D35C55C-B159-6192-E29A-EB9126EABF16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37" creationId="{95CA0F90-4D0A-5A1E-2C5D-0FEC85283D70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38" creationId="{708FB6C9-36C9-FE12-C3AD-73F33AF0AD0C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39" creationId="{27C15448-AF7C-BCD2-CAA3-D8878543B651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40" creationId="{9490AC0C-5345-5075-7906-5DE7AF9693F3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41" creationId="{5C16984C-491F-4F54-1191-E7265B7A340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46" creationId="{731EDF1F-CDC1-98EE-C65B-7CECD1D2A6E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47" creationId="{4BECBA81-743A-1A63-A772-A72AAC6475D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48" creationId="{F5A45CF7-6F65-6660-E4FD-D4687FD09ED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49" creationId="{C59FDCB9-6CE9-FECA-10CC-8FB2963BB3E6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50" creationId="{C2251212-9B52-AA71-F30C-CD29B3F880FD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51" creationId="{AAB30BAA-2615-E329-B143-15B08B99796F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53" creationId="{C483B1A9-5FB8-7202-5E69-FFFD912D8F8E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54" creationId="{485CC73B-6A56-89A6-4BA6-3EDB35D94F4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55" creationId="{41064D97-91D2-E3D8-56B2-08475A726FB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56" creationId="{29A62260-C5D2-29BB-D95B-FE4DCE5E8B25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57" creationId="{00C03E4B-1145-A7F8-1202-23BD04263EB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58" creationId="{81651C25-E70B-2CE8-64C2-C71C4BB98A9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59" creationId="{78B08503-95C5-BA27-1F9E-C78DBF46CCE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60" creationId="{84A36286-4954-5718-B93D-F06BD3CD9AD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61" creationId="{3C228A3A-FD5F-146C-ECD5-EC22961E2F24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64" creationId="{11D784D5-D729-8AE5-B3D5-98BD0281D84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65" creationId="{760FA90D-FAAF-4E78-2E37-8846B5AA89D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66" creationId="{68137107-BBA0-7F2C-4566-3480A4CEE77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67" creationId="{35F44BEE-94EB-25B9-B912-4A104DC6341A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68" creationId="{E60F0691-252D-C97B-60C6-4DADE59008D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69" creationId="{2EED0012-D0C0-0AB0-33DD-96102D035B8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70" creationId="{B98445A3-E6FD-4B88-3E17-3A6DEE5A46E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73" creationId="{24B44838-F9E3-76ED-4E32-50B8EB30E19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74" creationId="{1868022D-9122-647D-7BE6-E77A8C4493B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76" creationId="{28459E8A-A71F-E174-473E-B2D6F53640C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77" creationId="{29A6CC1C-EEDE-B255-F08C-7BAAF29C660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78" creationId="{B30BA4DC-5997-6763-2785-2F141A20732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79" creationId="{89876BB4-301F-985A-7351-6C93030F357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80" creationId="{28DB6273-7462-F534-39EF-0525B777CE1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81" creationId="{924CE42F-743C-E73F-1565-A31D22F793B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83" creationId="{51CC3B07-CAAA-0E9F-6291-63C336434FC8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84" creationId="{5D118371-931E-774E-491A-4757A865337F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86" creationId="{205FEC39-76E9-97E0-FE47-B209AA46A0EF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88" creationId="{24D6B960-0F78-3315-3947-79C0F933545C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89" creationId="{2022DFFE-5F35-B0F6-C889-C444985F9373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90" creationId="{4324028C-8266-5592-F28B-66555B304DB1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91" creationId="{45AA43A5-32FB-A203-8095-C6FBC388CC2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92" creationId="{64B88F49-184B-420C-23B2-80C1DD835C08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93" creationId="{ADD5CAF0-60C9-791C-73EB-200E27442C8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95" creationId="{7CC9AE38-6AFC-3297-5AC5-6F62DAB4B2D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96" creationId="{ABAF66C9-B6F7-F7AC-28FE-F620DD1B3990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98" creationId="{8939C4D0-6B1C-EBD6-5D84-A15F51ADEF31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100" creationId="{26534F0C-791D-8369-BEB7-78F38A91DA6B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101" creationId="{DF320670-67D8-578B-8ACA-CDB0FEA9336E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103" creationId="{28F61D6A-FC1A-AE8C-21EC-0A459515FE38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104" creationId="{8EF009B6-DD44-2A45-7786-0C2F634494BC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4211934141" sldId="280"/>
            <ac:inkMk id="105" creationId="{4F283FB8-52B8-FFE4-B4E9-D6A05ED7082A}"/>
          </ac:inkMkLst>
        </pc:inkChg>
        <pc:inkChg chg="add">
          <ac:chgData name="Davood Wadi" userId="22e59502-a1b6-42af-a11d-6423e7dff1a8" providerId="ADAL" clId="{D216F820-60E6-420B-AD8E-649CB9B4A3C5}" dt="2023-08-24T12:41:05.899" v="4632" actId="9405"/>
          <ac:inkMkLst>
            <pc:docMk/>
            <pc:sldMk cId="4211934141" sldId="280"/>
            <ac:inkMk id="107" creationId="{E5A3C686-BADE-8DD5-30B5-9DBA891BA6A6}"/>
          </ac:inkMkLst>
        </pc:inkChg>
        <pc:inkChg chg="add">
          <ac:chgData name="Davood Wadi" userId="22e59502-a1b6-42af-a11d-6423e7dff1a8" providerId="ADAL" clId="{D216F820-60E6-420B-AD8E-649CB9B4A3C5}" dt="2023-08-24T12:41:08.299" v="4633" actId="9405"/>
          <ac:inkMkLst>
            <pc:docMk/>
            <pc:sldMk cId="4211934141" sldId="280"/>
            <ac:inkMk id="108" creationId="{F6A0C78E-9E86-C8D5-C0D3-F684F5C9569E}"/>
          </ac:inkMkLst>
        </pc:inkChg>
        <pc:inkChg chg="add mod">
          <ac:chgData name="Davood Wadi" userId="22e59502-a1b6-42af-a11d-6423e7dff1a8" providerId="ADAL" clId="{D216F820-60E6-420B-AD8E-649CB9B4A3C5}" dt="2023-08-24T12:41:17.452" v="4637"/>
          <ac:inkMkLst>
            <pc:docMk/>
            <pc:sldMk cId="4211934141" sldId="280"/>
            <ac:inkMk id="109" creationId="{0F671925-DEAC-AF87-59A9-E78F05E1ACD0}"/>
          </ac:inkMkLst>
        </pc:inkChg>
        <pc:inkChg chg="add mod">
          <ac:chgData name="Davood Wadi" userId="22e59502-a1b6-42af-a11d-6423e7dff1a8" providerId="ADAL" clId="{D216F820-60E6-420B-AD8E-649CB9B4A3C5}" dt="2023-08-24T12:41:17.452" v="4637"/>
          <ac:inkMkLst>
            <pc:docMk/>
            <pc:sldMk cId="4211934141" sldId="280"/>
            <ac:inkMk id="110" creationId="{E03B588E-82AE-EFBA-F033-EF12BDDC6F91}"/>
          </ac:inkMkLst>
        </pc:inkChg>
        <pc:inkChg chg="add mod">
          <ac:chgData name="Davood Wadi" userId="22e59502-a1b6-42af-a11d-6423e7dff1a8" providerId="ADAL" clId="{D216F820-60E6-420B-AD8E-649CB9B4A3C5}" dt="2023-08-24T12:41:17.452" v="4637"/>
          <ac:inkMkLst>
            <pc:docMk/>
            <pc:sldMk cId="4211934141" sldId="280"/>
            <ac:inkMk id="111" creationId="{DD21FF7C-F510-2378-0AB0-F72F903F8807}"/>
          </ac:inkMkLst>
        </pc:inkChg>
        <pc:inkChg chg="add mod">
          <ac:chgData name="Davood Wadi" userId="22e59502-a1b6-42af-a11d-6423e7dff1a8" providerId="ADAL" clId="{D216F820-60E6-420B-AD8E-649CB9B4A3C5}" dt="2023-08-24T12:41:50.327" v="4677"/>
          <ac:inkMkLst>
            <pc:docMk/>
            <pc:sldMk cId="4211934141" sldId="280"/>
            <ac:inkMk id="113" creationId="{461E6665-7064-DCF8-A90E-2C0F512273DA}"/>
          </ac:inkMkLst>
        </pc:inkChg>
        <pc:inkChg chg="add mod">
          <ac:chgData name="Davood Wadi" userId="22e59502-a1b6-42af-a11d-6423e7dff1a8" providerId="ADAL" clId="{D216F820-60E6-420B-AD8E-649CB9B4A3C5}" dt="2023-08-24T12:41:50.327" v="4677"/>
          <ac:inkMkLst>
            <pc:docMk/>
            <pc:sldMk cId="4211934141" sldId="280"/>
            <ac:inkMk id="114" creationId="{748118F4-295F-F4A6-4A20-9DFE9A633EB1}"/>
          </ac:inkMkLst>
        </pc:inkChg>
        <pc:inkChg chg="add mod">
          <ac:chgData name="Davood Wadi" userId="22e59502-a1b6-42af-a11d-6423e7dff1a8" providerId="ADAL" clId="{D216F820-60E6-420B-AD8E-649CB9B4A3C5}" dt="2023-08-24T12:41:50.327" v="4677"/>
          <ac:inkMkLst>
            <pc:docMk/>
            <pc:sldMk cId="4211934141" sldId="280"/>
            <ac:inkMk id="115" creationId="{523223AE-6E5C-F4BD-9255-377A35EB8758}"/>
          </ac:inkMkLst>
        </pc:inkChg>
        <pc:inkChg chg="add mod">
          <ac:chgData name="Davood Wadi" userId="22e59502-a1b6-42af-a11d-6423e7dff1a8" providerId="ADAL" clId="{D216F820-60E6-420B-AD8E-649CB9B4A3C5}" dt="2023-08-24T12:41:50.327" v="4677"/>
          <ac:inkMkLst>
            <pc:docMk/>
            <pc:sldMk cId="4211934141" sldId="280"/>
            <ac:inkMk id="116" creationId="{E0A48FB7-51F7-D7B4-DF3E-B16818FF8721}"/>
          </ac:inkMkLst>
        </pc:inkChg>
        <pc:inkChg chg="add mod">
          <ac:chgData name="Davood Wadi" userId="22e59502-a1b6-42af-a11d-6423e7dff1a8" providerId="ADAL" clId="{D216F820-60E6-420B-AD8E-649CB9B4A3C5}" dt="2023-08-24T12:41:50.327" v="4677"/>
          <ac:inkMkLst>
            <pc:docMk/>
            <pc:sldMk cId="4211934141" sldId="280"/>
            <ac:inkMk id="117" creationId="{8D58BB4B-593F-5A97-9616-95B720844897}"/>
          </ac:inkMkLst>
        </pc:inkChg>
        <pc:inkChg chg="add mod">
          <ac:chgData name="Davood Wadi" userId="22e59502-a1b6-42af-a11d-6423e7dff1a8" providerId="ADAL" clId="{D216F820-60E6-420B-AD8E-649CB9B4A3C5}" dt="2023-08-24T12:41:50.327" v="4677"/>
          <ac:inkMkLst>
            <pc:docMk/>
            <pc:sldMk cId="4211934141" sldId="280"/>
            <ac:inkMk id="118" creationId="{923F05A1-2632-0042-CFC5-C25E5036D5A3}"/>
          </ac:inkMkLst>
        </pc:inkChg>
        <pc:inkChg chg="add mod">
          <ac:chgData name="Davood Wadi" userId="22e59502-a1b6-42af-a11d-6423e7dff1a8" providerId="ADAL" clId="{D216F820-60E6-420B-AD8E-649CB9B4A3C5}" dt="2023-08-24T12:41:29.558" v="4647"/>
          <ac:inkMkLst>
            <pc:docMk/>
            <pc:sldMk cId="4211934141" sldId="280"/>
            <ac:inkMk id="120" creationId="{4F05C10A-4412-9904-3FCF-05F828DA3CAA}"/>
          </ac:inkMkLst>
        </pc:inkChg>
        <pc:inkChg chg="add mod">
          <ac:chgData name="Davood Wadi" userId="22e59502-a1b6-42af-a11d-6423e7dff1a8" providerId="ADAL" clId="{D216F820-60E6-420B-AD8E-649CB9B4A3C5}" dt="2023-08-24T12:41:29.558" v="4647"/>
          <ac:inkMkLst>
            <pc:docMk/>
            <pc:sldMk cId="4211934141" sldId="280"/>
            <ac:inkMk id="121" creationId="{CD58FAD1-0C80-939A-D7B6-49904691DC46}"/>
          </ac:inkMkLst>
        </pc:inkChg>
        <pc:inkChg chg="add mod">
          <ac:chgData name="Davood Wadi" userId="22e59502-a1b6-42af-a11d-6423e7dff1a8" providerId="ADAL" clId="{D216F820-60E6-420B-AD8E-649CB9B4A3C5}" dt="2023-08-24T12:41:32.019" v="4653"/>
          <ac:inkMkLst>
            <pc:docMk/>
            <pc:sldMk cId="4211934141" sldId="280"/>
            <ac:inkMk id="123" creationId="{10D51E7F-D42E-BC2C-5977-B0C47BA72BD2}"/>
          </ac:inkMkLst>
        </pc:inkChg>
        <pc:inkChg chg="add mod">
          <ac:chgData name="Davood Wadi" userId="22e59502-a1b6-42af-a11d-6423e7dff1a8" providerId="ADAL" clId="{D216F820-60E6-420B-AD8E-649CB9B4A3C5}" dt="2023-08-24T12:41:32.019" v="4653"/>
          <ac:inkMkLst>
            <pc:docMk/>
            <pc:sldMk cId="4211934141" sldId="280"/>
            <ac:inkMk id="124" creationId="{85AD23DC-D526-5FD5-8536-225A41963237}"/>
          </ac:inkMkLst>
        </pc:inkChg>
        <pc:inkChg chg="add mod">
          <ac:chgData name="Davood Wadi" userId="22e59502-a1b6-42af-a11d-6423e7dff1a8" providerId="ADAL" clId="{D216F820-60E6-420B-AD8E-649CB9B4A3C5}" dt="2023-08-24T12:41:32.019" v="4653"/>
          <ac:inkMkLst>
            <pc:docMk/>
            <pc:sldMk cId="4211934141" sldId="280"/>
            <ac:inkMk id="125" creationId="{96B46565-54E8-75D4-55E0-FA41C70AE0E2}"/>
          </ac:inkMkLst>
        </pc:inkChg>
        <pc:inkChg chg="add mod">
          <ac:chgData name="Davood Wadi" userId="22e59502-a1b6-42af-a11d-6423e7dff1a8" providerId="ADAL" clId="{D216F820-60E6-420B-AD8E-649CB9B4A3C5}" dt="2023-08-24T12:41:32.019" v="4653"/>
          <ac:inkMkLst>
            <pc:docMk/>
            <pc:sldMk cId="4211934141" sldId="280"/>
            <ac:inkMk id="126" creationId="{EB0338D8-85DC-D39F-3B0F-B7A1B062D561}"/>
          </ac:inkMkLst>
        </pc:inkChg>
        <pc:inkChg chg="add mod">
          <ac:chgData name="Davood Wadi" userId="22e59502-a1b6-42af-a11d-6423e7dff1a8" providerId="ADAL" clId="{D216F820-60E6-420B-AD8E-649CB9B4A3C5}" dt="2023-08-24T12:41:32.019" v="4653"/>
          <ac:inkMkLst>
            <pc:docMk/>
            <pc:sldMk cId="4211934141" sldId="280"/>
            <ac:inkMk id="127" creationId="{76EF71C2-1495-4763-8EAD-D8AF68653333}"/>
          </ac:inkMkLst>
        </pc:inkChg>
        <pc:inkChg chg="add mod">
          <ac:chgData name="Davood Wadi" userId="22e59502-a1b6-42af-a11d-6423e7dff1a8" providerId="ADAL" clId="{D216F820-60E6-420B-AD8E-649CB9B4A3C5}" dt="2023-08-24T12:41:40.533" v="4664"/>
          <ac:inkMkLst>
            <pc:docMk/>
            <pc:sldMk cId="4211934141" sldId="280"/>
            <ac:inkMk id="129" creationId="{99BEAFA7-C0AE-90DB-6D4A-B4F38204BF93}"/>
          </ac:inkMkLst>
        </pc:inkChg>
        <pc:inkChg chg="add mod">
          <ac:chgData name="Davood Wadi" userId="22e59502-a1b6-42af-a11d-6423e7dff1a8" providerId="ADAL" clId="{D216F820-60E6-420B-AD8E-649CB9B4A3C5}" dt="2023-08-24T12:41:40.533" v="4664"/>
          <ac:inkMkLst>
            <pc:docMk/>
            <pc:sldMk cId="4211934141" sldId="280"/>
            <ac:inkMk id="130" creationId="{B953351F-B801-98DC-80EB-F27E398F206B}"/>
          </ac:inkMkLst>
        </pc:inkChg>
        <pc:inkChg chg="add mod">
          <ac:chgData name="Davood Wadi" userId="22e59502-a1b6-42af-a11d-6423e7dff1a8" providerId="ADAL" clId="{D216F820-60E6-420B-AD8E-649CB9B4A3C5}" dt="2023-08-24T12:41:40.533" v="4664"/>
          <ac:inkMkLst>
            <pc:docMk/>
            <pc:sldMk cId="4211934141" sldId="280"/>
            <ac:inkMk id="131" creationId="{0CE29A8A-9596-1B23-B28C-9C9AFF81FD3F}"/>
          </ac:inkMkLst>
        </pc:inkChg>
        <pc:inkChg chg="add mod">
          <ac:chgData name="Davood Wadi" userId="22e59502-a1b6-42af-a11d-6423e7dff1a8" providerId="ADAL" clId="{D216F820-60E6-420B-AD8E-649CB9B4A3C5}" dt="2023-08-24T12:41:40.533" v="4664"/>
          <ac:inkMkLst>
            <pc:docMk/>
            <pc:sldMk cId="4211934141" sldId="280"/>
            <ac:inkMk id="132" creationId="{B93A58B0-32BB-1A34-8A8D-8AB2626E3B85}"/>
          </ac:inkMkLst>
        </pc:inkChg>
        <pc:inkChg chg="add mod">
          <ac:chgData name="Davood Wadi" userId="22e59502-a1b6-42af-a11d-6423e7dff1a8" providerId="ADAL" clId="{D216F820-60E6-420B-AD8E-649CB9B4A3C5}" dt="2023-08-24T12:41:40.533" v="4664"/>
          <ac:inkMkLst>
            <pc:docMk/>
            <pc:sldMk cId="4211934141" sldId="280"/>
            <ac:inkMk id="133" creationId="{F11118EA-87EF-C209-E3E6-484194497450}"/>
          </ac:inkMkLst>
        </pc:inkChg>
        <pc:inkChg chg="add mod">
          <ac:chgData name="Davood Wadi" userId="22e59502-a1b6-42af-a11d-6423e7dff1a8" providerId="ADAL" clId="{D216F820-60E6-420B-AD8E-649CB9B4A3C5}" dt="2023-08-24T12:41:40.533" v="4664"/>
          <ac:inkMkLst>
            <pc:docMk/>
            <pc:sldMk cId="4211934141" sldId="280"/>
            <ac:inkMk id="134" creationId="{D2BC7229-133E-1C5E-5160-8FAE90EA64CB}"/>
          </ac:inkMkLst>
        </pc:inkChg>
        <pc:inkChg chg="add mod">
          <ac:chgData name="Davood Wadi" userId="22e59502-a1b6-42af-a11d-6423e7dff1a8" providerId="ADAL" clId="{D216F820-60E6-420B-AD8E-649CB9B4A3C5}" dt="2023-08-24T12:41:40.533" v="4664"/>
          <ac:inkMkLst>
            <pc:docMk/>
            <pc:sldMk cId="4211934141" sldId="280"/>
            <ac:inkMk id="135" creationId="{988AD368-3776-64C4-B527-64726A147D9F}"/>
          </ac:inkMkLst>
        </pc:inkChg>
        <pc:inkChg chg="add mod">
          <ac:chgData name="Davood Wadi" userId="22e59502-a1b6-42af-a11d-6423e7dff1a8" providerId="ADAL" clId="{D216F820-60E6-420B-AD8E-649CB9B4A3C5}" dt="2023-08-24T12:41:40.533" v="4664"/>
          <ac:inkMkLst>
            <pc:docMk/>
            <pc:sldMk cId="4211934141" sldId="280"/>
            <ac:inkMk id="136" creationId="{577145C0-6800-ADBC-0BE5-B21686FDBC35}"/>
          </ac:inkMkLst>
        </pc:inkChg>
        <pc:inkChg chg="add mod">
          <ac:chgData name="Davood Wadi" userId="22e59502-a1b6-42af-a11d-6423e7dff1a8" providerId="ADAL" clId="{D216F820-60E6-420B-AD8E-649CB9B4A3C5}" dt="2023-08-24T12:41:40.533" v="4664"/>
          <ac:inkMkLst>
            <pc:docMk/>
            <pc:sldMk cId="4211934141" sldId="280"/>
            <ac:inkMk id="137" creationId="{86593BB9-A402-0E54-9AEC-E753DBB62784}"/>
          </ac:inkMkLst>
        </pc:inkChg>
        <pc:inkChg chg="add mod">
          <ac:chgData name="Davood Wadi" userId="22e59502-a1b6-42af-a11d-6423e7dff1a8" providerId="ADAL" clId="{D216F820-60E6-420B-AD8E-649CB9B4A3C5}" dt="2023-08-24T12:41:40.533" v="4664"/>
          <ac:inkMkLst>
            <pc:docMk/>
            <pc:sldMk cId="4211934141" sldId="280"/>
            <ac:inkMk id="138" creationId="{B72E0526-9CF1-32F4-DA94-A4AE66CBAD8E}"/>
          </ac:inkMkLst>
        </pc:inkChg>
        <pc:inkChg chg="add">
          <ac:chgData name="Davood Wadi" userId="22e59502-a1b6-42af-a11d-6423e7dff1a8" providerId="ADAL" clId="{D216F820-60E6-420B-AD8E-649CB9B4A3C5}" dt="2023-08-24T12:41:42.229" v="4665" actId="9405"/>
          <ac:inkMkLst>
            <pc:docMk/>
            <pc:sldMk cId="4211934141" sldId="280"/>
            <ac:inkMk id="140" creationId="{681DB1B4-078D-A653-7A16-FF5F107D834E}"/>
          </ac:inkMkLst>
        </pc:inkChg>
        <pc:inkChg chg="add mod">
          <ac:chgData name="Davood Wadi" userId="22e59502-a1b6-42af-a11d-6423e7dff1a8" providerId="ADAL" clId="{D216F820-60E6-420B-AD8E-649CB9B4A3C5}" dt="2023-08-24T12:41:47.198" v="4674"/>
          <ac:inkMkLst>
            <pc:docMk/>
            <pc:sldMk cId="4211934141" sldId="280"/>
            <ac:inkMk id="141" creationId="{6DBFF5ED-2A73-ABB4-AE33-FAA7351B40CB}"/>
          </ac:inkMkLst>
        </pc:inkChg>
        <pc:inkChg chg="add mod">
          <ac:chgData name="Davood Wadi" userId="22e59502-a1b6-42af-a11d-6423e7dff1a8" providerId="ADAL" clId="{D216F820-60E6-420B-AD8E-649CB9B4A3C5}" dt="2023-08-24T12:41:47.198" v="4674"/>
          <ac:inkMkLst>
            <pc:docMk/>
            <pc:sldMk cId="4211934141" sldId="280"/>
            <ac:inkMk id="142" creationId="{3BC89054-A3A2-4280-6AFE-794FC29CAC8E}"/>
          </ac:inkMkLst>
        </pc:inkChg>
        <pc:inkChg chg="add mod">
          <ac:chgData name="Davood Wadi" userId="22e59502-a1b6-42af-a11d-6423e7dff1a8" providerId="ADAL" clId="{D216F820-60E6-420B-AD8E-649CB9B4A3C5}" dt="2023-08-24T12:41:47.198" v="4674"/>
          <ac:inkMkLst>
            <pc:docMk/>
            <pc:sldMk cId="4211934141" sldId="280"/>
            <ac:inkMk id="143" creationId="{6E333067-E615-4240-2247-D24D28B4424D}"/>
          </ac:inkMkLst>
        </pc:inkChg>
        <pc:inkChg chg="add mod">
          <ac:chgData name="Davood Wadi" userId="22e59502-a1b6-42af-a11d-6423e7dff1a8" providerId="ADAL" clId="{D216F820-60E6-420B-AD8E-649CB9B4A3C5}" dt="2023-08-24T12:41:47.198" v="4674"/>
          <ac:inkMkLst>
            <pc:docMk/>
            <pc:sldMk cId="4211934141" sldId="280"/>
            <ac:inkMk id="144" creationId="{D81FE0D4-4139-C062-0FFC-1D81CE974B2D}"/>
          </ac:inkMkLst>
        </pc:inkChg>
        <pc:inkChg chg="add mod">
          <ac:chgData name="Davood Wadi" userId="22e59502-a1b6-42af-a11d-6423e7dff1a8" providerId="ADAL" clId="{D216F820-60E6-420B-AD8E-649CB9B4A3C5}" dt="2023-08-24T12:41:47.198" v="4674"/>
          <ac:inkMkLst>
            <pc:docMk/>
            <pc:sldMk cId="4211934141" sldId="280"/>
            <ac:inkMk id="145" creationId="{BACB16CB-526D-9717-687B-0851911ACEB1}"/>
          </ac:inkMkLst>
        </pc:inkChg>
        <pc:inkChg chg="add mod">
          <ac:chgData name="Davood Wadi" userId="22e59502-a1b6-42af-a11d-6423e7dff1a8" providerId="ADAL" clId="{D216F820-60E6-420B-AD8E-649CB9B4A3C5}" dt="2023-08-24T12:41:47.198" v="4674"/>
          <ac:inkMkLst>
            <pc:docMk/>
            <pc:sldMk cId="4211934141" sldId="280"/>
            <ac:inkMk id="146" creationId="{C29A6498-CCF2-50BA-3BB9-86171A6B8D71}"/>
          </ac:inkMkLst>
        </pc:inkChg>
        <pc:inkChg chg="add mod">
          <ac:chgData name="Davood Wadi" userId="22e59502-a1b6-42af-a11d-6423e7dff1a8" providerId="ADAL" clId="{D216F820-60E6-420B-AD8E-649CB9B4A3C5}" dt="2023-08-24T12:41:47.198" v="4674"/>
          <ac:inkMkLst>
            <pc:docMk/>
            <pc:sldMk cId="4211934141" sldId="280"/>
            <ac:inkMk id="147" creationId="{8B7FADCF-EF5D-F1DC-4A68-6810B7B5F5DD}"/>
          </ac:inkMkLst>
        </pc:inkChg>
        <pc:inkChg chg="add mod">
          <ac:chgData name="Davood Wadi" userId="22e59502-a1b6-42af-a11d-6423e7dff1a8" providerId="ADAL" clId="{D216F820-60E6-420B-AD8E-649CB9B4A3C5}" dt="2023-08-24T12:41:47.198" v="4674"/>
          <ac:inkMkLst>
            <pc:docMk/>
            <pc:sldMk cId="4211934141" sldId="280"/>
            <ac:inkMk id="148" creationId="{A94B9FB4-5641-DF41-AC5A-6CA65A1B3DFA}"/>
          </ac:inkMkLst>
        </pc:inkChg>
        <pc:inkChg chg="add">
          <ac:chgData name="Davood Wadi" userId="22e59502-a1b6-42af-a11d-6423e7dff1a8" providerId="ADAL" clId="{D216F820-60E6-420B-AD8E-649CB9B4A3C5}" dt="2023-08-24T12:41:47.849" v="4675" actId="9405"/>
          <ac:inkMkLst>
            <pc:docMk/>
            <pc:sldMk cId="4211934141" sldId="280"/>
            <ac:inkMk id="150" creationId="{C51AD6AF-62B4-9A20-BE99-478FD719C261}"/>
          </ac:inkMkLst>
        </pc:inkChg>
        <pc:inkChg chg="add mod">
          <ac:chgData name="Davood Wadi" userId="22e59502-a1b6-42af-a11d-6423e7dff1a8" providerId="ADAL" clId="{D216F820-60E6-420B-AD8E-649CB9B4A3C5}" dt="2023-08-24T12:41:50.327" v="4677"/>
          <ac:inkMkLst>
            <pc:docMk/>
            <pc:sldMk cId="4211934141" sldId="280"/>
            <ac:inkMk id="151" creationId="{B0F21ACA-07CD-7FEF-39EA-1D85F0D353FB}"/>
          </ac:inkMkLst>
        </pc:inkChg>
        <pc:inkChg chg="add">
          <ac:chgData name="Davood Wadi" userId="22e59502-a1b6-42af-a11d-6423e7dff1a8" providerId="ADAL" clId="{D216F820-60E6-420B-AD8E-649CB9B4A3C5}" dt="2023-08-24T12:41:52.536" v="4678" actId="9405"/>
          <ac:inkMkLst>
            <pc:docMk/>
            <pc:sldMk cId="4211934141" sldId="280"/>
            <ac:inkMk id="153" creationId="{65AE4ABD-52F0-D706-2DE4-DCC182362C8C}"/>
          </ac:inkMkLst>
        </pc:inkChg>
      </pc:sldChg>
      <pc:sldChg chg="addSp delSp modSp add mod">
        <pc:chgData name="Davood Wadi" userId="22e59502-a1b6-42af-a11d-6423e7dff1a8" providerId="ADAL" clId="{D216F820-60E6-420B-AD8E-649CB9B4A3C5}" dt="2023-08-24T12:43:07.672" v="4708"/>
        <pc:sldMkLst>
          <pc:docMk/>
          <pc:sldMk cId="759375566" sldId="281"/>
        </pc:sldMkLst>
        <pc:spChg chg="mod">
          <ac:chgData name="Davood Wadi" userId="22e59502-a1b6-42af-a11d-6423e7dff1a8" providerId="ADAL" clId="{D216F820-60E6-420B-AD8E-649CB9B4A3C5}" dt="2023-08-23T15:20:21.084" v="2008" actId="1076"/>
          <ac:spMkLst>
            <pc:docMk/>
            <pc:sldMk cId="759375566" sldId="281"/>
            <ac:spMk id="4" creationId="{544CCDDC-82CF-0509-FA54-64B698998A87}"/>
          </ac:spMkLst>
        </pc:spChg>
        <pc:spChg chg="add del mod">
          <ac:chgData name="Davood Wadi" userId="22e59502-a1b6-42af-a11d-6423e7dff1a8" providerId="ADAL" clId="{D216F820-60E6-420B-AD8E-649CB9B4A3C5}" dt="2023-08-23T14:33:41.048" v="1362" actId="22"/>
          <ac:spMkLst>
            <pc:docMk/>
            <pc:sldMk cId="759375566" sldId="281"/>
            <ac:spMk id="6" creationId="{E34E8359-DEA4-40C1-ABB1-909A15033E05}"/>
          </ac:spMkLst>
        </pc:spChg>
        <pc:spChg chg="del">
          <ac:chgData name="Davood Wadi" userId="22e59502-a1b6-42af-a11d-6423e7dff1a8" providerId="ADAL" clId="{D216F820-60E6-420B-AD8E-649CB9B4A3C5}" dt="2023-08-23T14:33:36.619" v="1360" actId="478"/>
          <ac:spMkLst>
            <pc:docMk/>
            <pc:sldMk cId="759375566" sldId="281"/>
            <ac:spMk id="7" creationId="{D2E250E8-A5C5-56F9-AE02-84131E637BD7}"/>
          </ac:spMkLst>
        </pc:spChg>
        <pc:spChg chg="add mod">
          <ac:chgData name="Davood Wadi" userId="22e59502-a1b6-42af-a11d-6423e7dff1a8" providerId="ADAL" clId="{D216F820-60E6-420B-AD8E-649CB9B4A3C5}" dt="2023-08-23T14:37:00.703" v="1440" actId="1076"/>
          <ac:spMkLst>
            <pc:docMk/>
            <pc:sldMk cId="759375566" sldId="281"/>
            <ac:spMk id="11" creationId="{4D6751AA-3339-8C36-6E02-A135985EB261}"/>
          </ac:spMkLst>
        </pc:spChg>
        <pc:grpChg chg="del mod">
          <ac:chgData name="Davood Wadi" userId="22e59502-a1b6-42af-a11d-6423e7dff1a8" providerId="ADAL" clId="{D216F820-60E6-420B-AD8E-649CB9B4A3C5}" dt="2023-08-23T21:07:13.478" v="4109" actId="33640"/>
          <ac:grpSpMkLst>
            <pc:docMk/>
            <pc:sldMk cId="759375566" sldId="281"/>
            <ac:grpSpMk id="20" creationId="{278C7CEB-2FCB-80DB-F00D-680C2429AC88}"/>
          </ac:grpSpMkLst>
        </pc:grpChg>
        <pc:grpChg chg="del mod">
          <ac:chgData name="Davood Wadi" userId="22e59502-a1b6-42af-a11d-6423e7dff1a8" providerId="ADAL" clId="{D216F820-60E6-420B-AD8E-649CB9B4A3C5}" dt="2023-08-23T20:22:21.495" v="2949"/>
          <ac:grpSpMkLst>
            <pc:docMk/>
            <pc:sldMk cId="759375566" sldId="281"/>
            <ac:grpSpMk id="24" creationId="{404EEC0F-DAB5-165C-F947-38C5C37ABFDA}"/>
          </ac:grpSpMkLst>
        </pc:grpChg>
        <pc:grpChg chg="del mod">
          <ac:chgData name="Davood Wadi" userId="22e59502-a1b6-42af-a11d-6423e7dff1a8" providerId="ADAL" clId="{D216F820-60E6-420B-AD8E-649CB9B4A3C5}" dt="2023-08-23T21:07:13.478" v="4109" actId="33640"/>
          <ac:grpSpMkLst>
            <pc:docMk/>
            <pc:sldMk cId="759375566" sldId="281"/>
            <ac:grpSpMk id="28" creationId="{4587981D-6AE7-1B23-63F0-0BA8FC7FB331}"/>
          </ac:grpSpMkLst>
        </pc:grpChg>
        <pc:grpChg chg="del mod">
          <ac:chgData name="Davood Wadi" userId="22e59502-a1b6-42af-a11d-6423e7dff1a8" providerId="ADAL" clId="{D216F820-60E6-420B-AD8E-649CB9B4A3C5}" dt="2023-08-23T20:22:33.790" v="2955"/>
          <ac:grpSpMkLst>
            <pc:docMk/>
            <pc:sldMk cId="759375566" sldId="281"/>
            <ac:grpSpMk id="32" creationId="{C532863C-C3C9-9D61-68E5-05356796BB74}"/>
          </ac:grpSpMkLst>
        </pc:grpChg>
        <pc:grpChg chg="del mod">
          <ac:chgData name="Davood Wadi" userId="22e59502-a1b6-42af-a11d-6423e7dff1a8" providerId="ADAL" clId="{D216F820-60E6-420B-AD8E-649CB9B4A3C5}" dt="2023-08-23T21:07:13.478" v="4109" actId="33640"/>
          <ac:grpSpMkLst>
            <pc:docMk/>
            <pc:sldMk cId="759375566" sldId="281"/>
            <ac:grpSpMk id="34" creationId="{56FA02EF-C41D-7668-34FA-FC804CC3230C}"/>
          </ac:grpSpMkLst>
        </pc:grpChg>
        <pc:grpChg chg="del mod">
          <ac:chgData name="Davood Wadi" userId="22e59502-a1b6-42af-a11d-6423e7dff1a8" providerId="ADAL" clId="{D216F820-60E6-420B-AD8E-649CB9B4A3C5}" dt="2023-08-23T21:07:13.478" v="4109" actId="33640"/>
          <ac:grpSpMkLst>
            <pc:docMk/>
            <pc:sldMk cId="759375566" sldId="281"/>
            <ac:grpSpMk id="37" creationId="{E0406125-5E95-09B1-D5C7-B972A9F87221}"/>
          </ac:grpSpMkLst>
        </pc:grpChg>
        <pc:grpChg chg="del mod">
          <ac:chgData name="Davood Wadi" userId="22e59502-a1b6-42af-a11d-6423e7dff1a8" providerId="ADAL" clId="{D216F820-60E6-420B-AD8E-649CB9B4A3C5}" dt="2023-08-23T20:22:51.477" v="2967"/>
          <ac:grpSpMkLst>
            <pc:docMk/>
            <pc:sldMk cId="759375566" sldId="281"/>
            <ac:grpSpMk id="44" creationId="{3DA06320-DBED-DF83-05D5-48F3CB637A3B}"/>
          </ac:grpSpMkLst>
        </pc:grpChg>
        <pc:grpChg chg="del mod">
          <ac:chgData name="Davood Wadi" userId="22e59502-a1b6-42af-a11d-6423e7dff1a8" providerId="ADAL" clId="{D216F820-60E6-420B-AD8E-649CB9B4A3C5}" dt="2023-08-23T21:07:13.478" v="4109" actId="33640"/>
          <ac:grpSpMkLst>
            <pc:docMk/>
            <pc:sldMk cId="759375566" sldId="281"/>
            <ac:grpSpMk id="46" creationId="{1FCA2E60-FE7D-75F2-679C-A824B1C5EF5A}"/>
          </ac:grpSpMkLst>
        </pc:grpChg>
        <pc:grpChg chg="del mod">
          <ac:chgData name="Davood Wadi" userId="22e59502-a1b6-42af-a11d-6423e7dff1a8" providerId="ADAL" clId="{D216F820-60E6-420B-AD8E-649CB9B4A3C5}" dt="2023-08-23T21:07:13.478" v="4109" actId="33640"/>
          <ac:grpSpMkLst>
            <pc:docMk/>
            <pc:sldMk cId="759375566" sldId="281"/>
            <ac:grpSpMk id="54" creationId="{8D60076D-C6BC-C9D7-CAC2-101AB6FCF110}"/>
          </ac:grpSpMkLst>
        </pc:grpChg>
        <pc:grpChg chg="del mod">
          <ac:chgData name="Davood Wadi" userId="22e59502-a1b6-42af-a11d-6423e7dff1a8" providerId="ADAL" clId="{D216F820-60E6-420B-AD8E-649CB9B4A3C5}" dt="2023-08-23T21:07:13.478" v="4109" actId="33640"/>
          <ac:grpSpMkLst>
            <pc:docMk/>
            <pc:sldMk cId="759375566" sldId="281"/>
            <ac:grpSpMk id="59" creationId="{D3CBFC69-C7FB-DB88-17E2-CC0BD9DAE98F}"/>
          </ac:grpSpMkLst>
        </pc:grpChg>
        <pc:grpChg chg="del mod">
          <ac:chgData name="Davood Wadi" userId="22e59502-a1b6-42af-a11d-6423e7dff1a8" providerId="ADAL" clId="{D216F820-60E6-420B-AD8E-649CB9B4A3C5}" dt="2023-08-23T20:57:42.593" v="4060"/>
          <ac:grpSpMkLst>
            <pc:docMk/>
            <pc:sldMk cId="759375566" sldId="281"/>
            <ac:grpSpMk id="62" creationId="{7C834744-3A5C-34D6-DE89-ABD0BA7E0904}"/>
          </ac:grpSpMkLst>
        </pc:grpChg>
        <pc:grpChg chg="del mod">
          <ac:chgData name="Davood Wadi" userId="22e59502-a1b6-42af-a11d-6423e7dff1a8" providerId="ADAL" clId="{D216F820-60E6-420B-AD8E-649CB9B4A3C5}" dt="2023-08-23T21:07:13.478" v="4109" actId="33640"/>
          <ac:grpSpMkLst>
            <pc:docMk/>
            <pc:sldMk cId="759375566" sldId="281"/>
            <ac:grpSpMk id="68" creationId="{DACCED84-A1B1-E13A-8252-6E2720C466A0}"/>
          </ac:grpSpMkLst>
        </pc:grpChg>
        <pc:grpChg chg="del mod">
          <ac:chgData name="Davood Wadi" userId="22e59502-a1b6-42af-a11d-6423e7dff1a8" providerId="ADAL" clId="{D216F820-60E6-420B-AD8E-649CB9B4A3C5}" dt="2023-08-23T21:07:13.478" v="4109" actId="33640"/>
          <ac:grpSpMkLst>
            <pc:docMk/>
            <pc:sldMk cId="759375566" sldId="281"/>
            <ac:grpSpMk id="77" creationId="{9D60F1C2-CC4D-EB06-E167-78F87E9133FD}"/>
          </ac:grpSpMkLst>
        </pc:grpChg>
        <pc:grpChg chg="del mod">
          <ac:chgData name="Davood Wadi" userId="22e59502-a1b6-42af-a11d-6423e7dff1a8" providerId="ADAL" clId="{D216F820-60E6-420B-AD8E-649CB9B4A3C5}" dt="2023-08-23T20:58:12.017" v="4077"/>
          <ac:grpSpMkLst>
            <pc:docMk/>
            <pc:sldMk cId="759375566" sldId="281"/>
            <ac:grpSpMk id="82" creationId="{C3828594-AD4B-F913-FCA6-600DC2F34744}"/>
          </ac:grpSpMkLst>
        </pc:grpChg>
        <pc:grpChg chg="del mod">
          <ac:chgData name="Davood Wadi" userId="22e59502-a1b6-42af-a11d-6423e7dff1a8" providerId="ADAL" clId="{D216F820-60E6-420B-AD8E-649CB9B4A3C5}" dt="2023-08-23T21:07:13.478" v="4109" actId="33640"/>
          <ac:grpSpMkLst>
            <pc:docMk/>
            <pc:sldMk cId="759375566" sldId="281"/>
            <ac:grpSpMk id="85" creationId="{85A3153C-B02E-00E0-61A4-671B7D693542}"/>
          </ac:grpSpMkLst>
        </pc:grpChg>
        <pc:grpChg chg="del mod">
          <ac:chgData name="Davood Wadi" userId="22e59502-a1b6-42af-a11d-6423e7dff1a8" providerId="ADAL" clId="{D216F820-60E6-420B-AD8E-649CB9B4A3C5}" dt="2023-08-23T20:58:18.892" v="4083"/>
          <ac:grpSpMkLst>
            <pc:docMk/>
            <pc:sldMk cId="759375566" sldId="281"/>
            <ac:grpSpMk id="87" creationId="{6AFEBF48-F83F-10F2-1125-0B46B980F071}"/>
          </ac:grpSpMkLst>
        </pc:grpChg>
        <pc:grpChg chg="del mod">
          <ac:chgData name="Davood Wadi" userId="22e59502-a1b6-42af-a11d-6423e7dff1a8" providerId="ADAL" clId="{D216F820-60E6-420B-AD8E-649CB9B4A3C5}" dt="2023-08-23T20:58:22.927" v="4089"/>
          <ac:grpSpMkLst>
            <pc:docMk/>
            <pc:sldMk cId="759375566" sldId="281"/>
            <ac:grpSpMk id="91" creationId="{D88EC0FE-23A6-3FDD-0CCB-D69DB2A20101}"/>
          </ac:grpSpMkLst>
        </pc:grpChg>
        <pc:grpChg chg="del mod">
          <ac:chgData name="Davood Wadi" userId="22e59502-a1b6-42af-a11d-6423e7dff1a8" providerId="ADAL" clId="{D216F820-60E6-420B-AD8E-649CB9B4A3C5}" dt="2023-08-23T20:58:35.730" v="4093"/>
          <ac:grpSpMkLst>
            <pc:docMk/>
            <pc:sldMk cId="759375566" sldId="281"/>
            <ac:grpSpMk id="97" creationId="{E0ED057A-A1B2-8AEB-DADA-9EA211D159FD}"/>
          </ac:grpSpMkLst>
        </pc:grpChg>
        <pc:grpChg chg="del mod">
          <ac:chgData name="Davood Wadi" userId="22e59502-a1b6-42af-a11d-6423e7dff1a8" providerId="ADAL" clId="{D216F820-60E6-420B-AD8E-649CB9B4A3C5}" dt="2023-08-23T20:58:42.823" v="4095"/>
          <ac:grpSpMkLst>
            <pc:docMk/>
            <pc:sldMk cId="759375566" sldId="281"/>
            <ac:grpSpMk id="101" creationId="{F1DF3868-66CD-CBFC-CB61-87A5CC4569A8}"/>
          </ac:grpSpMkLst>
        </pc:grpChg>
        <pc:grpChg chg="del mod">
          <ac:chgData name="Davood Wadi" userId="22e59502-a1b6-42af-a11d-6423e7dff1a8" providerId="ADAL" clId="{D216F820-60E6-420B-AD8E-649CB9B4A3C5}" dt="2023-08-23T20:59:07.240" v="4097"/>
          <ac:grpSpMkLst>
            <pc:docMk/>
            <pc:sldMk cId="759375566" sldId="281"/>
            <ac:grpSpMk id="103" creationId="{E5597FB0-C824-D63F-0642-43E8CB4338D4}"/>
          </ac:grpSpMkLst>
        </pc:grpChg>
        <pc:grpChg chg="del mod">
          <ac:chgData name="Davood Wadi" userId="22e59502-a1b6-42af-a11d-6423e7dff1a8" providerId="ADAL" clId="{D216F820-60E6-420B-AD8E-649CB9B4A3C5}" dt="2023-08-23T21:07:13.478" v="4109" actId="33640"/>
          <ac:grpSpMkLst>
            <pc:docMk/>
            <pc:sldMk cId="759375566" sldId="281"/>
            <ac:grpSpMk id="105" creationId="{5136848E-5264-794E-5B6E-BE4DDC63ED82}"/>
          </ac:grpSpMkLst>
        </pc:grpChg>
        <pc:grpChg chg="del mod">
          <ac:chgData name="Davood Wadi" userId="22e59502-a1b6-42af-a11d-6423e7dff1a8" providerId="ADAL" clId="{D216F820-60E6-420B-AD8E-649CB9B4A3C5}" dt="2023-08-23T21:07:13.478" v="4109" actId="33640"/>
          <ac:grpSpMkLst>
            <pc:docMk/>
            <pc:sldMk cId="759375566" sldId="281"/>
            <ac:grpSpMk id="111" creationId="{3E7619CF-B948-14E7-FE8C-E3006AC58E9A}"/>
          </ac:grpSpMkLst>
        </pc:grpChg>
        <pc:grpChg chg="del mod">
          <ac:chgData name="Davood Wadi" userId="22e59502-a1b6-42af-a11d-6423e7dff1a8" providerId="ADAL" clId="{D216F820-60E6-420B-AD8E-649CB9B4A3C5}" dt="2023-08-23T21:07:13.478" v="4109" actId="33640"/>
          <ac:grpSpMkLst>
            <pc:docMk/>
            <pc:sldMk cId="759375566" sldId="281"/>
            <ac:grpSpMk id="116" creationId="{BB9FD341-7153-E1DA-8331-1FE25CB8050D}"/>
          </ac:grpSpMkLst>
        </pc:grpChg>
        <pc:grpChg chg="mod">
          <ac:chgData name="Davood Wadi" userId="22e59502-a1b6-42af-a11d-6423e7dff1a8" providerId="ADAL" clId="{D216F820-60E6-420B-AD8E-649CB9B4A3C5}" dt="2023-08-24T12:42:14.424" v="4681"/>
          <ac:grpSpMkLst>
            <pc:docMk/>
            <pc:sldMk cId="759375566" sldId="281"/>
            <ac:grpSpMk id="119" creationId="{5F282993-BE90-D325-962A-A7686713ED4C}"/>
          </ac:grpSpMkLst>
        </pc:grpChg>
        <pc:grpChg chg="del mod">
          <ac:chgData name="Davood Wadi" userId="22e59502-a1b6-42af-a11d-6423e7dff1a8" providerId="ADAL" clId="{D216F820-60E6-420B-AD8E-649CB9B4A3C5}" dt="2023-08-24T12:42:24.349" v="4688"/>
          <ac:grpSpMkLst>
            <pc:docMk/>
            <pc:sldMk cId="759375566" sldId="281"/>
            <ac:grpSpMk id="124" creationId="{F1E36268-CB22-9EFF-26A5-280164E462CB}"/>
          </ac:grpSpMkLst>
        </pc:grpChg>
        <pc:grpChg chg="del mod">
          <ac:chgData name="Davood Wadi" userId="22e59502-a1b6-42af-a11d-6423e7dff1a8" providerId="ADAL" clId="{D216F820-60E6-420B-AD8E-649CB9B4A3C5}" dt="2023-08-24T12:42:24.349" v="4688"/>
          <ac:grpSpMkLst>
            <pc:docMk/>
            <pc:sldMk cId="759375566" sldId="281"/>
            <ac:grpSpMk id="125" creationId="{6A195C13-93DE-0C24-796C-970E7AF4AE2C}"/>
          </ac:grpSpMkLst>
        </pc:grpChg>
        <pc:grpChg chg="del mod">
          <ac:chgData name="Davood Wadi" userId="22e59502-a1b6-42af-a11d-6423e7dff1a8" providerId="ADAL" clId="{D216F820-60E6-420B-AD8E-649CB9B4A3C5}" dt="2023-08-24T12:42:35.234" v="4697"/>
          <ac:grpSpMkLst>
            <pc:docMk/>
            <pc:sldMk cId="759375566" sldId="281"/>
            <ac:grpSpMk id="127" creationId="{685E19CE-2F5B-2376-0F59-BD8E0FDF7589}"/>
          </ac:grpSpMkLst>
        </pc:grpChg>
        <pc:grpChg chg="del mod">
          <ac:chgData name="Davood Wadi" userId="22e59502-a1b6-42af-a11d-6423e7dff1a8" providerId="ADAL" clId="{D216F820-60E6-420B-AD8E-649CB9B4A3C5}" dt="2023-08-24T12:42:35.234" v="4697"/>
          <ac:grpSpMkLst>
            <pc:docMk/>
            <pc:sldMk cId="759375566" sldId="281"/>
            <ac:grpSpMk id="134" creationId="{8955FC66-C333-1824-E25E-DCB89EABEF80}"/>
          </ac:grpSpMkLst>
        </pc:grpChg>
        <pc:grpChg chg="mod">
          <ac:chgData name="Davood Wadi" userId="22e59502-a1b6-42af-a11d-6423e7dff1a8" providerId="ADAL" clId="{D216F820-60E6-420B-AD8E-649CB9B4A3C5}" dt="2023-08-24T12:42:35.234" v="4697"/>
          <ac:grpSpMkLst>
            <pc:docMk/>
            <pc:sldMk cId="759375566" sldId="281"/>
            <ac:grpSpMk id="136" creationId="{98EBE4FB-BB70-5444-A733-4373D045F128}"/>
          </ac:grpSpMkLst>
        </pc:grpChg>
        <pc:grpChg chg="mod">
          <ac:chgData name="Davood Wadi" userId="22e59502-a1b6-42af-a11d-6423e7dff1a8" providerId="ADAL" clId="{D216F820-60E6-420B-AD8E-649CB9B4A3C5}" dt="2023-08-24T12:42:41.939" v="4700"/>
          <ac:grpSpMkLst>
            <pc:docMk/>
            <pc:sldMk cId="759375566" sldId="281"/>
            <ac:grpSpMk id="139" creationId="{9E666B99-1044-7B79-5E20-B5E59DB67697}"/>
          </ac:grpSpMkLst>
        </pc:grpChg>
        <pc:grpChg chg="del mod">
          <ac:chgData name="Davood Wadi" userId="22e59502-a1b6-42af-a11d-6423e7dff1a8" providerId="ADAL" clId="{D216F820-60E6-420B-AD8E-649CB9B4A3C5}" dt="2023-08-24T12:43:07.672" v="4708"/>
          <ac:grpSpMkLst>
            <pc:docMk/>
            <pc:sldMk cId="759375566" sldId="281"/>
            <ac:grpSpMk id="142" creationId="{ED98378E-4BC8-ECED-7B38-A686BBD0C778}"/>
          </ac:grpSpMkLst>
        </pc:grpChg>
        <pc:grpChg chg="mod">
          <ac:chgData name="Davood Wadi" userId="22e59502-a1b6-42af-a11d-6423e7dff1a8" providerId="ADAL" clId="{D216F820-60E6-420B-AD8E-649CB9B4A3C5}" dt="2023-08-24T12:43:07.672" v="4708"/>
          <ac:grpSpMkLst>
            <pc:docMk/>
            <pc:sldMk cId="759375566" sldId="281"/>
            <ac:grpSpMk id="147" creationId="{610C20B9-68C0-FA23-19CF-2C0953461A93}"/>
          </ac:grpSpMkLst>
        </pc:grpChg>
        <pc:picChg chg="del">
          <ac:chgData name="Davood Wadi" userId="22e59502-a1b6-42af-a11d-6423e7dff1a8" providerId="ADAL" clId="{D216F820-60E6-420B-AD8E-649CB9B4A3C5}" dt="2023-08-23T14:33:39.774" v="1361" actId="478"/>
          <ac:picMkLst>
            <pc:docMk/>
            <pc:sldMk cId="759375566" sldId="281"/>
            <ac:picMk id="5" creationId="{36F6D20B-DD81-EF44-E951-AE637D019755}"/>
          </ac:picMkLst>
        </pc:picChg>
        <pc:picChg chg="add mod ord">
          <ac:chgData name="Davood Wadi" userId="22e59502-a1b6-42af-a11d-6423e7dff1a8" providerId="ADAL" clId="{D216F820-60E6-420B-AD8E-649CB9B4A3C5}" dt="2023-08-23T14:33:49.534" v="1364" actId="1076"/>
          <ac:picMkLst>
            <pc:docMk/>
            <pc:sldMk cId="759375566" sldId="281"/>
            <ac:picMk id="9" creationId="{48854936-5976-95B2-DB66-F08020421E32}"/>
          </ac:picMkLst>
        </pc:picChg>
        <pc:inkChg chg="add de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14" creationId="{7FEB3CD3-7770-4703-A943-3E95DF56F910}"/>
          </ac:inkMkLst>
        </pc:inkChg>
        <pc:inkChg chg="add de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15" creationId="{F332F63A-B702-640A-3007-A44D20527265}"/>
          </ac:inkMkLst>
        </pc:inkChg>
        <pc:inkChg chg="add de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16" creationId="{2FFDF7AA-D5FC-2313-B736-527227B39D05}"/>
          </ac:inkMkLst>
        </pc:inkChg>
        <pc:inkChg chg="add del mod topLv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17" creationId="{874D0347-30F6-8C7B-942D-749B4B8F5085}"/>
          </ac:inkMkLst>
        </pc:inkChg>
        <pc:inkChg chg="add del mod topLv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18" creationId="{BD995CA3-D489-2BBF-532B-C40FF66A79FC}"/>
          </ac:inkMkLst>
        </pc:inkChg>
        <pc:inkChg chg="add de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19" creationId="{A2D8EE03-6DB6-F7ED-E9B5-87F504DF06FA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21" creationId="{996E8509-CC11-6F03-38C4-0B000CAEDE9C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22" creationId="{F50FB3DB-93D4-6C8C-3356-B989A6360925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23" creationId="{C7409707-8A42-B02F-108C-058A06598695}"/>
          </ac:inkMkLst>
        </pc:inkChg>
        <pc:inkChg chg="add del mod topLv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25" creationId="{F8090216-29FF-8536-B578-7E8F5779900B}"/>
          </ac:inkMkLst>
        </pc:inkChg>
        <pc:inkChg chg="add de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26" creationId="{6EDF0068-83FD-862C-7DF2-75338A7E8F3A}"/>
          </ac:inkMkLst>
        </pc:inkChg>
        <pc:inkChg chg="add del mod topLv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27" creationId="{343228D6-F794-45FD-BD41-F48ADA61A1EB}"/>
          </ac:inkMkLst>
        </pc:inkChg>
        <pc:inkChg chg="add de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29" creationId="{102D5A50-517F-A408-3FA1-AAE7C6DB76C2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30" creationId="{286264FA-9E55-3362-432F-1B109FF714E9}"/>
          </ac:inkMkLst>
        </pc:inkChg>
        <pc:inkChg chg="add del mod topLv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31" creationId="{58EF2223-3100-E097-DA17-2F8855868C51}"/>
          </ac:inkMkLst>
        </pc:inkChg>
        <pc:inkChg chg="add del mod topLv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33" creationId="{AEC07D0F-1D87-31C3-AC9C-3CC185989FA1}"/>
          </ac:inkMkLst>
        </pc:inkChg>
        <pc:inkChg chg="add del mod topLv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35" creationId="{E83AA8CE-40D0-6CBB-73E1-47A7EBB51EAA}"/>
          </ac:inkMkLst>
        </pc:inkChg>
        <pc:inkChg chg="add del mod topLv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36" creationId="{4A94664A-0F0E-658C-7B4A-624312D4612C}"/>
          </ac:inkMkLst>
        </pc:inkChg>
        <pc:inkChg chg="add de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38" creationId="{026C9AA0-E1C0-E89D-E975-894D4CB6DD20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39" creationId="{88F01656-6E68-A75D-78C7-0ED8B582FC9E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40" creationId="{F90ACB18-EFEA-CD72-E6AF-D2B466A9326D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41" creationId="{2C30D3EB-3AEF-FB12-554C-50FFB3AF5B3C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42" creationId="{1CBD5392-C833-4914-41DC-9C34228DBD51}"/>
          </ac:inkMkLst>
        </pc:inkChg>
        <pc:inkChg chg="add del mod topLv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43" creationId="{F127EB7F-E5AA-866B-EDA6-F3FAA37B3470}"/>
          </ac:inkMkLst>
        </pc:inkChg>
        <pc:inkChg chg="add del mod topLv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45" creationId="{8924284D-30CA-D32A-6243-E3347F122907}"/>
          </ac:inkMkLst>
        </pc:inkChg>
        <pc:inkChg chg="add de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47" creationId="{8375D462-3B9B-707A-4C67-3F5F6B119EE7}"/>
          </ac:inkMkLst>
        </pc:inkChg>
        <pc:inkChg chg="add de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48" creationId="{4252787D-758B-9AE8-268F-10BE892903A3}"/>
          </ac:inkMkLst>
        </pc:inkChg>
        <pc:inkChg chg="add de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49" creationId="{80DD4728-F0C0-F52D-6F08-78C4E8FDED1A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50" creationId="{E29C510D-9485-EE99-F040-7D4F3DB41579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51" creationId="{EC63CAA6-FC18-6E47-9A0D-E1FCE95B3BC8}"/>
          </ac:inkMkLst>
        </pc:inkChg>
        <pc:inkChg chg="add del mod topLv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52" creationId="{E56B78D0-BAC9-A166-0995-09E35D12FBBD}"/>
          </ac:inkMkLst>
        </pc:inkChg>
        <pc:inkChg chg="add del mod topLv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53" creationId="{E031E39E-E154-B678-5AF1-1F4E0892517D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55" creationId="{101B24EE-9A7A-0316-8E97-A0ABE8BC8CDC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56" creationId="{F081A29F-0408-F82B-C0E9-196CDA654DC6}"/>
          </ac:inkMkLst>
        </pc:inkChg>
        <pc:inkChg chg="add del mod topLv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57" creationId="{1D1F762B-0058-83C5-D1AD-1121DAC1B732}"/>
          </ac:inkMkLst>
        </pc:inkChg>
        <pc:inkChg chg="add del mod topLv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58" creationId="{A0E663FF-3076-CEF4-A4FC-9A1655BEF8DB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60" creationId="{CFC22007-6B74-864D-E145-C4040539224A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61" creationId="{BDC900E4-6401-D380-6604-E428C99F02F6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63" creationId="{4512F04B-3F9D-124A-F9AC-194ECC505DE5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64" creationId="{EE8E4D53-665D-D755-C96F-0EFAE1B795B0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65" creationId="{7EE6C3EA-2C5D-4CF1-6BFE-1A6A4EDF5603}"/>
          </ac:inkMkLst>
        </pc:inkChg>
        <pc:inkChg chg="add del mod topLv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66" creationId="{6FA5E7DB-C080-2104-393F-CEABA425F895}"/>
          </ac:inkMkLst>
        </pc:inkChg>
        <pc:inkChg chg="add del mod topLv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67" creationId="{FF0E214E-017B-5235-D145-D3E8C757FD31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69" creationId="{625470E4-01DD-C5EF-103F-80D5C10BEB79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70" creationId="{93C3EB95-81E2-CD4E-0423-BD560FC87B9A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71" creationId="{62EB7355-B4A3-16B8-98DF-21BEAD22A7ED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72" creationId="{83C08E69-775E-52EB-1447-26B01A346917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73" creationId="{429C6E3B-0C8E-57F6-FC87-37D34738EFD1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74" creationId="{0EE0CEB4-F1C3-0249-D77C-56DD3008997C}"/>
          </ac:inkMkLst>
        </pc:inkChg>
        <pc:inkChg chg="add del mod topLv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75" creationId="{778AD96B-81C5-45EA-973C-ACB89A75990D}"/>
          </ac:inkMkLst>
        </pc:inkChg>
        <pc:inkChg chg="add del mod topLv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76" creationId="{4112F4A9-9DC0-FD55-B4E4-D6FA804205BD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78" creationId="{B8F78871-52B3-04A6-A90F-AF138E5A3532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79" creationId="{63446F40-4249-3A45-64F3-2B20083F4674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80" creationId="{BE2300C0-D864-142A-5632-8A9E41448037}"/>
          </ac:inkMkLst>
        </pc:inkChg>
        <pc:inkChg chg="add del mod topLv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81" creationId="{B6283CF5-A68B-4E35-50B6-6946AC3962EE}"/>
          </ac:inkMkLst>
        </pc:inkChg>
        <pc:inkChg chg="add del mod topLv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83" creationId="{37AFE224-EE29-0447-3527-7F0EE329DBF5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84" creationId="{E797570C-DA03-17AA-79A6-3147605C9AC5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86" creationId="{1E48AF31-429C-9139-941C-2333D439FE1D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88" creationId="{88064A6F-2929-2C26-9862-AB2D8463547B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89" creationId="{0AAA886E-488E-C182-5E10-165D2D74AAE1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90" creationId="{21C9934D-F371-9085-F8EB-209F934A3175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92" creationId="{F0512F82-5D03-4AB0-6FFC-F3E383CE7636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93" creationId="{3EE30C8F-A2ED-27A0-6EEF-C7D01E82D63A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94" creationId="{D88CFADD-2ECE-5516-BEB5-DF9456B048DB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95" creationId="{5A85B2E3-B222-1730-7FE4-07BCBE945295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96" creationId="{2E6823C8-718C-B997-211A-62F980696B73}"/>
          </ac:inkMkLst>
        </pc:inkChg>
        <pc:inkChg chg="add de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98" creationId="{65E44DDA-BA6D-9A66-FF28-3355583F520F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99" creationId="{9FD4C1FA-5232-A947-1CE3-E000E92939DD}"/>
          </ac:inkMkLst>
        </pc:inkChg>
        <pc:inkChg chg="add del mod topLv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100" creationId="{025383F1-46C6-C0C5-D163-FF2E4E86C3B0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102" creationId="{FBA97D58-C831-D3AC-1118-3B9F80C04AB3}"/>
          </ac:inkMkLst>
        </pc:inkChg>
        <pc:inkChg chg="add del mod topLv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104" creationId="{5ADEFCF0-BA70-9B41-13F6-04FDD334940B}"/>
          </ac:inkMkLst>
        </pc:inkChg>
        <pc:inkChg chg="add de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106" creationId="{F77198FF-97DF-E713-509C-5791687C89A0}"/>
          </ac:inkMkLst>
        </pc:inkChg>
        <pc:inkChg chg="add de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107" creationId="{A085A827-5B23-4DCB-35EB-A8B9CBB5466E}"/>
          </ac:inkMkLst>
        </pc:inkChg>
        <pc:inkChg chg="add de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108" creationId="{4597487F-E402-E971-CD66-3D9D846C9FB2}"/>
          </ac:inkMkLst>
        </pc:inkChg>
        <pc:inkChg chg="add del mod topLv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109" creationId="{4B1020C8-96B8-DAD3-D50C-8BD08C03BA93}"/>
          </ac:inkMkLst>
        </pc:inkChg>
        <pc:inkChg chg="add del mod topLv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110" creationId="{94C7B4C5-7B69-F26C-737A-A6F643354FF3}"/>
          </ac:inkMkLst>
        </pc:inkChg>
        <pc:inkChg chg="add de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112" creationId="{EB59B7DA-8C02-7471-8562-6A04628C809B}"/>
          </ac:inkMkLst>
        </pc:inkChg>
        <pc:inkChg chg="add del mod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113" creationId="{2CEF7DCE-F957-CFFB-A311-9072678172AD}"/>
          </ac:inkMkLst>
        </pc:inkChg>
        <pc:inkChg chg="add del mod topLv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114" creationId="{814974B0-E993-53A3-FA30-A78F456E73C7}"/>
          </ac:inkMkLst>
        </pc:inkChg>
        <pc:inkChg chg="add del mod topLvl">
          <ac:chgData name="Davood Wadi" userId="22e59502-a1b6-42af-a11d-6423e7dff1a8" providerId="ADAL" clId="{D216F820-60E6-420B-AD8E-649CB9B4A3C5}" dt="2023-08-23T21:07:13.478" v="4109" actId="33640"/>
          <ac:inkMkLst>
            <pc:docMk/>
            <pc:sldMk cId="759375566" sldId="281"/>
            <ac:inkMk id="115" creationId="{CCE6D2C5-D7B1-972F-8143-2C0BFE509954}"/>
          </ac:inkMkLst>
        </pc:inkChg>
        <pc:inkChg chg="add mod">
          <ac:chgData name="Davood Wadi" userId="22e59502-a1b6-42af-a11d-6423e7dff1a8" providerId="ADAL" clId="{D216F820-60E6-420B-AD8E-649CB9B4A3C5}" dt="2023-08-24T12:42:14.424" v="4681"/>
          <ac:inkMkLst>
            <pc:docMk/>
            <pc:sldMk cId="759375566" sldId="281"/>
            <ac:inkMk id="117" creationId="{998B3335-6693-04E0-59F8-027640BF979C}"/>
          </ac:inkMkLst>
        </pc:inkChg>
        <pc:inkChg chg="add mod">
          <ac:chgData name="Davood Wadi" userId="22e59502-a1b6-42af-a11d-6423e7dff1a8" providerId="ADAL" clId="{D216F820-60E6-420B-AD8E-649CB9B4A3C5}" dt="2023-08-24T12:42:14.424" v="4681"/>
          <ac:inkMkLst>
            <pc:docMk/>
            <pc:sldMk cId="759375566" sldId="281"/>
            <ac:inkMk id="118" creationId="{FB8D3B8D-4CB7-792E-8FFA-19849ED2DF99}"/>
          </ac:inkMkLst>
        </pc:inkChg>
        <pc:inkChg chg="add mod">
          <ac:chgData name="Davood Wadi" userId="22e59502-a1b6-42af-a11d-6423e7dff1a8" providerId="ADAL" clId="{D216F820-60E6-420B-AD8E-649CB9B4A3C5}" dt="2023-08-24T12:42:35.234" v="4697"/>
          <ac:inkMkLst>
            <pc:docMk/>
            <pc:sldMk cId="759375566" sldId="281"/>
            <ac:inkMk id="120" creationId="{25928C67-321E-C77D-E7E5-6ACDCE542FE7}"/>
          </ac:inkMkLst>
        </pc:inkChg>
        <pc:inkChg chg="add mod">
          <ac:chgData name="Davood Wadi" userId="22e59502-a1b6-42af-a11d-6423e7dff1a8" providerId="ADAL" clId="{D216F820-60E6-420B-AD8E-649CB9B4A3C5}" dt="2023-08-24T12:42:35.234" v="4697"/>
          <ac:inkMkLst>
            <pc:docMk/>
            <pc:sldMk cId="759375566" sldId="281"/>
            <ac:inkMk id="121" creationId="{F85161DD-4778-207A-B8C6-D8EAE4819567}"/>
          </ac:inkMkLst>
        </pc:inkChg>
        <pc:inkChg chg="add mod">
          <ac:chgData name="Davood Wadi" userId="22e59502-a1b6-42af-a11d-6423e7dff1a8" providerId="ADAL" clId="{D216F820-60E6-420B-AD8E-649CB9B4A3C5}" dt="2023-08-24T12:42:35.234" v="4697"/>
          <ac:inkMkLst>
            <pc:docMk/>
            <pc:sldMk cId="759375566" sldId="281"/>
            <ac:inkMk id="122" creationId="{F51BCF2B-6F6B-1906-F890-C1FF7F6157C7}"/>
          </ac:inkMkLst>
        </pc:inkChg>
        <pc:inkChg chg="add mod">
          <ac:chgData name="Davood Wadi" userId="22e59502-a1b6-42af-a11d-6423e7dff1a8" providerId="ADAL" clId="{D216F820-60E6-420B-AD8E-649CB9B4A3C5}" dt="2023-08-24T12:42:35.234" v="4697"/>
          <ac:inkMkLst>
            <pc:docMk/>
            <pc:sldMk cId="759375566" sldId="281"/>
            <ac:inkMk id="123" creationId="{B14B16B5-9249-C6E8-ABC9-F4AFBC55AD1B}"/>
          </ac:inkMkLst>
        </pc:inkChg>
        <pc:inkChg chg="add mod">
          <ac:chgData name="Davood Wadi" userId="22e59502-a1b6-42af-a11d-6423e7dff1a8" providerId="ADAL" clId="{D216F820-60E6-420B-AD8E-649CB9B4A3C5}" dt="2023-08-24T12:42:35.234" v="4697"/>
          <ac:inkMkLst>
            <pc:docMk/>
            <pc:sldMk cId="759375566" sldId="281"/>
            <ac:inkMk id="126" creationId="{40277ED6-CEAF-FD99-1275-6AFF34DEB5D4}"/>
          </ac:inkMkLst>
        </pc:inkChg>
        <pc:inkChg chg="add mod">
          <ac:chgData name="Davood Wadi" userId="22e59502-a1b6-42af-a11d-6423e7dff1a8" providerId="ADAL" clId="{D216F820-60E6-420B-AD8E-649CB9B4A3C5}" dt="2023-08-24T12:42:35.234" v="4697"/>
          <ac:inkMkLst>
            <pc:docMk/>
            <pc:sldMk cId="759375566" sldId="281"/>
            <ac:inkMk id="128" creationId="{814287A8-C5C9-7D89-A5BF-7C143163ADC2}"/>
          </ac:inkMkLst>
        </pc:inkChg>
        <pc:inkChg chg="add mod">
          <ac:chgData name="Davood Wadi" userId="22e59502-a1b6-42af-a11d-6423e7dff1a8" providerId="ADAL" clId="{D216F820-60E6-420B-AD8E-649CB9B4A3C5}" dt="2023-08-24T12:42:35.234" v="4697"/>
          <ac:inkMkLst>
            <pc:docMk/>
            <pc:sldMk cId="759375566" sldId="281"/>
            <ac:inkMk id="129" creationId="{49C2E781-165C-6FD5-50EF-2EE3FFA0E797}"/>
          </ac:inkMkLst>
        </pc:inkChg>
        <pc:inkChg chg="add mod">
          <ac:chgData name="Davood Wadi" userId="22e59502-a1b6-42af-a11d-6423e7dff1a8" providerId="ADAL" clId="{D216F820-60E6-420B-AD8E-649CB9B4A3C5}" dt="2023-08-24T12:42:35.234" v="4697"/>
          <ac:inkMkLst>
            <pc:docMk/>
            <pc:sldMk cId="759375566" sldId="281"/>
            <ac:inkMk id="130" creationId="{903D0D93-6203-A410-EE53-082924B0F109}"/>
          </ac:inkMkLst>
        </pc:inkChg>
        <pc:inkChg chg="add mod">
          <ac:chgData name="Davood Wadi" userId="22e59502-a1b6-42af-a11d-6423e7dff1a8" providerId="ADAL" clId="{D216F820-60E6-420B-AD8E-649CB9B4A3C5}" dt="2023-08-24T12:42:35.234" v="4697"/>
          <ac:inkMkLst>
            <pc:docMk/>
            <pc:sldMk cId="759375566" sldId="281"/>
            <ac:inkMk id="131" creationId="{83F631F8-895D-7251-1014-EE3DDF59B028}"/>
          </ac:inkMkLst>
        </pc:inkChg>
        <pc:inkChg chg="add mod">
          <ac:chgData name="Davood Wadi" userId="22e59502-a1b6-42af-a11d-6423e7dff1a8" providerId="ADAL" clId="{D216F820-60E6-420B-AD8E-649CB9B4A3C5}" dt="2023-08-24T12:42:35.234" v="4697"/>
          <ac:inkMkLst>
            <pc:docMk/>
            <pc:sldMk cId="759375566" sldId="281"/>
            <ac:inkMk id="132" creationId="{5B236824-58E2-ECDB-BD07-2AAE597D4EB3}"/>
          </ac:inkMkLst>
        </pc:inkChg>
        <pc:inkChg chg="add mod">
          <ac:chgData name="Davood Wadi" userId="22e59502-a1b6-42af-a11d-6423e7dff1a8" providerId="ADAL" clId="{D216F820-60E6-420B-AD8E-649CB9B4A3C5}" dt="2023-08-24T12:42:35.234" v="4697"/>
          <ac:inkMkLst>
            <pc:docMk/>
            <pc:sldMk cId="759375566" sldId="281"/>
            <ac:inkMk id="133" creationId="{1EF68B24-D90F-AABC-BE8C-4E6B7ED49A6C}"/>
          </ac:inkMkLst>
        </pc:inkChg>
        <pc:inkChg chg="add mod">
          <ac:chgData name="Davood Wadi" userId="22e59502-a1b6-42af-a11d-6423e7dff1a8" providerId="ADAL" clId="{D216F820-60E6-420B-AD8E-649CB9B4A3C5}" dt="2023-08-24T12:42:35.234" v="4697"/>
          <ac:inkMkLst>
            <pc:docMk/>
            <pc:sldMk cId="759375566" sldId="281"/>
            <ac:inkMk id="135" creationId="{BE20A90D-566F-1DF0-C201-F41924FA444E}"/>
          </ac:inkMkLst>
        </pc:inkChg>
        <pc:inkChg chg="add mod">
          <ac:chgData name="Davood Wadi" userId="22e59502-a1b6-42af-a11d-6423e7dff1a8" providerId="ADAL" clId="{D216F820-60E6-420B-AD8E-649CB9B4A3C5}" dt="2023-08-24T12:42:41.939" v="4700"/>
          <ac:inkMkLst>
            <pc:docMk/>
            <pc:sldMk cId="759375566" sldId="281"/>
            <ac:inkMk id="137" creationId="{26662EE8-93CC-E266-A995-0AA38BC28AE4}"/>
          </ac:inkMkLst>
        </pc:inkChg>
        <pc:inkChg chg="add mod">
          <ac:chgData name="Davood Wadi" userId="22e59502-a1b6-42af-a11d-6423e7dff1a8" providerId="ADAL" clId="{D216F820-60E6-420B-AD8E-649CB9B4A3C5}" dt="2023-08-24T12:42:41.939" v="4700"/>
          <ac:inkMkLst>
            <pc:docMk/>
            <pc:sldMk cId="759375566" sldId="281"/>
            <ac:inkMk id="138" creationId="{F979637E-07D2-30F4-E322-681A0A89D393}"/>
          </ac:inkMkLst>
        </pc:inkChg>
        <pc:inkChg chg="add mod">
          <ac:chgData name="Davood Wadi" userId="22e59502-a1b6-42af-a11d-6423e7dff1a8" providerId="ADAL" clId="{D216F820-60E6-420B-AD8E-649CB9B4A3C5}" dt="2023-08-24T12:43:07.672" v="4708"/>
          <ac:inkMkLst>
            <pc:docMk/>
            <pc:sldMk cId="759375566" sldId="281"/>
            <ac:inkMk id="140" creationId="{2DD29B67-D0B3-8712-7F66-2EBB107FAAE3}"/>
          </ac:inkMkLst>
        </pc:inkChg>
        <pc:inkChg chg="add mod">
          <ac:chgData name="Davood Wadi" userId="22e59502-a1b6-42af-a11d-6423e7dff1a8" providerId="ADAL" clId="{D216F820-60E6-420B-AD8E-649CB9B4A3C5}" dt="2023-08-24T12:43:07.672" v="4708"/>
          <ac:inkMkLst>
            <pc:docMk/>
            <pc:sldMk cId="759375566" sldId="281"/>
            <ac:inkMk id="141" creationId="{3CB2DBE8-9E52-4FAB-0614-4972140B0B8A}"/>
          </ac:inkMkLst>
        </pc:inkChg>
        <pc:inkChg chg="add mod">
          <ac:chgData name="Davood Wadi" userId="22e59502-a1b6-42af-a11d-6423e7dff1a8" providerId="ADAL" clId="{D216F820-60E6-420B-AD8E-649CB9B4A3C5}" dt="2023-08-24T12:43:07.672" v="4708"/>
          <ac:inkMkLst>
            <pc:docMk/>
            <pc:sldMk cId="759375566" sldId="281"/>
            <ac:inkMk id="143" creationId="{4A122F04-F01E-5B6E-2CF4-26AA8F2C4E8F}"/>
          </ac:inkMkLst>
        </pc:inkChg>
        <pc:inkChg chg="add mod">
          <ac:chgData name="Davood Wadi" userId="22e59502-a1b6-42af-a11d-6423e7dff1a8" providerId="ADAL" clId="{D216F820-60E6-420B-AD8E-649CB9B4A3C5}" dt="2023-08-24T12:43:07.672" v="4708"/>
          <ac:inkMkLst>
            <pc:docMk/>
            <pc:sldMk cId="759375566" sldId="281"/>
            <ac:inkMk id="144" creationId="{FF5507FE-134D-6148-0C86-5BB7206E42BE}"/>
          </ac:inkMkLst>
        </pc:inkChg>
        <pc:inkChg chg="add mod">
          <ac:chgData name="Davood Wadi" userId="22e59502-a1b6-42af-a11d-6423e7dff1a8" providerId="ADAL" clId="{D216F820-60E6-420B-AD8E-649CB9B4A3C5}" dt="2023-08-24T12:43:07.672" v="4708"/>
          <ac:inkMkLst>
            <pc:docMk/>
            <pc:sldMk cId="759375566" sldId="281"/>
            <ac:inkMk id="145" creationId="{94CAD288-774D-AA1F-FB37-803CFE3C3AF7}"/>
          </ac:inkMkLst>
        </pc:inkChg>
        <pc:inkChg chg="add mod">
          <ac:chgData name="Davood Wadi" userId="22e59502-a1b6-42af-a11d-6423e7dff1a8" providerId="ADAL" clId="{D216F820-60E6-420B-AD8E-649CB9B4A3C5}" dt="2023-08-24T12:43:07.672" v="4708"/>
          <ac:inkMkLst>
            <pc:docMk/>
            <pc:sldMk cId="759375566" sldId="281"/>
            <ac:inkMk id="146" creationId="{E2BC2FD4-80A0-4A7E-D79C-7DB875608F31}"/>
          </ac:inkMkLst>
        </pc:inkChg>
      </pc:sldChg>
      <pc:sldChg chg="addSp delSp modSp add mod">
        <pc:chgData name="Davood Wadi" userId="22e59502-a1b6-42af-a11d-6423e7dff1a8" providerId="ADAL" clId="{D216F820-60E6-420B-AD8E-649CB9B4A3C5}" dt="2023-08-24T13:02:12.316" v="5253" actId="9405"/>
        <pc:sldMkLst>
          <pc:docMk/>
          <pc:sldMk cId="1385785922" sldId="282"/>
        </pc:sldMkLst>
        <pc:spChg chg="add del mod">
          <ac:chgData name="Davood Wadi" userId="22e59502-a1b6-42af-a11d-6423e7dff1a8" providerId="ADAL" clId="{D216F820-60E6-420B-AD8E-649CB9B4A3C5}" dt="2023-08-23T14:44:31.609" v="1540" actId="20577"/>
          <ac:spMkLst>
            <pc:docMk/>
            <pc:sldMk cId="1385785922" sldId="282"/>
            <ac:spMk id="4" creationId="{E6E226BD-C974-51BB-6844-EF98126A5B97}"/>
          </ac:spMkLst>
        </pc:spChg>
        <pc:spChg chg="add del mod">
          <ac:chgData name="Davood Wadi" userId="22e59502-a1b6-42af-a11d-6423e7dff1a8" providerId="ADAL" clId="{D216F820-60E6-420B-AD8E-649CB9B4A3C5}" dt="2023-08-23T14:43:51.300" v="1483" actId="21"/>
          <ac:spMkLst>
            <pc:docMk/>
            <pc:sldMk cId="1385785922" sldId="282"/>
            <ac:spMk id="7" creationId="{97418A6C-C038-636B-1E5C-2937763852AF}"/>
          </ac:spMkLst>
        </pc:spChg>
        <pc:spChg chg="mod">
          <ac:chgData name="Davood Wadi" userId="22e59502-a1b6-42af-a11d-6423e7dff1a8" providerId="ADAL" clId="{D216F820-60E6-420B-AD8E-649CB9B4A3C5}" dt="2023-08-23T15:21:26.548" v="2084" actId="1076"/>
          <ac:spMkLst>
            <pc:docMk/>
            <pc:sldMk cId="1385785922" sldId="282"/>
            <ac:spMk id="11" creationId="{FEF474FC-D144-D5A7-3EA5-75D5CA9EEFA4}"/>
          </ac:spMkLst>
        </pc:spChg>
        <pc:grpChg chg="mod">
          <ac:chgData name="Davood Wadi" userId="22e59502-a1b6-42af-a11d-6423e7dff1a8" providerId="ADAL" clId="{D216F820-60E6-420B-AD8E-649CB9B4A3C5}" dt="2023-08-24T12:56:31.599" v="5069"/>
          <ac:grpSpMkLst>
            <pc:docMk/>
            <pc:sldMk cId="1385785922" sldId="282"/>
            <ac:grpSpMk id="29" creationId="{035CEF78-995B-9E5C-DF84-16BE8D0F199C}"/>
          </ac:grpSpMkLst>
        </pc:grpChg>
        <pc:grpChg chg="mod">
          <ac:chgData name="Davood Wadi" userId="22e59502-a1b6-42af-a11d-6423e7dff1a8" providerId="ADAL" clId="{D216F820-60E6-420B-AD8E-649CB9B4A3C5}" dt="2023-08-24T12:56:33.120" v="5072"/>
          <ac:grpSpMkLst>
            <pc:docMk/>
            <pc:sldMk cId="1385785922" sldId="282"/>
            <ac:grpSpMk id="32" creationId="{88EF5ECB-231A-B82A-8A84-EE895EC2B9E4}"/>
          </ac:grpSpMkLst>
        </pc:grpChg>
        <pc:grpChg chg="mod">
          <ac:chgData name="Davood Wadi" userId="22e59502-a1b6-42af-a11d-6423e7dff1a8" providerId="ADAL" clId="{D216F820-60E6-420B-AD8E-649CB9B4A3C5}" dt="2023-08-24T12:58:46.276" v="5137"/>
          <ac:grpSpMkLst>
            <pc:docMk/>
            <pc:sldMk cId="1385785922" sldId="282"/>
            <ac:grpSpMk id="35" creationId="{87B4FE19-1600-8DE4-B2EA-76BA06EC86C5}"/>
          </ac:grpSpMkLst>
        </pc:grpChg>
        <pc:grpChg chg="mod">
          <ac:chgData name="Davood Wadi" userId="22e59502-a1b6-42af-a11d-6423e7dff1a8" providerId="ADAL" clId="{D216F820-60E6-420B-AD8E-649CB9B4A3C5}" dt="2023-08-24T13:02:10.849" v="5252"/>
          <ac:grpSpMkLst>
            <pc:docMk/>
            <pc:sldMk cId="1385785922" sldId="282"/>
            <ac:grpSpMk id="52" creationId="{E3A484D3-8092-DF3C-A232-B45D80F2440A}"/>
          </ac:grpSpMkLst>
        </pc:grpChg>
        <pc:picChg chg="del">
          <ac:chgData name="Davood Wadi" userId="22e59502-a1b6-42af-a11d-6423e7dff1a8" providerId="ADAL" clId="{D216F820-60E6-420B-AD8E-649CB9B4A3C5}" dt="2023-08-23T14:43:46.436" v="1479" actId="478"/>
          <ac:picMkLst>
            <pc:docMk/>
            <pc:sldMk cId="1385785922" sldId="282"/>
            <ac:picMk id="5" creationId="{9DB4DEF2-F05F-27C6-2E81-C09A643F4E05}"/>
          </ac:picMkLst>
        </pc:picChg>
        <pc:picChg chg="add del">
          <ac:chgData name="Davood Wadi" userId="22e59502-a1b6-42af-a11d-6423e7dff1a8" providerId="ADAL" clId="{D216F820-60E6-420B-AD8E-649CB9B4A3C5}" dt="2023-08-23T14:43:51.300" v="1483" actId="21"/>
          <ac:picMkLst>
            <pc:docMk/>
            <pc:sldMk cId="1385785922" sldId="282"/>
            <ac:picMk id="8" creationId="{4D46D48F-EB48-8135-FB79-BABA5044FBBE}"/>
          </ac:picMkLst>
        </pc:picChg>
        <pc:picChg chg="add del mod">
          <ac:chgData name="Davood Wadi" userId="22e59502-a1b6-42af-a11d-6423e7dff1a8" providerId="ADAL" clId="{D216F820-60E6-420B-AD8E-649CB9B4A3C5}" dt="2023-08-23T14:43:50.768" v="1482"/>
          <ac:picMkLst>
            <pc:docMk/>
            <pc:sldMk cId="1385785922" sldId="282"/>
            <ac:picMk id="9" creationId="{52AAABCC-F80E-B806-888F-F8A4B06509B2}"/>
          </ac:picMkLst>
        </pc:picChg>
        <pc:picChg chg="add del mod">
          <ac:chgData name="Davood Wadi" userId="22e59502-a1b6-42af-a11d-6423e7dff1a8" providerId="ADAL" clId="{D216F820-60E6-420B-AD8E-649CB9B4A3C5}" dt="2023-08-23T14:43:52.676" v="1485"/>
          <ac:picMkLst>
            <pc:docMk/>
            <pc:sldMk cId="1385785922" sldId="282"/>
            <ac:picMk id="10" creationId="{16577204-F4D9-E83D-DA3E-BA3E4AC7E2EA}"/>
          </ac:picMkLst>
        </pc:pic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385785922" sldId="282"/>
            <ac:inkMk id="14" creationId="{B433897D-BEC5-1028-F0D6-EFA409BE8405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385785922" sldId="282"/>
            <ac:inkMk id="15" creationId="{EEFBB291-7B02-B213-4663-CD79E1C6097A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385785922" sldId="282"/>
            <ac:inkMk id="16" creationId="{816CE6F1-E9A5-CD41-3FEA-62967C8C9893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385785922" sldId="282"/>
            <ac:inkMk id="17" creationId="{D1A826AC-AF92-7F72-6E01-FC27B0264A09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385785922" sldId="282"/>
            <ac:inkMk id="18" creationId="{24E95F6D-8A25-8E4D-A1E8-D8994A736960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385785922" sldId="282"/>
            <ac:inkMk id="19" creationId="{F8C8A715-1EB4-1ACC-2BCC-862584035070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385785922" sldId="282"/>
            <ac:inkMk id="20" creationId="{1C9A7EDD-FE27-1084-EF04-F7D450F973DB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385785922" sldId="282"/>
            <ac:inkMk id="21" creationId="{FB76908D-4827-6350-EEDB-7DE93019D632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1385785922" sldId="282"/>
            <ac:inkMk id="22" creationId="{E1D1330F-2B04-D3B2-339A-03965DC0CEE4}"/>
          </ac:inkMkLst>
        </pc:inkChg>
        <pc:inkChg chg="add">
          <ac:chgData name="Davood Wadi" userId="22e59502-a1b6-42af-a11d-6423e7dff1a8" providerId="ADAL" clId="{D216F820-60E6-420B-AD8E-649CB9B4A3C5}" dt="2023-08-24T12:56:15.944" v="5063" actId="9405"/>
          <ac:inkMkLst>
            <pc:docMk/>
            <pc:sldMk cId="1385785922" sldId="282"/>
            <ac:inkMk id="23" creationId="{C6F9A682-C4E8-8360-6683-7B05BA08AA95}"/>
          </ac:inkMkLst>
        </pc:inkChg>
        <pc:inkChg chg="add">
          <ac:chgData name="Davood Wadi" userId="22e59502-a1b6-42af-a11d-6423e7dff1a8" providerId="ADAL" clId="{D216F820-60E6-420B-AD8E-649CB9B4A3C5}" dt="2023-08-24T12:56:17.289" v="5064" actId="9405"/>
          <ac:inkMkLst>
            <pc:docMk/>
            <pc:sldMk cId="1385785922" sldId="282"/>
            <ac:inkMk id="24" creationId="{BD1B3F05-ECB4-41F2-B6D1-CFB77A898F72}"/>
          </ac:inkMkLst>
        </pc:inkChg>
        <pc:inkChg chg="add">
          <ac:chgData name="Davood Wadi" userId="22e59502-a1b6-42af-a11d-6423e7dff1a8" providerId="ADAL" clId="{D216F820-60E6-420B-AD8E-649CB9B4A3C5}" dt="2023-08-24T12:56:18.946" v="5065" actId="9405"/>
          <ac:inkMkLst>
            <pc:docMk/>
            <pc:sldMk cId="1385785922" sldId="282"/>
            <ac:inkMk id="25" creationId="{941845B5-D968-3C42-55CF-A5C985996AAB}"/>
          </ac:inkMkLst>
        </pc:inkChg>
        <pc:inkChg chg="add mod">
          <ac:chgData name="Davood Wadi" userId="22e59502-a1b6-42af-a11d-6423e7dff1a8" providerId="ADAL" clId="{D216F820-60E6-420B-AD8E-649CB9B4A3C5}" dt="2023-08-24T12:56:31.599" v="5069"/>
          <ac:inkMkLst>
            <pc:docMk/>
            <pc:sldMk cId="1385785922" sldId="282"/>
            <ac:inkMk id="26" creationId="{9CF85C84-B625-D14F-9255-D13F40D42671}"/>
          </ac:inkMkLst>
        </pc:inkChg>
        <pc:inkChg chg="add mod">
          <ac:chgData name="Davood Wadi" userId="22e59502-a1b6-42af-a11d-6423e7dff1a8" providerId="ADAL" clId="{D216F820-60E6-420B-AD8E-649CB9B4A3C5}" dt="2023-08-24T12:56:31.599" v="5069"/>
          <ac:inkMkLst>
            <pc:docMk/>
            <pc:sldMk cId="1385785922" sldId="282"/>
            <ac:inkMk id="27" creationId="{DF963642-98CD-F0E4-027B-15B088303F16}"/>
          </ac:inkMkLst>
        </pc:inkChg>
        <pc:inkChg chg="add mod">
          <ac:chgData name="Davood Wadi" userId="22e59502-a1b6-42af-a11d-6423e7dff1a8" providerId="ADAL" clId="{D216F820-60E6-420B-AD8E-649CB9B4A3C5}" dt="2023-08-24T12:56:31.599" v="5069"/>
          <ac:inkMkLst>
            <pc:docMk/>
            <pc:sldMk cId="1385785922" sldId="282"/>
            <ac:inkMk id="28" creationId="{DAE1546C-B2BC-6342-A95C-2B075D4D6B70}"/>
          </ac:inkMkLst>
        </pc:inkChg>
        <pc:inkChg chg="add mod">
          <ac:chgData name="Davood Wadi" userId="22e59502-a1b6-42af-a11d-6423e7dff1a8" providerId="ADAL" clId="{D216F820-60E6-420B-AD8E-649CB9B4A3C5}" dt="2023-08-24T12:56:33.120" v="5072"/>
          <ac:inkMkLst>
            <pc:docMk/>
            <pc:sldMk cId="1385785922" sldId="282"/>
            <ac:inkMk id="30" creationId="{94BC178A-6178-CB92-0E26-A8D48FFCBA8F}"/>
          </ac:inkMkLst>
        </pc:inkChg>
        <pc:inkChg chg="add mod">
          <ac:chgData name="Davood Wadi" userId="22e59502-a1b6-42af-a11d-6423e7dff1a8" providerId="ADAL" clId="{D216F820-60E6-420B-AD8E-649CB9B4A3C5}" dt="2023-08-24T12:56:33.120" v="5072"/>
          <ac:inkMkLst>
            <pc:docMk/>
            <pc:sldMk cId="1385785922" sldId="282"/>
            <ac:inkMk id="31" creationId="{DB0B80AF-F970-3ABE-28D3-70B0D9479C7B}"/>
          </ac:inkMkLst>
        </pc:inkChg>
        <pc:inkChg chg="add mod">
          <ac:chgData name="Davood Wadi" userId="22e59502-a1b6-42af-a11d-6423e7dff1a8" providerId="ADAL" clId="{D216F820-60E6-420B-AD8E-649CB9B4A3C5}" dt="2023-08-24T12:58:46.276" v="5137"/>
          <ac:inkMkLst>
            <pc:docMk/>
            <pc:sldMk cId="1385785922" sldId="282"/>
            <ac:inkMk id="33" creationId="{9CCDA865-38C3-4EFF-8D16-19899A59707B}"/>
          </ac:inkMkLst>
        </pc:inkChg>
        <pc:inkChg chg="add mod">
          <ac:chgData name="Davood Wadi" userId="22e59502-a1b6-42af-a11d-6423e7dff1a8" providerId="ADAL" clId="{D216F820-60E6-420B-AD8E-649CB9B4A3C5}" dt="2023-08-24T12:58:46.276" v="5137"/>
          <ac:inkMkLst>
            <pc:docMk/>
            <pc:sldMk cId="1385785922" sldId="282"/>
            <ac:inkMk id="34" creationId="{96C496F8-64E2-53F4-ACE3-143DF2BA87DC}"/>
          </ac:inkMkLst>
        </pc:inkChg>
        <pc:inkChg chg="add">
          <ac:chgData name="Davood Wadi" userId="22e59502-a1b6-42af-a11d-6423e7dff1a8" providerId="ADAL" clId="{D216F820-60E6-420B-AD8E-649CB9B4A3C5}" dt="2023-08-24T12:58:47.571" v="5138" actId="9405"/>
          <ac:inkMkLst>
            <pc:docMk/>
            <pc:sldMk cId="1385785922" sldId="282"/>
            <ac:inkMk id="36" creationId="{BF0B69C4-3E28-2A49-6A26-EFD944A0874E}"/>
          </ac:inkMkLst>
        </pc:inkChg>
        <pc:inkChg chg="add">
          <ac:chgData name="Davood Wadi" userId="22e59502-a1b6-42af-a11d-6423e7dff1a8" providerId="ADAL" clId="{D216F820-60E6-420B-AD8E-649CB9B4A3C5}" dt="2023-08-24T12:58:50.198" v="5139" actId="9405"/>
          <ac:inkMkLst>
            <pc:docMk/>
            <pc:sldMk cId="1385785922" sldId="282"/>
            <ac:inkMk id="37" creationId="{10BBCB01-A31F-9CB2-B775-F4010FE07F02}"/>
          </ac:inkMkLst>
        </pc:inkChg>
        <pc:inkChg chg="add">
          <ac:chgData name="Davood Wadi" userId="22e59502-a1b6-42af-a11d-6423e7dff1a8" providerId="ADAL" clId="{D216F820-60E6-420B-AD8E-649CB9B4A3C5}" dt="2023-08-24T13:00:07.071" v="5194" actId="9405"/>
          <ac:inkMkLst>
            <pc:docMk/>
            <pc:sldMk cId="1385785922" sldId="282"/>
            <ac:inkMk id="38" creationId="{1C405DC2-24CB-1447-6E42-F4B9C2BC9F95}"/>
          </ac:inkMkLst>
        </pc:inkChg>
        <pc:inkChg chg="add">
          <ac:chgData name="Davood Wadi" userId="22e59502-a1b6-42af-a11d-6423e7dff1a8" providerId="ADAL" clId="{D216F820-60E6-420B-AD8E-649CB9B4A3C5}" dt="2023-08-24T13:01:43.245" v="5239" actId="9405"/>
          <ac:inkMkLst>
            <pc:docMk/>
            <pc:sldMk cId="1385785922" sldId="282"/>
            <ac:inkMk id="39" creationId="{4C782F55-591E-A808-B162-E1708B54DEE8}"/>
          </ac:inkMkLst>
        </pc:inkChg>
        <pc:inkChg chg="add">
          <ac:chgData name="Davood Wadi" userId="22e59502-a1b6-42af-a11d-6423e7dff1a8" providerId="ADAL" clId="{D216F820-60E6-420B-AD8E-649CB9B4A3C5}" dt="2023-08-24T13:01:47.953" v="5240" actId="9405"/>
          <ac:inkMkLst>
            <pc:docMk/>
            <pc:sldMk cId="1385785922" sldId="282"/>
            <ac:inkMk id="40" creationId="{40FDC336-512F-A7EB-B541-90784826FA5F}"/>
          </ac:inkMkLst>
        </pc:inkChg>
        <pc:inkChg chg="add">
          <ac:chgData name="Davood Wadi" userId="22e59502-a1b6-42af-a11d-6423e7dff1a8" providerId="ADAL" clId="{D216F820-60E6-420B-AD8E-649CB9B4A3C5}" dt="2023-08-24T13:01:51.254" v="5241" actId="9405"/>
          <ac:inkMkLst>
            <pc:docMk/>
            <pc:sldMk cId="1385785922" sldId="282"/>
            <ac:inkMk id="41" creationId="{3CB1D7DE-5641-6AAB-911F-F8744E9E7AB2}"/>
          </ac:inkMkLst>
        </pc:inkChg>
        <pc:inkChg chg="add mod">
          <ac:chgData name="Davood Wadi" userId="22e59502-a1b6-42af-a11d-6423e7dff1a8" providerId="ADAL" clId="{D216F820-60E6-420B-AD8E-649CB9B4A3C5}" dt="2023-08-24T13:02:10.849" v="5252"/>
          <ac:inkMkLst>
            <pc:docMk/>
            <pc:sldMk cId="1385785922" sldId="282"/>
            <ac:inkMk id="42" creationId="{A859EC3B-1D7B-D9B2-439F-6F03879F0D8E}"/>
          </ac:inkMkLst>
        </pc:inkChg>
        <pc:inkChg chg="add mod">
          <ac:chgData name="Davood Wadi" userId="22e59502-a1b6-42af-a11d-6423e7dff1a8" providerId="ADAL" clId="{D216F820-60E6-420B-AD8E-649CB9B4A3C5}" dt="2023-08-24T13:02:10.849" v="5252"/>
          <ac:inkMkLst>
            <pc:docMk/>
            <pc:sldMk cId="1385785922" sldId="282"/>
            <ac:inkMk id="43" creationId="{A49485A3-88BF-2DA8-8FCB-2CFAEB1EBCA0}"/>
          </ac:inkMkLst>
        </pc:inkChg>
        <pc:inkChg chg="add mod">
          <ac:chgData name="Davood Wadi" userId="22e59502-a1b6-42af-a11d-6423e7dff1a8" providerId="ADAL" clId="{D216F820-60E6-420B-AD8E-649CB9B4A3C5}" dt="2023-08-24T13:02:10.849" v="5252"/>
          <ac:inkMkLst>
            <pc:docMk/>
            <pc:sldMk cId="1385785922" sldId="282"/>
            <ac:inkMk id="44" creationId="{4CD4CBB2-550E-B6CB-03A4-CDD43FD42C58}"/>
          </ac:inkMkLst>
        </pc:inkChg>
        <pc:inkChg chg="add mod">
          <ac:chgData name="Davood Wadi" userId="22e59502-a1b6-42af-a11d-6423e7dff1a8" providerId="ADAL" clId="{D216F820-60E6-420B-AD8E-649CB9B4A3C5}" dt="2023-08-24T13:02:10.849" v="5252"/>
          <ac:inkMkLst>
            <pc:docMk/>
            <pc:sldMk cId="1385785922" sldId="282"/>
            <ac:inkMk id="45" creationId="{13A94FA8-395C-7E51-BD0A-C54503E8EBBC}"/>
          </ac:inkMkLst>
        </pc:inkChg>
        <pc:inkChg chg="add mod">
          <ac:chgData name="Davood Wadi" userId="22e59502-a1b6-42af-a11d-6423e7dff1a8" providerId="ADAL" clId="{D216F820-60E6-420B-AD8E-649CB9B4A3C5}" dt="2023-08-24T13:02:10.849" v="5252"/>
          <ac:inkMkLst>
            <pc:docMk/>
            <pc:sldMk cId="1385785922" sldId="282"/>
            <ac:inkMk id="46" creationId="{458C70D6-4E0C-B5CC-0769-9F52ABBE7088}"/>
          </ac:inkMkLst>
        </pc:inkChg>
        <pc:inkChg chg="add mod">
          <ac:chgData name="Davood Wadi" userId="22e59502-a1b6-42af-a11d-6423e7dff1a8" providerId="ADAL" clId="{D216F820-60E6-420B-AD8E-649CB9B4A3C5}" dt="2023-08-24T13:02:10.849" v="5252"/>
          <ac:inkMkLst>
            <pc:docMk/>
            <pc:sldMk cId="1385785922" sldId="282"/>
            <ac:inkMk id="47" creationId="{4487B467-CB64-F14C-018C-2B76E3936D03}"/>
          </ac:inkMkLst>
        </pc:inkChg>
        <pc:inkChg chg="add mod">
          <ac:chgData name="Davood Wadi" userId="22e59502-a1b6-42af-a11d-6423e7dff1a8" providerId="ADAL" clId="{D216F820-60E6-420B-AD8E-649CB9B4A3C5}" dt="2023-08-24T13:02:10.849" v="5252"/>
          <ac:inkMkLst>
            <pc:docMk/>
            <pc:sldMk cId="1385785922" sldId="282"/>
            <ac:inkMk id="48" creationId="{FF8763A2-CC27-4522-D8B2-9ED5C76DF7EC}"/>
          </ac:inkMkLst>
        </pc:inkChg>
        <pc:inkChg chg="add mod">
          <ac:chgData name="Davood Wadi" userId="22e59502-a1b6-42af-a11d-6423e7dff1a8" providerId="ADAL" clId="{D216F820-60E6-420B-AD8E-649CB9B4A3C5}" dt="2023-08-24T13:02:10.849" v="5252"/>
          <ac:inkMkLst>
            <pc:docMk/>
            <pc:sldMk cId="1385785922" sldId="282"/>
            <ac:inkMk id="49" creationId="{46AC3AB3-2FD4-90D1-FDB5-595AE0425608}"/>
          </ac:inkMkLst>
        </pc:inkChg>
        <pc:inkChg chg="add mod">
          <ac:chgData name="Davood Wadi" userId="22e59502-a1b6-42af-a11d-6423e7dff1a8" providerId="ADAL" clId="{D216F820-60E6-420B-AD8E-649CB9B4A3C5}" dt="2023-08-24T13:02:10.849" v="5252"/>
          <ac:inkMkLst>
            <pc:docMk/>
            <pc:sldMk cId="1385785922" sldId="282"/>
            <ac:inkMk id="50" creationId="{7DD8BAA4-FB83-B9C9-3FF0-C0578A5F5E9D}"/>
          </ac:inkMkLst>
        </pc:inkChg>
        <pc:inkChg chg="add mod">
          <ac:chgData name="Davood Wadi" userId="22e59502-a1b6-42af-a11d-6423e7dff1a8" providerId="ADAL" clId="{D216F820-60E6-420B-AD8E-649CB9B4A3C5}" dt="2023-08-24T13:02:10.849" v="5252"/>
          <ac:inkMkLst>
            <pc:docMk/>
            <pc:sldMk cId="1385785922" sldId="282"/>
            <ac:inkMk id="51" creationId="{61FF0ED9-19C6-F692-93E6-BECEED327B5F}"/>
          </ac:inkMkLst>
        </pc:inkChg>
        <pc:inkChg chg="add">
          <ac:chgData name="Davood Wadi" userId="22e59502-a1b6-42af-a11d-6423e7dff1a8" providerId="ADAL" clId="{D216F820-60E6-420B-AD8E-649CB9B4A3C5}" dt="2023-08-24T13:02:12.316" v="5253" actId="9405"/>
          <ac:inkMkLst>
            <pc:docMk/>
            <pc:sldMk cId="1385785922" sldId="282"/>
            <ac:inkMk id="53" creationId="{39B30581-D0FE-A5F4-9D83-1784A735D244}"/>
          </ac:inkMkLst>
        </pc:inkChg>
      </pc:sldChg>
      <pc:sldChg chg="addSp delSp modSp new mod">
        <pc:chgData name="Davood Wadi" userId="22e59502-a1b6-42af-a11d-6423e7dff1a8" providerId="ADAL" clId="{D216F820-60E6-420B-AD8E-649CB9B4A3C5}" dt="2023-08-24T12:57:54.824" v="5126"/>
        <pc:sldMkLst>
          <pc:docMk/>
          <pc:sldMk cId="2984272047" sldId="283"/>
        </pc:sldMkLst>
        <pc:spChg chg="mod">
          <ac:chgData name="Davood Wadi" userId="22e59502-a1b6-42af-a11d-6423e7dff1a8" providerId="ADAL" clId="{D216F820-60E6-420B-AD8E-649CB9B4A3C5}" dt="2023-08-23T15:00:05.177" v="1677"/>
          <ac:spMkLst>
            <pc:docMk/>
            <pc:sldMk cId="2984272047" sldId="283"/>
            <ac:spMk id="2" creationId="{AA2EB4DE-7A19-F256-3381-A93D2F309D38}"/>
          </ac:spMkLst>
        </pc:spChg>
        <pc:spChg chg="mod">
          <ac:chgData name="Davood Wadi" userId="22e59502-a1b6-42af-a11d-6423e7dff1a8" providerId="ADAL" clId="{D216F820-60E6-420B-AD8E-649CB9B4A3C5}" dt="2023-08-23T15:01:31.195" v="1714" actId="20577"/>
          <ac:spMkLst>
            <pc:docMk/>
            <pc:sldMk cId="2984272047" sldId="283"/>
            <ac:spMk id="3" creationId="{D42F907E-209D-6325-5633-989F77E20F26}"/>
          </ac:spMkLst>
        </pc:spChg>
        <pc:spChg chg="mod">
          <ac:chgData name="Davood Wadi" userId="22e59502-a1b6-42af-a11d-6423e7dff1a8" providerId="ADAL" clId="{D216F820-60E6-420B-AD8E-649CB9B4A3C5}" dt="2023-08-23T15:01:09.581" v="1709" actId="27636"/>
          <ac:spMkLst>
            <pc:docMk/>
            <pc:sldMk cId="2984272047" sldId="283"/>
            <ac:spMk id="4" creationId="{4B910C29-503C-4F29-6450-A4D3C9D928C1}"/>
          </ac:spMkLst>
        </pc:spChg>
        <pc:spChg chg="add del">
          <ac:chgData name="Davood Wadi" userId="22e59502-a1b6-42af-a11d-6423e7dff1a8" providerId="ADAL" clId="{D216F820-60E6-420B-AD8E-649CB9B4A3C5}" dt="2023-08-23T15:00:08.049" v="1679" actId="22"/>
          <ac:spMkLst>
            <pc:docMk/>
            <pc:sldMk cId="2984272047" sldId="283"/>
            <ac:spMk id="6" creationId="{EC14220A-4FBD-FA74-CA1F-B15BE4B7F600}"/>
          </ac:spMkLst>
        </pc:spChg>
        <pc:spChg chg="add mod">
          <ac:chgData name="Davood Wadi" userId="22e59502-a1b6-42af-a11d-6423e7dff1a8" providerId="ADAL" clId="{D216F820-60E6-420B-AD8E-649CB9B4A3C5}" dt="2023-08-23T15:01:03.159" v="1705" actId="1076"/>
          <ac:spMkLst>
            <pc:docMk/>
            <pc:sldMk cId="2984272047" sldId="283"/>
            <ac:spMk id="8" creationId="{91A4035A-1801-9DE3-CC4B-A88800A61E00}"/>
          </ac:spMkLst>
        </pc:spChg>
        <pc:spChg chg="add del">
          <ac:chgData name="Davood Wadi" userId="22e59502-a1b6-42af-a11d-6423e7dff1a8" providerId="ADAL" clId="{D216F820-60E6-420B-AD8E-649CB9B4A3C5}" dt="2023-08-23T15:00:33.287" v="1690"/>
          <ac:spMkLst>
            <pc:docMk/>
            <pc:sldMk cId="2984272047" sldId="283"/>
            <ac:spMk id="9" creationId="{0F6239C8-A597-FDE1-B8B4-ED0D80FB2CA8}"/>
          </ac:spMkLst>
        </pc:spChg>
        <pc:spChg chg="add del">
          <ac:chgData name="Davood Wadi" userId="22e59502-a1b6-42af-a11d-6423e7dff1a8" providerId="ADAL" clId="{D216F820-60E6-420B-AD8E-649CB9B4A3C5}" dt="2023-08-23T15:00:37.180" v="1692"/>
          <ac:spMkLst>
            <pc:docMk/>
            <pc:sldMk cId="2984272047" sldId="283"/>
            <ac:spMk id="10" creationId="{808B0A8D-2F67-727F-BDBA-0FA858F8C6D6}"/>
          </ac:spMkLst>
        </pc:spChg>
        <pc:spChg chg="add mod">
          <ac:chgData name="Davood Wadi" userId="22e59502-a1b6-42af-a11d-6423e7dff1a8" providerId="ADAL" clId="{D216F820-60E6-420B-AD8E-649CB9B4A3C5}" dt="2023-08-23T15:01:07.574" v="1706" actId="1076"/>
          <ac:spMkLst>
            <pc:docMk/>
            <pc:sldMk cId="2984272047" sldId="283"/>
            <ac:spMk id="12" creationId="{283DEBF7-7E3F-EF91-DED5-55B7DE8F5D0C}"/>
          </ac:spMkLst>
        </pc:spChg>
        <pc:spChg chg="add del">
          <ac:chgData name="Davood Wadi" userId="22e59502-a1b6-42af-a11d-6423e7dff1a8" providerId="ADAL" clId="{D216F820-60E6-420B-AD8E-649CB9B4A3C5}" dt="2023-08-23T15:00:54.801" v="1701" actId="22"/>
          <ac:spMkLst>
            <pc:docMk/>
            <pc:sldMk cId="2984272047" sldId="283"/>
            <ac:spMk id="14" creationId="{46108606-DAEA-255B-7C1D-8BC4A50A66CE}"/>
          </ac:spMkLst>
        </pc:spChg>
        <pc:spChg chg="add mod">
          <ac:chgData name="Davood Wadi" userId="22e59502-a1b6-42af-a11d-6423e7dff1a8" providerId="ADAL" clId="{D216F820-60E6-420B-AD8E-649CB9B4A3C5}" dt="2023-08-23T15:01:14.607" v="1710" actId="1076"/>
          <ac:spMkLst>
            <pc:docMk/>
            <pc:sldMk cId="2984272047" sldId="283"/>
            <ac:spMk id="16" creationId="{F5BA72E6-E88E-385D-851C-357AC4CBFAB9}"/>
          </ac:spMkLst>
        </pc:s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2984272047" sldId="283"/>
            <ac:grpSpMk id="25" creationId="{3755F868-53C8-E503-FD7A-5A83C82440E5}"/>
          </ac:grpSpMkLst>
        </pc:grpChg>
        <pc:grpChg chg="del mod">
          <ac:chgData name="Davood Wadi" userId="22e59502-a1b6-42af-a11d-6423e7dff1a8" providerId="ADAL" clId="{D216F820-60E6-420B-AD8E-649CB9B4A3C5}" dt="2023-08-23T20:41:12.247" v="3591"/>
          <ac:grpSpMkLst>
            <pc:docMk/>
            <pc:sldMk cId="2984272047" sldId="283"/>
            <ac:grpSpMk id="30" creationId="{16A61353-0D25-442D-F261-5257B85D3A4F}"/>
          </ac:grpSpMkLst>
        </pc:grpChg>
        <pc:grpChg chg="del mod">
          <ac:chgData name="Davood Wadi" userId="22e59502-a1b6-42af-a11d-6423e7dff1a8" providerId="ADAL" clId="{D216F820-60E6-420B-AD8E-649CB9B4A3C5}" dt="2023-08-23T20:41:12.247" v="3591"/>
          <ac:grpSpMkLst>
            <pc:docMk/>
            <pc:sldMk cId="2984272047" sldId="283"/>
            <ac:grpSpMk id="33" creationId="{20327007-D40F-A576-9A5D-FD76DDEF5A41}"/>
          </ac:grpSpMkLst>
        </pc:grpChg>
        <pc:grpChg chg="del mod">
          <ac:chgData name="Davood Wadi" userId="22e59502-a1b6-42af-a11d-6423e7dff1a8" providerId="ADAL" clId="{D216F820-60E6-420B-AD8E-649CB9B4A3C5}" dt="2023-08-23T20:41:17.118" v="3593"/>
          <ac:grpSpMkLst>
            <pc:docMk/>
            <pc:sldMk cId="2984272047" sldId="283"/>
            <ac:grpSpMk id="37" creationId="{73F6F581-0DA7-EA11-1D4E-5A2C3D546713}"/>
          </ac:grpSpMkLst>
        </pc:grpChg>
        <pc:grpChg chg="del mod">
          <ac:chgData name="Davood Wadi" userId="22e59502-a1b6-42af-a11d-6423e7dff1a8" providerId="ADAL" clId="{D216F820-60E6-420B-AD8E-649CB9B4A3C5}" dt="2023-08-23T20:41:44.583" v="3602"/>
          <ac:grpSpMkLst>
            <pc:docMk/>
            <pc:sldMk cId="2984272047" sldId="283"/>
            <ac:grpSpMk id="39" creationId="{4D327081-B0FC-0E70-80C5-136D12C78046}"/>
          </ac:grpSpMkLst>
        </pc:grpChg>
        <pc:grpChg chg="del mod">
          <ac:chgData name="Davood Wadi" userId="22e59502-a1b6-42af-a11d-6423e7dff1a8" providerId="ADAL" clId="{D216F820-60E6-420B-AD8E-649CB9B4A3C5}" dt="2023-08-23T20:41:47.332" v="3606"/>
          <ac:grpSpMkLst>
            <pc:docMk/>
            <pc:sldMk cId="2984272047" sldId="283"/>
            <ac:grpSpMk id="43" creationId="{F18030E2-E61A-8026-F969-31F2D2175E43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2984272047" sldId="283"/>
            <ac:grpSpMk id="48" creationId="{591F535E-8EB2-8CE8-60F1-5E9493A47501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2984272047" sldId="283"/>
            <ac:grpSpMk id="52" creationId="{ED4662B5-5387-A98B-0531-B43D30EE009D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2984272047" sldId="283"/>
            <ac:grpSpMk id="65" creationId="{CE53A8CC-46A8-E917-3ECA-219EB5734A5A}"/>
          </ac:grpSpMkLst>
        </pc:grpChg>
        <pc:grpChg chg="del mod">
          <ac:chgData name="Davood Wadi" userId="22e59502-a1b6-42af-a11d-6423e7dff1a8" providerId="ADAL" clId="{D216F820-60E6-420B-AD8E-649CB9B4A3C5}" dt="2023-08-24T12:57:30.996" v="5102"/>
          <ac:grpSpMkLst>
            <pc:docMk/>
            <pc:sldMk cId="2984272047" sldId="283"/>
            <ac:grpSpMk id="69" creationId="{5633B515-4014-9A38-E62C-C44647D62C63}"/>
          </ac:grpSpMkLst>
        </pc:grpChg>
        <pc:grpChg chg="del mod">
          <ac:chgData name="Davood Wadi" userId="22e59502-a1b6-42af-a11d-6423e7dff1a8" providerId="ADAL" clId="{D216F820-60E6-420B-AD8E-649CB9B4A3C5}" dt="2023-08-24T12:56:55.250" v="5082"/>
          <ac:grpSpMkLst>
            <pc:docMk/>
            <pc:sldMk cId="2984272047" sldId="283"/>
            <ac:grpSpMk id="72" creationId="{8A891F42-0CC6-7647-213D-C16160036528}"/>
          </ac:grpSpMkLst>
        </pc:grpChg>
        <pc:grpChg chg="del mod">
          <ac:chgData name="Davood Wadi" userId="22e59502-a1b6-42af-a11d-6423e7dff1a8" providerId="ADAL" clId="{D216F820-60E6-420B-AD8E-649CB9B4A3C5}" dt="2023-08-24T12:56:56.490" v="5084"/>
          <ac:grpSpMkLst>
            <pc:docMk/>
            <pc:sldMk cId="2984272047" sldId="283"/>
            <ac:grpSpMk id="75" creationId="{40B45573-EB7E-A4E9-A503-D45570608439}"/>
          </ac:grpSpMkLst>
        </pc:grpChg>
        <pc:grpChg chg="del mod">
          <ac:chgData name="Davood Wadi" userId="22e59502-a1b6-42af-a11d-6423e7dff1a8" providerId="ADAL" clId="{D216F820-60E6-420B-AD8E-649CB9B4A3C5}" dt="2023-08-24T12:56:58.486" v="5088"/>
          <ac:grpSpMkLst>
            <pc:docMk/>
            <pc:sldMk cId="2984272047" sldId="283"/>
            <ac:grpSpMk id="77" creationId="{A9D93C7C-07B9-185B-5D00-E5CE575D5174}"/>
          </ac:grpSpMkLst>
        </pc:grpChg>
        <pc:grpChg chg="mod">
          <ac:chgData name="Davood Wadi" userId="22e59502-a1b6-42af-a11d-6423e7dff1a8" providerId="ADAL" clId="{D216F820-60E6-420B-AD8E-649CB9B4A3C5}" dt="2023-08-24T12:56:58.486" v="5088"/>
          <ac:grpSpMkLst>
            <pc:docMk/>
            <pc:sldMk cId="2984272047" sldId="283"/>
            <ac:grpSpMk id="81" creationId="{43A8A22D-CEEE-7956-8274-CB89444CC5FF}"/>
          </ac:grpSpMkLst>
        </pc:grpChg>
        <pc:grpChg chg="del mod">
          <ac:chgData name="Davood Wadi" userId="22e59502-a1b6-42af-a11d-6423e7dff1a8" providerId="ADAL" clId="{D216F820-60E6-420B-AD8E-649CB9B4A3C5}" dt="2023-08-24T12:57:19.359" v="5098"/>
          <ac:grpSpMkLst>
            <pc:docMk/>
            <pc:sldMk cId="2984272047" sldId="283"/>
            <ac:grpSpMk id="86" creationId="{FC1AE67E-0D65-5E0C-A0B4-3F18D9D9D575}"/>
          </ac:grpSpMkLst>
        </pc:grpChg>
        <pc:grpChg chg="mod">
          <ac:chgData name="Davood Wadi" userId="22e59502-a1b6-42af-a11d-6423e7dff1a8" providerId="ADAL" clId="{D216F820-60E6-420B-AD8E-649CB9B4A3C5}" dt="2023-08-24T12:57:19.359" v="5098"/>
          <ac:grpSpMkLst>
            <pc:docMk/>
            <pc:sldMk cId="2984272047" sldId="283"/>
            <ac:grpSpMk id="91" creationId="{2486EC6D-664D-10E0-E3C0-76867EDE57D9}"/>
          </ac:grpSpMkLst>
        </pc:grpChg>
        <pc:grpChg chg="mod">
          <ac:chgData name="Davood Wadi" userId="22e59502-a1b6-42af-a11d-6423e7dff1a8" providerId="ADAL" clId="{D216F820-60E6-420B-AD8E-649CB9B4A3C5}" dt="2023-08-24T12:57:30.996" v="5102"/>
          <ac:grpSpMkLst>
            <pc:docMk/>
            <pc:sldMk cId="2984272047" sldId="283"/>
            <ac:grpSpMk id="95" creationId="{3010B0C3-0D45-CDE9-D56A-D4D3EDC0E3AE}"/>
          </ac:grpSpMkLst>
        </pc:grpChg>
        <pc:grpChg chg="del mod">
          <ac:chgData name="Davood Wadi" userId="22e59502-a1b6-42af-a11d-6423e7dff1a8" providerId="ADAL" clId="{D216F820-60E6-420B-AD8E-649CB9B4A3C5}" dt="2023-08-24T12:57:49.235" v="5116"/>
          <ac:grpSpMkLst>
            <pc:docMk/>
            <pc:sldMk cId="2984272047" sldId="283"/>
            <ac:grpSpMk id="107" creationId="{D042479F-5F20-0FF1-78CD-38621F83EE7F}"/>
          </ac:grpSpMkLst>
        </pc:grpChg>
        <pc:grpChg chg="mod">
          <ac:chgData name="Davood Wadi" userId="22e59502-a1b6-42af-a11d-6423e7dff1a8" providerId="ADAL" clId="{D216F820-60E6-420B-AD8E-649CB9B4A3C5}" dt="2023-08-24T12:57:49.235" v="5116"/>
          <ac:grpSpMkLst>
            <pc:docMk/>
            <pc:sldMk cId="2984272047" sldId="283"/>
            <ac:grpSpMk id="109" creationId="{6E27931F-1D7D-DDC8-3126-2AD8B3FB15BC}"/>
          </ac:grpSpMkLst>
        </pc:grpChg>
        <pc:grpChg chg="del mod">
          <ac:chgData name="Davood Wadi" userId="22e59502-a1b6-42af-a11d-6423e7dff1a8" providerId="ADAL" clId="{D216F820-60E6-420B-AD8E-649CB9B4A3C5}" dt="2023-08-24T12:57:54.824" v="5126"/>
          <ac:grpSpMkLst>
            <pc:docMk/>
            <pc:sldMk cId="2984272047" sldId="283"/>
            <ac:grpSpMk id="112" creationId="{24C597BB-91F1-8CC6-C21C-1CB322E118FC}"/>
          </ac:grpSpMkLst>
        </pc:grpChg>
        <pc:grpChg chg="del mod">
          <ac:chgData name="Davood Wadi" userId="22e59502-a1b6-42af-a11d-6423e7dff1a8" providerId="ADAL" clId="{D216F820-60E6-420B-AD8E-649CB9B4A3C5}" dt="2023-08-24T12:57:54.824" v="5126"/>
          <ac:grpSpMkLst>
            <pc:docMk/>
            <pc:sldMk cId="2984272047" sldId="283"/>
            <ac:grpSpMk id="116" creationId="{4DD63CAB-3471-D289-DEB6-8553D9F817CE}"/>
          </ac:grpSpMkLst>
        </pc:grpChg>
        <pc:grpChg chg="mod">
          <ac:chgData name="Davood Wadi" userId="22e59502-a1b6-42af-a11d-6423e7dff1a8" providerId="ADAL" clId="{D216F820-60E6-420B-AD8E-649CB9B4A3C5}" dt="2023-08-24T12:57:54.824" v="5126"/>
          <ac:grpSpMkLst>
            <pc:docMk/>
            <pc:sldMk cId="2984272047" sldId="283"/>
            <ac:grpSpMk id="119" creationId="{008C57CE-F361-F3EA-C5DE-E876138C5027}"/>
          </ac:grpSpMkLst>
        </pc:grp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19" creationId="{CABDD4FE-E7DB-4EFA-A91D-E8B2E4FC6B84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20" creationId="{E2366E01-7C34-67DF-13E3-F20D8B233F6B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21" creationId="{D77550AD-D667-5780-5C01-82D880ABBE46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22" creationId="{D87D01C7-2CFD-9B74-E6F2-11974D28EA30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23" creationId="{1D3AA1D8-DBEC-C6B4-900C-8AFDE35AE957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24" creationId="{DB13FD13-89E3-A06C-3D4C-2BBCD5E94B23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26" creationId="{FA25BE2C-213F-649A-35E5-A939DA453685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27" creationId="{76013C06-9AF6-7067-6E2B-7D080DBE7AF5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28" creationId="{6AA20CC5-1740-AD8A-9A09-899B90FB856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29" creationId="{8E8E3F00-0833-04DE-7C4D-16A1010F315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31" creationId="{A7A23DE0-57C4-0F7A-457A-481D7EECCD4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32" creationId="{1267C787-77E4-6AD7-4C54-5E8782902C4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34" creationId="{BDA76DAB-9228-36B9-8B6F-614699EB166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35" creationId="{C838182E-0FFC-D7FE-9084-52E700D8C07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36" creationId="{3A2BD78C-9440-45EB-6C87-D37338B9938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38" creationId="{91FBDCF8-CC6C-2DAB-1174-FB7FA1DBED9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40" creationId="{43B7F6F9-B18B-C173-12E4-77EBCF67A82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41" creationId="{85548E4C-6C1E-735F-9E84-DFC50D626D8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42" creationId="{AF3A7A2B-CFDD-72DE-64F5-5AE607EC69E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44" creationId="{1D3C4686-34D4-1B61-DE63-A6EA8DBA571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45" creationId="{1F51716C-35C8-2DA6-11B0-B9312BFD5304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46" creationId="{4C8F0793-89D2-ACF8-506F-1008C6E1B448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47" creationId="{1A12FEDC-92C8-5701-8558-F3B31F79D81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49" creationId="{B3D12C41-27A7-63A5-9F06-29102310AA1F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50" creationId="{9954255B-8226-BEF8-AAFB-760218892EA6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51" creationId="{ECBAF7ED-AE7F-5516-4AD8-033D1666B963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53" creationId="{A8AB56DF-616A-90C0-E6CE-726275C1516C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54" creationId="{700BA0BA-16EE-D2C6-683D-66D82492C38E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55" creationId="{806B1F32-35AC-CCBB-3E4E-EAD08E0B4E1B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56" creationId="{D8206855-6E13-49CA-D555-57F428F5F897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57" creationId="{7C2C8D55-FD38-0080-80E9-6F249B6D4E95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58" creationId="{BDE66201-039A-6C5F-ECA0-D6E8AB365358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59" creationId="{9D76B9B1-2E94-632D-FF5C-80848EA1AEC6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60" creationId="{33BEEB75-8F75-FAB1-6426-9E3155DD6014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61" creationId="{43636634-6677-9A57-7260-56DEB930E5C2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62" creationId="{0A32E45F-1EA2-B517-D575-CD6A77A96542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63" creationId="{8D5BB775-F513-58EF-4659-579B4CCE0C31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984272047" sldId="283"/>
            <ac:inkMk id="64" creationId="{4DACCAB2-B2D4-B1B7-72DF-48099E63647F}"/>
          </ac:inkMkLst>
        </pc:inkChg>
        <pc:inkChg chg="add mod">
          <ac:chgData name="Davood Wadi" userId="22e59502-a1b6-42af-a11d-6423e7dff1a8" providerId="ADAL" clId="{D216F820-60E6-420B-AD8E-649CB9B4A3C5}" dt="2023-08-24T12:57:30.996" v="5102"/>
          <ac:inkMkLst>
            <pc:docMk/>
            <pc:sldMk cId="2984272047" sldId="283"/>
            <ac:inkMk id="66" creationId="{274C88B7-9BC3-403B-FE16-4929F3E333AE}"/>
          </ac:inkMkLst>
        </pc:inkChg>
        <pc:inkChg chg="add mod">
          <ac:chgData name="Davood Wadi" userId="22e59502-a1b6-42af-a11d-6423e7dff1a8" providerId="ADAL" clId="{D216F820-60E6-420B-AD8E-649CB9B4A3C5}" dt="2023-08-24T12:57:30.996" v="5102"/>
          <ac:inkMkLst>
            <pc:docMk/>
            <pc:sldMk cId="2984272047" sldId="283"/>
            <ac:inkMk id="67" creationId="{8C0F6F49-DDDB-FC51-9241-0871C4262ED4}"/>
          </ac:inkMkLst>
        </pc:inkChg>
        <pc:inkChg chg="add mod">
          <ac:chgData name="Davood Wadi" userId="22e59502-a1b6-42af-a11d-6423e7dff1a8" providerId="ADAL" clId="{D216F820-60E6-420B-AD8E-649CB9B4A3C5}" dt="2023-08-24T12:57:30.996" v="5102"/>
          <ac:inkMkLst>
            <pc:docMk/>
            <pc:sldMk cId="2984272047" sldId="283"/>
            <ac:inkMk id="68" creationId="{1A1102B7-EF41-D76A-91D4-17982AFDAD6B}"/>
          </ac:inkMkLst>
        </pc:inkChg>
        <pc:inkChg chg="add mod">
          <ac:chgData name="Davood Wadi" userId="22e59502-a1b6-42af-a11d-6423e7dff1a8" providerId="ADAL" clId="{D216F820-60E6-420B-AD8E-649CB9B4A3C5}" dt="2023-08-24T12:56:58.486" v="5088"/>
          <ac:inkMkLst>
            <pc:docMk/>
            <pc:sldMk cId="2984272047" sldId="283"/>
            <ac:inkMk id="70" creationId="{080A58ED-6BB4-D6D6-A75B-ED258A3DB016}"/>
          </ac:inkMkLst>
        </pc:inkChg>
        <pc:inkChg chg="add mod">
          <ac:chgData name="Davood Wadi" userId="22e59502-a1b6-42af-a11d-6423e7dff1a8" providerId="ADAL" clId="{D216F820-60E6-420B-AD8E-649CB9B4A3C5}" dt="2023-08-24T12:56:58.486" v="5088"/>
          <ac:inkMkLst>
            <pc:docMk/>
            <pc:sldMk cId="2984272047" sldId="283"/>
            <ac:inkMk id="71" creationId="{A9A81B3C-2F0A-19BC-13EE-1BC8C680363E}"/>
          </ac:inkMkLst>
        </pc:inkChg>
        <pc:inkChg chg="add mod">
          <ac:chgData name="Davood Wadi" userId="22e59502-a1b6-42af-a11d-6423e7dff1a8" providerId="ADAL" clId="{D216F820-60E6-420B-AD8E-649CB9B4A3C5}" dt="2023-08-24T12:56:58.486" v="5088"/>
          <ac:inkMkLst>
            <pc:docMk/>
            <pc:sldMk cId="2984272047" sldId="283"/>
            <ac:inkMk id="73" creationId="{0512F645-CCAA-FE51-4352-C38CC961B979}"/>
          </ac:inkMkLst>
        </pc:inkChg>
        <pc:inkChg chg="add mod">
          <ac:chgData name="Davood Wadi" userId="22e59502-a1b6-42af-a11d-6423e7dff1a8" providerId="ADAL" clId="{D216F820-60E6-420B-AD8E-649CB9B4A3C5}" dt="2023-08-24T12:56:58.486" v="5088"/>
          <ac:inkMkLst>
            <pc:docMk/>
            <pc:sldMk cId="2984272047" sldId="283"/>
            <ac:inkMk id="74" creationId="{FE253A24-EA34-4949-F92E-2171470E04B8}"/>
          </ac:inkMkLst>
        </pc:inkChg>
        <pc:inkChg chg="add mod">
          <ac:chgData name="Davood Wadi" userId="22e59502-a1b6-42af-a11d-6423e7dff1a8" providerId="ADAL" clId="{D216F820-60E6-420B-AD8E-649CB9B4A3C5}" dt="2023-08-24T12:56:58.486" v="5088"/>
          <ac:inkMkLst>
            <pc:docMk/>
            <pc:sldMk cId="2984272047" sldId="283"/>
            <ac:inkMk id="76" creationId="{851B8F47-5ED6-0B39-4B2F-0BAE9AACB2E8}"/>
          </ac:inkMkLst>
        </pc:inkChg>
        <pc:inkChg chg="add mod">
          <ac:chgData name="Davood Wadi" userId="22e59502-a1b6-42af-a11d-6423e7dff1a8" providerId="ADAL" clId="{D216F820-60E6-420B-AD8E-649CB9B4A3C5}" dt="2023-08-24T12:56:58.486" v="5088"/>
          <ac:inkMkLst>
            <pc:docMk/>
            <pc:sldMk cId="2984272047" sldId="283"/>
            <ac:inkMk id="78" creationId="{CB281710-99CA-F543-94B6-BA6F0CF00239}"/>
          </ac:inkMkLst>
        </pc:inkChg>
        <pc:inkChg chg="add mod">
          <ac:chgData name="Davood Wadi" userId="22e59502-a1b6-42af-a11d-6423e7dff1a8" providerId="ADAL" clId="{D216F820-60E6-420B-AD8E-649CB9B4A3C5}" dt="2023-08-24T12:56:58.486" v="5088"/>
          <ac:inkMkLst>
            <pc:docMk/>
            <pc:sldMk cId="2984272047" sldId="283"/>
            <ac:inkMk id="79" creationId="{522E9C86-AF4F-7759-6860-0FEA5DD7D745}"/>
          </ac:inkMkLst>
        </pc:inkChg>
        <pc:inkChg chg="add mod">
          <ac:chgData name="Davood Wadi" userId="22e59502-a1b6-42af-a11d-6423e7dff1a8" providerId="ADAL" clId="{D216F820-60E6-420B-AD8E-649CB9B4A3C5}" dt="2023-08-24T12:56:58.486" v="5088"/>
          <ac:inkMkLst>
            <pc:docMk/>
            <pc:sldMk cId="2984272047" sldId="283"/>
            <ac:inkMk id="80" creationId="{C3761888-8C31-C201-6075-E9D613A6E138}"/>
          </ac:inkMkLst>
        </pc:inkChg>
        <pc:inkChg chg="add">
          <ac:chgData name="Davood Wadi" userId="22e59502-a1b6-42af-a11d-6423e7dff1a8" providerId="ADAL" clId="{D216F820-60E6-420B-AD8E-649CB9B4A3C5}" dt="2023-08-24T12:57:00.358" v="5089" actId="9405"/>
          <ac:inkMkLst>
            <pc:docMk/>
            <pc:sldMk cId="2984272047" sldId="283"/>
            <ac:inkMk id="82" creationId="{AA164755-1238-E042-DA78-B15349E0290F}"/>
          </ac:inkMkLst>
        </pc:inkChg>
        <pc:inkChg chg="add">
          <ac:chgData name="Davood Wadi" userId="22e59502-a1b6-42af-a11d-6423e7dff1a8" providerId="ADAL" clId="{D216F820-60E6-420B-AD8E-649CB9B4A3C5}" dt="2023-08-24T12:57:06.138" v="5090" actId="9405"/>
          <ac:inkMkLst>
            <pc:docMk/>
            <pc:sldMk cId="2984272047" sldId="283"/>
            <ac:inkMk id="83" creationId="{4CE90709-6F18-D2DA-4840-D07FDC438CE8}"/>
          </ac:inkMkLst>
        </pc:inkChg>
        <pc:inkChg chg="add mod">
          <ac:chgData name="Davood Wadi" userId="22e59502-a1b6-42af-a11d-6423e7dff1a8" providerId="ADAL" clId="{D216F820-60E6-420B-AD8E-649CB9B4A3C5}" dt="2023-08-24T12:57:19.359" v="5098"/>
          <ac:inkMkLst>
            <pc:docMk/>
            <pc:sldMk cId="2984272047" sldId="283"/>
            <ac:inkMk id="84" creationId="{0F7AE18C-6669-051F-405C-4B6B3A2F2E53}"/>
          </ac:inkMkLst>
        </pc:inkChg>
        <pc:inkChg chg="add mod">
          <ac:chgData name="Davood Wadi" userId="22e59502-a1b6-42af-a11d-6423e7dff1a8" providerId="ADAL" clId="{D216F820-60E6-420B-AD8E-649CB9B4A3C5}" dt="2023-08-24T12:57:19.359" v="5098"/>
          <ac:inkMkLst>
            <pc:docMk/>
            <pc:sldMk cId="2984272047" sldId="283"/>
            <ac:inkMk id="85" creationId="{406C9D60-C29F-5303-E88D-D61DFE682F44}"/>
          </ac:inkMkLst>
        </pc:inkChg>
        <pc:inkChg chg="add mod">
          <ac:chgData name="Davood Wadi" userId="22e59502-a1b6-42af-a11d-6423e7dff1a8" providerId="ADAL" clId="{D216F820-60E6-420B-AD8E-649CB9B4A3C5}" dt="2023-08-24T12:57:19.359" v="5098"/>
          <ac:inkMkLst>
            <pc:docMk/>
            <pc:sldMk cId="2984272047" sldId="283"/>
            <ac:inkMk id="87" creationId="{633FF399-9C0B-1D71-DABC-86F93B1084E9}"/>
          </ac:inkMkLst>
        </pc:inkChg>
        <pc:inkChg chg="add mod">
          <ac:chgData name="Davood Wadi" userId="22e59502-a1b6-42af-a11d-6423e7dff1a8" providerId="ADAL" clId="{D216F820-60E6-420B-AD8E-649CB9B4A3C5}" dt="2023-08-24T12:57:19.359" v="5098"/>
          <ac:inkMkLst>
            <pc:docMk/>
            <pc:sldMk cId="2984272047" sldId="283"/>
            <ac:inkMk id="88" creationId="{F4DC4845-951B-8459-168C-10326380E53B}"/>
          </ac:inkMkLst>
        </pc:inkChg>
        <pc:inkChg chg="add mod">
          <ac:chgData name="Davood Wadi" userId="22e59502-a1b6-42af-a11d-6423e7dff1a8" providerId="ADAL" clId="{D216F820-60E6-420B-AD8E-649CB9B4A3C5}" dt="2023-08-24T12:57:19.359" v="5098"/>
          <ac:inkMkLst>
            <pc:docMk/>
            <pc:sldMk cId="2984272047" sldId="283"/>
            <ac:inkMk id="89" creationId="{35FDCF7F-0738-F37C-99DD-83EDB04047E8}"/>
          </ac:inkMkLst>
        </pc:inkChg>
        <pc:inkChg chg="add mod">
          <ac:chgData name="Davood Wadi" userId="22e59502-a1b6-42af-a11d-6423e7dff1a8" providerId="ADAL" clId="{D216F820-60E6-420B-AD8E-649CB9B4A3C5}" dt="2023-08-24T12:57:19.359" v="5098"/>
          <ac:inkMkLst>
            <pc:docMk/>
            <pc:sldMk cId="2984272047" sldId="283"/>
            <ac:inkMk id="90" creationId="{53616C80-932B-2CE4-5F32-1F06026B0005}"/>
          </ac:inkMkLst>
        </pc:inkChg>
        <pc:inkChg chg="add">
          <ac:chgData name="Davood Wadi" userId="22e59502-a1b6-42af-a11d-6423e7dff1a8" providerId="ADAL" clId="{D216F820-60E6-420B-AD8E-649CB9B4A3C5}" dt="2023-08-24T12:57:20.735" v="5099" actId="9405"/>
          <ac:inkMkLst>
            <pc:docMk/>
            <pc:sldMk cId="2984272047" sldId="283"/>
            <ac:inkMk id="92" creationId="{7AA36153-C275-0134-4C83-AB6DDA5F7FDD}"/>
          </ac:inkMkLst>
        </pc:inkChg>
        <pc:inkChg chg="add">
          <ac:chgData name="Davood Wadi" userId="22e59502-a1b6-42af-a11d-6423e7dff1a8" providerId="ADAL" clId="{D216F820-60E6-420B-AD8E-649CB9B4A3C5}" dt="2023-08-24T12:57:27.960" v="5100" actId="9405"/>
          <ac:inkMkLst>
            <pc:docMk/>
            <pc:sldMk cId="2984272047" sldId="283"/>
            <ac:inkMk id="93" creationId="{45698F9C-F7BA-8068-38BB-122D265746A8}"/>
          </ac:inkMkLst>
        </pc:inkChg>
        <pc:inkChg chg="add mod">
          <ac:chgData name="Davood Wadi" userId="22e59502-a1b6-42af-a11d-6423e7dff1a8" providerId="ADAL" clId="{D216F820-60E6-420B-AD8E-649CB9B4A3C5}" dt="2023-08-24T12:57:30.996" v="5102"/>
          <ac:inkMkLst>
            <pc:docMk/>
            <pc:sldMk cId="2984272047" sldId="283"/>
            <ac:inkMk id="94" creationId="{C2C538C5-575E-C9AF-8849-BF56FCBADE6E}"/>
          </ac:inkMkLst>
        </pc:inkChg>
        <pc:inkChg chg="add">
          <ac:chgData name="Davood Wadi" userId="22e59502-a1b6-42af-a11d-6423e7dff1a8" providerId="ADAL" clId="{D216F820-60E6-420B-AD8E-649CB9B4A3C5}" dt="2023-08-24T12:57:32.865" v="5103" actId="9405"/>
          <ac:inkMkLst>
            <pc:docMk/>
            <pc:sldMk cId="2984272047" sldId="283"/>
            <ac:inkMk id="96" creationId="{9A7E6DA9-ED4B-F37E-8144-47502455B121}"/>
          </ac:inkMkLst>
        </pc:inkChg>
        <pc:inkChg chg="add">
          <ac:chgData name="Davood Wadi" userId="22e59502-a1b6-42af-a11d-6423e7dff1a8" providerId="ADAL" clId="{D216F820-60E6-420B-AD8E-649CB9B4A3C5}" dt="2023-08-24T12:57:33.765" v="5104" actId="9405"/>
          <ac:inkMkLst>
            <pc:docMk/>
            <pc:sldMk cId="2984272047" sldId="283"/>
            <ac:inkMk id="97" creationId="{FF3EB5A0-1659-DBC8-9BAA-7DF8027C2494}"/>
          </ac:inkMkLst>
        </pc:inkChg>
        <pc:inkChg chg="add">
          <ac:chgData name="Davood Wadi" userId="22e59502-a1b6-42af-a11d-6423e7dff1a8" providerId="ADAL" clId="{D216F820-60E6-420B-AD8E-649CB9B4A3C5}" dt="2023-08-24T12:57:34.482" v="5105" actId="9405"/>
          <ac:inkMkLst>
            <pc:docMk/>
            <pc:sldMk cId="2984272047" sldId="283"/>
            <ac:inkMk id="98" creationId="{22506BDC-B063-ABAA-872C-A3DE554ED893}"/>
          </ac:inkMkLst>
        </pc:inkChg>
        <pc:inkChg chg="add">
          <ac:chgData name="Davood Wadi" userId="22e59502-a1b6-42af-a11d-6423e7dff1a8" providerId="ADAL" clId="{D216F820-60E6-420B-AD8E-649CB9B4A3C5}" dt="2023-08-24T12:57:35.745" v="5106" actId="9405"/>
          <ac:inkMkLst>
            <pc:docMk/>
            <pc:sldMk cId="2984272047" sldId="283"/>
            <ac:inkMk id="99" creationId="{34DF0B7E-70DE-7E4C-D4AE-678F63C1058A}"/>
          </ac:inkMkLst>
        </pc:inkChg>
        <pc:inkChg chg="add">
          <ac:chgData name="Davood Wadi" userId="22e59502-a1b6-42af-a11d-6423e7dff1a8" providerId="ADAL" clId="{D216F820-60E6-420B-AD8E-649CB9B4A3C5}" dt="2023-08-24T12:57:37.649" v="5107" actId="9405"/>
          <ac:inkMkLst>
            <pc:docMk/>
            <pc:sldMk cId="2984272047" sldId="283"/>
            <ac:inkMk id="100" creationId="{8A7EBCB7-02BF-024D-4F40-192725639A5B}"/>
          </ac:inkMkLst>
        </pc:inkChg>
        <pc:inkChg chg="add">
          <ac:chgData name="Davood Wadi" userId="22e59502-a1b6-42af-a11d-6423e7dff1a8" providerId="ADAL" clId="{D216F820-60E6-420B-AD8E-649CB9B4A3C5}" dt="2023-08-24T12:57:39.008" v="5108" actId="9405"/>
          <ac:inkMkLst>
            <pc:docMk/>
            <pc:sldMk cId="2984272047" sldId="283"/>
            <ac:inkMk id="101" creationId="{EF302D75-E4F6-E8AA-8B34-6F2DE2C32952}"/>
          </ac:inkMkLst>
        </pc:inkChg>
        <pc:inkChg chg="add">
          <ac:chgData name="Davood Wadi" userId="22e59502-a1b6-42af-a11d-6423e7dff1a8" providerId="ADAL" clId="{D216F820-60E6-420B-AD8E-649CB9B4A3C5}" dt="2023-08-24T12:57:39.759" v="5109" actId="9405"/>
          <ac:inkMkLst>
            <pc:docMk/>
            <pc:sldMk cId="2984272047" sldId="283"/>
            <ac:inkMk id="102" creationId="{FBD119E4-0F34-263C-DD0D-FB94437152E4}"/>
          </ac:inkMkLst>
        </pc:inkChg>
        <pc:inkChg chg="add">
          <ac:chgData name="Davood Wadi" userId="22e59502-a1b6-42af-a11d-6423e7dff1a8" providerId="ADAL" clId="{D216F820-60E6-420B-AD8E-649CB9B4A3C5}" dt="2023-08-24T12:57:43.727" v="5110" actId="9405"/>
          <ac:inkMkLst>
            <pc:docMk/>
            <pc:sldMk cId="2984272047" sldId="283"/>
            <ac:inkMk id="103" creationId="{EBBF5718-1BA8-57B1-7843-F089529FEBD4}"/>
          </ac:inkMkLst>
        </pc:inkChg>
        <pc:inkChg chg="add mod">
          <ac:chgData name="Davood Wadi" userId="22e59502-a1b6-42af-a11d-6423e7dff1a8" providerId="ADAL" clId="{D216F820-60E6-420B-AD8E-649CB9B4A3C5}" dt="2023-08-24T12:57:49.235" v="5116"/>
          <ac:inkMkLst>
            <pc:docMk/>
            <pc:sldMk cId="2984272047" sldId="283"/>
            <ac:inkMk id="104" creationId="{F3A341F4-36C1-1DCD-E4CC-2759ABF53AE2}"/>
          </ac:inkMkLst>
        </pc:inkChg>
        <pc:inkChg chg="add mod">
          <ac:chgData name="Davood Wadi" userId="22e59502-a1b6-42af-a11d-6423e7dff1a8" providerId="ADAL" clId="{D216F820-60E6-420B-AD8E-649CB9B4A3C5}" dt="2023-08-24T12:57:49.235" v="5116"/>
          <ac:inkMkLst>
            <pc:docMk/>
            <pc:sldMk cId="2984272047" sldId="283"/>
            <ac:inkMk id="105" creationId="{FC577BC8-A8B9-5F5C-AEE1-C49870CC1647}"/>
          </ac:inkMkLst>
        </pc:inkChg>
        <pc:inkChg chg="add">
          <ac:chgData name="Davood Wadi" userId="22e59502-a1b6-42af-a11d-6423e7dff1a8" providerId="ADAL" clId="{D216F820-60E6-420B-AD8E-649CB9B4A3C5}" dt="2023-08-24T12:57:45.932" v="5113" actId="9405"/>
          <ac:inkMkLst>
            <pc:docMk/>
            <pc:sldMk cId="2984272047" sldId="283"/>
            <ac:inkMk id="106" creationId="{373DFC48-0270-5AEA-BEBB-9355038A7DB9}"/>
          </ac:inkMkLst>
        </pc:inkChg>
        <pc:inkChg chg="add mod">
          <ac:chgData name="Davood Wadi" userId="22e59502-a1b6-42af-a11d-6423e7dff1a8" providerId="ADAL" clId="{D216F820-60E6-420B-AD8E-649CB9B4A3C5}" dt="2023-08-24T12:57:49.235" v="5116"/>
          <ac:inkMkLst>
            <pc:docMk/>
            <pc:sldMk cId="2984272047" sldId="283"/>
            <ac:inkMk id="108" creationId="{47CDF117-F0DC-7E36-ECFD-0DFF1F6E6100}"/>
          </ac:inkMkLst>
        </pc:inkChg>
        <pc:inkChg chg="add mod">
          <ac:chgData name="Davood Wadi" userId="22e59502-a1b6-42af-a11d-6423e7dff1a8" providerId="ADAL" clId="{D216F820-60E6-420B-AD8E-649CB9B4A3C5}" dt="2023-08-24T12:57:54.824" v="5126"/>
          <ac:inkMkLst>
            <pc:docMk/>
            <pc:sldMk cId="2984272047" sldId="283"/>
            <ac:inkMk id="110" creationId="{F2446899-2CF1-B7D9-9FB9-84D08865DB60}"/>
          </ac:inkMkLst>
        </pc:inkChg>
        <pc:inkChg chg="add mod">
          <ac:chgData name="Davood Wadi" userId="22e59502-a1b6-42af-a11d-6423e7dff1a8" providerId="ADAL" clId="{D216F820-60E6-420B-AD8E-649CB9B4A3C5}" dt="2023-08-24T12:57:54.824" v="5126"/>
          <ac:inkMkLst>
            <pc:docMk/>
            <pc:sldMk cId="2984272047" sldId="283"/>
            <ac:inkMk id="111" creationId="{32979A00-22D9-D614-C42A-6DC05B4F2D8C}"/>
          </ac:inkMkLst>
        </pc:inkChg>
        <pc:inkChg chg="add mod">
          <ac:chgData name="Davood Wadi" userId="22e59502-a1b6-42af-a11d-6423e7dff1a8" providerId="ADAL" clId="{D216F820-60E6-420B-AD8E-649CB9B4A3C5}" dt="2023-08-24T12:57:54.824" v="5126"/>
          <ac:inkMkLst>
            <pc:docMk/>
            <pc:sldMk cId="2984272047" sldId="283"/>
            <ac:inkMk id="113" creationId="{EB09A7DB-5B67-8178-4EDC-9F682237DBDB}"/>
          </ac:inkMkLst>
        </pc:inkChg>
        <pc:inkChg chg="add mod">
          <ac:chgData name="Davood Wadi" userId="22e59502-a1b6-42af-a11d-6423e7dff1a8" providerId="ADAL" clId="{D216F820-60E6-420B-AD8E-649CB9B4A3C5}" dt="2023-08-24T12:57:54.824" v="5126"/>
          <ac:inkMkLst>
            <pc:docMk/>
            <pc:sldMk cId="2984272047" sldId="283"/>
            <ac:inkMk id="114" creationId="{AB6822E0-9019-8DB7-8D8C-1031BA514233}"/>
          </ac:inkMkLst>
        </pc:inkChg>
        <pc:inkChg chg="add mod">
          <ac:chgData name="Davood Wadi" userId="22e59502-a1b6-42af-a11d-6423e7dff1a8" providerId="ADAL" clId="{D216F820-60E6-420B-AD8E-649CB9B4A3C5}" dt="2023-08-24T12:57:54.824" v="5126"/>
          <ac:inkMkLst>
            <pc:docMk/>
            <pc:sldMk cId="2984272047" sldId="283"/>
            <ac:inkMk id="115" creationId="{0EEDADD0-5F38-DC00-8908-4DF3ECF8E3A6}"/>
          </ac:inkMkLst>
        </pc:inkChg>
        <pc:inkChg chg="add mod">
          <ac:chgData name="Davood Wadi" userId="22e59502-a1b6-42af-a11d-6423e7dff1a8" providerId="ADAL" clId="{D216F820-60E6-420B-AD8E-649CB9B4A3C5}" dt="2023-08-24T12:57:54.824" v="5126"/>
          <ac:inkMkLst>
            <pc:docMk/>
            <pc:sldMk cId="2984272047" sldId="283"/>
            <ac:inkMk id="117" creationId="{3EDE43AA-DAEA-CEE3-C42D-E3056596B790}"/>
          </ac:inkMkLst>
        </pc:inkChg>
        <pc:inkChg chg="add mod">
          <ac:chgData name="Davood Wadi" userId="22e59502-a1b6-42af-a11d-6423e7dff1a8" providerId="ADAL" clId="{D216F820-60E6-420B-AD8E-649CB9B4A3C5}" dt="2023-08-24T12:57:54.824" v="5126"/>
          <ac:inkMkLst>
            <pc:docMk/>
            <pc:sldMk cId="2984272047" sldId="283"/>
            <ac:inkMk id="118" creationId="{DD93B399-C673-4ECC-433C-79009A59F3C6}"/>
          </ac:inkMkLst>
        </pc:inkChg>
      </pc:sldChg>
      <pc:sldChg chg="addSp delSp modSp add mod">
        <pc:chgData name="Davood Wadi" userId="22e59502-a1b6-42af-a11d-6423e7dff1a8" providerId="ADAL" clId="{D216F820-60E6-420B-AD8E-649CB9B4A3C5}" dt="2023-08-24T13:01:37.436" v="5238"/>
        <pc:sldMkLst>
          <pc:docMk/>
          <pc:sldMk cId="2417670705" sldId="284"/>
        </pc:sldMkLst>
        <pc:spChg chg="mod">
          <ac:chgData name="Davood Wadi" userId="22e59502-a1b6-42af-a11d-6423e7dff1a8" providerId="ADAL" clId="{D216F820-60E6-420B-AD8E-649CB9B4A3C5}" dt="2023-08-23T15:15:16.366" v="1880"/>
          <ac:spMkLst>
            <pc:docMk/>
            <pc:sldMk cId="2417670705" sldId="284"/>
            <ac:spMk id="3" creationId="{D42F907E-209D-6325-5633-989F77E20F26}"/>
          </ac:spMkLst>
        </pc:spChg>
        <pc:spChg chg="mod">
          <ac:chgData name="Davood Wadi" userId="22e59502-a1b6-42af-a11d-6423e7dff1a8" providerId="ADAL" clId="{D216F820-60E6-420B-AD8E-649CB9B4A3C5}" dt="2023-08-23T15:15:16.366" v="1880"/>
          <ac:spMkLst>
            <pc:docMk/>
            <pc:sldMk cId="2417670705" sldId="284"/>
            <ac:spMk id="4" creationId="{4B910C29-503C-4F29-6450-A4D3C9D928C1}"/>
          </ac:spMkLst>
        </pc:spChg>
        <pc:spChg chg="add del mod">
          <ac:chgData name="Davood Wadi" userId="22e59502-a1b6-42af-a11d-6423e7dff1a8" providerId="ADAL" clId="{D216F820-60E6-420B-AD8E-649CB9B4A3C5}" dt="2023-08-23T15:07:28.264" v="1783" actId="22"/>
          <ac:spMkLst>
            <pc:docMk/>
            <pc:sldMk cId="2417670705" sldId="284"/>
            <ac:spMk id="6" creationId="{42E2E7B0-B6C9-3D75-34A0-B6F8784B2305}"/>
          </ac:spMkLst>
        </pc:spChg>
        <pc:spChg chg="del">
          <ac:chgData name="Davood Wadi" userId="22e59502-a1b6-42af-a11d-6423e7dff1a8" providerId="ADAL" clId="{D216F820-60E6-420B-AD8E-649CB9B4A3C5}" dt="2023-08-23T15:07:17.435" v="1777" actId="478"/>
          <ac:spMkLst>
            <pc:docMk/>
            <pc:sldMk cId="2417670705" sldId="284"/>
            <ac:spMk id="8" creationId="{91A4035A-1801-9DE3-CC4B-A88800A61E00}"/>
          </ac:spMkLst>
        </pc:spChg>
        <pc:spChg chg="add del">
          <ac:chgData name="Davood Wadi" userId="22e59502-a1b6-42af-a11d-6423e7dff1a8" providerId="ADAL" clId="{D216F820-60E6-420B-AD8E-649CB9B4A3C5}" dt="2023-08-23T15:07:30.201" v="1785" actId="22"/>
          <ac:spMkLst>
            <pc:docMk/>
            <pc:sldMk cId="2417670705" sldId="284"/>
            <ac:spMk id="9" creationId="{927EA6A0-8A07-57AB-2807-B779CA5E70E6}"/>
          </ac:spMkLst>
        </pc:spChg>
        <pc:spChg chg="add mod">
          <ac:chgData name="Davood Wadi" userId="22e59502-a1b6-42af-a11d-6423e7dff1a8" providerId="ADAL" clId="{D216F820-60E6-420B-AD8E-649CB9B4A3C5}" dt="2023-08-23T15:10:47.393" v="1870" actId="1076"/>
          <ac:spMkLst>
            <pc:docMk/>
            <pc:sldMk cId="2417670705" sldId="284"/>
            <ac:spMk id="11" creationId="{AEDC8C34-1C01-104A-3DBF-62729F83E892}"/>
          </ac:spMkLst>
        </pc:spChg>
        <pc:spChg chg="del">
          <ac:chgData name="Davood Wadi" userId="22e59502-a1b6-42af-a11d-6423e7dff1a8" providerId="ADAL" clId="{D216F820-60E6-420B-AD8E-649CB9B4A3C5}" dt="2023-08-23T15:07:20.425" v="1778" actId="478"/>
          <ac:spMkLst>
            <pc:docMk/>
            <pc:sldMk cId="2417670705" sldId="284"/>
            <ac:spMk id="12" creationId="{283DEBF7-7E3F-EF91-DED5-55B7DE8F5D0C}"/>
          </ac:spMkLst>
        </pc:spChg>
        <pc:spChg chg="add del">
          <ac:chgData name="Davood Wadi" userId="22e59502-a1b6-42af-a11d-6423e7dff1a8" providerId="ADAL" clId="{D216F820-60E6-420B-AD8E-649CB9B4A3C5}" dt="2023-08-23T15:10:36.727" v="1867" actId="22"/>
          <ac:spMkLst>
            <pc:docMk/>
            <pc:sldMk cId="2417670705" sldId="284"/>
            <ac:spMk id="14" creationId="{EFDDE5D3-7C8A-E5AF-3989-DFD04D5F4B0E}"/>
          </ac:spMkLst>
        </pc:spChg>
        <pc:spChg chg="del">
          <ac:chgData name="Davood Wadi" userId="22e59502-a1b6-42af-a11d-6423e7dff1a8" providerId="ADAL" clId="{D216F820-60E6-420B-AD8E-649CB9B4A3C5}" dt="2023-08-23T15:07:21.800" v="1779" actId="478"/>
          <ac:spMkLst>
            <pc:docMk/>
            <pc:sldMk cId="2417670705" sldId="284"/>
            <ac:spMk id="16" creationId="{F5BA72E6-E88E-385D-851C-357AC4CBFAB9}"/>
          </ac:spMkLst>
        </pc:spChg>
        <pc:spChg chg="add mod">
          <ac:chgData name="Davood Wadi" userId="22e59502-a1b6-42af-a11d-6423e7dff1a8" providerId="ADAL" clId="{D216F820-60E6-420B-AD8E-649CB9B4A3C5}" dt="2023-08-23T15:13:35.310" v="1876"/>
          <ac:spMkLst>
            <pc:docMk/>
            <pc:sldMk cId="2417670705" sldId="284"/>
            <ac:spMk id="17" creationId="{EFD12865-ED92-4954-05A4-9BF5B992C6DA}"/>
          </ac:spMkLst>
        </pc:spChg>
        <pc:spChg chg="add del">
          <ac:chgData name="Davood Wadi" userId="22e59502-a1b6-42af-a11d-6423e7dff1a8" providerId="ADAL" clId="{D216F820-60E6-420B-AD8E-649CB9B4A3C5}" dt="2023-08-23T15:15:18.740" v="1882" actId="22"/>
          <ac:spMkLst>
            <pc:docMk/>
            <pc:sldMk cId="2417670705" sldId="284"/>
            <ac:spMk id="19" creationId="{883DE45E-A297-85F7-38E6-DB2FF2544BE2}"/>
          </ac:spMkLst>
        </pc:spChg>
        <pc:spChg chg="add mod">
          <ac:chgData name="Davood Wadi" userId="22e59502-a1b6-42af-a11d-6423e7dff1a8" providerId="ADAL" clId="{D216F820-60E6-420B-AD8E-649CB9B4A3C5}" dt="2023-08-23T15:22:04.709" v="2116" actId="20577"/>
          <ac:spMkLst>
            <pc:docMk/>
            <pc:sldMk cId="2417670705" sldId="284"/>
            <ac:spMk id="21" creationId="{0C737F65-3C3E-43B7-D3DC-1EEA1FD71B34}"/>
          </ac:spMkLst>
        </pc:s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2417670705" sldId="284"/>
            <ac:grpSpMk id="32" creationId="{1127D40B-D8AD-62AA-9074-2BD83C27C55B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2417670705" sldId="284"/>
            <ac:grpSpMk id="38" creationId="{1E9D6DF1-AB6B-905F-F95F-F1EB550DD62C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2417670705" sldId="284"/>
            <ac:grpSpMk id="44" creationId="{2C34F781-5996-FFA6-F91D-ED3F37FCCF3E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2417670705" sldId="284"/>
            <ac:grpSpMk id="45" creationId="{8407E044-3ABA-CD76-50F7-BA6D388F4DC5}"/>
          </ac:grpSpMkLst>
        </pc:grpChg>
        <pc:grpChg chg="del mod">
          <ac:chgData name="Davood Wadi" userId="22e59502-a1b6-42af-a11d-6423e7dff1a8" providerId="ADAL" clId="{D216F820-60E6-420B-AD8E-649CB9B4A3C5}" dt="2023-08-23T20:43:26.709" v="3647"/>
          <ac:grpSpMkLst>
            <pc:docMk/>
            <pc:sldMk cId="2417670705" sldId="284"/>
            <ac:grpSpMk id="50" creationId="{03E0CB86-85EB-86A1-A0E7-44CD0A0EDE37}"/>
          </ac:grpSpMkLst>
        </pc:grpChg>
        <pc:grpChg chg="del mod">
          <ac:chgData name="Davood Wadi" userId="22e59502-a1b6-42af-a11d-6423e7dff1a8" providerId="ADAL" clId="{D216F820-60E6-420B-AD8E-649CB9B4A3C5}" dt="2023-08-23T20:44:03.116" v="3658"/>
          <ac:grpSpMkLst>
            <pc:docMk/>
            <pc:sldMk cId="2417670705" sldId="284"/>
            <ac:grpSpMk id="51" creationId="{E50866FD-1D78-B62F-1E1B-B72A83E79870}"/>
          </ac:grpSpMkLst>
        </pc:grpChg>
        <pc:grpChg chg="del mod">
          <ac:chgData name="Davood Wadi" userId="22e59502-a1b6-42af-a11d-6423e7dff1a8" providerId="ADAL" clId="{D216F820-60E6-420B-AD8E-649CB9B4A3C5}" dt="2023-08-23T20:43:34.387" v="3649"/>
          <ac:grpSpMkLst>
            <pc:docMk/>
            <pc:sldMk cId="2417670705" sldId="284"/>
            <ac:grpSpMk id="53" creationId="{3CC416F1-500E-8DF7-9244-D7102C5BE631}"/>
          </ac:grpSpMkLst>
        </pc:grpChg>
        <pc:grpChg chg="del mod">
          <ac:chgData name="Davood Wadi" userId="22e59502-a1b6-42af-a11d-6423e7dff1a8" providerId="ADAL" clId="{D216F820-60E6-420B-AD8E-649CB9B4A3C5}" dt="2023-08-23T20:44:03.116" v="3658"/>
          <ac:grpSpMkLst>
            <pc:docMk/>
            <pc:sldMk cId="2417670705" sldId="284"/>
            <ac:grpSpMk id="55" creationId="{06E8ECA3-AB7B-6B93-7BEF-41D18AB9A120}"/>
          </ac:grpSpMkLst>
        </pc:grpChg>
        <pc:grpChg chg="del mod">
          <ac:chgData name="Davood Wadi" userId="22e59502-a1b6-42af-a11d-6423e7dff1a8" providerId="ADAL" clId="{D216F820-60E6-420B-AD8E-649CB9B4A3C5}" dt="2023-08-23T20:45:20.394" v="3675"/>
          <ac:grpSpMkLst>
            <pc:docMk/>
            <pc:sldMk cId="2417670705" sldId="284"/>
            <ac:grpSpMk id="63" creationId="{78FE852D-84AD-3C84-C2C4-8B3B9D0A91D0}"/>
          </ac:grpSpMkLst>
        </pc:grpChg>
        <pc:grpChg chg="del mod">
          <ac:chgData name="Davood Wadi" userId="22e59502-a1b6-42af-a11d-6423e7dff1a8" providerId="ADAL" clId="{D216F820-60E6-420B-AD8E-649CB9B4A3C5}" dt="2023-08-23T20:45:13.909" v="3672"/>
          <ac:grpSpMkLst>
            <pc:docMk/>
            <pc:sldMk cId="2417670705" sldId="284"/>
            <ac:grpSpMk id="64" creationId="{BE8D82A3-27B5-1286-11AA-DE4726BC2404}"/>
          </ac:grpSpMkLst>
        </pc:grpChg>
        <pc:grpChg chg="del mod">
          <ac:chgData name="Davood Wadi" userId="22e59502-a1b6-42af-a11d-6423e7dff1a8" providerId="ADAL" clId="{D216F820-60E6-420B-AD8E-649CB9B4A3C5}" dt="2023-08-23T20:45:28.276" v="3679"/>
          <ac:grpSpMkLst>
            <pc:docMk/>
            <pc:sldMk cId="2417670705" sldId="284"/>
            <ac:grpSpMk id="69" creationId="{F8DE495C-4D34-98C4-3A9A-4771462E940C}"/>
          </ac:grpSpMkLst>
        </pc:grpChg>
        <pc:grpChg chg="del mod">
          <ac:chgData name="Davood Wadi" userId="22e59502-a1b6-42af-a11d-6423e7dff1a8" providerId="ADAL" clId="{D216F820-60E6-420B-AD8E-649CB9B4A3C5}" dt="2023-08-23T20:45:28.276" v="3679"/>
          <ac:grpSpMkLst>
            <pc:docMk/>
            <pc:sldMk cId="2417670705" sldId="284"/>
            <ac:grpSpMk id="72" creationId="{4B7E5F45-01D1-9191-A37F-20E4BA09A998}"/>
          </ac:grpSpMkLst>
        </pc:grpChg>
        <pc:grpChg chg="del mod">
          <ac:chgData name="Davood Wadi" userId="22e59502-a1b6-42af-a11d-6423e7dff1a8" providerId="ADAL" clId="{D216F820-60E6-420B-AD8E-649CB9B4A3C5}" dt="2023-08-23T20:45:29.307" v="3681"/>
          <ac:grpSpMkLst>
            <pc:docMk/>
            <pc:sldMk cId="2417670705" sldId="284"/>
            <ac:grpSpMk id="76" creationId="{4543B2A1-825B-778B-0EA0-5459D1C64BA0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2417670705" sldId="284"/>
            <ac:grpSpMk id="78" creationId="{82CC615C-88CC-AFEF-0C44-4F8E75B39D5E}"/>
          </ac:grpSpMkLst>
        </pc:grpChg>
        <pc:grpChg chg="del mod">
          <ac:chgData name="Davood Wadi" userId="22e59502-a1b6-42af-a11d-6423e7dff1a8" providerId="ADAL" clId="{D216F820-60E6-420B-AD8E-649CB9B4A3C5}" dt="2023-08-23T20:46:28.837" v="3697"/>
          <ac:grpSpMkLst>
            <pc:docMk/>
            <pc:sldMk cId="2417670705" sldId="284"/>
            <ac:grpSpMk id="87" creationId="{FD7DC282-AEBD-D77D-F2EE-18EC7983D093}"/>
          </ac:grpSpMkLst>
        </pc:grpChg>
        <pc:grpChg chg="del mod">
          <ac:chgData name="Davood Wadi" userId="22e59502-a1b6-42af-a11d-6423e7dff1a8" providerId="ADAL" clId="{D216F820-60E6-420B-AD8E-649CB9B4A3C5}" dt="2023-08-23T20:46:28.837" v="3697"/>
          <ac:grpSpMkLst>
            <pc:docMk/>
            <pc:sldMk cId="2417670705" sldId="284"/>
            <ac:grpSpMk id="90" creationId="{4C039573-FC3C-FA90-B007-C5621DFACF15}"/>
          </ac:grpSpMkLst>
        </pc:grpChg>
        <pc:grpChg chg="del mod">
          <ac:chgData name="Davood Wadi" userId="22e59502-a1b6-42af-a11d-6423e7dff1a8" providerId="ADAL" clId="{D216F820-60E6-420B-AD8E-649CB9B4A3C5}" dt="2023-08-23T20:46:37.791" v="3702"/>
          <ac:grpSpMkLst>
            <pc:docMk/>
            <pc:sldMk cId="2417670705" sldId="284"/>
            <ac:grpSpMk id="94" creationId="{C277FD1F-66A0-BC89-8021-9F65B705F208}"/>
          </ac:grpSpMkLst>
        </pc:grpChg>
        <pc:grpChg chg="del mod">
          <ac:chgData name="Davood Wadi" userId="22e59502-a1b6-42af-a11d-6423e7dff1a8" providerId="ADAL" clId="{D216F820-60E6-420B-AD8E-649CB9B4A3C5}" dt="2023-08-23T20:46:59.424" v="3722"/>
          <ac:grpSpMkLst>
            <pc:docMk/>
            <pc:sldMk cId="2417670705" sldId="284"/>
            <ac:grpSpMk id="99" creationId="{0FC153AF-F62D-0F3B-F980-FA46B8F752FD}"/>
          </ac:grpSpMkLst>
        </pc:grpChg>
        <pc:grpChg chg="del mod">
          <ac:chgData name="Davood Wadi" userId="22e59502-a1b6-42af-a11d-6423e7dff1a8" providerId="ADAL" clId="{D216F820-60E6-420B-AD8E-649CB9B4A3C5}" dt="2023-08-23T20:46:59.424" v="3722"/>
          <ac:grpSpMkLst>
            <pc:docMk/>
            <pc:sldMk cId="2417670705" sldId="284"/>
            <ac:grpSpMk id="108" creationId="{2CA457F1-F02E-8FAF-84B0-BF10BBADBEDD}"/>
          </ac:grpSpMkLst>
        </pc:grpChg>
        <pc:grpChg chg="del mod">
          <ac:chgData name="Davood Wadi" userId="22e59502-a1b6-42af-a11d-6423e7dff1a8" providerId="ADAL" clId="{D216F820-60E6-420B-AD8E-649CB9B4A3C5}" dt="2023-08-23T20:46:59.424" v="3722"/>
          <ac:grpSpMkLst>
            <pc:docMk/>
            <pc:sldMk cId="2417670705" sldId="284"/>
            <ac:grpSpMk id="117" creationId="{CDF4AFAE-5187-2D1B-77A4-88EF9164A247}"/>
          </ac:grpSpMkLst>
        </pc:grpChg>
        <pc:grpChg chg="del mod">
          <ac:chgData name="Davood Wadi" userId="22e59502-a1b6-42af-a11d-6423e7dff1a8" providerId="ADAL" clId="{D216F820-60E6-420B-AD8E-649CB9B4A3C5}" dt="2023-08-23T20:47:01.537" v="3724"/>
          <ac:grpSpMkLst>
            <pc:docMk/>
            <pc:sldMk cId="2417670705" sldId="284"/>
            <ac:grpSpMk id="119" creationId="{6D822700-3D1E-26FC-0A12-BFDAA4E9776C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2417670705" sldId="284"/>
            <ac:grpSpMk id="121" creationId="{8624D59F-85A1-D03B-B6CD-C04A7F0D3934}"/>
          </ac:grpSpMkLst>
        </pc:grpChg>
        <pc:grpChg chg="del mod">
          <ac:chgData name="Davood Wadi" userId="22e59502-a1b6-42af-a11d-6423e7dff1a8" providerId="ADAL" clId="{D216F820-60E6-420B-AD8E-649CB9B4A3C5}" dt="2023-08-23T20:47:17.727" v="3733"/>
          <ac:grpSpMkLst>
            <pc:docMk/>
            <pc:sldMk cId="2417670705" sldId="284"/>
            <ac:grpSpMk id="127" creationId="{754BEC9E-D5B2-4EE4-61A5-B70203E38606}"/>
          </ac:grpSpMkLst>
        </pc:grpChg>
        <pc:grpChg chg="del mod">
          <ac:chgData name="Davood Wadi" userId="22e59502-a1b6-42af-a11d-6423e7dff1a8" providerId="ADAL" clId="{D216F820-60E6-420B-AD8E-649CB9B4A3C5}" dt="2023-08-23T20:47:20.281" v="3735"/>
          <ac:grpSpMkLst>
            <pc:docMk/>
            <pc:sldMk cId="2417670705" sldId="284"/>
            <ac:grpSpMk id="130" creationId="{51510899-95EE-7756-1F5E-CBDB59C00D43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2417670705" sldId="284"/>
            <ac:grpSpMk id="132" creationId="{E635021C-0D80-867D-0BDF-60FD9E5DF06E}"/>
          </ac:grpSpMkLst>
        </pc:grpChg>
        <pc:grpChg chg="del mod">
          <ac:chgData name="Davood Wadi" userId="22e59502-a1b6-42af-a11d-6423e7dff1a8" providerId="ADAL" clId="{D216F820-60E6-420B-AD8E-649CB9B4A3C5}" dt="2023-08-23T20:47:38.719" v="3745"/>
          <ac:grpSpMkLst>
            <pc:docMk/>
            <pc:sldMk cId="2417670705" sldId="284"/>
            <ac:grpSpMk id="135" creationId="{5DBC2174-CF4A-2A03-967D-9B7120CA0985}"/>
          </ac:grpSpMkLst>
        </pc:grpChg>
        <pc:grpChg chg="del mod">
          <ac:chgData name="Davood Wadi" userId="22e59502-a1b6-42af-a11d-6423e7dff1a8" providerId="ADAL" clId="{D216F820-60E6-420B-AD8E-649CB9B4A3C5}" dt="2023-08-23T20:47:38.719" v="3745"/>
          <ac:grpSpMkLst>
            <pc:docMk/>
            <pc:sldMk cId="2417670705" sldId="284"/>
            <ac:grpSpMk id="138" creationId="{78C3095A-67BF-A49A-C0D1-DD79BD3795EE}"/>
          </ac:grpSpMkLst>
        </pc:grpChg>
        <pc:grpChg chg="del mod">
          <ac:chgData name="Davood Wadi" userId="22e59502-a1b6-42af-a11d-6423e7dff1a8" providerId="ADAL" clId="{D216F820-60E6-420B-AD8E-649CB9B4A3C5}" dt="2023-08-23T20:47:41.052" v="3748"/>
          <ac:grpSpMkLst>
            <pc:docMk/>
            <pc:sldMk cId="2417670705" sldId="284"/>
            <ac:grpSpMk id="142" creationId="{6786BAEC-29BC-62CA-5EFB-6D440639906F}"/>
          </ac:grpSpMkLst>
        </pc:grpChg>
        <pc:grpChg chg="del mod">
          <ac:chgData name="Davood Wadi" userId="22e59502-a1b6-42af-a11d-6423e7dff1a8" providerId="ADAL" clId="{D216F820-60E6-420B-AD8E-649CB9B4A3C5}" dt="2023-08-23T20:47:44.492" v="3751"/>
          <ac:grpSpMkLst>
            <pc:docMk/>
            <pc:sldMk cId="2417670705" sldId="284"/>
            <ac:grpSpMk id="145" creationId="{A993BB6C-51B6-2A6B-B06F-F46253C0B798}"/>
          </ac:grpSpMkLst>
        </pc:grpChg>
        <pc:grpChg chg="del mod">
          <ac:chgData name="Davood Wadi" userId="22e59502-a1b6-42af-a11d-6423e7dff1a8" providerId="ADAL" clId="{D216F820-60E6-420B-AD8E-649CB9B4A3C5}" dt="2023-08-23T20:47:47.584" v="3756"/>
          <ac:grpSpMkLst>
            <pc:docMk/>
            <pc:sldMk cId="2417670705" sldId="284"/>
            <ac:grpSpMk id="148" creationId="{64F37608-C446-2FE8-3ABF-7A18436DFBC4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2417670705" sldId="284"/>
            <ac:grpSpMk id="153" creationId="{698B6371-7727-3DF0-45C0-0A0FFECD096B}"/>
          </ac:grpSpMkLst>
        </pc:grpChg>
        <pc:grpChg chg="del mod">
          <ac:chgData name="Davood Wadi" userId="22e59502-a1b6-42af-a11d-6423e7dff1a8" providerId="ADAL" clId="{D216F820-60E6-420B-AD8E-649CB9B4A3C5}" dt="2023-08-24T12:58:33.098" v="5134"/>
          <ac:grpSpMkLst>
            <pc:docMk/>
            <pc:sldMk cId="2417670705" sldId="284"/>
            <ac:grpSpMk id="159" creationId="{9241EACB-5119-14D5-B423-1076A3249DC7}"/>
          </ac:grpSpMkLst>
        </pc:grpChg>
        <pc:grpChg chg="del mod">
          <ac:chgData name="Davood Wadi" userId="22e59502-a1b6-42af-a11d-6423e7dff1a8" providerId="ADAL" clId="{D216F820-60E6-420B-AD8E-649CB9B4A3C5}" dt="2023-08-24T12:59:12.172" v="5151"/>
          <ac:grpSpMkLst>
            <pc:docMk/>
            <pc:sldMk cId="2417670705" sldId="284"/>
            <ac:grpSpMk id="161" creationId="{46ACBF76-C0BE-94EA-FC80-87529918DD1E}"/>
          </ac:grpSpMkLst>
        </pc:grpChg>
        <pc:grpChg chg="del mod">
          <ac:chgData name="Davood Wadi" userId="22e59502-a1b6-42af-a11d-6423e7dff1a8" providerId="ADAL" clId="{D216F820-60E6-420B-AD8E-649CB9B4A3C5}" dt="2023-08-24T12:59:05.056" v="5146"/>
          <ac:grpSpMkLst>
            <pc:docMk/>
            <pc:sldMk cId="2417670705" sldId="284"/>
            <ac:grpSpMk id="165" creationId="{D5D96DE3-4F25-F218-9073-7B18B48F1088}"/>
          </ac:grpSpMkLst>
        </pc:grpChg>
        <pc:grpChg chg="mod">
          <ac:chgData name="Davood Wadi" userId="22e59502-a1b6-42af-a11d-6423e7dff1a8" providerId="ADAL" clId="{D216F820-60E6-420B-AD8E-649CB9B4A3C5}" dt="2023-08-24T12:59:05.056" v="5146"/>
          <ac:grpSpMkLst>
            <pc:docMk/>
            <pc:sldMk cId="2417670705" sldId="284"/>
            <ac:grpSpMk id="168" creationId="{7394CDA8-9CCF-AF20-5287-D44528B68226}"/>
          </ac:grpSpMkLst>
        </pc:grpChg>
        <pc:grpChg chg="del mod">
          <ac:chgData name="Davood Wadi" userId="22e59502-a1b6-42af-a11d-6423e7dff1a8" providerId="ADAL" clId="{D216F820-60E6-420B-AD8E-649CB9B4A3C5}" dt="2023-08-24T12:59:13.622" v="5154"/>
          <ac:grpSpMkLst>
            <pc:docMk/>
            <pc:sldMk cId="2417670705" sldId="284"/>
            <ac:grpSpMk id="173" creationId="{3EAD16AE-8CAB-D5C4-AD43-805C49967008}"/>
          </ac:grpSpMkLst>
        </pc:grpChg>
        <pc:grpChg chg="del mod">
          <ac:chgData name="Davood Wadi" userId="22e59502-a1b6-42af-a11d-6423e7dff1a8" providerId="ADAL" clId="{D216F820-60E6-420B-AD8E-649CB9B4A3C5}" dt="2023-08-24T12:59:16.825" v="5160"/>
          <ac:grpSpMkLst>
            <pc:docMk/>
            <pc:sldMk cId="2417670705" sldId="284"/>
            <ac:grpSpMk id="176" creationId="{EAD4544C-C757-14B7-45A0-0A07CCB29AD5}"/>
          </ac:grpSpMkLst>
        </pc:grpChg>
        <pc:grpChg chg="del mod">
          <ac:chgData name="Davood Wadi" userId="22e59502-a1b6-42af-a11d-6423e7dff1a8" providerId="ADAL" clId="{D216F820-60E6-420B-AD8E-649CB9B4A3C5}" dt="2023-08-24T12:59:22.181" v="5169"/>
          <ac:grpSpMkLst>
            <pc:docMk/>
            <pc:sldMk cId="2417670705" sldId="284"/>
            <ac:grpSpMk id="182" creationId="{A146A9B2-8180-F556-316E-4199A3BE5219}"/>
          </ac:grpSpMkLst>
        </pc:grpChg>
        <pc:grpChg chg="mod">
          <ac:chgData name="Davood Wadi" userId="22e59502-a1b6-42af-a11d-6423e7dff1a8" providerId="ADAL" clId="{D216F820-60E6-420B-AD8E-649CB9B4A3C5}" dt="2023-08-24T12:59:22.181" v="5169"/>
          <ac:grpSpMkLst>
            <pc:docMk/>
            <pc:sldMk cId="2417670705" sldId="284"/>
            <ac:grpSpMk id="191" creationId="{0C6B66F5-5A53-4A9F-C3BC-3C1D6A0D29CC}"/>
          </ac:grpSpMkLst>
        </pc:grpChg>
        <pc:grpChg chg="del mod">
          <ac:chgData name="Davood Wadi" userId="22e59502-a1b6-42af-a11d-6423e7dff1a8" providerId="ADAL" clId="{D216F820-60E6-420B-AD8E-649CB9B4A3C5}" dt="2023-08-24T12:59:46.993" v="5183"/>
          <ac:grpSpMkLst>
            <pc:docMk/>
            <pc:sldMk cId="2417670705" sldId="284"/>
            <ac:grpSpMk id="197" creationId="{65C1D117-E2A6-1231-CA1E-191C37B1DD11}"/>
          </ac:grpSpMkLst>
        </pc:grpChg>
        <pc:grpChg chg="del mod">
          <ac:chgData name="Davood Wadi" userId="22e59502-a1b6-42af-a11d-6423e7dff1a8" providerId="ADAL" clId="{D216F820-60E6-420B-AD8E-649CB9B4A3C5}" dt="2023-08-24T12:59:46.993" v="5183"/>
          <ac:grpSpMkLst>
            <pc:docMk/>
            <pc:sldMk cId="2417670705" sldId="284"/>
            <ac:grpSpMk id="201" creationId="{C9857FD9-03D3-93F3-564E-A6B60B33E85A}"/>
          </ac:grpSpMkLst>
        </pc:grpChg>
        <pc:grpChg chg="del mod">
          <ac:chgData name="Davood Wadi" userId="22e59502-a1b6-42af-a11d-6423e7dff1a8" providerId="ADAL" clId="{D216F820-60E6-420B-AD8E-649CB9B4A3C5}" dt="2023-08-24T13:00:53.293" v="5211"/>
          <ac:grpSpMkLst>
            <pc:docMk/>
            <pc:sldMk cId="2417670705" sldId="284"/>
            <ac:grpSpMk id="205" creationId="{98E41528-5659-9BED-B091-68310BE05083}"/>
          </ac:grpSpMkLst>
        </pc:grpChg>
        <pc:grpChg chg="del mod">
          <ac:chgData name="Davood Wadi" userId="22e59502-a1b6-42af-a11d-6423e7dff1a8" providerId="ADAL" clId="{D216F820-60E6-420B-AD8E-649CB9B4A3C5}" dt="2023-08-24T13:00:53.293" v="5211"/>
          <ac:grpSpMkLst>
            <pc:docMk/>
            <pc:sldMk cId="2417670705" sldId="284"/>
            <ac:grpSpMk id="212" creationId="{C2FECC4D-CCD2-63DA-0BD4-B7F88472C023}"/>
          </ac:grpSpMkLst>
        </pc:grpChg>
        <pc:grpChg chg="del mod">
          <ac:chgData name="Davood Wadi" userId="22e59502-a1b6-42af-a11d-6423e7dff1a8" providerId="ADAL" clId="{D216F820-60E6-420B-AD8E-649CB9B4A3C5}" dt="2023-08-24T13:00:36.934" v="5204"/>
          <ac:grpSpMkLst>
            <pc:docMk/>
            <pc:sldMk cId="2417670705" sldId="284"/>
            <ac:grpSpMk id="220" creationId="{357EB455-1FEB-FEEC-A790-8E327EA9B892}"/>
          </ac:grpSpMkLst>
        </pc:grpChg>
        <pc:grpChg chg="del mod">
          <ac:chgData name="Davood Wadi" userId="22e59502-a1b6-42af-a11d-6423e7dff1a8" providerId="ADAL" clId="{D216F820-60E6-420B-AD8E-649CB9B4A3C5}" dt="2023-08-24T13:00:36.934" v="5204"/>
          <ac:grpSpMkLst>
            <pc:docMk/>
            <pc:sldMk cId="2417670705" sldId="284"/>
            <ac:grpSpMk id="222" creationId="{28F1F66E-2448-5984-E3E5-4DF5F7952E7E}"/>
          </ac:grpSpMkLst>
        </pc:grpChg>
        <pc:grpChg chg="del mod">
          <ac:chgData name="Davood Wadi" userId="22e59502-a1b6-42af-a11d-6423e7dff1a8" providerId="ADAL" clId="{D216F820-60E6-420B-AD8E-649CB9B4A3C5}" dt="2023-08-24T13:00:50.561" v="5208"/>
          <ac:grpSpMkLst>
            <pc:docMk/>
            <pc:sldMk cId="2417670705" sldId="284"/>
            <ac:grpSpMk id="225" creationId="{1E3C231D-D388-254C-82E2-38CFE788EFAC}"/>
          </ac:grpSpMkLst>
        </pc:grpChg>
        <pc:grpChg chg="mod">
          <ac:chgData name="Davood Wadi" userId="22e59502-a1b6-42af-a11d-6423e7dff1a8" providerId="ADAL" clId="{D216F820-60E6-420B-AD8E-649CB9B4A3C5}" dt="2023-08-24T13:00:50.561" v="5208"/>
          <ac:grpSpMkLst>
            <pc:docMk/>
            <pc:sldMk cId="2417670705" sldId="284"/>
            <ac:grpSpMk id="229" creationId="{98775282-6373-A0A7-B5B1-B6C27B186B03}"/>
          </ac:grpSpMkLst>
        </pc:grpChg>
        <pc:grpChg chg="del mod">
          <ac:chgData name="Davood Wadi" userId="22e59502-a1b6-42af-a11d-6423e7dff1a8" providerId="ADAL" clId="{D216F820-60E6-420B-AD8E-649CB9B4A3C5}" dt="2023-08-24T13:01:03.096" v="5216"/>
          <ac:grpSpMkLst>
            <pc:docMk/>
            <pc:sldMk cId="2417670705" sldId="284"/>
            <ac:grpSpMk id="232" creationId="{9112A432-D0F9-84AE-069F-D1DC4DDD9E70}"/>
          </ac:grpSpMkLst>
        </pc:grpChg>
        <pc:grpChg chg="del mod">
          <ac:chgData name="Davood Wadi" userId="22e59502-a1b6-42af-a11d-6423e7dff1a8" providerId="ADAL" clId="{D216F820-60E6-420B-AD8E-649CB9B4A3C5}" dt="2023-08-24T13:01:03.096" v="5216"/>
          <ac:grpSpMkLst>
            <pc:docMk/>
            <pc:sldMk cId="2417670705" sldId="284"/>
            <ac:grpSpMk id="235" creationId="{358A9736-E98B-2F7C-8E88-4DECE360F53B}"/>
          </ac:grpSpMkLst>
        </pc:grpChg>
        <pc:grpChg chg="del mod">
          <ac:chgData name="Davood Wadi" userId="22e59502-a1b6-42af-a11d-6423e7dff1a8" providerId="ADAL" clId="{D216F820-60E6-420B-AD8E-649CB9B4A3C5}" dt="2023-08-24T13:01:06.312" v="5218"/>
          <ac:grpSpMkLst>
            <pc:docMk/>
            <pc:sldMk cId="2417670705" sldId="284"/>
            <ac:grpSpMk id="237" creationId="{39548F61-117A-5791-6571-2373BF585FC9}"/>
          </ac:grpSpMkLst>
        </pc:grpChg>
        <pc:grpChg chg="del mod">
          <ac:chgData name="Davood Wadi" userId="22e59502-a1b6-42af-a11d-6423e7dff1a8" providerId="ADAL" clId="{D216F820-60E6-420B-AD8E-649CB9B4A3C5}" dt="2023-08-24T13:01:09.432" v="5221"/>
          <ac:grpSpMkLst>
            <pc:docMk/>
            <pc:sldMk cId="2417670705" sldId="284"/>
            <ac:grpSpMk id="239" creationId="{5D2C1C20-737D-4E05-B68F-DE2F86B83E0F}"/>
          </ac:grpSpMkLst>
        </pc:grpChg>
        <pc:grpChg chg="del mod">
          <ac:chgData name="Davood Wadi" userId="22e59502-a1b6-42af-a11d-6423e7dff1a8" providerId="ADAL" clId="{D216F820-60E6-420B-AD8E-649CB9B4A3C5}" dt="2023-08-24T13:01:13.293" v="5224"/>
          <ac:grpSpMkLst>
            <pc:docMk/>
            <pc:sldMk cId="2417670705" sldId="284"/>
            <ac:grpSpMk id="242" creationId="{8562C2F1-ED41-3C0D-1CF2-DC4CB5FB468B}"/>
          </ac:grpSpMkLst>
        </pc:grpChg>
        <pc:grpChg chg="del mod">
          <ac:chgData name="Davood Wadi" userId="22e59502-a1b6-42af-a11d-6423e7dff1a8" providerId="ADAL" clId="{D216F820-60E6-420B-AD8E-649CB9B4A3C5}" dt="2023-08-24T13:01:16.782" v="5226"/>
          <ac:grpSpMkLst>
            <pc:docMk/>
            <pc:sldMk cId="2417670705" sldId="284"/>
            <ac:grpSpMk id="245" creationId="{A5AB5D54-B3AC-396E-6275-6E77ED861206}"/>
          </ac:grpSpMkLst>
        </pc:grpChg>
        <pc:grpChg chg="del mod">
          <ac:chgData name="Davood Wadi" userId="22e59502-a1b6-42af-a11d-6423e7dff1a8" providerId="ADAL" clId="{D216F820-60E6-420B-AD8E-649CB9B4A3C5}" dt="2023-08-24T13:01:21.193" v="5228"/>
          <ac:grpSpMkLst>
            <pc:docMk/>
            <pc:sldMk cId="2417670705" sldId="284"/>
            <ac:grpSpMk id="247" creationId="{2D0633B2-29B5-90EA-019A-B065CF62E135}"/>
          </ac:grpSpMkLst>
        </pc:grpChg>
        <pc:grpChg chg="mod">
          <ac:chgData name="Davood Wadi" userId="22e59502-a1b6-42af-a11d-6423e7dff1a8" providerId="ADAL" clId="{D216F820-60E6-420B-AD8E-649CB9B4A3C5}" dt="2023-08-24T13:01:21.193" v="5228"/>
          <ac:grpSpMkLst>
            <pc:docMk/>
            <pc:sldMk cId="2417670705" sldId="284"/>
            <ac:grpSpMk id="249" creationId="{093AEF79-9C93-BCB9-CC57-D9183CEA2927}"/>
          </ac:grpSpMkLst>
        </pc:grpChg>
        <pc:grpChg chg="mod">
          <ac:chgData name="Davood Wadi" userId="22e59502-a1b6-42af-a11d-6423e7dff1a8" providerId="ADAL" clId="{D216F820-60E6-420B-AD8E-649CB9B4A3C5}" dt="2023-08-24T13:01:37.436" v="5238"/>
          <ac:grpSpMkLst>
            <pc:docMk/>
            <pc:sldMk cId="2417670705" sldId="284"/>
            <ac:grpSpMk id="259" creationId="{4270B24A-0484-68FF-7A7D-1F843770AB29}"/>
          </ac:grpSpMkLst>
        </pc:grp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24" creationId="{637A16A7-4213-0666-26B0-E53034E6E05F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25" creationId="{DBEB98FC-15CD-AD76-C660-318F7EE106E3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26" creationId="{131D36B2-0A8B-5795-F3BF-2AAE8E46BAA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27" creationId="{7320FF3A-4C02-4280-FDB1-0BB0C5AD8A7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28" creationId="{50BA87EE-DCC4-8285-5F1A-FEC499F4177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29" creationId="{F8BCDB99-58A3-3E1D-5BBA-39DEA7985171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30" creationId="{C87117F0-1184-2EAA-4F2D-583ECA9339A7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31" creationId="{703FB86B-C652-C951-BE69-5387CB48FC02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33" creationId="{6CCBBC79-42EC-D0DA-FB2C-AE8FB3D4C1B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34" creationId="{FB2F74CF-DE96-A99E-AF57-087F258DCF33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35" creationId="{057EE631-D43E-F8C8-B408-C7E5FC1BE406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36" creationId="{09E259CB-81EC-14BC-CE28-772B4DDBC50F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37" creationId="{48F48A3D-DEEC-796B-C3D6-ADA6CFF32EAB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39" creationId="{0D64A108-F9B8-5EC5-FD53-64837A6045EF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40" creationId="{CE7726DF-6EC5-1166-28A3-9A6F892389C2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41" creationId="{23FF3852-6706-E6FD-A156-1231ED4483CA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42" creationId="{D093346B-A5BC-CE61-8CC9-D1CAA9E2E511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43" creationId="{F0D4737A-3091-FE79-DD19-A142EA9B165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46" creationId="{BE1EA6DB-7250-03FD-01FA-EA500DF212B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47" creationId="{1A47E964-C808-4CD6-C78D-D6199A8F259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48" creationId="{66794476-375E-C38B-F219-675DEEC3FB2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49" creationId="{3B81522F-F86C-9A23-0954-4BB43468562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52" creationId="{800E67A5-6DE9-F7F9-AB0B-114059EA641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54" creationId="{2DAAA68B-346B-0EC6-05E9-C6F2A2E14F22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56" creationId="{7C3E42A7-ACED-01B8-5D47-FC8946403E89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57" creationId="{893AC24C-B0AC-EED2-7306-A7CF46A6B55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58" creationId="{08BB85E3-4172-0D95-DC6C-514F416652A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59" creationId="{F7D541CE-5F98-5B95-7242-18478C34F31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60" creationId="{B8E580B5-B9F8-A68C-C127-CE4E58B7A73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61" creationId="{E6D88AE0-D044-3B9C-CA1B-4D24D98CAA3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62" creationId="{FBD867C6-16DB-8C2F-49D1-CA223C15CF6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65" creationId="{A0D85470-1610-2F30-8773-8597DF6C8BD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66" creationId="{FFFD638E-A34E-DB95-625D-61C0F2022C6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67" creationId="{AE593080-CE4B-639C-BB93-89ACBA2BB8B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68" creationId="{BFA5C5FE-26DD-E05F-43EF-E87FD1B90DD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70" creationId="{53155A8A-4364-E912-D16C-78B7F978AA7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71" creationId="{07E8053E-AA71-2635-6380-CB65BE5EC3C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73" creationId="{7780BD5E-2ABB-085F-3A17-27B3B128B00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74" creationId="{1523EB44-AA8C-C41E-FC88-57623CC37D55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75" creationId="{7C243CFD-D3BD-C24C-CD2E-34304B79775D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77" creationId="{BB3184A1-F385-E5A8-7B5A-B45785596B1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79" creationId="{644499DB-28B2-71E1-2ABC-8FE5787CFAC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80" creationId="{CE0B7FAA-CF09-D1A4-DD3D-759F45EA02FE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81" creationId="{CFF48391-55FB-9FE3-9459-2359292D554A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82" creationId="{783AAA1B-6341-6FD7-0F70-F37C21D9CFB9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83" creationId="{2C629A4E-5004-DF52-9AC2-DFF42B874440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84" creationId="{93C1F5DC-39F3-C3B8-7BFC-879CB14B25E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85" creationId="{726F077B-9FE3-DE74-12BF-3C2A125A5D1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86" creationId="{EC08B95F-33BD-477F-D38D-758666DF04B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88" creationId="{99DBB667-4453-FB57-41BC-DA161C97A4A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89" creationId="{EC4B8850-6C87-7E81-2B94-A41AA238A66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91" creationId="{765C61BF-35C4-18BC-B8B2-1B0DC5637CB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92" creationId="{40F3B259-990A-F54A-9A48-A8871226513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93" creationId="{77E5A03E-D54D-8D70-74CB-B9CB0973F7B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95" creationId="{6469A0F7-F7AE-8AE4-5EE7-A6B0B6FCBC5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96" creationId="{46CD61C5-46C8-1DF3-6CDB-745EA07A256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97" creationId="{90473216-F77C-E413-D7D3-9B1EE241C97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98" creationId="{8D0ABDC7-45E2-4707-5EE9-10A01657837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00" creationId="{E452E223-1AB0-522D-37FC-D9E273A870F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01" creationId="{4AEEDD3C-32CE-3557-2218-B4DADC94AA5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02" creationId="{029A2AF8-98C0-0A03-D9DB-644D130D893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03" creationId="{7BAF4477-9C3F-06C2-4FB4-52EB36C7D7C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04" creationId="{C3798C55-9595-9694-E2E7-957F26C9690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05" creationId="{67F23710-0A84-496A-17DA-33F2BC62234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06" creationId="{CB42EB1B-0A39-754E-6007-CE807A21D14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07" creationId="{89CBA10A-1846-297C-9991-9D66D4733155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09" creationId="{3AE292EA-0AEB-5C6D-6E20-92E82C68357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10" creationId="{9B77C5BB-D66F-9B64-6C66-2CFDD90A47C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11" creationId="{D9E21998-D791-33F8-1DDB-EDBF8AF0067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12" creationId="{727AD758-4835-97E6-DFE3-6DB6ABD7035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13" creationId="{E06985FD-6540-8666-4F1C-B559D724712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14" creationId="{27E3F286-3FF2-7E3E-74D8-F045D1A6FA65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15" creationId="{18783B8E-1CEE-A738-CFB9-1CE8DB445D3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16" creationId="{DEB1E35F-F921-45F1-669B-F838FB9912B8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18" creationId="{4949CF74-CD34-47AD-7489-B360CE057342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20" creationId="{35509555-0553-7C82-4B6D-1EF87B3D8509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22" creationId="{E3DA9557-9420-9B74-B189-39D250CFFA3C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23" creationId="{4BBA671B-9A24-56B2-1865-5E35A584A595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24" creationId="{A606C089-100E-E3E0-37CF-983A5360368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25" creationId="{0719351D-95F9-E213-2B96-5FFD2616F19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26" creationId="{E386ECB3-A984-45DB-916E-C754414E916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28" creationId="{8A8F0DB0-952A-FE42-CDD0-A28FCEBDF820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29" creationId="{AF4154D1-0D24-4951-3893-BCDB76E86A04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31" creationId="{66ED2A9F-2091-2431-2232-C6DEE43CF8C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33" creationId="{3A2065C8-34DE-DF46-F1C1-B142360FD84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34" creationId="{A799EA3F-E1F9-36CD-75C3-3DE09EF79A2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36" creationId="{5B30CB1C-F612-A146-C160-CB454DFE741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37" creationId="{7B99062C-0050-17E1-96B5-7574B6BE56D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39" creationId="{4F822A6B-EF2B-8A85-8AB6-4DD5A650F4F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40" creationId="{F2F18378-A1B9-B581-1AB2-6317102ACDB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41" creationId="{8A3205FC-ED0C-9F12-F1D4-357381E7A8B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43" creationId="{69A09682-75D7-46D7-20CF-02D595139D2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44" creationId="{9A2E6ABD-A190-0EB5-CA4E-2554EC49DB4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46" creationId="{5CE7390B-1E61-7506-F518-01BDCD3D409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47" creationId="{FF545DE1-F47D-2456-4ADD-F0E01049FF5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49" creationId="{DA218DA3-D9C9-6C2B-D89F-260C4183E44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50" creationId="{E0590652-E538-7691-383A-4A3F0856265F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51" creationId="{B2DE1D4A-AB74-39E2-A5F2-0D8D54FC8C2D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52" creationId="{F1359CC7-8DB3-80C7-7C19-0A2EC9397C8C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2417670705" sldId="284"/>
            <ac:inkMk id="154" creationId="{FD0F4A94-EC7B-0BC1-385B-5BE563AA0C86}"/>
          </ac:inkMkLst>
        </pc:inkChg>
        <pc:inkChg chg="add del">
          <ac:chgData name="Davood Wadi" userId="22e59502-a1b6-42af-a11d-6423e7dff1a8" providerId="ADAL" clId="{D216F820-60E6-420B-AD8E-649CB9B4A3C5}" dt="2023-08-24T12:58:21.924" v="5128" actId="9405"/>
          <ac:inkMkLst>
            <pc:docMk/>
            <pc:sldMk cId="2417670705" sldId="284"/>
            <ac:inkMk id="155" creationId="{A35559D4-0843-A4DF-1E26-723E94437B33}"/>
          </ac:inkMkLst>
        </pc:inkChg>
        <pc:inkChg chg="add mod">
          <ac:chgData name="Davood Wadi" userId="22e59502-a1b6-42af-a11d-6423e7dff1a8" providerId="ADAL" clId="{D216F820-60E6-420B-AD8E-649CB9B4A3C5}" dt="2023-08-24T12:59:22.181" v="5169"/>
          <ac:inkMkLst>
            <pc:docMk/>
            <pc:sldMk cId="2417670705" sldId="284"/>
            <ac:inkMk id="156" creationId="{01DF127A-F1EA-AF2D-F306-D97C869C4D8A}"/>
          </ac:inkMkLst>
        </pc:inkChg>
        <pc:inkChg chg="add mod">
          <ac:chgData name="Davood Wadi" userId="22e59502-a1b6-42af-a11d-6423e7dff1a8" providerId="ADAL" clId="{D216F820-60E6-420B-AD8E-649CB9B4A3C5}" dt="2023-08-24T12:59:22.181" v="5169"/>
          <ac:inkMkLst>
            <pc:docMk/>
            <pc:sldMk cId="2417670705" sldId="284"/>
            <ac:inkMk id="157" creationId="{69280928-4446-F8F7-ACDE-5D43CE711632}"/>
          </ac:inkMkLst>
        </pc:inkChg>
        <pc:inkChg chg="add mod">
          <ac:chgData name="Davood Wadi" userId="22e59502-a1b6-42af-a11d-6423e7dff1a8" providerId="ADAL" clId="{D216F820-60E6-420B-AD8E-649CB9B4A3C5}" dt="2023-08-24T12:59:22.181" v="5169"/>
          <ac:inkMkLst>
            <pc:docMk/>
            <pc:sldMk cId="2417670705" sldId="284"/>
            <ac:inkMk id="158" creationId="{EC8BF971-15C6-D8CE-18D5-8474B336C724}"/>
          </ac:inkMkLst>
        </pc:inkChg>
        <pc:inkChg chg="add mod">
          <ac:chgData name="Davood Wadi" userId="22e59502-a1b6-42af-a11d-6423e7dff1a8" providerId="ADAL" clId="{D216F820-60E6-420B-AD8E-649CB9B4A3C5}" dt="2023-08-24T12:59:12.172" v="5151"/>
          <ac:inkMkLst>
            <pc:docMk/>
            <pc:sldMk cId="2417670705" sldId="284"/>
            <ac:inkMk id="160" creationId="{6F88C5F4-8796-B7B1-FA08-4C81956EDA32}"/>
          </ac:inkMkLst>
        </pc:inkChg>
        <pc:inkChg chg="add">
          <ac:chgData name="Davood Wadi" userId="22e59502-a1b6-42af-a11d-6423e7dff1a8" providerId="ADAL" clId="{D216F820-60E6-420B-AD8E-649CB9B4A3C5}" dt="2023-08-24T12:58:58.360" v="5140" actId="9405"/>
          <ac:inkMkLst>
            <pc:docMk/>
            <pc:sldMk cId="2417670705" sldId="284"/>
            <ac:inkMk id="162" creationId="{99359E9E-B3B8-E830-6667-05F51E33EAFC}"/>
          </ac:inkMkLst>
        </pc:inkChg>
        <pc:inkChg chg="add mod">
          <ac:chgData name="Davood Wadi" userId="22e59502-a1b6-42af-a11d-6423e7dff1a8" providerId="ADAL" clId="{D216F820-60E6-420B-AD8E-649CB9B4A3C5}" dt="2023-08-24T12:59:05.056" v="5146"/>
          <ac:inkMkLst>
            <pc:docMk/>
            <pc:sldMk cId="2417670705" sldId="284"/>
            <ac:inkMk id="163" creationId="{690F2671-22FB-CA3D-8B41-ACCB3AAB2710}"/>
          </ac:inkMkLst>
        </pc:inkChg>
        <pc:inkChg chg="add mod">
          <ac:chgData name="Davood Wadi" userId="22e59502-a1b6-42af-a11d-6423e7dff1a8" providerId="ADAL" clId="{D216F820-60E6-420B-AD8E-649CB9B4A3C5}" dt="2023-08-24T12:59:05.056" v="5146"/>
          <ac:inkMkLst>
            <pc:docMk/>
            <pc:sldMk cId="2417670705" sldId="284"/>
            <ac:inkMk id="164" creationId="{D53D0A05-C93A-38C5-EC52-D76EDC87A96F}"/>
          </ac:inkMkLst>
        </pc:inkChg>
        <pc:inkChg chg="add mod">
          <ac:chgData name="Davood Wadi" userId="22e59502-a1b6-42af-a11d-6423e7dff1a8" providerId="ADAL" clId="{D216F820-60E6-420B-AD8E-649CB9B4A3C5}" dt="2023-08-24T12:59:05.056" v="5146"/>
          <ac:inkMkLst>
            <pc:docMk/>
            <pc:sldMk cId="2417670705" sldId="284"/>
            <ac:inkMk id="166" creationId="{4077BB94-426D-B5BE-BB23-C20BBFEEAC0A}"/>
          </ac:inkMkLst>
        </pc:inkChg>
        <pc:inkChg chg="add mod">
          <ac:chgData name="Davood Wadi" userId="22e59502-a1b6-42af-a11d-6423e7dff1a8" providerId="ADAL" clId="{D216F820-60E6-420B-AD8E-649CB9B4A3C5}" dt="2023-08-24T12:59:05.056" v="5146"/>
          <ac:inkMkLst>
            <pc:docMk/>
            <pc:sldMk cId="2417670705" sldId="284"/>
            <ac:inkMk id="167" creationId="{0D44ACB3-4BB7-A455-A221-4187D7DD5C79}"/>
          </ac:inkMkLst>
        </pc:inkChg>
        <pc:inkChg chg="add mod">
          <ac:chgData name="Davood Wadi" userId="22e59502-a1b6-42af-a11d-6423e7dff1a8" providerId="ADAL" clId="{D216F820-60E6-420B-AD8E-649CB9B4A3C5}" dt="2023-08-24T12:59:22.181" v="5169"/>
          <ac:inkMkLst>
            <pc:docMk/>
            <pc:sldMk cId="2417670705" sldId="284"/>
            <ac:inkMk id="169" creationId="{DC34A4E9-8726-76C2-D231-39A839251FFF}"/>
          </ac:inkMkLst>
        </pc:inkChg>
        <pc:inkChg chg="add mod">
          <ac:chgData name="Davood Wadi" userId="22e59502-a1b6-42af-a11d-6423e7dff1a8" providerId="ADAL" clId="{D216F820-60E6-420B-AD8E-649CB9B4A3C5}" dt="2023-08-24T12:59:22.181" v="5169"/>
          <ac:inkMkLst>
            <pc:docMk/>
            <pc:sldMk cId="2417670705" sldId="284"/>
            <ac:inkMk id="170" creationId="{0B36EDCD-A772-76E9-EAE4-D74420F2CA4D}"/>
          </ac:inkMkLst>
        </pc:inkChg>
        <pc:inkChg chg="add mod">
          <ac:chgData name="Davood Wadi" userId="22e59502-a1b6-42af-a11d-6423e7dff1a8" providerId="ADAL" clId="{D216F820-60E6-420B-AD8E-649CB9B4A3C5}" dt="2023-08-24T12:59:22.181" v="5169"/>
          <ac:inkMkLst>
            <pc:docMk/>
            <pc:sldMk cId="2417670705" sldId="284"/>
            <ac:inkMk id="171" creationId="{67D5B09E-E240-BC72-B730-D043CFD7713D}"/>
          </ac:inkMkLst>
        </pc:inkChg>
        <pc:inkChg chg="add mod">
          <ac:chgData name="Davood Wadi" userId="22e59502-a1b6-42af-a11d-6423e7dff1a8" providerId="ADAL" clId="{D216F820-60E6-420B-AD8E-649CB9B4A3C5}" dt="2023-08-24T12:59:22.181" v="5169"/>
          <ac:inkMkLst>
            <pc:docMk/>
            <pc:sldMk cId="2417670705" sldId="284"/>
            <ac:inkMk id="172" creationId="{038EA23B-218F-E539-80C7-858461885141}"/>
          </ac:inkMkLst>
        </pc:inkChg>
        <pc:inkChg chg="add mod">
          <ac:chgData name="Davood Wadi" userId="22e59502-a1b6-42af-a11d-6423e7dff1a8" providerId="ADAL" clId="{D216F820-60E6-420B-AD8E-649CB9B4A3C5}" dt="2023-08-24T12:59:22.181" v="5169"/>
          <ac:inkMkLst>
            <pc:docMk/>
            <pc:sldMk cId="2417670705" sldId="284"/>
            <ac:inkMk id="174" creationId="{AAE12AED-CB7F-D481-4157-B6EA3599B878}"/>
          </ac:inkMkLst>
        </pc:inkChg>
        <pc:inkChg chg="add mod">
          <ac:chgData name="Davood Wadi" userId="22e59502-a1b6-42af-a11d-6423e7dff1a8" providerId="ADAL" clId="{D216F820-60E6-420B-AD8E-649CB9B4A3C5}" dt="2023-08-24T12:59:22.181" v="5169"/>
          <ac:inkMkLst>
            <pc:docMk/>
            <pc:sldMk cId="2417670705" sldId="284"/>
            <ac:inkMk id="175" creationId="{64DE0BF6-50F4-1FDE-1B9D-565B5F13717B}"/>
          </ac:inkMkLst>
        </pc:inkChg>
        <pc:inkChg chg="add mod">
          <ac:chgData name="Davood Wadi" userId="22e59502-a1b6-42af-a11d-6423e7dff1a8" providerId="ADAL" clId="{D216F820-60E6-420B-AD8E-649CB9B4A3C5}" dt="2023-08-24T12:59:22.181" v="5169"/>
          <ac:inkMkLst>
            <pc:docMk/>
            <pc:sldMk cId="2417670705" sldId="284"/>
            <ac:inkMk id="177" creationId="{3C023DFA-3656-2BD6-DDF9-CD4691269D5D}"/>
          </ac:inkMkLst>
        </pc:inkChg>
        <pc:inkChg chg="add mod">
          <ac:chgData name="Davood Wadi" userId="22e59502-a1b6-42af-a11d-6423e7dff1a8" providerId="ADAL" clId="{D216F820-60E6-420B-AD8E-649CB9B4A3C5}" dt="2023-08-24T12:59:22.181" v="5169"/>
          <ac:inkMkLst>
            <pc:docMk/>
            <pc:sldMk cId="2417670705" sldId="284"/>
            <ac:inkMk id="178" creationId="{05004A12-1A99-4D82-A7C7-B5DD4D02F561}"/>
          </ac:inkMkLst>
        </pc:inkChg>
        <pc:inkChg chg="add mod">
          <ac:chgData name="Davood Wadi" userId="22e59502-a1b6-42af-a11d-6423e7dff1a8" providerId="ADAL" clId="{D216F820-60E6-420B-AD8E-649CB9B4A3C5}" dt="2023-08-24T12:59:22.181" v="5169"/>
          <ac:inkMkLst>
            <pc:docMk/>
            <pc:sldMk cId="2417670705" sldId="284"/>
            <ac:inkMk id="179" creationId="{18641509-1FA5-8B86-5BD3-6FACC05695F0}"/>
          </ac:inkMkLst>
        </pc:inkChg>
        <pc:inkChg chg="add mod">
          <ac:chgData name="Davood Wadi" userId="22e59502-a1b6-42af-a11d-6423e7dff1a8" providerId="ADAL" clId="{D216F820-60E6-420B-AD8E-649CB9B4A3C5}" dt="2023-08-24T12:59:22.181" v="5169"/>
          <ac:inkMkLst>
            <pc:docMk/>
            <pc:sldMk cId="2417670705" sldId="284"/>
            <ac:inkMk id="180" creationId="{26DC55F0-10DB-7831-8988-DFC120C2504E}"/>
          </ac:inkMkLst>
        </pc:inkChg>
        <pc:inkChg chg="add mod">
          <ac:chgData name="Davood Wadi" userId="22e59502-a1b6-42af-a11d-6423e7dff1a8" providerId="ADAL" clId="{D216F820-60E6-420B-AD8E-649CB9B4A3C5}" dt="2023-08-24T12:59:22.181" v="5169"/>
          <ac:inkMkLst>
            <pc:docMk/>
            <pc:sldMk cId="2417670705" sldId="284"/>
            <ac:inkMk id="181" creationId="{587D3EE0-2D21-DB84-8587-CD8428C083F4}"/>
          </ac:inkMkLst>
        </pc:inkChg>
        <pc:inkChg chg="add mod">
          <ac:chgData name="Davood Wadi" userId="22e59502-a1b6-42af-a11d-6423e7dff1a8" providerId="ADAL" clId="{D216F820-60E6-420B-AD8E-649CB9B4A3C5}" dt="2023-08-24T12:59:22.181" v="5169"/>
          <ac:inkMkLst>
            <pc:docMk/>
            <pc:sldMk cId="2417670705" sldId="284"/>
            <ac:inkMk id="183" creationId="{F5391905-E21F-4E07-B2D9-3ED5BF2119EC}"/>
          </ac:inkMkLst>
        </pc:inkChg>
        <pc:inkChg chg="add mod">
          <ac:chgData name="Davood Wadi" userId="22e59502-a1b6-42af-a11d-6423e7dff1a8" providerId="ADAL" clId="{D216F820-60E6-420B-AD8E-649CB9B4A3C5}" dt="2023-08-24T12:59:22.181" v="5169"/>
          <ac:inkMkLst>
            <pc:docMk/>
            <pc:sldMk cId="2417670705" sldId="284"/>
            <ac:inkMk id="184" creationId="{1FCF5546-2477-F87E-75B5-88661B4404C4}"/>
          </ac:inkMkLst>
        </pc:inkChg>
        <pc:inkChg chg="add mod">
          <ac:chgData name="Davood Wadi" userId="22e59502-a1b6-42af-a11d-6423e7dff1a8" providerId="ADAL" clId="{D216F820-60E6-420B-AD8E-649CB9B4A3C5}" dt="2023-08-24T12:59:22.181" v="5169"/>
          <ac:inkMkLst>
            <pc:docMk/>
            <pc:sldMk cId="2417670705" sldId="284"/>
            <ac:inkMk id="185" creationId="{2D58DA6F-F149-1809-D97D-2D24650421B6}"/>
          </ac:inkMkLst>
        </pc:inkChg>
        <pc:inkChg chg="add mod">
          <ac:chgData name="Davood Wadi" userId="22e59502-a1b6-42af-a11d-6423e7dff1a8" providerId="ADAL" clId="{D216F820-60E6-420B-AD8E-649CB9B4A3C5}" dt="2023-08-24T12:59:22.181" v="5169"/>
          <ac:inkMkLst>
            <pc:docMk/>
            <pc:sldMk cId="2417670705" sldId="284"/>
            <ac:inkMk id="186" creationId="{E4BC5DC1-2355-3BFC-4593-6127E0795582}"/>
          </ac:inkMkLst>
        </pc:inkChg>
        <pc:inkChg chg="add mod">
          <ac:chgData name="Davood Wadi" userId="22e59502-a1b6-42af-a11d-6423e7dff1a8" providerId="ADAL" clId="{D216F820-60E6-420B-AD8E-649CB9B4A3C5}" dt="2023-08-24T12:59:22.181" v="5169"/>
          <ac:inkMkLst>
            <pc:docMk/>
            <pc:sldMk cId="2417670705" sldId="284"/>
            <ac:inkMk id="187" creationId="{5696BD17-E6BC-BDCD-97AE-DFE583BC7E31}"/>
          </ac:inkMkLst>
        </pc:inkChg>
        <pc:inkChg chg="add mod">
          <ac:chgData name="Davood Wadi" userId="22e59502-a1b6-42af-a11d-6423e7dff1a8" providerId="ADAL" clId="{D216F820-60E6-420B-AD8E-649CB9B4A3C5}" dt="2023-08-24T12:59:22.181" v="5169"/>
          <ac:inkMkLst>
            <pc:docMk/>
            <pc:sldMk cId="2417670705" sldId="284"/>
            <ac:inkMk id="188" creationId="{745EB8B2-421A-F3E2-95CC-7229A3391CAE}"/>
          </ac:inkMkLst>
        </pc:inkChg>
        <pc:inkChg chg="add mod">
          <ac:chgData name="Davood Wadi" userId="22e59502-a1b6-42af-a11d-6423e7dff1a8" providerId="ADAL" clId="{D216F820-60E6-420B-AD8E-649CB9B4A3C5}" dt="2023-08-24T12:59:22.181" v="5169"/>
          <ac:inkMkLst>
            <pc:docMk/>
            <pc:sldMk cId="2417670705" sldId="284"/>
            <ac:inkMk id="189" creationId="{6237F490-4DDE-27F3-C6AA-E6CA8113E69E}"/>
          </ac:inkMkLst>
        </pc:inkChg>
        <pc:inkChg chg="add mod">
          <ac:chgData name="Davood Wadi" userId="22e59502-a1b6-42af-a11d-6423e7dff1a8" providerId="ADAL" clId="{D216F820-60E6-420B-AD8E-649CB9B4A3C5}" dt="2023-08-24T12:59:22.181" v="5169"/>
          <ac:inkMkLst>
            <pc:docMk/>
            <pc:sldMk cId="2417670705" sldId="284"/>
            <ac:inkMk id="190" creationId="{9101FF06-34C9-3ED0-740E-98577944A211}"/>
          </ac:inkMkLst>
        </pc:inkChg>
        <pc:inkChg chg="add">
          <ac:chgData name="Davood Wadi" userId="22e59502-a1b6-42af-a11d-6423e7dff1a8" providerId="ADAL" clId="{D216F820-60E6-420B-AD8E-649CB9B4A3C5}" dt="2023-08-24T12:59:23.852" v="5170" actId="9405"/>
          <ac:inkMkLst>
            <pc:docMk/>
            <pc:sldMk cId="2417670705" sldId="284"/>
            <ac:inkMk id="192" creationId="{0A23B093-4E4C-ACBA-27B0-08DF904BAF73}"/>
          </ac:inkMkLst>
        </pc:inkChg>
        <pc:inkChg chg="add">
          <ac:chgData name="Davood Wadi" userId="22e59502-a1b6-42af-a11d-6423e7dff1a8" providerId="ADAL" clId="{D216F820-60E6-420B-AD8E-649CB9B4A3C5}" dt="2023-08-24T12:59:24.911" v="5171" actId="9405"/>
          <ac:inkMkLst>
            <pc:docMk/>
            <pc:sldMk cId="2417670705" sldId="284"/>
            <ac:inkMk id="193" creationId="{915339AF-06EC-F8CA-0B94-337F3139B079}"/>
          </ac:inkMkLst>
        </pc:inkChg>
        <pc:inkChg chg="add mod">
          <ac:chgData name="Davood Wadi" userId="22e59502-a1b6-42af-a11d-6423e7dff1a8" providerId="ADAL" clId="{D216F820-60E6-420B-AD8E-649CB9B4A3C5}" dt="2023-08-24T13:01:21.193" v="5228"/>
          <ac:inkMkLst>
            <pc:docMk/>
            <pc:sldMk cId="2417670705" sldId="284"/>
            <ac:inkMk id="194" creationId="{FE2E3C1F-282E-A232-C022-5E474F1F5DE1}"/>
          </ac:inkMkLst>
        </pc:inkChg>
        <pc:inkChg chg="add mod">
          <ac:chgData name="Davood Wadi" userId="22e59502-a1b6-42af-a11d-6423e7dff1a8" providerId="ADAL" clId="{D216F820-60E6-420B-AD8E-649CB9B4A3C5}" dt="2023-08-24T13:01:21.193" v="5228"/>
          <ac:inkMkLst>
            <pc:docMk/>
            <pc:sldMk cId="2417670705" sldId="284"/>
            <ac:inkMk id="195" creationId="{055D507D-AE61-E7FA-40A3-89AF8E3C1090}"/>
          </ac:inkMkLst>
        </pc:inkChg>
        <pc:inkChg chg="add mod">
          <ac:chgData name="Davood Wadi" userId="22e59502-a1b6-42af-a11d-6423e7dff1a8" providerId="ADAL" clId="{D216F820-60E6-420B-AD8E-649CB9B4A3C5}" dt="2023-08-24T13:01:21.193" v="5228"/>
          <ac:inkMkLst>
            <pc:docMk/>
            <pc:sldMk cId="2417670705" sldId="284"/>
            <ac:inkMk id="196" creationId="{564633A1-FD43-1770-C620-E796C8E84085}"/>
          </ac:inkMkLst>
        </pc:inkChg>
        <pc:inkChg chg="add mod">
          <ac:chgData name="Davood Wadi" userId="22e59502-a1b6-42af-a11d-6423e7dff1a8" providerId="ADAL" clId="{D216F820-60E6-420B-AD8E-649CB9B4A3C5}" dt="2023-08-24T13:01:21.193" v="5228"/>
          <ac:inkMkLst>
            <pc:docMk/>
            <pc:sldMk cId="2417670705" sldId="284"/>
            <ac:inkMk id="198" creationId="{D0D41020-5D17-6A66-5672-E6059930CFB5}"/>
          </ac:inkMkLst>
        </pc:inkChg>
        <pc:inkChg chg="add mod">
          <ac:chgData name="Davood Wadi" userId="22e59502-a1b6-42af-a11d-6423e7dff1a8" providerId="ADAL" clId="{D216F820-60E6-420B-AD8E-649CB9B4A3C5}" dt="2023-08-24T13:01:21.193" v="5228"/>
          <ac:inkMkLst>
            <pc:docMk/>
            <pc:sldMk cId="2417670705" sldId="284"/>
            <ac:inkMk id="199" creationId="{B8417BEB-7466-10D8-EC9E-1BDB9250D526}"/>
          </ac:inkMkLst>
        </pc:inkChg>
        <pc:inkChg chg="add mod">
          <ac:chgData name="Davood Wadi" userId="22e59502-a1b6-42af-a11d-6423e7dff1a8" providerId="ADAL" clId="{D216F820-60E6-420B-AD8E-649CB9B4A3C5}" dt="2023-08-24T13:01:21.193" v="5228"/>
          <ac:inkMkLst>
            <pc:docMk/>
            <pc:sldMk cId="2417670705" sldId="284"/>
            <ac:inkMk id="200" creationId="{428F6BE4-3F45-F10F-BFE2-B4FC37B769A9}"/>
          </ac:inkMkLst>
        </pc:inkChg>
        <pc:inkChg chg="add mod">
          <ac:chgData name="Davood Wadi" userId="22e59502-a1b6-42af-a11d-6423e7dff1a8" providerId="ADAL" clId="{D216F820-60E6-420B-AD8E-649CB9B4A3C5}" dt="2023-08-24T13:01:21.193" v="5228"/>
          <ac:inkMkLst>
            <pc:docMk/>
            <pc:sldMk cId="2417670705" sldId="284"/>
            <ac:inkMk id="202" creationId="{09BEBD3B-EE8D-818A-D4D0-17E58C3214D2}"/>
          </ac:inkMkLst>
        </pc:inkChg>
        <pc:inkChg chg="add mod">
          <ac:chgData name="Davood Wadi" userId="22e59502-a1b6-42af-a11d-6423e7dff1a8" providerId="ADAL" clId="{D216F820-60E6-420B-AD8E-649CB9B4A3C5}" dt="2023-08-24T13:01:21.193" v="5228"/>
          <ac:inkMkLst>
            <pc:docMk/>
            <pc:sldMk cId="2417670705" sldId="284"/>
            <ac:inkMk id="203" creationId="{22EF33CF-3B78-4A13-AE1D-8555F32DCA43}"/>
          </ac:inkMkLst>
        </pc:inkChg>
        <pc:inkChg chg="add mod">
          <ac:chgData name="Davood Wadi" userId="22e59502-a1b6-42af-a11d-6423e7dff1a8" providerId="ADAL" clId="{D216F820-60E6-420B-AD8E-649CB9B4A3C5}" dt="2023-08-24T13:01:21.193" v="5228"/>
          <ac:inkMkLst>
            <pc:docMk/>
            <pc:sldMk cId="2417670705" sldId="284"/>
            <ac:inkMk id="204" creationId="{D4CD6A5A-D8A9-4EA2-32AF-D2BDD0613E90}"/>
          </ac:inkMkLst>
        </pc:inkChg>
        <pc:inkChg chg="add mod">
          <ac:chgData name="Davood Wadi" userId="22e59502-a1b6-42af-a11d-6423e7dff1a8" providerId="ADAL" clId="{D216F820-60E6-420B-AD8E-649CB9B4A3C5}" dt="2023-08-24T13:01:21.193" v="5228"/>
          <ac:inkMkLst>
            <pc:docMk/>
            <pc:sldMk cId="2417670705" sldId="284"/>
            <ac:inkMk id="206" creationId="{B32E0A5A-CC68-C0C4-F24E-98D3E07414D9}"/>
          </ac:inkMkLst>
        </pc:inkChg>
        <pc:inkChg chg="add mod">
          <ac:chgData name="Davood Wadi" userId="22e59502-a1b6-42af-a11d-6423e7dff1a8" providerId="ADAL" clId="{D216F820-60E6-420B-AD8E-649CB9B4A3C5}" dt="2023-08-24T13:01:21.193" v="5228"/>
          <ac:inkMkLst>
            <pc:docMk/>
            <pc:sldMk cId="2417670705" sldId="284"/>
            <ac:inkMk id="207" creationId="{AC8D23DF-0609-3864-17B6-464BB06B1355}"/>
          </ac:inkMkLst>
        </pc:inkChg>
        <pc:inkChg chg="add mod">
          <ac:chgData name="Davood Wadi" userId="22e59502-a1b6-42af-a11d-6423e7dff1a8" providerId="ADAL" clId="{D216F820-60E6-420B-AD8E-649CB9B4A3C5}" dt="2023-08-24T13:01:21.193" v="5228"/>
          <ac:inkMkLst>
            <pc:docMk/>
            <pc:sldMk cId="2417670705" sldId="284"/>
            <ac:inkMk id="208" creationId="{D923042D-E6A8-F973-D724-985E0E3BDE34}"/>
          </ac:inkMkLst>
        </pc:inkChg>
        <pc:inkChg chg="add mod">
          <ac:chgData name="Davood Wadi" userId="22e59502-a1b6-42af-a11d-6423e7dff1a8" providerId="ADAL" clId="{D216F820-60E6-420B-AD8E-649CB9B4A3C5}" dt="2023-08-24T13:01:21.193" v="5228"/>
          <ac:inkMkLst>
            <pc:docMk/>
            <pc:sldMk cId="2417670705" sldId="284"/>
            <ac:inkMk id="209" creationId="{A614A375-19D0-272A-C2B9-5E87BCDBBDC8}"/>
          </ac:inkMkLst>
        </pc:inkChg>
        <pc:inkChg chg="add mod">
          <ac:chgData name="Davood Wadi" userId="22e59502-a1b6-42af-a11d-6423e7dff1a8" providerId="ADAL" clId="{D216F820-60E6-420B-AD8E-649CB9B4A3C5}" dt="2023-08-24T13:01:21.193" v="5228"/>
          <ac:inkMkLst>
            <pc:docMk/>
            <pc:sldMk cId="2417670705" sldId="284"/>
            <ac:inkMk id="210" creationId="{A96D2957-3AEC-DA04-40C3-D566E6D0518D}"/>
          </ac:inkMkLst>
        </pc:inkChg>
        <pc:inkChg chg="add mod">
          <ac:chgData name="Davood Wadi" userId="22e59502-a1b6-42af-a11d-6423e7dff1a8" providerId="ADAL" clId="{D216F820-60E6-420B-AD8E-649CB9B4A3C5}" dt="2023-08-24T13:01:21.193" v="5228"/>
          <ac:inkMkLst>
            <pc:docMk/>
            <pc:sldMk cId="2417670705" sldId="284"/>
            <ac:inkMk id="211" creationId="{78ECACA2-9AAD-6FF1-3DD8-E1011DC2F114}"/>
          </ac:inkMkLst>
        </pc:inkChg>
        <pc:inkChg chg="add">
          <ac:chgData name="Davood Wadi" userId="22e59502-a1b6-42af-a11d-6423e7dff1a8" providerId="ADAL" clId="{D216F820-60E6-420B-AD8E-649CB9B4A3C5}" dt="2023-08-24T12:59:57.998" v="5191" actId="9405"/>
          <ac:inkMkLst>
            <pc:docMk/>
            <pc:sldMk cId="2417670705" sldId="284"/>
            <ac:inkMk id="213" creationId="{3D26D3F1-8D73-F4D2-9D46-78A0912E4A3B}"/>
          </ac:inkMkLst>
        </pc:inkChg>
        <pc:inkChg chg="add">
          <ac:chgData name="Davood Wadi" userId="22e59502-a1b6-42af-a11d-6423e7dff1a8" providerId="ADAL" clId="{D216F820-60E6-420B-AD8E-649CB9B4A3C5}" dt="2023-08-24T12:59:58.882" v="5192" actId="9405"/>
          <ac:inkMkLst>
            <pc:docMk/>
            <pc:sldMk cId="2417670705" sldId="284"/>
            <ac:inkMk id="214" creationId="{B0816407-88FC-4863-D8AA-AA8D680DD660}"/>
          </ac:inkMkLst>
        </pc:inkChg>
        <pc:inkChg chg="add">
          <ac:chgData name="Davood Wadi" userId="22e59502-a1b6-42af-a11d-6423e7dff1a8" providerId="ADAL" clId="{D216F820-60E6-420B-AD8E-649CB9B4A3C5}" dt="2023-08-24T13:00:02.036" v="5193" actId="9405"/>
          <ac:inkMkLst>
            <pc:docMk/>
            <pc:sldMk cId="2417670705" sldId="284"/>
            <ac:inkMk id="215" creationId="{775BC36E-0758-EED3-A959-2C07C82C922E}"/>
          </ac:inkMkLst>
        </pc:inkChg>
        <pc:inkChg chg="add">
          <ac:chgData name="Davood Wadi" userId="22e59502-a1b6-42af-a11d-6423e7dff1a8" providerId="ADAL" clId="{D216F820-60E6-420B-AD8E-649CB9B4A3C5}" dt="2023-08-24T13:00:13.701" v="5195" actId="9405"/>
          <ac:inkMkLst>
            <pc:docMk/>
            <pc:sldMk cId="2417670705" sldId="284"/>
            <ac:inkMk id="216" creationId="{E5FECCE5-DB13-163D-028C-BE39EC9DD7A2}"/>
          </ac:inkMkLst>
        </pc:inkChg>
        <pc:inkChg chg="add mod">
          <ac:chgData name="Davood Wadi" userId="22e59502-a1b6-42af-a11d-6423e7dff1a8" providerId="ADAL" clId="{D216F820-60E6-420B-AD8E-649CB9B4A3C5}" dt="2023-08-24T13:00:50.561" v="5208"/>
          <ac:inkMkLst>
            <pc:docMk/>
            <pc:sldMk cId="2417670705" sldId="284"/>
            <ac:inkMk id="217" creationId="{87259687-782E-086E-0A4D-5FAFB30827E8}"/>
          </ac:inkMkLst>
        </pc:inkChg>
        <pc:inkChg chg="add mod">
          <ac:chgData name="Davood Wadi" userId="22e59502-a1b6-42af-a11d-6423e7dff1a8" providerId="ADAL" clId="{D216F820-60E6-420B-AD8E-649CB9B4A3C5}" dt="2023-08-24T13:00:50.561" v="5208"/>
          <ac:inkMkLst>
            <pc:docMk/>
            <pc:sldMk cId="2417670705" sldId="284"/>
            <ac:inkMk id="218" creationId="{5A2B1B2D-9A41-CED4-8BBC-F57775BDF45A}"/>
          </ac:inkMkLst>
        </pc:inkChg>
        <pc:inkChg chg="add mod">
          <ac:chgData name="Davood Wadi" userId="22e59502-a1b6-42af-a11d-6423e7dff1a8" providerId="ADAL" clId="{D216F820-60E6-420B-AD8E-649CB9B4A3C5}" dt="2023-08-24T13:00:50.561" v="5208"/>
          <ac:inkMkLst>
            <pc:docMk/>
            <pc:sldMk cId="2417670705" sldId="284"/>
            <ac:inkMk id="219" creationId="{D552E800-9D8A-9326-4953-7C13D4A722A6}"/>
          </ac:inkMkLst>
        </pc:inkChg>
        <pc:inkChg chg="add mod">
          <ac:chgData name="Davood Wadi" userId="22e59502-a1b6-42af-a11d-6423e7dff1a8" providerId="ADAL" clId="{D216F820-60E6-420B-AD8E-649CB9B4A3C5}" dt="2023-08-24T13:00:50.561" v="5208"/>
          <ac:inkMkLst>
            <pc:docMk/>
            <pc:sldMk cId="2417670705" sldId="284"/>
            <ac:inkMk id="221" creationId="{AECDC201-3A08-8019-D469-ED32E73E0426}"/>
          </ac:inkMkLst>
        </pc:inkChg>
        <pc:inkChg chg="add mod">
          <ac:chgData name="Davood Wadi" userId="22e59502-a1b6-42af-a11d-6423e7dff1a8" providerId="ADAL" clId="{D216F820-60E6-420B-AD8E-649CB9B4A3C5}" dt="2023-08-24T13:00:50.561" v="5208"/>
          <ac:inkMkLst>
            <pc:docMk/>
            <pc:sldMk cId="2417670705" sldId="284"/>
            <ac:inkMk id="223" creationId="{175EA114-6D06-94DA-B264-EA27184096AA}"/>
          </ac:inkMkLst>
        </pc:inkChg>
        <pc:inkChg chg="add mod">
          <ac:chgData name="Davood Wadi" userId="22e59502-a1b6-42af-a11d-6423e7dff1a8" providerId="ADAL" clId="{D216F820-60E6-420B-AD8E-649CB9B4A3C5}" dt="2023-08-24T13:00:50.561" v="5208"/>
          <ac:inkMkLst>
            <pc:docMk/>
            <pc:sldMk cId="2417670705" sldId="284"/>
            <ac:inkMk id="224" creationId="{130F9489-5C04-6305-20A6-88E6BB6D22BC}"/>
          </ac:inkMkLst>
        </pc:inkChg>
        <pc:inkChg chg="add">
          <ac:chgData name="Davood Wadi" userId="22e59502-a1b6-42af-a11d-6423e7dff1a8" providerId="ADAL" clId="{D216F820-60E6-420B-AD8E-649CB9B4A3C5}" dt="2023-08-24T13:00:46.327" v="5205" actId="9405"/>
          <ac:inkMkLst>
            <pc:docMk/>
            <pc:sldMk cId="2417670705" sldId="284"/>
            <ac:inkMk id="226" creationId="{E64D5235-A4DD-8EA1-3F74-A627C4B156D6}"/>
          </ac:inkMkLst>
        </pc:inkChg>
        <pc:inkChg chg="add">
          <ac:chgData name="Davood Wadi" userId="22e59502-a1b6-42af-a11d-6423e7dff1a8" providerId="ADAL" clId="{D216F820-60E6-420B-AD8E-649CB9B4A3C5}" dt="2023-08-24T13:00:47.367" v="5206" actId="9405"/>
          <ac:inkMkLst>
            <pc:docMk/>
            <pc:sldMk cId="2417670705" sldId="284"/>
            <ac:inkMk id="227" creationId="{0E3F11CE-EB48-0939-7A07-9F6A5D3F9F54}"/>
          </ac:inkMkLst>
        </pc:inkChg>
        <pc:inkChg chg="add mod">
          <ac:chgData name="Davood Wadi" userId="22e59502-a1b6-42af-a11d-6423e7dff1a8" providerId="ADAL" clId="{D216F820-60E6-420B-AD8E-649CB9B4A3C5}" dt="2023-08-24T13:00:50.561" v="5208"/>
          <ac:inkMkLst>
            <pc:docMk/>
            <pc:sldMk cId="2417670705" sldId="284"/>
            <ac:inkMk id="228" creationId="{7B4E1D5A-422A-94FB-EE88-8D7994F0D3EC}"/>
          </ac:inkMkLst>
        </pc:inkChg>
        <pc:inkChg chg="add mod">
          <ac:chgData name="Davood Wadi" userId="22e59502-a1b6-42af-a11d-6423e7dff1a8" providerId="ADAL" clId="{D216F820-60E6-420B-AD8E-649CB9B4A3C5}" dt="2023-08-24T13:01:21.193" v="5228"/>
          <ac:inkMkLst>
            <pc:docMk/>
            <pc:sldMk cId="2417670705" sldId="284"/>
            <ac:inkMk id="230" creationId="{DB947CB7-29B6-FBC7-CACD-E265BAD162E6}"/>
          </ac:inkMkLst>
        </pc:inkChg>
        <pc:inkChg chg="add mod">
          <ac:chgData name="Davood Wadi" userId="22e59502-a1b6-42af-a11d-6423e7dff1a8" providerId="ADAL" clId="{D216F820-60E6-420B-AD8E-649CB9B4A3C5}" dt="2023-08-24T13:01:21.193" v="5228"/>
          <ac:inkMkLst>
            <pc:docMk/>
            <pc:sldMk cId="2417670705" sldId="284"/>
            <ac:inkMk id="231" creationId="{E29ED563-1384-D974-3934-DB287F048B83}"/>
          </ac:inkMkLst>
        </pc:inkChg>
        <pc:inkChg chg="add mod">
          <ac:chgData name="Davood Wadi" userId="22e59502-a1b6-42af-a11d-6423e7dff1a8" providerId="ADAL" clId="{D216F820-60E6-420B-AD8E-649CB9B4A3C5}" dt="2023-08-24T13:01:21.193" v="5228"/>
          <ac:inkMkLst>
            <pc:docMk/>
            <pc:sldMk cId="2417670705" sldId="284"/>
            <ac:inkMk id="233" creationId="{25176DA2-D232-88C5-4AF0-1E0DCB377BAF}"/>
          </ac:inkMkLst>
        </pc:inkChg>
        <pc:inkChg chg="add mod">
          <ac:chgData name="Davood Wadi" userId="22e59502-a1b6-42af-a11d-6423e7dff1a8" providerId="ADAL" clId="{D216F820-60E6-420B-AD8E-649CB9B4A3C5}" dt="2023-08-24T13:01:21.193" v="5228"/>
          <ac:inkMkLst>
            <pc:docMk/>
            <pc:sldMk cId="2417670705" sldId="284"/>
            <ac:inkMk id="234" creationId="{8D4BCFAF-CF11-81B8-081F-A04F4E611762}"/>
          </ac:inkMkLst>
        </pc:inkChg>
        <pc:inkChg chg="add mod">
          <ac:chgData name="Davood Wadi" userId="22e59502-a1b6-42af-a11d-6423e7dff1a8" providerId="ADAL" clId="{D216F820-60E6-420B-AD8E-649CB9B4A3C5}" dt="2023-08-24T13:01:06.312" v="5218"/>
          <ac:inkMkLst>
            <pc:docMk/>
            <pc:sldMk cId="2417670705" sldId="284"/>
            <ac:inkMk id="236" creationId="{202F7570-FD2C-52DC-C762-B4FA00D88AB7}"/>
          </ac:inkMkLst>
        </pc:inkChg>
        <pc:inkChg chg="add mod">
          <ac:chgData name="Davood Wadi" userId="22e59502-a1b6-42af-a11d-6423e7dff1a8" providerId="ADAL" clId="{D216F820-60E6-420B-AD8E-649CB9B4A3C5}" dt="2023-08-24T13:01:21.193" v="5228"/>
          <ac:inkMkLst>
            <pc:docMk/>
            <pc:sldMk cId="2417670705" sldId="284"/>
            <ac:inkMk id="238" creationId="{2D01D1E5-2D84-B3D2-742E-583CAA7814FD}"/>
          </ac:inkMkLst>
        </pc:inkChg>
        <pc:inkChg chg="add mod">
          <ac:chgData name="Davood Wadi" userId="22e59502-a1b6-42af-a11d-6423e7dff1a8" providerId="ADAL" clId="{D216F820-60E6-420B-AD8E-649CB9B4A3C5}" dt="2023-08-24T13:01:21.193" v="5228"/>
          <ac:inkMkLst>
            <pc:docMk/>
            <pc:sldMk cId="2417670705" sldId="284"/>
            <ac:inkMk id="240" creationId="{45D76AB1-331B-69C5-A1DF-3DEAAEF1320F}"/>
          </ac:inkMkLst>
        </pc:inkChg>
        <pc:inkChg chg="add mod">
          <ac:chgData name="Davood Wadi" userId="22e59502-a1b6-42af-a11d-6423e7dff1a8" providerId="ADAL" clId="{D216F820-60E6-420B-AD8E-649CB9B4A3C5}" dt="2023-08-24T13:01:21.193" v="5228"/>
          <ac:inkMkLst>
            <pc:docMk/>
            <pc:sldMk cId="2417670705" sldId="284"/>
            <ac:inkMk id="241" creationId="{145738BE-0F5D-BB3F-D629-06BFCA1DA01F}"/>
          </ac:inkMkLst>
        </pc:inkChg>
        <pc:inkChg chg="add mod">
          <ac:chgData name="Davood Wadi" userId="22e59502-a1b6-42af-a11d-6423e7dff1a8" providerId="ADAL" clId="{D216F820-60E6-420B-AD8E-649CB9B4A3C5}" dt="2023-08-24T13:01:21.193" v="5228"/>
          <ac:inkMkLst>
            <pc:docMk/>
            <pc:sldMk cId="2417670705" sldId="284"/>
            <ac:inkMk id="243" creationId="{4FFC466A-131D-9DD5-4986-6F16BED7DBEB}"/>
          </ac:inkMkLst>
        </pc:inkChg>
        <pc:inkChg chg="add mod">
          <ac:chgData name="Davood Wadi" userId="22e59502-a1b6-42af-a11d-6423e7dff1a8" providerId="ADAL" clId="{D216F820-60E6-420B-AD8E-649CB9B4A3C5}" dt="2023-08-24T13:01:21.193" v="5228"/>
          <ac:inkMkLst>
            <pc:docMk/>
            <pc:sldMk cId="2417670705" sldId="284"/>
            <ac:inkMk id="244" creationId="{23349F25-5391-7400-F2D7-DC1D0DCFC391}"/>
          </ac:inkMkLst>
        </pc:inkChg>
        <pc:inkChg chg="add mod">
          <ac:chgData name="Davood Wadi" userId="22e59502-a1b6-42af-a11d-6423e7dff1a8" providerId="ADAL" clId="{D216F820-60E6-420B-AD8E-649CB9B4A3C5}" dt="2023-08-24T13:01:21.193" v="5228"/>
          <ac:inkMkLst>
            <pc:docMk/>
            <pc:sldMk cId="2417670705" sldId="284"/>
            <ac:inkMk id="246" creationId="{C7F0BA57-8866-F4AD-8EA5-1AD0DB0873CC}"/>
          </ac:inkMkLst>
        </pc:inkChg>
        <pc:inkChg chg="add mod">
          <ac:chgData name="Davood Wadi" userId="22e59502-a1b6-42af-a11d-6423e7dff1a8" providerId="ADAL" clId="{D216F820-60E6-420B-AD8E-649CB9B4A3C5}" dt="2023-08-24T13:01:21.193" v="5228"/>
          <ac:inkMkLst>
            <pc:docMk/>
            <pc:sldMk cId="2417670705" sldId="284"/>
            <ac:inkMk id="248" creationId="{DE8FC2AC-4E59-BE87-6C40-B08C7612D163}"/>
          </ac:inkMkLst>
        </pc:inkChg>
        <pc:inkChg chg="add">
          <ac:chgData name="Davood Wadi" userId="22e59502-a1b6-42af-a11d-6423e7dff1a8" providerId="ADAL" clId="{D216F820-60E6-420B-AD8E-649CB9B4A3C5}" dt="2023-08-24T13:01:22.145" v="5229" actId="9405"/>
          <ac:inkMkLst>
            <pc:docMk/>
            <pc:sldMk cId="2417670705" sldId="284"/>
            <ac:inkMk id="250" creationId="{ABF8CC6C-FD27-3F0A-CAB2-19D29FC58D6E}"/>
          </ac:inkMkLst>
        </pc:inkChg>
        <pc:inkChg chg="add">
          <ac:chgData name="Davood Wadi" userId="22e59502-a1b6-42af-a11d-6423e7dff1a8" providerId="ADAL" clId="{D216F820-60E6-420B-AD8E-649CB9B4A3C5}" dt="2023-08-24T13:01:24.500" v="5230" actId="9405"/>
          <ac:inkMkLst>
            <pc:docMk/>
            <pc:sldMk cId="2417670705" sldId="284"/>
            <ac:inkMk id="251" creationId="{D876D461-A10D-A14C-DE20-70EB1EF14F76}"/>
          </ac:inkMkLst>
        </pc:inkChg>
        <pc:inkChg chg="add">
          <ac:chgData name="Davood Wadi" userId="22e59502-a1b6-42af-a11d-6423e7dff1a8" providerId="ADAL" clId="{D216F820-60E6-420B-AD8E-649CB9B4A3C5}" dt="2023-08-24T13:01:30.615" v="5231" actId="9405"/>
          <ac:inkMkLst>
            <pc:docMk/>
            <pc:sldMk cId="2417670705" sldId="284"/>
            <ac:inkMk id="252" creationId="{D7D28E71-0C4A-D8ED-C98F-60409B560EA5}"/>
          </ac:inkMkLst>
        </pc:inkChg>
        <pc:inkChg chg="add mod">
          <ac:chgData name="Davood Wadi" userId="22e59502-a1b6-42af-a11d-6423e7dff1a8" providerId="ADAL" clId="{D216F820-60E6-420B-AD8E-649CB9B4A3C5}" dt="2023-08-24T13:01:37.436" v="5238"/>
          <ac:inkMkLst>
            <pc:docMk/>
            <pc:sldMk cId="2417670705" sldId="284"/>
            <ac:inkMk id="253" creationId="{EBEEA91D-63BB-C5F3-DA4A-1AFDB16A0F6A}"/>
          </ac:inkMkLst>
        </pc:inkChg>
        <pc:inkChg chg="add mod">
          <ac:chgData name="Davood Wadi" userId="22e59502-a1b6-42af-a11d-6423e7dff1a8" providerId="ADAL" clId="{D216F820-60E6-420B-AD8E-649CB9B4A3C5}" dt="2023-08-24T13:01:37.436" v="5238"/>
          <ac:inkMkLst>
            <pc:docMk/>
            <pc:sldMk cId="2417670705" sldId="284"/>
            <ac:inkMk id="254" creationId="{834062CD-39B2-2935-2C64-50D6712D8345}"/>
          </ac:inkMkLst>
        </pc:inkChg>
        <pc:inkChg chg="add mod">
          <ac:chgData name="Davood Wadi" userId="22e59502-a1b6-42af-a11d-6423e7dff1a8" providerId="ADAL" clId="{D216F820-60E6-420B-AD8E-649CB9B4A3C5}" dt="2023-08-24T13:01:37.436" v="5238"/>
          <ac:inkMkLst>
            <pc:docMk/>
            <pc:sldMk cId="2417670705" sldId="284"/>
            <ac:inkMk id="255" creationId="{1073DABA-7FB7-1135-A623-01D721400D09}"/>
          </ac:inkMkLst>
        </pc:inkChg>
        <pc:inkChg chg="add mod">
          <ac:chgData name="Davood Wadi" userId="22e59502-a1b6-42af-a11d-6423e7dff1a8" providerId="ADAL" clId="{D216F820-60E6-420B-AD8E-649CB9B4A3C5}" dt="2023-08-24T13:01:37.436" v="5238"/>
          <ac:inkMkLst>
            <pc:docMk/>
            <pc:sldMk cId="2417670705" sldId="284"/>
            <ac:inkMk id="256" creationId="{EA4BCE9E-4065-D148-236D-7198A886A623}"/>
          </ac:inkMkLst>
        </pc:inkChg>
        <pc:inkChg chg="add mod">
          <ac:chgData name="Davood Wadi" userId="22e59502-a1b6-42af-a11d-6423e7dff1a8" providerId="ADAL" clId="{D216F820-60E6-420B-AD8E-649CB9B4A3C5}" dt="2023-08-24T13:01:37.436" v="5238"/>
          <ac:inkMkLst>
            <pc:docMk/>
            <pc:sldMk cId="2417670705" sldId="284"/>
            <ac:inkMk id="257" creationId="{AC3409B4-8A8E-B64F-EBB4-3002B7231ECE}"/>
          </ac:inkMkLst>
        </pc:inkChg>
        <pc:inkChg chg="add mod">
          <ac:chgData name="Davood Wadi" userId="22e59502-a1b6-42af-a11d-6423e7dff1a8" providerId="ADAL" clId="{D216F820-60E6-420B-AD8E-649CB9B4A3C5}" dt="2023-08-24T13:01:37.436" v="5238"/>
          <ac:inkMkLst>
            <pc:docMk/>
            <pc:sldMk cId="2417670705" sldId="284"/>
            <ac:inkMk id="258" creationId="{A8080BE8-102F-78C9-4721-9FB3277BC569}"/>
          </ac:inkMkLst>
        </pc:inkChg>
      </pc:sldChg>
      <pc:sldChg chg="addSp delSp modSp add mod">
        <pc:chgData name="Davood Wadi" userId="22e59502-a1b6-42af-a11d-6423e7dff1a8" providerId="ADAL" clId="{D216F820-60E6-420B-AD8E-649CB9B4A3C5}" dt="2023-08-24T13:04:06.285" v="5335" actId="9405"/>
        <pc:sldMkLst>
          <pc:docMk/>
          <pc:sldMk cId="65913052" sldId="285"/>
        </pc:sldMkLst>
        <pc:spChg chg="mod">
          <ac:chgData name="Davood Wadi" userId="22e59502-a1b6-42af-a11d-6423e7dff1a8" providerId="ADAL" clId="{D216F820-60E6-420B-AD8E-649CB9B4A3C5}" dt="2023-08-23T15:32:26.743" v="2335" actId="20577"/>
          <ac:spMkLst>
            <pc:docMk/>
            <pc:sldMk cId="65913052" sldId="285"/>
            <ac:spMk id="3" creationId="{D42F907E-209D-6325-5633-989F77E20F26}"/>
          </ac:spMkLst>
        </pc:spChg>
        <pc:spChg chg="mod">
          <ac:chgData name="Davood Wadi" userId="22e59502-a1b6-42af-a11d-6423e7dff1a8" providerId="ADAL" clId="{D216F820-60E6-420B-AD8E-649CB9B4A3C5}" dt="2023-08-23T15:32:09.788" v="2328" actId="27636"/>
          <ac:spMkLst>
            <pc:docMk/>
            <pc:sldMk cId="65913052" sldId="285"/>
            <ac:spMk id="4" creationId="{4B910C29-503C-4F29-6450-A4D3C9D928C1}"/>
          </ac:spMkLst>
        </pc:spChg>
        <pc:spChg chg="add del">
          <ac:chgData name="Davood Wadi" userId="22e59502-a1b6-42af-a11d-6423e7dff1a8" providerId="ADAL" clId="{D216F820-60E6-420B-AD8E-649CB9B4A3C5}" dt="2023-08-23T15:30:23.016" v="2255" actId="22"/>
          <ac:spMkLst>
            <pc:docMk/>
            <pc:sldMk cId="65913052" sldId="285"/>
            <ac:spMk id="7" creationId="{5C5BD279-2401-E223-1D6D-62A6909DC094}"/>
          </ac:spMkLst>
        </pc:spChg>
        <pc:spChg chg="add mod">
          <ac:chgData name="Davood Wadi" userId="22e59502-a1b6-42af-a11d-6423e7dff1a8" providerId="ADAL" clId="{D216F820-60E6-420B-AD8E-649CB9B4A3C5}" dt="2023-08-23T15:30:27.137" v="2257" actId="1076"/>
          <ac:spMkLst>
            <pc:docMk/>
            <pc:sldMk cId="65913052" sldId="285"/>
            <ac:spMk id="9" creationId="{3997776C-13AA-41F9-F90A-603C1C42BA2C}"/>
          </ac:spMkLst>
        </pc:spChg>
        <pc:spChg chg="mod">
          <ac:chgData name="Davood Wadi" userId="22e59502-a1b6-42af-a11d-6423e7dff1a8" providerId="ADAL" clId="{D216F820-60E6-420B-AD8E-649CB9B4A3C5}" dt="2023-08-23T15:24:17.009" v="2129"/>
          <ac:spMkLst>
            <pc:docMk/>
            <pc:sldMk cId="65913052" sldId="285"/>
            <ac:spMk id="11" creationId="{AEDC8C34-1C01-104A-3DBF-62729F83E892}"/>
          </ac:spMkLst>
        </pc:spChg>
        <pc:spChg chg="add del">
          <ac:chgData name="Davood Wadi" userId="22e59502-a1b6-42af-a11d-6423e7dff1a8" providerId="ADAL" clId="{D216F820-60E6-420B-AD8E-649CB9B4A3C5}" dt="2023-08-23T15:30:33.130" v="2259" actId="22"/>
          <ac:spMkLst>
            <pc:docMk/>
            <pc:sldMk cId="65913052" sldId="285"/>
            <ac:spMk id="12" creationId="{5D63B960-A6D7-523B-09DA-9F3DB4B99148}"/>
          </ac:spMkLst>
        </pc:spChg>
        <pc:spChg chg="add mod">
          <ac:chgData name="Davood Wadi" userId="22e59502-a1b6-42af-a11d-6423e7dff1a8" providerId="ADAL" clId="{D216F820-60E6-420B-AD8E-649CB9B4A3C5}" dt="2023-08-23T15:32:30.560" v="2336" actId="1076"/>
          <ac:spMkLst>
            <pc:docMk/>
            <pc:sldMk cId="65913052" sldId="285"/>
            <ac:spMk id="14" creationId="{E2C9F861-620E-8061-968E-FE045C52E9D2}"/>
          </ac:spMkLst>
        </pc:spChg>
        <pc:spChg chg="del">
          <ac:chgData name="Davood Wadi" userId="22e59502-a1b6-42af-a11d-6423e7dff1a8" providerId="ADAL" clId="{D216F820-60E6-420B-AD8E-649CB9B4A3C5}" dt="2023-08-23T15:26:19.612" v="2149" actId="478"/>
          <ac:spMkLst>
            <pc:docMk/>
            <pc:sldMk cId="65913052" sldId="285"/>
            <ac:spMk id="17" creationId="{EFD12865-ED92-4954-05A4-9BF5B992C6DA}"/>
          </ac:spMkLst>
        </pc:spChg>
        <pc:spChg chg="del">
          <ac:chgData name="Davood Wadi" userId="22e59502-a1b6-42af-a11d-6423e7dff1a8" providerId="ADAL" clId="{D216F820-60E6-420B-AD8E-649CB9B4A3C5}" dt="2023-08-23T15:26:20.801" v="2150" actId="478"/>
          <ac:spMkLst>
            <pc:docMk/>
            <pc:sldMk cId="65913052" sldId="285"/>
            <ac:spMk id="21" creationId="{0C737F65-3C3E-43B7-D3DC-1EEA1FD71B34}"/>
          </ac:spMkLst>
        </pc:spChg>
        <pc:grpChg chg="del mod">
          <ac:chgData name="Davood Wadi" userId="22e59502-a1b6-42af-a11d-6423e7dff1a8" providerId="ADAL" clId="{D216F820-60E6-420B-AD8E-649CB9B4A3C5}" dt="2023-08-23T20:48:32.077" v="3768"/>
          <ac:grpSpMkLst>
            <pc:docMk/>
            <pc:sldMk cId="65913052" sldId="285"/>
            <ac:grpSpMk id="18" creationId="{1C62497E-1D5D-FE92-677E-C338EDE33665}"/>
          </ac:grpSpMkLst>
        </pc:grpChg>
        <pc:grpChg chg="del mod">
          <ac:chgData name="Davood Wadi" userId="22e59502-a1b6-42af-a11d-6423e7dff1a8" providerId="ADAL" clId="{D216F820-60E6-420B-AD8E-649CB9B4A3C5}" dt="2023-08-23T20:48:34.551" v="3771"/>
          <ac:grpSpMkLst>
            <pc:docMk/>
            <pc:sldMk cId="65913052" sldId="285"/>
            <ac:grpSpMk id="27" creationId="{1CB0081E-19CF-4C73-2C99-32E08BB03F2E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65913052" sldId="285"/>
            <ac:grpSpMk id="29" creationId="{81AC66C3-CC0D-9533-E280-0FF2275A1D69}"/>
          </ac:grpSpMkLst>
        </pc:grpChg>
        <pc:grpChg chg="del mod">
          <ac:chgData name="Davood Wadi" userId="22e59502-a1b6-42af-a11d-6423e7dff1a8" providerId="ADAL" clId="{D216F820-60E6-420B-AD8E-649CB9B4A3C5}" dt="2023-08-23T20:48:38.100" v="3776"/>
          <ac:grpSpMkLst>
            <pc:docMk/>
            <pc:sldMk cId="65913052" sldId="285"/>
            <ac:grpSpMk id="32" creationId="{C42ED8A5-BA6A-8F5D-106D-532EB1F94508}"/>
          </ac:grpSpMkLst>
        </pc:grpChg>
        <pc:grpChg chg="del mod">
          <ac:chgData name="Davood Wadi" userId="22e59502-a1b6-42af-a11d-6423e7dff1a8" providerId="ADAL" clId="{D216F820-60E6-420B-AD8E-649CB9B4A3C5}" dt="2023-08-23T20:48:45" v="3785"/>
          <ac:grpSpMkLst>
            <pc:docMk/>
            <pc:sldMk cId="65913052" sldId="285"/>
            <ac:grpSpMk id="37" creationId="{53215B52-CF0E-DD98-21FC-2E68E83A44D4}"/>
          </ac:grpSpMkLst>
        </pc:grpChg>
        <pc:grpChg chg="del mod">
          <ac:chgData name="Davood Wadi" userId="22e59502-a1b6-42af-a11d-6423e7dff1a8" providerId="ADAL" clId="{D216F820-60E6-420B-AD8E-649CB9B4A3C5}" dt="2023-08-23T20:48:45" v="3785"/>
          <ac:grpSpMkLst>
            <pc:docMk/>
            <pc:sldMk cId="65913052" sldId="285"/>
            <ac:grpSpMk id="46" creationId="{B370FC8A-C665-DCA0-944A-7D45C1772308}"/>
          </ac:grpSpMkLst>
        </pc:grpChg>
        <pc:grpChg chg="del mod">
          <ac:chgData name="Davood Wadi" userId="22e59502-a1b6-42af-a11d-6423e7dff1a8" providerId="ADAL" clId="{D216F820-60E6-420B-AD8E-649CB9B4A3C5}" dt="2023-08-23T20:48:45" v="3785"/>
          <ac:grpSpMkLst>
            <pc:docMk/>
            <pc:sldMk cId="65913052" sldId="285"/>
            <ac:grpSpMk id="47" creationId="{53A702C5-E76A-B361-96AA-51B3D46F3DDB}"/>
          </ac:grpSpMkLst>
        </pc:grpChg>
        <pc:grpChg chg="del mod">
          <ac:chgData name="Davood Wadi" userId="22e59502-a1b6-42af-a11d-6423e7dff1a8" providerId="ADAL" clId="{D216F820-60E6-420B-AD8E-649CB9B4A3C5}" dt="2023-08-23T20:48:51.222" v="3794"/>
          <ac:grpSpMkLst>
            <pc:docMk/>
            <pc:sldMk cId="65913052" sldId="285"/>
            <ac:grpSpMk id="48" creationId="{0C214BC8-360F-F49B-D8B0-528E305617FE}"/>
          </ac:grpSpMkLst>
        </pc:grpChg>
        <pc:grpChg chg="del mod">
          <ac:chgData name="Davood Wadi" userId="22e59502-a1b6-42af-a11d-6423e7dff1a8" providerId="ADAL" clId="{D216F820-60E6-420B-AD8E-649CB9B4A3C5}" dt="2023-08-23T20:48:54.840" v="3799"/>
          <ac:grpSpMkLst>
            <pc:docMk/>
            <pc:sldMk cId="65913052" sldId="285"/>
            <ac:grpSpMk id="54" creationId="{6F244C3C-8A29-F00A-C494-B8741F8D4EE8}"/>
          </ac:grpSpMkLst>
        </pc:grpChg>
        <pc:grpChg chg="del mod">
          <ac:chgData name="Davood Wadi" userId="22e59502-a1b6-42af-a11d-6423e7dff1a8" providerId="ADAL" clId="{D216F820-60E6-420B-AD8E-649CB9B4A3C5}" dt="2023-08-23T20:48:51.222" v="3794"/>
          <ac:grpSpMkLst>
            <pc:docMk/>
            <pc:sldMk cId="65913052" sldId="285"/>
            <ac:grpSpMk id="55" creationId="{4F45D12F-43FC-AAD0-4B7E-CCAE5B8A2530}"/>
          </ac:grpSpMkLst>
        </pc:grpChg>
        <pc:grpChg chg="del mod">
          <ac:chgData name="Davood Wadi" userId="22e59502-a1b6-42af-a11d-6423e7dff1a8" providerId="ADAL" clId="{D216F820-60E6-420B-AD8E-649CB9B4A3C5}" dt="2023-08-23T20:49:08.300" v="3816"/>
          <ac:grpSpMkLst>
            <pc:docMk/>
            <pc:sldMk cId="65913052" sldId="285"/>
            <ac:grpSpMk id="58" creationId="{64CEF5BC-B77B-2287-69F8-0128167FA6B9}"/>
          </ac:grpSpMkLst>
        </pc:grpChg>
        <pc:grpChg chg="del mod">
          <ac:chgData name="Davood Wadi" userId="22e59502-a1b6-42af-a11d-6423e7dff1a8" providerId="ADAL" clId="{D216F820-60E6-420B-AD8E-649CB9B4A3C5}" dt="2023-08-23T20:48:56.084" v="3801"/>
          <ac:grpSpMkLst>
            <pc:docMk/>
            <pc:sldMk cId="65913052" sldId="285"/>
            <ac:grpSpMk id="63" creationId="{189D5A94-CAC9-3751-1628-7AD9E71940F1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65913052" sldId="285"/>
            <ac:grpSpMk id="65" creationId="{4E6FE883-39F2-5230-2AEA-C2776D8D479E}"/>
          </ac:grpSpMkLst>
        </pc:grpChg>
        <pc:grpChg chg="del mod">
          <ac:chgData name="Davood Wadi" userId="22e59502-a1b6-42af-a11d-6423e7dff1a8" providerId="ADAL" clId="{D216F820-60E6-420B-AD8E-649CB9B4A3C5}" dt="2023-08-23T20:49:17.102" v="3820"/>
          <ac:grpSpMkLst>
            <pc:docMk/>
            <pc:sldMk cId="65913052" sldId="285"/>
            <ac:grpSpMk id="73" creationId="{19F0C441-1A9E-A395-DD40-61DDEE76587B}"/>
          </ac:grpSpMkLst>
        </pc:grpChg>
        <pc:grpChg chg="del mod">
          <ac:chgData name="Davood Wadi" userId="22e59502-a1b6-42af-a11d-6423e7dff1a8" providerId="ADAL" clId="{D216F820-60E6-420B-AD8E-649CB9B4A3C5}" dt="2023-08-23T20:49:08.300" v="3816"/>
          <ac:grpSpMkLst>
            <pc:docMk/>
            <pc:sldMk cId="65913052" sldId="285"/>
            <ac:grpSpMk id="77" creationId="{75AF8246-CAC2-4365-7231-FAAAC323C9B8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65913052" sldId="285"/>
            <ac:grpSpMk id="80" creationId="{3EEA9307-80E0-C81B-4FC5-0F835D63B89A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65913052" sldId="285"/>
            <ac:grpSpMk id="84" creationId="{B2991CC6-2723-5842-7A3A-A31E4F32F143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65913052" sldId="285"/>
            <ac:grpSpMk id="85" creationId="{FAA02FF7-8F58-5659-1ED9-F612A4DF007C}"/>
          </ac:grpSpMkLst>
        </pc:grpChg>
        <pc:grpChg chg="del mod">
          <ac:chgData name="Davood Wadi" userId="22e59502-a1b6-42af-a11d-6423e7dff1a8" providerId="ADAL" clId="{D216F820-60E6-420B-AD8E-649CB9B4A3C5}" dt="2023-08-23T20:49:55.638" v="3832"/>
          <ac:grpSpMkLst>
            <pc:docMk/>
            <pc:sldMk cId="65913052" sldId="285"/>
            <ac:grpSpMk id="95" creationId="{47E64C9F-A348-197F-DF65-9F7E8953E693}"/>
          </ac:grpSpMkLst>
        </pc:grpChg>
        <pc:grpChg chg="del mod">
          <ac:chgData name="Davood Wadi" userId="22e59502-a1b6-42af-a11d-6423e7dff1a8" providerId="ADAL" clId="{D216F820-60E6-420B-AD8E-649CB9B4A3C5}" dt="2023-08-23T20:49:56.818" v="3834"/>
          <ac:grpSpMkLst>
            <pc:docMk/>
            <pc:sldMk cId="65913052" sldId="285"/>
            <ac:grpSpMk id="97" creationId="{9D761AA6-3CE2-0819-70F3-F7ABF8CC0016}"/>
          </ac:grpSpMkLst>
        </pc:grpChg>
        <pc:grpChg chg="del mod">
          <ac:chgData name="Davood Wadi" userId="22e59502-a1b6-42af-a11d-6423e7dff1a8" providerId="ADAL" clId="{D216F820-60E6-420B-AD8E-649CB9B4A3C5}" dt="2023-08-23T20:49:57.812" v="3836"/>
          <ac:grpSpMkLst>
            <pc:docMk/>
            <pc:sldMk cId="65913052" sldId="285"/>
            <ac:grpSpMk id="99" creationId="{84D73759-F2B5-A3CB-F514-B1CC72AB3113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65913052" sldId="285"/>
            <ac:grpSpMk id="101" creationId="{1769D5FE-9F6A-5992-A7B1-6F0DBFE168D5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65913052" sldId="285"/>
            <ac:grpSpMk id="108" creationId="{0AC317BA-55A4-A036-8BF3-7FDBF0A69C0B}"/>
          </ac:grpSpMkLst>
        </pc:grpChg>
        <pc:grpChg chg="mod">
          <ac:chgData name="Davood Wadi" userId="22e59502-a1b6-42af-a11d-6423e7dff1a8" providerId="ADAL" clId="{D216F820-60E6-420B-AD8E-649CB9B4A3C5}" dt="2023-08-24T13:02:23.129" v="5258"/>
          <ac:grpSpMkLst>
            <pc:docMk/>
            <pc:sldMk cId="65913052" sldId="285"/>
            <ac:grpSpMk id="113" creationId="{86FB73FD-8D23-1950-6B92-84D462048267}"/>
          </ac:grpSpMkLst>
        </pc:grpChg>
        <pc:grpChg chg="mod">
          <ac:chgData name="Davood Wadi" userId="22e59502-a1b6-42af-a11d-6423e7dff1a8" providerId="ADAL" clId="{D216F820-60E6-420B-AD8E-649CB9B4A3C5}" dt="2023-08-24T13:02:29.919" v="5268"/>
          <ac:grpSpMkLst>
            <pc:docMk/>
            <pc:sldMk cId="65913052" sldId="285"/>
            <ac:grpSpMk id="123" creationId="{3991C66C-098F-2D69-6F5E-0C1FAFE176FE}"/>
          </ac:grpSpMkLst>
        </pc:grpChg>
        <pc:grpChg chg="mod">
          <ac:chgData name="Davood Wadi" userId="22e59502-a1b6-42af-a11d-6423e7dff1a8" providerId="ADAL" clId="{D216F820-60E6-420B-AD8E-649CB9B4A3C5}" dt="2023-08-24T13:02:37.830" v="5274"/>
          <ac:grpSpMkLst>
            <pc:docMk/>
            <pc:sldMk cId="65913052" sldId="285"/>
            <ac:grpSpMk id="129" creationId="{B3FCBDE2-A67A-FA8D-DB40-5A04B995B8C6}"/>
          </ac:grpSpMkLst>
        </pc:grpChg>
        <pc:grpChg chg="del mod">
          <ac:chgData name="Davood Wadi" userId="22e59502-a1b6-42af-a11d-6423e7dff1a8" providerId="ADAL" clId="{D216F820-60E6-420B-AD8E-649CB9B4A3C5}" dt="2023-08-24T13:02:50.909" v="5290"/>
          <ac:grpSpMkLst>
            <pc:docMk/>
            <pc:sldMk cId="65913052" sldId="285"/>
            <ac:grpSpMk id="132" creationId="{A0BC5A68-15EA-5482-31A1-35D03B0DF2D0}"/>
          </ac:grpSpMkLst>
        </pc:grpChg>
        <pc:grpChg chg="del mod">
          <ac:chgData name="Davood Wadi" userId="22e59502-a1b6-42af-a11d-6423e7dff1a8" providerId="ADAL" clId="{D216F820-60E6-420B-AD8E-649CB9B4A3C5}" dt="2023-08-24T13:02:54.538" v="5298"/>
          <ac:grpSpMkLst>
            <pc:docMk/>
            <pc:sldMk cId="65913052" sldId="285"/>
            <ac:grpSpMk id="145" creationId="{E50E0A7B-6E78-46AF-9848-261F1F0ECE6B}"/>
          </ac:grpSpMkLst>
        </pc:grpChg>
        <pc:grpChg chg="del mod">
          <ac:chgData name="Davood Wadi" userId="22e59502-a1b6-42af-a11d-6423e7dff1a8" providerId="ADAL" clId="{D216F820-60E6-420B-AD8E-649CB9B4A3C5}" dt="2023-08-24T13:02:54.538" v="5298"/>
          <ac:grpSpMkLst>
            <pc:docMk/>
            <pc:sldMk cId="65913052" sldId="285"/>
            <ac:grpSpMk id="146" creationId="{E54D436D-049A-6276-63F9-A85E0BFF2679}"/>
          </ac:grpSpMkLst>
        </pc:grpChg>
        <pc:grpChg chg="mod">
          <ac:chgData name="Davood Wadi" userId="22e59502-a1b6-42af-a11d-6423e7dff1a8" providerId="ADAL" clId="{D216F820-60E6-420B-AD8E-649CB9B4A3C5}" dt="2023-08-24T13:02:54.538" v="5298"/>
          <ac:grpSpMkLst>
            <pc:docMk/>
            <pc:sldMk cId="65913052" sldId="285"/>
            <ac:grpSpMk id="154" creationId="{D4CBC4C1-220C-10DD-A05E-B4E003A28346}"/>
          </ac:grpSpMkLst>
        </pc:grpChg>
        <pc:grpChg chg="mod">
          <ac:chgData name="Davood Wadi" userId="22e59502-a1b6-42af-a11d-6423e7dff1a8" providerId="ADAL" clId="{D216F820-60E6-420B-AD8E-649CB9B4A3C5}" dt="2023-08-24T13:02:56.415" v="5301"/>
          <ac:grpSpMkLst>
            <pc:docMk/>
            <pc:sldMk cId="65913052" sldId="285"/>
            <ac:grpSpMk id="157" creationId="{713B86FC-B9E7-A0A7-750D-68D734961752}"/>
          </ac:grpSpMkLst>
        </pc:grpChg>
        <pc:grpChg chg="mod">
          <ac:chgData name="Davood Wadi" userId="22e59502-a1b6-42af-a11d-6423e7dff1a8" providerId="ADAL" clId="{D216F820-60E6-420B-AD8E-649CB9B4A3C5}" dt="2023-08-24T13:02:58.847" v="5304"/>
          <ac:grpSpMkLst>
            <pc:docMk/>
            <pc:sldMk cId="65913052" sldId="285"/>
            <ac:grpSpMk id="160" creationId="{1201976F-8423-EE39-6036-6A39F8265510}"/>
          </ac:grpSpMkLst>
        </pc:grpChg>
        <pc:grpChg chg="mod">
          <ac:chgData name="Davood Wadi" userId="22e59502-a1b6-42af-a11d-6423e7dff1a8" providerId="ADAL" clId="{D216F820-60E6-420B-AD8E-649CB9B4A3C5}" dt="2023-08-24T13:03:17.335" v="5309"/>
          <ac:grpSpMkLst>
            <pc:docMk/>
            <pc:sldMk cId="65913052" sldId="285"/>
            <ac:grpSpMk id="165" creationId="{9D204D7B-5F86-DA4F-9A53-42B213C4E09C}"/>
          </ac:grpSpMkLst>
        </pc:grpChg>
        <pc:grpChg chg="mod">
          <ac:chgData name="Davood Wadi" userId="22e59502-a1b6-42af-a11d-6423e7dff1a8" providerId="ADAL" clId="{D216F820-60E6-420B-AD8E-649CB9B4A3C5}" dt="2023-08-24T13:03:25.428" v="5313"/>
          <ac:grpSpMkLst>
            <pc:docMk/>
            <pc:sldMk cId="65913052" sldId="285"/>
            <ac:grpSpMk id="169" creationId="{A2258C29-FBDF-246F-1E46-2ABD96AF3EA0}"/>
          </ac:grpSpMkLst>
        </pc:grpChg>
        <pc:grpChg chg="del mod">
          <ac:chgData name="Davood Wadi" userId="22e59502-a1b6-42af-a11d-6423e7dff1a8" providerId="ADAL" clId="{D216F820-60E6-420B-AD8E-649CB9B4A3C5}" dt="2023-08-24T13:03:31.115" v="5318"/>
          <ac:grpSpMkLst>
            <pc:docMk/>
            <pc:sldMk cId="65913052" sldId="285"/>
            <ac:grpSpMk id="172" creationId="{7743F653-FD67-E0EC-F4BE-50E4BEE6A373}"/>
          </ac:grpSpMkLst>
        </pc:grpChg>
        <pc:grpChg chg="mod">
          <ac:chgData name="Davood Wadi" userId="22e59502-a1b6-42af-a11d-6423e7dff1a8" providerId="ADAL" clId="{D216F820-60E6-420B-AD8E-649CB9B4A3C5}" dt="2023-08-24T13:03:31.115" v="5318"/>
          <ac:grpSpMkLst>
            <pc:docMk/>
            <pc:sldMk cId="65913052" sldId="285"/>
            <ac:grpSpMk id="174" creationId="{76F11E44-B511-FF56-E8D1-5957D97B1EBA}"/>
          </ac:grpSpMkLst>
        </pc:grpChg>
        <pc:grpChg chg="mod">
          <ac:chgData name="Davood Wadi" userId="22e59502-a1b6-42af-a11d-6423e7dff1a8" providerId="ADAL" clId="{D216F820-60E6-420B-AD8E-649CB9B4A3C5}" dt="2023-08-24T13:03:36.590" v="5321"/>
          <ac:grpSpMkLst>
            <pc:docMk/>
            <pc:sldMk cId="65913052" sldId="285"/>
            <ac:grpSpMk id="177" creationId="{667388B1-37DE-E5C3-E507-5683D6251252}"/>
          </ac:grpSpMkLst>
        </pc:grpChg>
        <pc:grpChg chg="mod">
          <ac:chgData name="Davood Wadi" userId="22e59502-a1b6-42af-a11d-6423e7dff1a8" providerId="ADAL" clId="{D216F820-60E6-420B-AD8E-649CB9B4A3C5}" dt="2023-08-24T13:03:48.999" v="5325"/>
          <ac:grpSpMkLst>
            <pc:docMk/>
            <pc:sldMk cId="65913052" sldId="285"/>
            <ac:grpSpMk id="181" creationId="{526D251C-98E4-4421-3796-81F26EEAE58E}"/>
          </ac:grpSpMkLst>
        </pc:grpChg>
        <pc:grpChg chg="del mod">
          <ac:chgData name="Davood Wadi" userId="22e59502-a1b6-42af-a11d-6423e7dff1a8" providerId="ADAL" clId="{D216F820-60E6-420B-AD8E-649CB9B4A3C5}" dt="2023-08-24T13:04:01.629" v="5331"/>
          <ac:grpSpMkLst>
            <pc:docMk/>
            <pc:sldMk cId="65913052" sldId="285"/>
            <ac:grpSpMk id="184" creationId="{4830224B-F0F1-0F25-41DB-D0BAE4E5A0AF}"/>
          </ac:grpSpMkLst>
        </pc:grpChg>
        <pc:grpChg chg="del mod">
          <ac:chgData name="Davood Wadi" userId="22e59502-a1b6-42af-a11d-6423e7dff1a8" providerId="ADAL" clId="{D216F820-60E6-420B-AD8E-649CB9B4A3C5}" dt="2023-08-24T13:04:05.548" v="5334"/>
          <ac:grpSpMkLst>
            <pc:docMk/>
            <pc:sldMk cId="65913052" sldId="285"/>
            <ac:grpSpMk id="187" creationId="{5ECCC700-4A00-CC5F-730A-E46366D6F184}"/>
          </ac:grpSpMkLst>
        </pc:grpChg>
        <pc:grpChg chg="mod">
          <ac:chgData name="Davood Wadi" userId="22e59502-a1b6-42af-a11d-6423e7dff1a8" providerId="ADAL" clId="{D216F820-60E6-420B-AD8E-649CB9B4A3C5}" dt="2023-08-24T13:04:05.548" v="5334"/>
          <ac:grpSpMkLst>
            <pc:docMk/>
            <pc:sldMk cId="65913052" sldId="285"/>
            <ac:grpSpMk id="190" creationId="{5B7558E8-DAD5-1FA0-E40B-1260FEE62C8A}"/>
          </ac:grpSpMkLst>
        </pc:grpChg>
        <pc:picChg chg="add del mod">
          <ac:chgData name="Davood Wadi" userId="22e59502-a1b6-42af-a11d-6423e7dff1a8" providerId="ADAL" clId="{D216F820-60E6-420B-AD8E-649CB9B4A3C5}" dt="2023-08-23T15:32:02.750" v="2323" actId="478"/>
          <ac:picMkLst>
            <pc:docMk/>
            <pc:sldMk cId="65913052" sldId="285"/>
            <ac:picMk id="5" creationId="{EE8E9B22-6E26-29A8-36A0-000C53FFF1E8}"/>
          </ac:picMkLst>
        </pc:pic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15" creationId="{F1051711-5F39-9BF5-7BAB-FA5C2FC2A63B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16" creationId="{85FB623E-8BC8-E51E-B9FF-B39FA44E562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19" creationId="{A8795DE8-A527-07F9-F283-6004102A5A6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20" creationId="{0A22EDFC-2733-B91A-02CF-A79AE101E5B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24" creationId="{0B0C49AA-8F28-E206-C8E7-41E682A1A3A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25" creationId="{55EC6012-990E-261E-D20C-25DD6A9209A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26" creationId="{36672227-0BA4-3B60-73EA-3D43FA7AE47A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28" creationId="{1E95D7FD-2E82-863E-2A93-4C6B7C889B3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30" creationId="{56C6C5FB-AF53-28F8-4590-1C240942E8C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31" creationId="{41956B90-ED5A-06F0-E8BF-BC64FDDAA6E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33" creationId="{F050CB73-BC27-4E85-B0BC-35A3A7ADFD2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34" creationId="{3F454171-0B3D-284C-2265-70F7A54C7F3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35" creationId="{5AA87C61-3001-DBBF-0DC1-95AA4070207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36" creationId="{08634110-A9A8-B544-FE4B-6852BC7FCCA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38" creationId="{7463AEB4-A1AD-F6E2-D9B4-9EC41CF85AE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39" creationId="{CAB995D4-BF5B-60A9-B26E-5A71906095C5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40" creationId="{32A1D5E7-4D8A-41C2-0EB5-83CA7850DA3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41" creationId="{6252AE3B-8A81-4A22-9F0E-B3F94516FCD1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42" creationId="{2F815761-6A70-757A-5B23-49CAC6015DF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43" creationId="{1ADFC460-5A4B-0BAF-ECB8-0F6EC5B2BC7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44" creationId="{6CA7E825-11A0-45AD-E2F4-6CA3A815FD2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45" creationId="{6B8A0BDC-AA65-819D-8CFA-22FA5909B61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49" creationId="{77DC8E0F-B114-D134-8DC9-5AA3E1297BB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50" creationId="{2CC42180-EC12-D4A3-7F21-9B5128E6E9E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51" creationId="{EA927CA0-C59D-F1C1-2035-FB667C94698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52" creationId="{79FB00D4-FACB-C871-105C-7D7BA1A8E07A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53" creationId="{231B1E2F-18AB-D88C-2694-F41D64BCB65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56" creationId="{40EA5088-369C-AF34-8E82-E58DB3E5564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57" creationId="{668CDF41-5EFA-C966-6EE3-305E014E209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59" creationId="{52050064-3DB0-1EC2-CD98-D90A446A25B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60" creationId="{0ACF7F11-1878-016E-C611-6D723B41EEF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61" creationId="{5CF8BF0F-10B2-0E1B-18CF-E0C76A5232EE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62" creationId="{C77CB7C5-B9DC-8F7E-02B7-F4C44CF45B4A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64" creationId="{97EE0043-5DD9-957A-203E-80C74670B67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66" creationId="{E0897359-1A3D-AACF-0550-3D76113947C5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67" creationId="{379A2FA8-EF55-0779-8438-2F04F31297C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68" creationId="{E0306442-CD92-9A68-5109-AB9514710AC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69" creationId="{AFF6145E-E94F-277A-9C1F-4422E3BE0C1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70" creationId="{19F7E3F5-F090-10D3-5476-8BDFF46F6B0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71" creationId="{7E70352D-58E4-F427-0826-169AC0310EC4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72" creationId="{BA974198-16BB-7AE5-F44E-6282DF1C3493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74" creationId="{9DA1ED0A-BD15-6DC8-6FDC-6236EB0F38D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75" creationId="{B5318A17-853A-0C6B-C024-E6576312EEB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76" creationId="{E1BB7D39-F5D5-2841-B31C-2A90EBB8CF70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78" creationId="{9FED353F-EA75-6E87-1D39-9F1C46DA008F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79" creationId="{2ACF0BFD-42E4-C241-57C7-D7D483148EF0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81" creationId="{0BC2A22A-A791-CC44-D4A4-3C50EBB664A9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82" creationId="{11C98079-127D-6CD5-E872-CC976CA6BE51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83" creationId="{A78280CB-AF8F-CE88-52AB-9E95194AEEF0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86" creationId="{B6428D82-3A06-7667-5CC4-FBDA16E8AD8A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87" creationId="{524F30B1-4676-3907-65AC-5852CB2EC65C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88" creationId="{7DD8D48A-D5AC-C640-E25C-D5B178FBD3A4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89" creationId="{B71644A6-7F53-C597-04BD-0E701030287E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90" creationId="{DBE2E438-08FB-391B-ABAB-82036D6AE69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91" creationId="{BE6A8583-7AA0-0876-2FE9-FC322CDE6DF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92" creationId="{A96D5A18-C53D-0A4A-0D06-CD5965E82DC4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93" creationId="{3540F49F-DFBB-837B-7198-EA0DEAE2DAB0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94" creationId="{602D271D-25C9-D4B4-B459-C15BA97145A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96" creationId="{5BF616D8-EA39-685C-B504-A3DE1530D415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98" creationId="{ED028942-FDDB-7FD3-4148-1EABB3EBDEEB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100" creationId="{C3EFC90C-CC8F-938D-9E30-BC3C69724D8D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102" creationId="{EF9E930C-D903-C80D-E191-F55855372F14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103" creationId="{D8C743B2-726C-0968-CD9C-74BF542D6191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104" creationId="{061D408A-4719-FB33-47E2-952A5B26DB9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105" creationId="{CB994831-1E87-A1C7-F049-571808FAED91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106" creationId="{B4B06F67-B058-38FF-2384-4B1C18B373F1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65913052" sldId="285"/>
            <ac:inkMk id="107" creationId="{0EDB4958-14B7-1030-C350-607777006B73}"/>
          </ac:inkMkLst>
        </pc:inkChg>
        <pc:inkChg chg="add mod">
          <ac:chgData name="Davood Wadi" userId="22e59502-a1b6-42af-a11d-6423e7dff1a8" providerId="ADAL" clId="{D216F820-60E6-420B-AD8E-649CB9B4A3C5}" dt="2023-08-24T13:02:23.129" v="5258"/>
          <ac:inkMkLst>
            <pc:docMk/>
            <pc:sldMk cId="65913052" sldId="285"/>
            <ac:inkMk id="109" creationId="{1E621A3F-7FFD-B06C-1935-7138C2B6427F}"/>
          </ac:inkMkLst>
        </pc:inkChg>
        <pc:inkChg chg="add mod">
          <ac:chgData name="Davood Wadi" userId="22e59502-a1b6-42af-a11d-6423e7dff1a8" providerId="ADAL" clId="{D216F820-60E6-420B-AD8E-649CB9B4A3C5}" dt="2023-08-24T13:02:23.129" v="5258"/>
          <ac:inkMkLst>
            <pc:docMk/>
            <pc:sldMk cId="65913052" sldId="285"/>
            <ac:inkMk id="110" creationId="{4B07E868-AB76-C9A4-3D9D-7FF139F0066E}"/>
          </ac:inkMkLst>
        </pc:inkChg>
        <pc:inkChg chg="add mod">
          <ac:chgData name="Davood Wadi" userId="22e59502-a1b6-42af-a11d-6423e7dff1a8" providerId="ADAL" clId="{D216F820-60E6-420B-AD8E-649CB9B4A3C5}" dt="2023-08-24T13:02:23.129" v="5258"/>
          <ac:inkMkLst>
            <pc:docMk/>
            <pc:sldMk cId="65913052" sldId="285"/>
            <ac:inkMk id="111" creationId="{1FE3991D-D8F7-A213-4BB1-2CFD74EC0790}"/>
          </ac:inkMkLst>
        </pc:inkChg>
        <pc:inkChg chg="add mod">
          <ac:chgData name="Davood Wadi" userId="22e59502-a1b6-42af-a11d-6423e7dff1a8" providerId="ADAL" clId="{D216F820-60E6-420B-AD8E-649CB9B4A3C5}" dt="2023-08-24T13:02:23.129" v="5258"/>
          <ac:inkMkLst>
            <pc:docMk/>
            <pc:sldMk cId="65913052" sldId="285"/>
            <ac:inkMk id="112" creationId="{51792F8C-5940-459D-12C1-A4F84F19874E}"/>
          </ac:inkMkLst>
        </pc:inkChg>
        <pc:inkChg chg="add mod">
          <ac:chgData name="Davood Wadi" userId="22e59502-a1b6-42af-a11d-6423e7dff1a8" providerId="ADAL" clId="{D216F820-60E6-420B-AD8E-649CB9B4A3C5}" dt="2023-08-24T13:02:29.919" v="5268"/>
          <ac:inkMkLst>
            <pc:docMk/>
            <pc:sldMk cId="65913052" sldId="285"/>
            <ac:inkMk id="114" creationId="{5E04A214-5105-15FB-960C-C72A1852A8B0}"/>
          </ac:inkMkLst>
        </pc:inkChg>
        <pc:inkChg chg="add mod">
          <ac:chgData name="Davood Wadi" userId="22e59502-a1b6-42af-a11d-6423e7dff1a8" providerId="ADAL" clId="{D216F820-60E6-420B-AD8E-649CB9B4A3C5}" dt="2023-08-24T13:02:29.919" v="5268"/>
          <ac:inkMkLst>
            <pc:docMk/>
            <pc:sldMk cId="65913052" sldId="285"/>
            <ac:inkMk id="115" creationId="{255CE16F-D3FE-1F97-0B43-894823A8FCEB}"/>
          </ac:inkMkLst>
        </pc:inkChg>
        <pc:inkChg chg="add mod">
          <ac:chgData name="Davood Wadi" userId="22e59502-a1b6-42af-a11d-6423e7dff1a8" providerId="ADAL" clId="{D216F820-60E6-420B-AD8E-649CB9B4A3C5}" dt="2023-08-24T13:02:29.919" v="5268"/>
          <ac:inkMkLst>
            <pc:docMk/>
            <pc:sldMk cId="65913052" sldId="285"/>
            <ac:inkMk id="116" creationId="{2E158380-5FA1-20C6-9ADC-0A10D9EACA30}"/>
          </ac:inkMkLst>
        </pc:inkChg>
        <pc:inkChg chg="add mod">
          <ac:chgData name="Davood Wadi" userId="22e59502-a1b6-42af-a11d-6423e7dff1a8" providerId="ADAL" clId="{D216F820-60E6-420B-AD8E-649CB9B4A3C5}" dt="2023-08-24T13:02:29.919" v="5268"/>
          <ac:inkMkLst>
            <pc:docMk/>
            <pc:sldMk cId="65913052" sldId="285"/>
            <ac:inkMk id="117" creationId="{2DF004D6-F132-418A-6065-5B6F2A84C48C}"/>
          </ac:inkMkLst>
        </pc:inkChg>
        <pc:inkChg chg="add mod">
          <ac:chgData name="Davood Wadi" userId="22e59502-a1b6-42af-a11d-6423e7dff1a8" providerId="ADAL" clId="{D216F820-60E6-420B-AD8E-649CB9B4A3C5}" dt="2023-08-24T13:02:29.919" v="5268"/>
          <ac:inkMkLst>
            <pc:docMk/>
            <pc:sldMk cId="65913052" sldId="285"/>
            <ac:inkMk id="118" creationId="{454C6ACD-40A3-BBBE-686D-D9CEECDE303C}"/>
          </ac:inkMkLst>
        </pc:inkChg>
        <pc:inkChg chg="add mod">
          <ac:chgData name="Davood Wadi" userId="22e59502-a1b6-42af-a11d-6423e7dff1a8" providerId="ADAL" clId="{D216F820-60E6-420B-AD8E-649CB9B4A3C5}" dt="2023-08-24T13:02:29.919" v="5268"/>
          <ac:inkMkLst>
            <pc:docMk/>
            <pc:sldMk cId="65913052" sldId="285"/>
            <ac:inkMk id="119" creationId="{21B0156D-C527-156C-6CB6-47F90F86CCE0}"/>
          </ac:inkMkLst>
        </pc:inkChg>
        <pc:inkChg chg="add mod">
          <ac:chgData name="Davood Wadi" userId="22e59502-a1b6-42af-a11d-6423e7dff1a8" providerId="ADAL" clId="{D216F820-60E6-420B-AD8E-649CB9B4A3C5}" dt="2023-08-24T13:02:29.919" v="5268"/>
          <ac:inkMkLst>
            <pc:docMk/>
            <pc:sldMk cId="65913052" sldId="285"/>
            <ac:inkMk id="120" creationId="{21560336-3D89-E936-1137-D19D9A20FE9B}"/>
          </ac:inkMkLst>
        </pc:inkChg>
        <pc:inkChg chg="add mod">
          <ac:chgData name="Davood Wadi" userId="22e59502-a1b6-42af-a11d-6423e7dff1a8" providerId="ADAL" clId="{D216F820-60E6-420B-AD8E-649CB9B4A3C5}" dt="2023-08-24T13:02:29.919" v="5268"/>
          <ac:inkMkLst>
            <pc:docMk/>
            <pc:sldMk cId="65913052" sldId="285"/>
            <ac:inkMk id="121" creationId="{F28264AD-7AC4-DA8B-9360-6D058FA4F219}"/>
          </ac:inkMkLst>
        </pc:inkChg>
        <pc:inkChg chg="add">
          <ac:chgData name="Davood Wadi" userId="22e59502-a1b6-42af-a11d-6423e7dff1a8" providerId="ADAL" clId="{D216F820-60E6-420B-AD8E-649CB9B4A3C5}" dt="2023-08-24T13:02:29.125" v="5267" actId="9405"/>
          <ac:inkMkLst>
            <pc:docMk/>
            <pc:sldMk cId="65913052" sldId="285"/>
            <ac:inkMk id="122" creationId="{323DB509-BDA0-A558-37E8-5B721C424DDE}"/>
          </ac:inkMkLst>
        </pc:inkChg>
        <pc:inkChg chg="add mod">
          <ac:chgData name="Davood Wadi" userId="22e59502-a1b6-42af-a11d-6423e7dff1a8" providerId="ADAL" clId="{D216F820-60E6-420B-AD8E-649CB9B4A3C5}" dt="2023-08-24T13:02:37.830" v="5274"/>
          <ac:inkMkLst>
            <pc:docMk/>
            <pc:sldMk cId="65913052" sldId="285"/>
            <ac:inkMk id="124" creationId="{9C30B6D7-AD9A-21C4-D249-D7B0C4716333}"/>
          </ac:inkMkLst>
        </pc:inkChg>
        <pc:inkChg chg="add mod">
          <ac:chgData name="Davood Wadi" userId="22e59502-a1b6-42af-a11d-6423e7dff1a8" providerId="ADAL" clId="{D216F820-60E6-420B-AD8E-649CB9B4A3C5}" dt="2023-08-24T13:02:37.830" v="5274"/>
          <ac:inkMkLst>
            <pc:docMk/>
            <pc:sldMk cId="65913052" sldId="285"/>
            <ac:inkMk id="125" creationId="{65E8F7B9-A3C4-1A53-E795-F0A9A2C219C3}"/>
          </ac:inkMkLst>
        </pc:inkChg>
        <pc:inkChg chg="add mod">
          <ac:chgData name="Davood Wadi" userId="22e59502-a1b6-42af-a11d-6423e7dff1a8" providerId="ADAL" clId="{D216F820-60E6-420B-AD8E-649CB9B4A3C5}" dt="2023-08-24T13:02:37.830" v="5274"/>
          <ac:inkMkLst>
            <pc:docMk/>
            <pc:sldMk cId="65913052" sldId="285"/>
            <ac:inkMk id="126" creationId="{3AF11C12-836C-DE7D-92DA-117BE99A2CD8}"/>
          </ac:inkMkLst>
        </pc:inkChg>
        <pc:inkChg chg="add mod">
          <ac:chgData name="Davood Wadi" userId="22e59502-a1b6-42af-a11d-6423e7dff1a8" providerId="ADAL" clId="{D216F820-60E6-420B-AD8E-649CB9B4A3C5}" dt="2023-08-24T13:02:37.830" v="5274"/>
          <ac:inkMkLst>
            <pc:docMk/>
            <pc:sldMk cId="65913052" sldId="285"/>
            <ac:inkMk id="127" creationId="{CF48BECC-6658-605D-DCA7-42696FE18DAF}"/>
          </ac:inkMkLst>
        </pc:inkChg>
        <pc:inkChg chg="add mod">
          <ac:chgData name="Davood Wadi" userId="22e59502-a1b6-42af-a11d-6423e7dff1a8" providerId="ADAL" clId="{D216F820-60E6-420B-AD8E-649CB9B4A3C5}" dt="2023-08-24T13:02:37.830" v="5274"/>
          <ac:inkMkLst>
            <pc:docMk/>
            <pc:sldMk cId="65913052" sldId="285"/>
            <ac:inkMk id="128" creationId="{85E86D58-DAB0-CF45-A509-0A468ACB99F7}"/>
          </ac:inkMkLst>
        </pc:inkChg>
        <pc:inkChg chg="add mod">
          <ac:chgData name="Davood Wadi" userId="22e59502-a1b6-42af-a11d-6423e7dff1a8" providerId="ADAL" clId="{D216F820-60E6-420B-AD8E-649CB9B4A3C5}" dt="2023-08-24T13:02:54.538" v="5298"/>
          <ac:inkMkLst>
            <pc:docMk/>
            <pc:sldMk cId="65913052" sldId="285"/>
            <ac:inkMk id="130" creationId="{0262819A-7F01-70D0-DB11-289156B4A0D2}"/>
          </ac:inkMkLst>
        </pc:inkChg>
        <pc:inkChg chg="add mod">
          <ac:chgData name="Davood Wadi" userId="22e59502-a1b6-42af-a11d-6423e7dff1a8" providerId="ADAL" clId="{D216F820-60E6-420B-AD8E-649CB9B4A3C5}" dt="2023-08-24T13:02:54.538" v="5298"/>
          <ac:inkMkLst>
            <pc:docMk/>
            <pc:sldMk cId="65913052" sldId="285"/>
            <ac:inkMk id="131" creationId="{B04DDCBE-C19D-5F90-56FA-2581D0730768}"/>
          </ac:inkMkLst>
        </pc:inkChg>
        <pc:inkChg chg="add mod">
          <ac:chgData name="Davood Wadi" userId="22e59502-a1b6-42af-a11d-6423e7dff1a8" providerId="ADAL" clId="{D216F820-60E6-420B-AD8E-649CB9B4A3C5}" dt="2023-08-24T13:02:54.538" v="5298"/>
          <ac:inkMkLst>
            <pc:docMk/>
            <pc:sldMk cId="65913052" sldId="285"/>
            <ac:inkMk id="133" creationId="{08E6BF7E-1ED6-53E8-1AE1-4EB63C33A660}"/>
          </ac:inkMkLst>
        </pc:inkChg>
        <pc:inkChg chg="add mod">
          <ac:chgData name="Davood Wadi" userId="22e59502-a1b6-42af-a11d-6423e7dff1a8" providerId="ADAL" clId="{D216F820-60E6-420B-AD8E-649CB9B4A3C5}" dt="2023-08-24T13:02:54.538" v="5298"/>
          <ac:inkMkLst>
            <pc:docMk/>
            <pc:sldMk cId="65913052" sldId="285"/>
            <ac:inkMk id="134" creationId="{CFFE4BC5-A03E-9224-8205-CE5E2444497F}"/>
          </ac:inkMkLst>
        </pc:inkChg>
        <pc:inkChg chg="add mod">
          <ac:chgData name="Davood Wadi" userId="22e59502-a1b6-42af-a11d-6423e7dff1a8" providerId="ADAL" clId="{D216F820-60E6-420B-AD8E-649CB9B4A3C5}" dt="2023-08-24T13:02:54.538" v="5298"/>
          <ac:inkMkLst>
            <pc:docMk/>
            <pc:sldMk cId="65913052" sldId="285"/>
            <ac:inkMk id="135" creationId="{2A9FC480-5EC6-7004-23EC-BED0D6FBB4D7}"/>
          </ac:inkMkLst>
        </pc:inkChg>
        <pc:inkChg chg="add mod">
          <ac:chgData name="Davood Wadi" userId="22e59502-a1b6-42af-a11d-6423e7dff1a8" providerId="ADAL" clId="{D216F820-60E6-420B-AD8E-649CB9B4A3C5}" dt="2023-08-24T13:02:54.538" v="5298"/>
          <ac:inkMkLst>
            <pc:docMk/>
            <pc:sldMk cId="65913052" sldId="285"/>
            <ac:inkMk id="136" creationId="{B2B638A2-9F8A-3523-2728-5239FABA3E74}"/>
          </ac:inkMkLst>
        </pc:inkChg>
        <pc:inkChg chg="add mod">
          <ac:chgData name="Davood Wadi" userId="22e59502-a1b6-42af-a11d-6423e7dff1a8" providerId="ADAL" clId="{D216F820-60E6-420B-AD8E-649CB9B4A3C5}" dt="2023-08-24T13:02:54.538" v="5298"/>
          <ac:inkMkLst>
            <pc:docMk/>
            <pc:sldMk cId="65913052" sldId="285"/>
            <ac:inkMk id="137" creationId="{AA53549F-E502-E42A-7F4B-28C4461E798C}"/>
          </ac:inkMkLst>
        </pc:inkChg>
        <pc:inkChg chg="add">
          <ac:chgData name="Davood Wadi" userId="22e59502-a1b6-42af-a11d-6423e7dff1a8" providerId="ADAL" clId="{D216F820-60E6-420B-AD8E-649CB9B4A3C5}" dt="2023-08-24T13:02:45.426" v="5283" actId="9405"/>
          <ac:inkMkLst>
            <pc:docMk/>
            <pc:sldMk cId="65913052" sldId="285"/>
            <ac:inkMk id="138" creationId="{CC51405C-0713-040E-4269-7482C731FE2E}"/>
          </ac:inkMkLst>
        </pc:inkChg>
        <pc:inkChg chg="add">
          <ac:chgData name="Davood Wadi" userId="22e59502-a1b6-42af-a11d-6423e7dff1a8" providerId="ADAL" clId="{D216F820-60E6-420B-AD8E-649CB9B4A3C5}" dt="2023-08-24T13:02:46.063" v="5284" actId="9405"/>
          <ac:inkMkLst>
            <pc:docMk/>
            <pc:sldMk cId="65913052" sldId="285"/>
            <ac:inkMk id="139" creationId="{DE96FD69-538D-8D11-3886-B9A72D18D85E}"/>
          </ac:inkMkLst>
        </pc:inkChg>
        <pc:inkChg chg="add mod">
          <ac:chgData name="Davood Wadi" userId="22e59502-a1b6-42af-a11d-6423e7dff1a8" providerId="ADAL" clId="{D216F820-60E6-420B-AD8E-649CB9B4A3C5}" dt="2023-08-24T13:02:54.538" v="5298"/>
          <ac:inkMkLst>
            <pc:docMk/>
            <pc:sldMk cId="65913052" sldId="285"/>
            <ac:inkMk id="140" creationId="{A3FD4894-057F-5635-96BA-EC56ECBAFE5E}"/>
          </ac:inkMkLst>
        </pc:inkChg>
        <pc:inkChg chg="add mod">
          <ac:chgData name="Davood Wadi" userId="22e59502-a1b6-42af-a11d-6423e7dff1a8" providerId="ADAL" clId="{D216F820-60E6-420B-AD8E-649CB9B4A3C5}" dt="2023-08-24T13:02:54.538" v="5298"/>
          <ac:inkMkLst>
            <pc:docMk/>
            <pc:sldMk cId="65913052" sldId="285"/>
            <ac:inkMk id="141" creationId="{493B0BB5-1AA8-42B6-A3DE-5BF217493D6E}"/>
          </ac:inkMkLst>
        </pc:inkChg>
        <pc:inkChg chg="add mod">
          <ac:chgData name="Davood Wadi" userId="22e59502-a1b6-42af-a11d-6423e7dff1a8" providerId="ADAL" clId="{D216F820-60E6-420B-AD8E-649CB9B4A3C5}" dt="2023-08-24T13:02:54.538" v="5298"/>
          <ac:inkMkLst>
            <pc:docMk/>
            <pc:sldMk cId="65913052" sldId="285"/>
            <ac:inkMk id="142" creationId="{3FE1615F-E46B-5947-3C66-7AD48D94F5DB}"/>
          </ac:inkMkLst>
        </pc:inkChg>
        <pc:inkChg chg="add mod">
          <ac:chgData name="Davood Wadi" userId="22e59502-a1b6-42af-a11d-6423e7dff1a8" providerId="ADAL" clId="{D216F820-60E6-420B-AD8E-649CB9B4A3C5}" dt="2023-08-24T13:02:54.538" v="5298"/>
          <ac:inkMkLst>
            <pc:docMk/>
            <pc:sldMk cId="65913052" sldId="285"/>
            <ac:inkMk id="143" creationId="{B672E915-1058-E92C-E832-61E83E1AA018}"/>
          </ac:inkMkLst>
        </pc:inkChg>
        <pc:inkChg chg="add mod">
          <ac:chgData name="Davood Wadi" userId="22e59502-a1b6-42af-a11d-6423e7dff1a8" providerId="ADAL" clId="{D216F820-60E6-420B-AD8E-649CB9B4A3C5}" dt="2023-08-24T13:02:54.538" v="5298"/>
          <ac:inkMkLst>
            <pc:docMk/>
            <pc:sldMk cId="65913052" sldId="285"/>
            <ac:inkMk id="144" creationId="{282F1B67-C06E-9E97-236F-8EB3052C1AFA}"/>
          </ac:inkMkLst>
        </pc:inkChg>
        <pc:inkChg chg="add mod">
          <ac:chgData name="Davood Wadi" userId="22e59502-a1b6-42af-a11d-6423e7dff1a8" providerId="ADAL" clId="{D216F820-60E6-420B-AD8E-649CB9B4A3C5}" dt="2023-08-24T13:02:54.538" v="5298"/>
          <ac:inkMkLst>
            <pc:docMk/>
            <pc:sldMk cId="65913052" sldId="285"/>
            <ac:inkMk id="147" creationId="{29FC1345-9BD0-BBD0-54B6-169DF3BB9191}"/>
          </ac:inkMkLst>
        </pc:inkChg>
        <pc:inkChg chg="add mod">
          <ac:chgData name="Davood Wadi" userId="22e59502-a1b6-42af-a11d-6423e7dff1a8" providerId="ADAL" clId="{D216F820-60E6-420B-AD8E-649CB9B4A3C5}" dt="2023-08-24T13:02:54.538" v="5298"/>
          <ac:inkMkLst>
            <pc:docMk/>
            <pc:sldMk cId="65913052" sldId="285"/>
            <ac:inkMk id="148" creationId="{FA5CB0EA-3919-FB39-C9C3-1102F27F4E26}"/>
          </ac:inkMkLst>
        </pc:inkChg>
        <pc:inkChg chg="add mod">
          <ac:chgData name="Davood Wadi" userId="22e59502-a1b6-42af-a11d-6423e7dff1a8" providerId="ADAL" clId="{D216F820-60E6-420B-AD8E-649CB9B4A3C5}" dt="2023-08-24T13:02:54.538" v="5298"/>
          <ac:inkMkLst>
            <pc:docMk/>
            <pc:sldMk cId="65913052" sldId="285"/>
            <ac:inkMk id="149" creationId="{B5000A9F-28B3-B023-7DD2-CE5D14A5015E}"/>
          </ac:inkMkLst>
        </pc:inkChg>
        <pc:inkChg chg="add mod">
          <ac:chgData name="Davood Wadi" userId="22e59502-a1b6-42af-a11d-6423e7dff1a8" providerId="ADAL" clId="{D216F820-60E6-420B-AD8E-649CB9B4A3C5}" dt="2023-08-24T13:02:54.538" v="5298"/>
          <ac:inkMkLst>
            <pc:docMk/>
            <pc:sldMk cId="65913052" sldId="285"/>
            <ac:inkMk id="150" creationId="{7485008E-7518-4E5E-C67D-2FBA82A3718B}"/>
          </ac:inkMkLst>
        </pc:inkChg>
        <pc:inkChg chg="add mod">
          <ac:chgData name="Davood Wadi" userId="22e59502-a1b6-42af-a11d-6423e7dff1a8" providerId="ADAL" clId="{D216F820-60E6-420B-AD8E-649CB9B4A3C5}" dt="2023-08-24T13:02:54.538" v="5298"/>
          <ac:inkMkLst>
            <pc:docMk/>
            <pc:sldMk cId="65913052" sldId="285"/>
            <ac:inkMk id="151" creationId="{AD608347-3529-A63D-B049-5A2CB9C07181}"/>
          </ac:inkMkLst>
        </pc:inkChg>
        <pc:inkChg chg="add mod">
          <ac:chgData name="Davood Wadi" userId="22e59502-a1b6-42af-a11d-6423e7dff1a8" providerId="ADAL" clId="{D216F820-60E6-420B-AD8E-649CB9B4A3C5}" dt="2023-08-24T13:02:54.538" v="5298"/>
          <ac:inkMkLst>
            <pc:docMk/>
            <pc:sldMk cId="65913052" sldId="285"/>
            <ac:inkMk id="152" creationId="{F692BA33-E31B-1AD9-44E1-BA48BB50F54F}"/>
          </ac:inkMkLst>
        </pc:inkChg>
        <pc:inkChg chg="add mod">
          <ac:chgData name="Davood Wadi" userId="22e59502-a1b6-42af-a11d-6423e7dff1a8" providerId="ADAL" clId="{D216F820-60E6-420B-AD8E-649CB9B4A3C5}" dt="2023-08-24T13:02:54.538" v="5298"/>
          <ac:inkMkLst>
            <pc:docMk/>
            <pc:sldMk cId="65913052" sldId="285"/>
            <ac:inkMk id="153" creationId="{23EFBB6F-8B13-7495-E660-F28FB58F66A9}"/>
          </ac:inkMkLst>
        </pc:inkChg>
        <pc:inkChg chg="add mod">
          <ac:chgData name="Davood Wadi" userId="22e59502-a1b6-42af-a11d-6423e7dff1a8" providerId="ADAL" clId="{D216F820-60E6-420B-AD8E-649CB9B4A3C5}" dt="2023-08-24T13:02:56.415" v="5301"/>
          <ac:inkMkLst>
            <pc:docMk/>
            <pc:sldMk cId="65913052" sldId="285"/>
            <ac:inkMk id="155" creationId="{75198F30-73C7-7008-4BCF-30A1B1316ED1}"/>
          </ac:inkMkLst>
        </pc:inkChg>
        <pc:inkChg chg="add mod">
          <ac:chgData name="Davood Wadi" userId="22e59502-a1b6-42af-a11d-6423e7dff1a8" providerId="ADAL" clId="{D216F820-60E6-420B-AD8E-649CB9B4A3C5}" dt="2023-08-24T13:02:56.415" v="5301"/>
          <ac:inkMkLst>
            <pc:docMk/>
            <pc:sldMk cId="65913052" sldId="285"/>
            <ac:inkMk id="156" creationId="{5A280489-6D17-EF68-0E6A-8F7A4AE9AD97}"/>
          </ac:inkMkLst>
        </pc:inkChg>
        <pc:inkChg chg="add mod">
          <ac:chgData name="Davood Wadi" userId="22e59502-a1b6-42af-a11d-6423e7dff1a8" providerId="ADAL" clId="{D216F820-60E6-420B-AD8E-649CB9B4A3C5}" dt="2023-08-24T13:02:58.847" v="5304"/>
          <ac:inkMkLst>
            <pc:docMk/>
            <pc:sldMk cId="65913052" sldId="285"/>
            <ac:inkMk id="158" creationId="{BC86BE7D-9306-DF55-66A5-AF4162DD357D}"/>
          </ac:inkMkLst>
        </pc:inkChg>
        <pc:inkChg chg="add mod">
          <ac:chgData name="Davood Wadi" userId="22e59502-a1b6-42af-a11d-6423e7dff1a8" providerId="ADAL" clId="{D216F820-60E6-420B-AD8E-649CB9B4A3C5}" dt="2023-08-24T13:02:58.847" v="5304"/>
          <ac:inkMkLst>
            <pc:docMk/>
            <pc:sldMk cId="65913052" sldId="285"/>
            <ac:inkMk id="159" creationId="{B7FCB335-3EA8-4812-7F08-A3211B45C752}"/>
          </ac:inkMkLst>
        </pc:inkChg>
        <pc:inkChg chg="add mod">
          <ac:chgData name="Davood Wadi" userId="22e59502-a1b6-42af-a11d-6423e7dff1a8" providerId="ADAL" clId="{D216F820-60E6-420B-AD8E-649CB9B4A3C5}" dt="2023-08-24T13:03:17.335" v="5309"/>
          <ac:inkMkLst>
            <pc:docMk/>
            <pc:sldMk cId="65913052" sldId="285"/>
            <ac:inkMk id="161" creationId="{F1ECCC32-9CD2-D662-576D-286DE5328C3E}"/>
          </ac:inkMkLst>
        </pc:inkChg>
        <pc:inkChg chg="add mod">
          <ac:chgData name="Davood Wadi" userId="22e59502-a1b6-42af-a11d-6423e7dff1a8" providerId="ADAL" clId="{D216F820-60E6-420B-AD8E-649CB9B4A3C5}" dt="2023-08-24T13:03:17.335" v="5309"/>
          <ac:inkMkLst>
            <pc:docMk/>
            <pc:sldMk cId="65913052" sldId="285"/>
            <ac:inkMk id="162" creationId="{44EBBC04-5C5D-F281-F094-CFC0A10ADFE9}"/>
          </ac:inkMkLst>
        </pc:inkChg>
        <pc:inkChg chg="add">
          <ac:chgData name="Davood Wadi" userId="22e59502-a1b6-42af-a11d-6423e7dff1a8" providerId="ADAL" clId="{D216F820-60E6-420B-AD8E-649CB9B4A3C5}" dt="2023-08-24T13:03:11.807" v="5307" actId="9405"/>
          <ac:inkMkLst>
            <pc:docMk/>
            <pc:sldMk cId="65913052" sldId="285"/>
            <ac:inkMk id="163" creationId="{AF5F59AE-7ED6-71D1-C9A8-B3BA6D2AB99B}"/>
          </ac:inkMkLst>
        </pc:inkChg>
        <pc:inkChg chg="add mod">
          <ac:chgData name="Davood Wadi" userId="22e59502-a1b6-42af-a11d-6423e7dff1a8" providerId="ADAL" clId="{D216F820-60E6-420B-AD8E-649CB9B4A3C5}" dt="2023-08-24T13:03:17.335" v="5309"/>
          <ac:inkMkLst>
            <pc:docMk/>
            <pc:sldMk cId="65913052" sldId="285"/>
            <ac:inkMk id="164" creationId="{B0E711A8-9449-F52F-7DDD-77B4E8C83FE0}"/>
          </ac:inkMkLst>
        </pc:inkChg>
        <pc:inkChg chg="add">
          <ac:chgData name="Davood Wadi" userId="22e59502-a1b6-42af-a11d-6423e7dff1a8" providerId="ADAL" clId="{D216F820-60E6-420B-AD8E-649CB9B4A3C5}" dt="2023-08-24T13:03:19.835" v="5310" actId="9405"/>
          <ac:inkMkLst>
            <pc:docMk/>
            <pc:sldMk cId="65913052" sldId="285"/>
            <ac:inkMk id="166" creationId="{74EEC100-41A1-EE98-E83F-83C8566A3CE9}"/>
          </ac:inkMkLst>
        </pc:inkChg>
        <pc:inkChg chg="add mod">
          <ac:chgData name="Davood Wadi" userId="22e59502-a1b6-42af-a11d-6423e7dff1a8" providerId="ADAL" clId="{D216F820-60E6-420B-AD8E-649CB9B4A3C5}" dt="2023-08-24T13:03:25.428" v="5313"/>
          <ac:inkMkLst>
            <pc:docMk/>
            <pc:sldMk cId="65913052" sldId="285"/>
            <ac:inkMk id="167" creationId="{DF75B6C3-AB14-E8EC-2CB3-E81E31460FF6}"/>
          </ac:inkMkLst>
        </pc:inkChg>
        <pc:inkChg chg="add mod">
          <ac:chgData name="Davood Wadi" userId="22e59502-a1b6-42af-a11d-6423e7dff1a8" providerId="ADAL" clId="{D216F820-60E6-420B-AD8E-649CB9B4A3C5}" dt="2023-08-24T13:03:25.428" v="5313"/>
          <ac:inkMkLst>
            <pc:docMk/>
            <pc:sldMk cId="65913052" sldId="285"/>
            <ac:inkMk id="168" creationId="{F9CA5EE5-E129-9AAA-05D2-A9220A8721B5}"/>
          </ac:inkMkLst>
        </pc:inkChg>
        <pc:inkChg chg="add mod">
          <ac:chgData name="Davood Wadi" userId="22e59502-a1b6-42af-a11d-6423e7dff1a8" providerId="ADAL" clId="{D216F820-60E6-420B-AD8E-649CB9B4A3C5}" dt="2023-08-24T13:03:31.115" v="5318"/>
          <ac:inkMkLst>
            <pc:docMk/>
            <pc:sldMk cId="65913052" sldId="285"/>
            <ac:inkMk id="170" creationId="{174395C2-B4D3-C59B-20F9-8337BEC3144E}"/>
          </ac:inkMkLst>
        </pc:inkChg>
        <pc:inkChg chg="add mod">
          <ac:chgData name="Davood Wadi" userId="22e59502-a1b6-42af-a11d-6423e7dff1a8" providerId="ADAL" clId="{D216F820-60E6-420B-AD8E-649CB9B4A3C5}" dt="2023-08-24T13:03:31.115" v="5318"/>
          <ac:inkMkLst>
            <pc:docMk/>
            <pc:sldMk cId="65913052" sldId="285"/>
            <ac:inkMk id="171" creationId="{E6CC9F0A-4941-47B0-E4A8-3103D72F0C45}"/>
          </ac:inkMkLst>
        </pc:inkChg>
        <pc:inkChg chg="add mod">
          <ac:chgData name="Davood Wadi" userId="22e59502-a1b6-42af-a11d-6423e7dff1a8" providerId="ADAL" clId="{D216F820-60E6-420B-AD8E-649CB9B4A3C5}" dt="2023-08-24T13:03:31.115" v="5318"/>
          <ac:inkMkLst>
            <pc:docMk/>
            <pc:sldMk cId="65913052" sldId="285"/>
            <ac:inkMk id="173" creationId="{BCC12600-611B-EBFD-1578-5A66CBC3FC2D}"/>
          </ac:inkMkLst>
        </pc:inkChg>
        <pc:inkChg chg="add mod">
          <ac:chgData name="Davood Wadi" userId="22e59502-a1b6-42af-a11d-6423e7dff1a8" providerId="ADAL" clId="{D216F820-60E6-420B-AD8E-649CB9B4A3C5}" dt="2023-08-24T13:03:36.590" v="5321"/>
          <ac:inkMkLst>
            <pc:docMk/>
            <pc:sldMk cId="65913052" sldId="285"/>
            <ac:inkMk id="175" creationId="{B1C67D67-81B1-D4A4-208B-07081EB9A7E8}"/>
          </ac:inkMkLst>
        </pc:inkChg>
        <pc:inkChg chg="add mod">
          <ac:chgData name="Davood Wadi" userId="22e59502-a1b6-42af-a11d-6423e7dff1a8" providerId="ADAL" clId="{D216F820-60E6-420B-AD8E-649CB9B4A3C5}" dt="2023-08-24T13:03:36.590" v="5321"/>
          <ac:inkMkLst>
            <pc:docMk/>
            <pc:sldMk cId="65913052" sldId="285"/>
            <ac:inkMk id="176" creationId="{2FBAB612-3F2B-34C0-3ED5-CACD64112E56}"/>
          </ac:inkMkLst>
        </pc:inkChg>
        <pc:inkChg chg="add">
          <ac:chgData name="Davood Wadi" userId="22e59502-a1b6-42af-a11d-6423e7dff1a8" providerId="ADAL" clId="{D216F820-60E6-420B-AD8E-649CB9B4A3C5}" dt="2023-08-24T13:03:38.211" v="5322" actId="9405"/>
          <ac:inkMkLst>
            <pc:docMk/>
            <pc:sldMk cId="65913052" sldId="285"/>
            <ac:inkMk id="178" creationId="{26CFB751-51B5-6AE8-BD42-27B8797B1C29}"/>
          </ac:inkMkLst>
        </pc:inkChg>
        <pc:inkChg chg="add mod">
          <ac:chgData name="Davood Wadi" userId="22e59502-a1b6-42af-a11d-6423e7dff1a8" providerId="ADAL" clId="{D216F820-60E6-420B-AD8E-649CB9B4A3C5}" dt="2023-08-24T13:03:48.999" v="5325"/>
          <ac:inkMkLst>
            <pc:docMk/>
            <pc:sldMk cId="65913052" sldId="285"/>
            <ac:inkMk id="179" creationId="{7DC80276-F9B0-B6FF-47E9-FA415E588609}"/>
          </ac:inkMkLst>
        </pc:inkChg>
        <pc:inkChg chg="add mod">
          <ac:chgData name="Davood Wadi" userId="22e59502-a1b6-42af-a11d-6423e7dff1a8" providerId="ADAL" clId="{D216F820-60E6-420B-AD8E-649CB9B4A3C5}" dt="2023-08-24T13:03:48.999" v="5325"/>
          <ac:inkMkLst>
            <pc:docMk/>
            <pc:sldMk cId="65913052" sldId="285"/>
            <ac:inkMk id="180" creationId="{519AF030-494B-A553-074C-585C0EC5FD47}"/>
          </ac:inkMkLst>
        </pc:inkChg>
        <pc:inkChg chg="add mod">
          <ac:chgData name="Davood Wadi" userId="22e59502-a1b6-42af-a11d-6423e7dff1a8" providerId="ADAL" clId="{D216F820-60E6-420B-AD8E-649CB9B4A3C5}" dt="2023-08-24T13:04:05.548" v="5334"/>
          <ac:inkMkLst>
            <pc:docMk/>
            <pc:sldMk cId="65913052" sldId="285"/>
            <ac:inkMk id="182" creationId="{3A678CEB-99B5-688B-0BCE-95CA8522A371}"/>
          </ac:inkMkLst>
        </pc:inkChg>
        <pc:inkChg chg="add mod">
          <ac:chgData name="Davood Wadi" userId="22e59502-a1b6-42af-a11d-6423e7dff1a8" providerId="ADAL" clId="{D216F820-60E6-420B-AD8E-649CB9B4A3C5}" dt="2023-08-24T13:04:05.548" v="5334"/>
          <ac:inkMkLst>
            <pc:docMk/>
            <pc:sldMk cId="65913052" sldId="285"/>
            <ac:inkMk id="183" creationId="{C423F66C-712A-5EF7-DAE8-08ADAB0E158B}"/>
          </ac:inkMkLst>
        </pc:inkChg>
        <pc:inkChg chg="add mod">
          <ac:chgData name="Davood Wadi" userId="22e59502-a1b6-42af-a11d-6423e7dff1a8" providerId="ADAL" clId="{D216F820-60E6-420B-AD8E-649CB9B4A3C5}" dt="2023-08-24T13:04:05.548" v="5334"/>
          <ac:inkMkLst>
            <pc:docMk/>
            <pc:sldMk cId="65913052" sldId="285"/>
            <ac:inkMk id="185" creationId="{C36721E9-BCA9-3792-9352-0ABFF049E683}"/>
          </ac:inkMkLst>
        </pc:inkChg>
        <pc:inkChg chg="add mod">
          <ac:chgData name="Davood Wadi" userId="22e59502-a1b6-42af-a11d-6423e7dff1a8" providerId="ADAL" clId="{D216F820-60E6-420B-AD8E-649CB9B4A3C5}" dt="2023-08-24T13:04:05.548" v="5334"/>
          <ac:inkMkLst>
            <pc:docMk/>
            <pc:sldMk cId="65913052" sldId="285"/>
            <ac:inkMk id="186" creationId="{3500404E-AF35-2FD5-8782-C7D35A270DC7}"/>
          </ac:inkMkLst>
        </pc:inkChg>
        <pc:inkChg chg="add mod">
          <ac:chgData name="Davood Wadi" userId="22e59502-a1b6-42af-a11d-6423e7dff1a8" providerId="ADAL" clId="{D216F820-60E6-420B-AD8E-649CB9B4A3C5}" dt="2023-08-24T13:04:05.548" v="5334"/>
          <ac:inkMkLst>
            <pc:docMk/>
            <pc:sldMk cId="65913052" sldId="285"/>
            <ac:inkMk id="188" creationId="{A7F5107E-CBD1-38D5-B5A2-958C85C2A28B}"/>
          </ac:inkMkLst>
        </pc:inkChg>
        <pc:inkChg chg="add mod">
          <ac:chgData name="Davood Wadi" userId="22e59502-a1b6-42af-a11d-6423e7dff1a8" providerId="ADAL" clId="{D216F820-60E6-420B-AD8E-649CB9B4A3C5}" dt="2023-08-24T13:04:05.548" v="5334"/>
          <ac:inkMkLst>
            <pc:docMk/>
            <pc:sldMk cId="65913052" sldId="285"/>
            <ac:inkMk id="189" creationId="{40BCAB7E-1593-2698-A50C-0BAE15C776AD}"/>
          </ac:inkMkLst>
        </pc:inkChg>
        <pc:inkChg chg="add">
          <ac:chgData name="Davood Wadi" userId="22e59502-a1b6-42af-a11d-6423e7dff1a8" providerId="ADAL" clId="{D216F820-60E6-420B-AD8E-649CB9B4A3C5}" dt="2023-08-24T13:04:06.285" v="5335" actId="9405"/>
          <ac:inkMkLst>
            <pc:docMk/>
            <pc:sldMk cId="65913052" sldId="285"/>
            <ac:inkMk id="191" creationId="{7DF904AE-5736-D650-1751-60604AAEBA46}"/>
          </ac:inkMkLst>
        </pc:inkChg>
      </pc:sldChg>
      <pc:sldChg chg="addSp delSp modSp add mod">
        <pc:chgData name="Davood Wadi" userId="22e59502-a1b6-42af-a11d-6423e7dff1a8" providerId="ADAL" clId="{D216F820-60E6-420B-AD8E-649CB9B4A3C5}" dt="2023-08-24T13:05:41.032" v="5388"/>
        <pc:sldMkLst>
          <pc:docMk/>
          <pc:sldMk cId="3368351876" sldId="286"/>
        </pc:sldMkLst>
        <pc:spChg chg="mod">
          <ac:chgData name="Davood Wadi" userId="22e59502-a1b6-42af-a11d-6423e7dff1a8" providerId="ADAL" clId="{D216F820-60E6-420B-AD8E-649CB9B4A3C5}" dt="2023-08-23T15:34:46.855" v="2357" actId="1076"/>
          <ac:spMkLst>
            <pc:docMk/>
            <pc:sldMk cId="3368351876" sldId="286"/>
            <ac:spMk id="3" creationId="{D42F907E-209D-6325-5633-989F77E20F26}"/>
          </ac:spMkLst>
        </pc:spChg>
        <pc:spChg chg="mod">
          <ac:chgData name="Davood Wadi" userId="22e59502-a1b6-42af-a11d-6423e7dff1a8" providerId="ADAL" clId="{D216F820-60E6-420B-AD8E-649CB9B4A3C5}" dt="2023-08-23T15:33:57.052" v="2351" actId="20577"/>
          <ac:spMkLst>
            <pc:docMk/>
            <pc:sldMk cId="3368351876" sldId="286"/>
            <ac:spMk id="4" creationId="{4B910C29-503C-4F29-6450-A4D3C9D928C1}"/>
          </ac:spMkLst>
        </pc:spChg>
        <pc:spChg chg="add mod">
          <ac:chgData name="Davood Wadi" userId="22e59502-a1b6-42af-a11d-6423e7dff1a8" providerId="ADAL" clId="{D216F820-60E6-420B-AD8E-649CB9B4A3C5}" dt="2023-08-23T15:34:52.905" v="2375" actId="1035"/>
          <ac:spMkLst>
            <pc:docMk/>
            <pc:sldMk cId="3368351876" sldId="286"/>
            <ac:spMk id="5" creationId="{AD27C82C-409B-4468-C51B-52F9BCC23309}"/>
          </ac:spMkLst>
        </pc:spChg>
        <pc:spChg chg="add mod">
          <ac:chgData name="Davood Wadi" userId="22e59502-a1b6-42af-a11d-6423e7dff1a8" providerId="ADAL" clId="{D216F820-60E6-420B-AD8E-649CB9B4A3C5}" dt="2023-08-23T15:34:52.905" v="2375" actId="1035"/>
          <ac:spMkLst>
            <pc:docMk/>
            <pc:sldMk cId="3368351876" sldId="286"/>
            <ac:spMk id="6" creationId="{33D0F01A-C8FE-D3DC-D3C8-37EAD1264E81}"/>
          </ac:spMkLst>
        </pc:spChg>
        <pc:spChg chg="add mod">
          <ac:chgData name="Davood Wadi" userId="22e59502-a1b6-42af-a11d-6423e7dff1a8" providerId="ADAL" clId="{D216F820-60E6-420B-AD8E-649CB9B4A3C5}" dt="2023-08-23T15:34:52.905" v="2375" actId="1035"/>
          <ac:spMkLst>
            <pc:docMk/>
            <pc:sldMk cId="3368351876" sldId="286"/>
            <ac:spMk id="7" creationId="{27B18CAB-7602-EEA9-99D5-9D276172F1BD}"/>
          </ac:spMkLst>
        </pc:spChg>
        <pc:spChg chg="add mod">
          <ac:chgData name="Davood Wadi" userId="22e59502-a1b6-42af-a11d-6423e7dff1a8" providerId="ADAL" clId="{D216F820-60E6-420B-AD8E-649CB9B4A3C5}" dt="2023-08-23T15:34:52.905" v="2375" actId="1035"/>
          <ac:spMkLst>
            <pc:docMk/>
            <pc:sldMk cId="3368351876" sldId="286"/>
            <ac:spMk id="8" creationId="{F888B31B-999F-0365-52E8-9E9EEA5A499C}"/>
          </ac:spMkLst>
        </pc:spChg>
        <pc:spChg chg="del">
          <ac:chgData name="Davood Wadi" userId="22e59502-a1b6-42af-a11d-6423e7dff1a8" providerId="ADAL" clId="{D216F820-60E6-420B-AD8E-649CB9B4A3C5}" dt="2023-08-23T15:33:50.763" v="2344" actId="478"/>
          <ac:spMkLst>
            <pc:docMk/>
            <pc:sldMk cId="3368351876" sldId="286"/>
            <ac:spMk id="9" creationId="{3997776C-13AA-41F9-F90A-603C1C42BA2C}"/>
          </ac:spMkLst>
        </pc:spChg>
        <pc:spChg chg="add mod">
          <ac:chgData name="Davood Wadi" userId="22e59502-a1b6-42af-a11d-6423e7dff1a8" providerId="ADAL" clId="{D216F820-60E6-420B-AD8E-649CB9B4A3C5}" dt="2023-08-23T15:35:15.014" v="2394" actId="20577"/>
          <ac:spMkLst>
            <pc:docMk/>
            <pc:sldMk cId="3368351876" sldId="286"/>
            <ac:spMk id="10" creationId="{761BEB81-9C24-872D-0791-DBFC7B41CF36}"/>
          </ac:spMkLst>
        </pc:spChg>
        <pc:spChg chg="del">
          <ac:chgData name="Davood Wadi" userId="22e59502-a1b6-42af-a11d-6423e7dff1a8" providerId="ADAL" clId="{D216F820-60E6-420B-AD8E-649CB9B4A3C5}" dt="2023-08-23T15:33:52.191" v="2345" actId="478"/>
          <ac:spMkLst>
            <pc:docMk/>
            <pc:sldMk cId="3368351876" sldId="286"/>
            <ac:spMk id="11" creationId="{AEDC8C34-1C01-104A-3DBF-62729F83E892}"/>
          </ac:spMkLst>
        </pc:s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368351876" sldId="286"/>
            <ac:grpSpMk id="20" creationId="{15996B53-C5B6-9E63-B8EB-FF7DB6C0D49A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368351876" sldId="286"/>
            <ac:grpSpMk id="26" creationId="{9C5A13AD-CCB5-2AA6-FD8A-A5A4B2AC8853}"/>
          </ac:grpSpMkLst>
        </pc:grpChg>
        <pc:grpChg chg="del mod">
          <ac:chgData name="Davood Wadi" userId="22e59502-a1b6-42af-a11d-6423e7dff1a8" providerId="ADAL" clId="{D216F820-60E6-420B-AD8E-649CB9B4A3C5}" dt="2023-08-23T20:51:35.814" v="3878"/>
          <ac:grpSpMkLst>
            <pc:docMk/>
            <pc:sldMk cId="3368351876" sldId="286"/>
            <ac:grpSpMk id="30" creationId="{66D5EF73-F260-ACBE-6F65-5BE4FB24C2F2}"/>
          </ac:grpSpMkLst>
        </pc:grpChg>
        <pc:grpChg chg="del mod">
          <ac:chgData name="Davood Wadi" userId="22e59502-a1b6-42af-a11d-6423e7dff1a8" providerId="ADAL" clId="{D216F820-60E6-420B-AD8E-649CB9B4A3C5}" dt="2023-08-23T20:51:35.814" v="3878"/>
          <ac:grpSpMkLst>
            <pc:docMk/>
            <pc:sldMk cId="3368351876" sldId="286"/>
            <ac:grpSpMk id="34" creationId="{10C3B2B4-C31F-9915-BE62-2B07E2782CA6}"/>
          </ac:grpSpMkLst>
        </pc:grpChg>
        <pc:grpChg chg="del mod">
          <ac:chgData name="Davood Wadi" userId="22e59502-a1b6-42af-a11d-6423e7dff1a8" providerId="ADAL" clId="{D216F820-60E6-420B-AD8E-649CB9B4A3C5}" dt="2023-08-23T20:51:20.565" v="3867"/>
          <ac:grpSpMkLst>
            <pc:docMk/>
            <pc:sldMk cId="3368351876" sldId="286"/>
            <ac:grpSpMk id="41" creationId="{03B01A59-FF6B-02AD-EA0D-E396320C3B4C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368351876" sldId="286"/>
            <ac:grpSpMk id="42" creationId="{9DDF10C4-6D8B-D0CF-FB6D-58DE9EEC30DB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368351876" sldId="286"/>
            <ac:grpSpMk id="49" creationId="{AA0A9591-3CF3-CEA2-0701-0931E4F290C4}"/>
          </ac:grpSpMkLst>
        </pc:grpChg>
        <pc:grpChg chg="del mod">
          <ac:chgData name="Davood Wadi" userId="22e59502-a1b6-42af-a11d-6423e7dff1a8" providerId="ADAL" clId="{D216F820-60E6-420B-AD8E-649CB9B4A3C5}" dt="2023-08-23T20:51:49.824" v="3892"/>
          <ac:grpSpMkLst>
            <pc:docMk/>
            <pc:sldMk cId="3368351876" sldId="286"/>
            <ac:grpSpMk id="53" creationId="{4686BC8B-8320-0E0E-E418-F4C6795941AC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368351876" sldId="286"/>
            <ac:grpSpMk id="58" creationId="{45B5C304-D1E8-5707-F2A2-30DAF974F271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368351876" sldId="286"/>
            <ac:grpSpMk id="61" creationId="{EA79FC78-4629-2D88-DEC7-33B31494417A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368351876" sldId="286"/>
            <ac:grpSpMk id="67" creationId="{84D94457-6F87-4BF0-023A-AD692C6440AE}"/>
          </ac:grpSpMkLst>
        </pc:grpChg>
        <pc:grpChg chg="del mod">
          <ac:chgData name="Davood Wadi" userId="22e59502-a1b6-42af-a11d-6423e7dff1a8" providerId="ADAL" clId="{D216F820-60E6-420B-AD8E-649CB9B4A3C5}" dt="2023-08-23T21:07:15.279" v="4110" actId="33639"/>
          <ac:grpSpMkLst>
            <pc:docMk/>
            <pc:sldMk cId="3368351876" sldId="286"/>
            <ac:grpSpMk id="68" creationId="{75FF770F-4D23-4E32-3851-F4E34CEECFE5}"/>
          </ac:grpSpMkLst>
        </pc:grpChg>
        <pc:grpChg chg="mod">
          <ac:chgData name="Davood Wadi" userId="22e59502-a1b6-42af-a11d-6423e7dff1a8" providerId="ADAL" clId="{D216F820-60E6-420B-AD8E-649CB9B4A3C5}" dt="2023-08-24T13:04:16.241" v="5339"/>
          <ac:grpSpMkLst>
            <pc:docMk/>
            <pc:sldMk cId="3368351876" sldId="286"/>
            <ac:grpSpMk id="72" creationId="{B7D16AEA-1802-4B89-BE65-EF16771D4865}"/>
          </ac:grpSpMkLst>
        </pc:grpChg>
        <pc:grpChg chg="del mod">
          <ac:chgData name="Davood Wadi" userId="22e59502-a1b6-42af-a11d-6423e7dff1a8" providerId="ADAL" clId="{D216F820-60E6-420B-AD8E-649CB9B4A3C5}" dt="2023-08-24T13:05:05.046" v="5361"/>
          <ac:grpSpMkLst>
            <pc:docMk/>
            <pc:sldMk cId="3368351876" sldId="286"/>
            <ac:grpSpMk id="82" creationId="{DCC9AAAD-BDFF-19D6-F4BF-C2633863B66D}"/>
          </ac:grpSpMkLst>
        </pc:grpChg>
        <pc:grpChg chg="del mod">
          <ac:chgData name="Davood Wadi" userId="22e59502-a1b6-42af-a11d-6423e7dff1a8" providerId="ADAL" clId="{D216F820-60E6-420B-AD8E-649CB9B4A3C5}" dt="2023-08-24T13:05:28.645" v="5384"/>
          <ac:grpSpMkLst>
            <pc:docMk/>
            <pc:sldMk cId="3368351876" sldId="286"/>
            <ac:grpSpMk id="88" creationId="{7E10A61C-A321-2902-BC9E-FBCD4376421E}"/>
          </ac:grpSpMkLst>
        </pc:grpChg>
        <pc:grpChg chg="del mod">
          <ac:chgData name="Davood Wadi" userId="22e59502-a1b6-42af-a11d-6423e7dff1a8" providerId="ADAL" clId="{D216F820-60E6-420B-AD8E-649CB9B4A3C5}" dt="2023-08-24T13:05:17.839" v="5372"/>
          <ac:grpSpMkLst>
            <pc:docMk/>
            <pc:sldMk cId="3368351876" sldId="286"/>
            <ac:grpSpMk id="94" creationId="{4BF8E1E1-2D2F-F999-AF6F-807732CAB8D3}"/>
          </ac:grpSpMkLst>
        </pc:grpChg>
        <pc:grpChg chg="del mod">
          <ac:chgData name="Davood Wadi" userId="22e59502-a1b6-42af-a11d-6423e7dff1a8" providerId="ADAL" clId="{D216F820-60E6-420B-AD8E-649CB9B4A3C5}" dt="2023-08-24T13:05:28.645" v="5384"/>
          <ac:grpSpMkLst>
            <pc:docMk/>
            <pc:sldMk cId="3368351876" sldId="286"/>
            <ac:grpSpMk id="102" creationId="{E1BD3C07-DF71-5298-38B5-E7FE823DD0C1}"/>
          </ac:grpSpMkLst>
        </pc:grpChg>
        <pc:grpChg chg="del mod">
          <ac:chgData name="Davood Wadi" userId="22e59502-a1b6-42af-a11d-6423e7dff1a8" providerId="ADAL" clId="{D216F820-60E6-420B-AD8E-649CB9B4A3C5}" dt="2023-08-24T13:05:19.491" v="5374"/>
          <ac:grpSpMkLst>
            <pc:docMk/>
            <pc:sldMk cId="3368351876" sldId="286"/>
            <ac:grpSpMk id="105" creationId="{2ECADFAD-520D-A185-7BCA-3AB458C12521}"/>
          </ac:grpSpMkLst>
        </pc:grpChg>
        <pc:grpChg chg="del mod">
          <ac:chgData name="Davood Wadi" userId="22e59502-a1b6-42af-a11d-6423e7dff1a8" providerId="ADAL" clId="{D216F820-60E6-420B-AD8E-649CB9B4A3C5}" dt="2023-08-24T13:05:28.645" v="5384"/>
          <ac:grpSpMkLst>
            <pc:docMk/>
            <pc:sldMk cId="3368351876" sldId="286"/>
            <ac:grpSpMk id="107" creationId="{27C6CD7C-7789-650C-4205-B0D64C8C92B9}"/>
          </ac:grpSpMkLst>
        </pc:grpChg>
        <pc:grpChg chg="del mod">
          <ac:chgData name="Davood Wadi" userId="22e59502-a1b6-42af-a11d-6423e7dff1a8" providerId="ADAL" clId="{D216F820-60E6-420B-AD8E-649CB9B4A3C5}" dt="2023-08-24T13:05:28.645" v="5384"/>
          <ac:grpSpMkLst>
            <pc:docMk/>
            <pc:sldMk cId="3368351876" sldId="286"/>
            <ac:grpSpMk id="113" creationId="{2F843F0F-8E9F-F623-93BD-49D3ECD0D984}"/>
          </ac:grpSpMkLst>
        </pc:grpChg>
        <pc:grpChg chg="mod">
          <ac:chgData name="Davood Wadi" userId="22e59502-a1b6-42af-a11d-6423e7dff1a8" providerId="ADAL" clId="{D216F820-60E6-420B-AD8E-649CB9B4A3C5}" dt="2023-08-24T13:05:28.645" v="5384"/>
          <ac:grpSpMkLst>
            <pc:docMk/>
            <pc:sldMk cId="3368351876" sldId="286"/>
            <ac:grpSpMk id="117" creationId="{4ABF194F-01C9-BC10-C853-9C7536994D93}"/>
          </ac:grpSpMkLst>
        </pc:grpChg>
        <pc:grpChg chg="mod">
          <ac:chgData name="Davood Wadi" userId="22e59502-a1b6-42af-a11d-6423e7dff1a8" providerId="ADAL" clId="{D216F820-60E6-420B-AD8E-649CB9B4A3C5}" dt="2023-08-24T13:05:41.032" v="5388"/>
          <ac:grpSpMkLst>
            <pc:docMk/>
            <pc:sldMk cId="3368351876" sldId="286"/>
            <ac:grpSpMk id="121" creationId="{01E4EE19-5E2A-C488-6AF0-63636B567A68}"/>
          </ac:grpSpMkLst>
        </pc:grp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16" creationId="{82D08993-CA0C-3AFE-C951-DD78B4678276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17" creationId="{9A680DD8-AE39-F2F6-45FA-C3C6430DD0AA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18" creationId="{A641B95E-58B2-BE73-76AF-E97F34A8AF8C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19" creationId="{F7EDC9E0-2960-0DF5-A27E-8C2A32711F9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21" creationId="{24E930FA-AA19-BF66-2D56-4A571F5EE896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24" creationId="{3D6765C5-74D8-5A07-122E-68318D4C73D5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25" creationId="{BEF357AB-1E21-F9CE-BF60-8819503F9E4E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27" creationId="{FBACDCED-B4DB-FA8B-1C61-32FDEE7D094C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28" creationId="{D0395B61-5E91-54C5-44DF-67F07563692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29" creationId="{212AF842-A531-7AE2-54A9-AB5A83921EA8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31" creationId="{A1DFEF0A-EC61-5682-0E73-8207614BFE7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32" creationId="{1C0963EF-91F8-1CF8-3FBE-7396D79643E7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33" creationId="{8266304D-2040-952C-A583-45FA02A73E33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35" creationId="{7DF55BB9-9A88-7079-B78C-68B1CC58E524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36" creationId="{C903FBD8-F202-9F83-3F1D-561FACEA5C61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37" creationId="{A8545BA4-C69E-2B05-78A5-36FBACEC7CF7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38" creationId="{01C562E3-7730-E8C1-89AB-21F2E7AA13BD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39" creationId="{B05B1099-3BD8-39D8-A147-55A9D391D1B9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40" creationId="{5618E053-56D7-B565-D045-3DE953C20240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43" creationId="{51D7D27D-35F4-A00C-DB11-D3E4A620682C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44" creationId="{30CBE8F3-F632-2361-6ED4-783E12DEE609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45" creationId="{B4FD7045-8321-0E98-188E-DF6373481593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46" creationId="{0D21ACE3-BA61-DFE8-BD5A-F04CE53E9661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47" creationId="{45EEBE30-FD23-08E0-0C49-93E66832EA59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48" creationId="{5B70250A-565C-044E-CA59-F4D38AB9E4E5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50" creationId="{0F178D60-6929-3742-A8A6-BB7A5D55A809}"/>
          </ac:inkMkLst>
        </pc:inkChg>
        <pc:inkChg chg="add de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51" creationId="{26140E53-5C9D-881D-8C71-494AB0574F3F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52" creationId="{0D167DF0-04D2-A033-6DCE-0B4A77ACC89D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54" creationId="{58AEC8AC-4632-6139-F7B0-97589E685D5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55" creationId="{B58B671E-1C91-66F4-2660-62C99EEB3C8D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56" creationId="{37BBDD10-502A-4654-FE7C-2209DACE9EAA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57" creationId="{8673F939-AB96-5EF8-7037-B09639F1F975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59" creationId="{C979DD8D-C840-444D-9E6F-BA0A75EFD9A1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60" creationId="{54A774F9-E3A6-8E69-BD8A-C415D2821184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62" creationId="{68E618D7-E6F6-7D3F-D982-8435E8EB322B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63" creationId="{D615514B-6546-823B-C6C3-5BBC33DC4992}"/>
          </ac:inkMkLst>
        </pc:inkChg>
        <pc:inkChg chg="add del mod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64" creationId="{36C3FB07-EF6D-74FD-57E4-41E932D18ADD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65" creationId="{FAA13EEF-BF88-9477-10BA-51CF293BB3A7}"/>
          </ac:inkMkLst>
        </pc:inkChg>
        <pc:inkChg chg="add del mod topLvl">
          <ac:chgData name="Davood Wadi" userId="22e59502-a1b6-42af-a11d-6423e7dff1a8" providerId="ADAL" clId="{D216F820-60E6-420B-AD8E-649CB9B4A3C5}" dt="2023-08-23T21:07:15.279" v="4110" actId="33639"/>
          <ac:inkMkLst>
            <pc:docMk/>
            <pc:sldMk cId="3368351876" sldId="286"/>
            <ac:inkMk id="66" creationId="{553DCF85-13A2-C4B0-D16C-0D6FDA43DE61}"/>
          </ac:inkMkLst>
        </pc:inkChg>
        <pc:inkChg chg="add mod">
          <ac:chgData name="Davood Wadi" userId="22e59502-a1b6-42af-a11d-6423e7dff1a8" providerId="ADAL" clId="{D216F820-60E6-420B-AD8E-649CB9B4A3C5}" dt="2023-08-24T13:04:16.241" v="5339"/>
          <ac:inkMkLst>
            <pc:docMk/>
            <pc:sldMk cId="3368351876" sldId="286"/>
            <ac:inkMk id="69" creationId="{9551DF2A-A1D5-C138-D6DD-644D827BA617}"/>
          </ac:inkMkLst>
        </pc:inkChg>
        <pc:inkChg chg="add mod">
          <ac:chgData name="Davood Wadi" userId="22e59502-a1b6-42af-a11d-6423e7dff1a8" providerId="ADAL" clId="{D216F820-60E6-420B-AD8E-649CB9B4A3C5}" dt="2023-08-24T13:04:16.241" v="5339"/>
          <ac:inkMkLst>
            <pc:docMk/>
            <pc:sldMk cId="3368351876" sldId="286"/>
            <ac:inkMk id="70" creationId="{C622A53A-E276-9F3C-69C1-2EA0AD9253C1}"/>
          </ac:inkMkLst>
        </pc:inkChg>
        <pc:inkChg chg="add">
          <ac:chgData name="Davood Wadi" userId="22e59502-a1b6-42af-a11d-6423e7dff1a8" providerId="ADAL" clId="{D216F820-60E6-420B-AD8E-649CB9B4A3C5}" dt="2023-08-24T13:04:15.581" v="5338" actId="9405"/>
          <ac:inkMkLst>
            <pc:docMk/>
            <pc:sldMk cId="3368351876" sldId="286"/>
            <ac:inkMk id="71" creationId="{F7C7A3B7-2814-04B8-C006-04456B76A3FB}"/>
          </ac:inkMkLst>
        </pc:inkChg>
        <pc:inkChg chg="add">
          <ac:chgData name="Davood Wadi" userId="22e59502-a1b6-42af-a11d-6423e7dff1a8" providerId="ADAL" clId="{D216F820-60E6-420B-AD8E-649CB9B4A3C5}" dt="2023-08-24T13:04:22.075" v="5340" actId="9405"/>
          <ac:inkMkLst>
            <pc:docMk/>
            <pc:sldMk cId="3368351876" sldId="286"/>
            <ac:inkMk id="73" creationId="{816F2578-AE2D-1198-820A-34432A20C43A}"/>
          </ac:inkMkLst>
        </pc:inkChg>
        <pc:inkChg chg="add">
          <ac:chgData name="Davood Wadi" userId="22e59502-a1b6-42af-a11d-6423e7dff1a8" providerId="ADAL" clId="{D216F820-60E6-420B-AD8E-649CB9B4A3C5}" dt="2023-08-24T13:04:25.673" v="5341" actId="9405"/>
          <ac:inkMkLst>
            <pc:docMk/>
            <pc:sldMk cId="3368351876" sldId="286"/>
            <ac:inkMk id="74" creationId="{981D2DE6-24AA-1A92-4A5F-6A72538754BA}"/>
          </ac:inkMkLst>
        </pc:inkChg>
        <pc:inkChg chg="add">
          <ac:chgData name="Davood Wadi" userId="22e59502-a1b6-42af-a11d-6423e7dff1a8" providerId="ADAL" clId="{D216F820-60E6-420B-AD8E-649CB9B4A3C5}" dt="2023-08-24T13:04:27.617" v="5342" actId="9405"/>
          <ac:inkMkLst>
            <pc:docMk/>
            <pc:sldMk cId="3368351876" sldId="286"/>
            <ac:inkMk id="75" creationId="{C914137D-3353-D5DE-48F0-1778743544D2}"/>
          </ac:inkMkLst>
        </pc:inkChg>
        <pc:inkChg chg="add">
          <ac:chgData name="Davood Wadi" userId="22e59502-a1b6-42af-a11d-6423e7dff1a8" providerId="ADAL" clId="{D216F820-60E6-420B-AD8E-649CB9B4A3C5}" dt="2023-08-24T13:04:30.858" v="5343" actId="9405"/>
          <ac:inkMkLst>
            <pc:docMk/>
            <pc:sldMk cId="3368351876" sldId="286"/>
            <ac:inkMk id="76" creationId="{CECC4C00-8E27-5796-7FE9-B8C821215126}"/>
          </ac:inkMkLst>
        </pc:inkChg>
        <pc:inkChg chg="add">
          <ac:chgData name="Davood Wadi" userId="22e59502-a1b6-42af-a11d-6423e7dff1a8" providerId="ADAL" clId="{D216F820-60E6-420B-AD8E-649CB9B4A3C5}" dt="2023-08-24T13:04:33.082" v="5344" actId="9405"/>
          <ac:inkMkLst>
            <pc:docMk/>
            <pc:sldMk cId="3368351876" sldId="286"/>
            <ac:inkMk id="77" creationId="{33565D0E-1F1E-6EED-1309-139E4B65AAA4}"/>
          </ac:inkMkLst>
        </pc:inkChg>
        <pc:inkChg chg="add">
          <ac:chgData name="Davood Wadi" userId="22e59502-a1b6-42af-a11d-6423e7dff1a8" providerId="ADAL" clId="{D216F820-60E6-420B-AD8E-649CB9B4A3C5}" dt="2023-08-24T13:04:36.561" v="5345" actId="9405"/>
          <ac:inkMkLst>
            <pc:docMk/>
            <pc:sldMk cId="3368351876" sldId="286"/>
            <ac:inkMk id="78" creationId="{A09E353D-7AB3-1914-AC11-48A50BA79382}"/>
          </ac:inkMkLst>
        </pc:inkChg>
        <pc:inkChg chg="add">
          <ac:chgData name="Davood Wadi" userId="22e59502-a1b6-42af-a11d-6423e7dff1a8" providerId="ADAL" clId="{D216F820-60E6-420B-AD8E-649CB9B4A3C5}" dt="2023-08-24T13:04:39.180" v="5346" actId="9405"/>
          <ac:inkMkLst>
            <pc:docMk/>
            <pc:sldMk cId="3368351876" sldId="286"/>
            <ac:inkMk id="79" creationId="{724CFBA2-9210-71AC-C54D-6F95EFC2E57B}"/>
          </ac:inkMkLst>
        </pc:inkChg>
        <pc:inkChg chg="add mod">
          <ac:chgData name="Davood Wadi" userId="22e59502-a1b6-42af-a11d-6423e7dff1a8" providerId="ADAL" clId="{D216F820-60E6-420B-AD8E-649CB9B4A3C5}" dt="2023-08-24T13:05:28.645" v="5384"/>
          <ac:inkMkLst>
            <pc:docMk/>
            <pc:sldMk cId="3368351876" sldId="286"/>
            <ac:inkMk id="80" creationId="{8C098F76-5A73-00E2-0B19-940704900D4D}"/>
          </ac:inkMkLst>
        </pc:inkChg>
        <pc:inkChg chg="add mod">
          <ac:chgData name="Davood Wadi" userId="22e59502-a1b6-42af-a11d-6423e7dff1a8" providerId="ADAL" clId="{D216F820-60E6-420B-AD8E-649CB9B4A3C5}" dt="2023-08-24T13:05:28.645" v="5384"/>
          <ac:inkMkLst>
            <pc:docMk/>
            <pc:sldMk cId="3368351876" sldId="286"/>
            <ac:inkMk id="81" creationId="{E43C8394-ADFD-0347-3B72-8DBDCE39D7F0}"/>
          </ac:inkMkLst>
        </pc:inkChg>
        <pc:inkChg chg="add">
          <ac:chgData name="Davood Wadi" userId="22e59502-a1b6-42af-a11d-6423e7dff1a8" providerId="ADAL" clId="{D216F820-60E6-420B-AD8E-649CB9B4A3C5}" dt="2023-08-24T13:04:47.935" v="5350" actId="9405"/>
          <ac:inkMkLst>
            <pc:docMk/>
            <pc:sldMk cId="3368351876" sldId="286"/>
            <ac:inkMk id="83" creationId="{3E4306B3-71A0-1C35-038D-0DEDD907F226}"/>
          </ac:inkMkLst>
        </pc:inkChg>
        <pc:inkChg chg="add mod">
          <ac:chgData name="Davood Wadi" userId="22e59502-a1b6-42af-a11d-6423e7dff1a8" providerId="ADAL" clId="{D216F820-60E6-420B-AD8E-649CB9B4A3C5}" dt="2023-08-24T13:05:28.645" v="5384"/>
          <ac:inkMkLst>
            <pc:docMk/>
            <pc:sldMk cId="3368351876" sldId="286"/>
            <ac:inkMk id="84" creationId="{2C17C64D-32DB-69A9-CF09-5180429E5575}"/>
          </ac:inkMkLst>
        </pc:inkChg>
        <pc:inkChg chg="add mod">
          <ac:chgData name="Davood Wadi" userId="22e59502-a1b6-42af-a11d-6423e7dff1a8" providerId="ADAL" clId="{D216F820-60E6-420B-AD8E-649CB9B4A3C5}" dt="2023-08-24T13:05:28.645" v="5384"/>
          <ac:inkMkLst>
            <pc:docMk/>
            <pc:sldMk cId="3368351876" sldId="286"/>
            <ac:inkMk id="85" creationId="{FDD7A11B-210C-2CCC-DF4A-01B8C26B8908}"/>
          </ac:inkMkLst>
        </pc:inkChg>
        <pc:inkChg chg="add mod">
          <ac:chgData name="Davood Wadi" userId="22e59502-a1b6-42af-a11d-6423e7dff1a8" providerId="ADAL" clId="{D216F820-60E6-420B-AD8E-649CB9B4A3C5}" dt="2023-08-24T13:05:28.645" v="5384"/>
          <ac:inkMkLst>
            <pc:docMk/>
            <pc:sldMk cId="3368351876" sldId="286"/>
            <ac:inkMk id="86" creationId="{B4A2B503-D873-4F25-DD44-C035C4E5D937}"/>
          </ac:inkMkLst>
        </pc:inkChg>
        <pc:inkChg chg="add mod">
          <ac:chgData name="Davood Wadi" userId="22e59502-a1b6-42af-a11d-6423e7dff1a8" providerId="ADAL" clId="{D216F820-60E6-420B-AD8E-649CB9B4A3C5}" dt="2023-08-24T13:05:28.645" v="5384"/>
          <ac:inkMkLst>
            <pc:docMk/>
            <pc:sldMk cId="3368351876" sldId="286"/>
            <ac:inkMk id="87" creationId="{1699DF1F-0053-81C0-C4E9-397E538CF17D}"/>
          </ac:inkMkLst>
        </pc:inkChg>
        <pc:inkChg chg="add mod">
          <ac:chgData name="Davood Wadi" userId="22e59502-a1b6-42af-a11d-6423e7dff1a8" providerId="ADAL" clId="{D216F820-60E6-420B-AD8E-649CB9B4A3C5}" dt="2023-08-24T13:05:28.645" v="5384"/>
          <ac:inkMkLst>
            <pc:docMk/>
            <pc:sldMk cId="3368351876" sldId="286"/>
            <ac:inkMk id="89" creationId="{9797C82F-8B6E-0303-514D-F677F9C1B426}"/>
          </ac:inkMkLst>
        </pc:inkChg>
        <pc:inkChg chg="add mod">
          <ac:chgData name="Davood Wadi" userId="22e59502-a1b6-42af-a11d-6423e7dff1a8" providerId="ADAL" clId="{D216F820-60E6-420B-AD8E-649CB9B4A3C5}" dt="2023-08-24T13:05:28.645" v="5384"/>
          <ac:inkMkLst>
            <pc:docMk/>
            <pc:sldMk cId="3368351876" sldId="286"/>
            <ac:inkMk id="90" creationId="{B6F66661-5E84-988B-3EDB-CDD135D8F94C}"/>
          </ac:inkMkLst>
        </pc:inkChg>
        <pc:inkChg chg="add mod">
          <ac:chgData name="Davood Wadi" userId="22e59502-a1b6-42af-a11d-6423e7dff1a8" providerId="ADAL" clId="{D216F820-60E6-420B-AD8E-649CB9B4A3C5}" dt="2023-08-24T13:05:28.645" v="5384"/>
          <ac:inkMkLst>
            <pc:docMk/>
            <pc:sldMk cId="3368351876" sldId="286"/>
            <ac:inkMk id="91" creationId="{AA9E4194-47AD-00C6-EF5F-8BCD9A6EE6A3}"/>
          </ac:inkMkLst>
        </pc:inkChg>
        <pc:inkChg chg="add mod">
          <ac:chgData name="Davood Wadi" userId="22e59502-a1b6-42af-a11d-6423e7dff1a8" providerId="ADAL" clId="{D216F820-60E6-420B-AD8E-649CB9B4A3C5}" dt="2023-08-24T13:05:28.645" v="5384"/>
          <ac:inkMkLst>
            <pc:docMk/>
            <pc:sldMk cId="3368351876" sldId="286"/>
            <ac:inkMk id="92" creationId="{78021243-A755-53B4-2639-EB2A835E74B4}"/>
          </ac:inkMkLst>
        </pc:inkChg>
        <pc:inkChg chg="add mod">
          <ac:chgData name="Davood Wadi" userId="22e59502-a1b6-42af-a11d-6423e7dff1a8" providerId="ADAL" clId="{D216F820-60E6-420B-AD8E-649CB9B4A3C5}" dt="2023-08-24T13:05:28.645" v="5384"/>
          <ac:inkMkLst>
            <pc:docMk/>
            <pc:sldMk cId="3368351876" sldId="286"/>
            <ac:inkMk id="93" creationId="{AFABBB98-A28E-CDEE-B1C6-062D02B6C21D}"/>
          </ac:inkMkLst>
        </pc:inkChg>
        <pc:inkChg chg="add">
          <ac:chgData name="Davood Wadi" userId="22e59502-a1b6-42af-a11d-6423e7dff1a8" providerId="ADAL" clId="{D216F820-60E6-420B-AD8E-649CB9B4A3C5}" dt="2023-08-24T13:05:05.669" v="5362" actId="9405"/>
          <ac:inkMkLst>
            <pc:docMk/>
            <pc:sldMk cId="3368351876" sldId="286"/>
            <ac:inkMk id="95" creationId="{0256BFD0-7D91-43C9-E635-A29C5569E20B}"/>
          </ac:inkMkLst>
        </pc:inkChg>
        <pc:inkChg chg="add mod">
          <ac:chgData name="Davood Wadi" userId="22e59502-a1b6-42af-a11d-6423e7dff1a8" providerId="ADAL" clId="{D216F820-60E6-420B-AD8E-649CB9B4A3C5}" dt="2023-08-24T13:05:28.645" v="5384"/>
          <ac:inkMkLst>
            <pc:docMk/>
            <pc:sldMk cId="3368351876" sldId="286"/>
            <ac:inkMk id="96" creationId="{463E8F6B-06DB-FE01-F850-227EA3AC517A}"/>
          </ac:inkMkLst>
        </pc:inkChg>
        <pc:inkChg chg="add mod">
          <ac:chgData name="Davood Wadi" userId="22e59502-a1b6-42af-a11d-6423e7dff1a8" providerId="ADAL" clId="{D216F820-60E6-420B-AD8E-649CB9B4A3C5}" dt="2023-08-24T13:05:28.645" v="5384"/>
          <ac:inkMkLst>
            <pc:docMk/>
            <pc:sldMk cId="3368351876" sldId="286"/>
            <ac:inkMk id="97" creationId="{242D54CA-8BAF-A7C1-4FB4-AF6AC73ECEFE}"/>
          </ac:inkMkLst>
        </pc:inkChg>
        <pc:inkChg chg="add mod">
          <ac:chgData name="Davood Wadi" userId="22e59502-a1b6-42af-a11d-6423e7dff1a8" providerId="ADAL" clId="{D216F820-60E6-420B-AD8E-649CB9B4A3C5}" dt="2023-08-24T13:05:28.645" v="5384"/>
          <ac:inkMkLst>
            <pc:docMk/>
            <pc:sldMk cId="3368351876" sldId="286"/>
            <ac:inkMk id="98" creationId="{EEE96FFA-28F9-AD0B-6C26-61B16BA8F3F2}"/>
          </ac:inkMkLst>
        </pc:inkChg>
        <pc:inkChg chg="add mod">
          <ac:chgData name="Davood Wadi" userId="22e59502-a1b6-42af-a11d-6423e7dff1a8" providerId="ADAL" clId="{D216F820-60E6-420B-AD8E-649CB9B4A3C5}" dt="2023-08-24T13:05:28.645" v="5384"/>
          <ac:inkMkLst>
            <pc:docMk/>
            <pc:sldMk cId="3368351876" sldId="286"/>
            <ac:inkMk id="99" creationId="{DE836D2C-68D0-B2F5-17A2-525C2063257A}"/>
          </ac:inkMkLst>
        </pc:inkChg>
        <pc:inkChg chg="add mod">
          <ac:chgData name="Davood Wadi" userId="22e59502-a1b6-42af-a11d-6423e7dff1a8" providerId="ADAL" clId="{D216F820-60E6-420B-AD8E-649CB9B4A3C5}" dt="2023-08-24T13:05:28.645" v="5384"/>
          <ac:inkMkLst>
            <pc:docMk/>
            <pc:sldMk cId="3368351876" sldId="286"/>
            <ac:inkMk id="100" creationId="{184CFBE2-FA07-1BE3-327C-952889A34490}"/>
          </ac:inkMkLst>
        </pc:inkChg>
        <pc:inkChg chg="add mod">
          <ac:chgData name="Davood Wadi" userId="22e59502-a1b6-42af-a11d-6423e7dff1a8" providerId="ADAL" clId="{D216F820-60E6-420B-AD8E-649CB9B4A3C5}" dt="2023-08-24T13:05:28.645" v="5384"/>
          <ac:inkMkLst>
            <pc:docMk/>
            <pc:sldMk cId="3368351876" sldId="286"/>
            <ac:inkMk id="101" creationId="{1D16DA7D-C6C1-65A1-930A-741BB5B4136F}"/>
          </ac:inkMkLst>
        </pc:inkChg>
        <pc:inkChg chg="add mod">
          <ac:chgData name="Davood Wadi" userId="22e59502-a1b6-42af-a11d-6423e7dff1a8" providerId="ADAL" clId="{D216F820-60E6-420B-AD8E-649CB9B4A3C5}" dt="2023-08-24T13:05:28.645" v="5384"/>
          <ac:inkMkLst>
            <pc:docMk/>
            <pc:sldMk cId="3368351876" sldId="286"/>
            <ac:inkMk id="103" creationId="{CD8F3E39-59B8-D3D7-2562-0347B2DC573C}"/>
          </ac:inkMkLst>
        </pc:inkChg>
        <pc:inkChg chg="add mod">
          <ac:chgData name="Davood Wadi" userId="22e59502-a1b6-42af-a11d-6423e7dff1a8" providerId="ADAL" clId="{D216F820-60E6-420B-AD8E-649CB9B4A3C5}" dt="2023-08-24T13:05:28.645" v="5384"/>
          <ac:inkMkLst>
            <pc:docMk/>
            <pc:sldMk cId="3368351876" sldId="286"/>
            <ac:inkMk id="104" creationId="{B97FCB8A-533B-8AFA-8028-BDC93404A826}"/>
          </ac:inkMkLst>
        </pc:inkChg>
        <pc:inkChg chg="add mod">
          <ac:chgData name="Davood Wadi" userId="22e59502-a1b6-42af-a11d-6423e7dff1a8" providerId="ADAL" clId="{D216F820-60E6-420B-AD8E-649CB9B4A3C5}" dt="2023-08-24T13:05:28.645" v="5384"/>
          <ac:inkMkLst>
            <pc:docMk/>
            <pc:sldMk cId="3368351876" sldId="286"/>
            <ac:inkMk id="106" creationId="{76BCD676-ED56-5A1A-5877-0E8B2774F3A4}"/>
          </ac:inkMkLst>
        </pc:inkChg>
        <pc:inkChg chg="add">
          <ac:chgData name="Davood Wadi" userId="22e59502-a1b6-42af-a11d-6423e7dff1a8" providerId="ADAL" clId="{D216F820-60E6-420B-AD8E-649CB9B4A3C5}" dt="2023-08-24T13:05:20.899" v="5375" actId="9405"/>
          <ac:inkMkLst>
            <pc:docMk/>
            <pc:sldMk cId="3368351876" sldId="286"/>
            <ac:inkMk id="108" creationId="{D98B0D2C-783C-FAAD-1DC3-D682488488B9}"/>
          </ac:inkMkLst>
        </pc:inkChg>
        <pc:inkChg chg="add mod">
          <ac:chgData name="Davood Wadi" userId="22e59502-a1b6-42af-a11d-6423e7dff1a8" providerId="ADAL" clId="{D216F820-60E6-420B-AD8E-649CB9B4A3C5}" dt="2023-08-24T13:05:28.645" v="5384"/>
          <ac:inkMkLst>
            <pc:docMk/>
            <pc:sldMk cId="3368351876" sldId="286"/>
            <ac:inkMk id="109" creationId="{06FD5945-93AA-5518-C738-1C5FF09542D6}"/>
          </ac:inkMkLst>
        </pc:inkChg>
        <pc:inkChg chg="add mod">
          <ac:chgData name="Davood Wadi" userId="22e59502-a1b6-42af-a11d-6423e7dff1a8" providerId="ADAL" clId="{D216F820-60E6-420B-AD8E-649CB9B4A3C5}" dt="2023-08-24T13:05:28.645" v="5384"/>
          <ac:inkMkLst>
            <pc:docMk/>
            <pc:sldMk cId="3368351876" sldId="286"/>
            <ac:inkMk id="110" creationId="{E266DB34-D895-3C3D-104B-395EDE5444E0}"/>
          </ac:inkMkLst>
        </pc:inkChg>
        <pc:inkChg chg="add mod">
          <ac:chgData name="Davood Wadi" userId="22e59502-a1b6-42af-a11d-6423e7dff1a8" providerId="ADAL" clId="{D216F820-60E6-420B-AD8E-649CB9B4A3C5}" dt="2023-08-24T13:05:28.645" v="5384"/>
          <ac:inkMkLst>
            <pc:docMk/>
            <pc:sldMk cId="3368351876" sldId="286"/>
            <ac:inkMk id="111" creationId="{BEB50FF7-89EA-ED15-4E4E-A30D6253DCCB}"/>
          </ac:inkMkLst>
        </pc:inkChg>
        <pc:inkChg chg="add mod">
          <ac:chgData name="Davood Wadi" userId="22e59502-a1b6-42af-a11d-6423e7dff1a8" providerId="ADAL" clId="{D216F820-60E6-420B-AD8E-649CB9B4A3C5}" dt="2023-08-24T13:05:28.645" v="5384"/>
          <ac:inkMkLst>
            <pc:docMk/>
            <pc:sldMk cId="3368351876" sldId="286"/>
            <ac:inkMk id="112" creationId="{B151ECCB-5EB8-882E-2397-3A4C58BE9EE6}"/>
          </ac:inkMkLst>
        </pc:inkChg>
        <pc:inkChg chg="add mod">
          <ac:chgData name="Davood Wadi" userId="22e59502-a1b6-42af-a11d-6423e7dff1a8" providerId="ADAL" clId="{D216F820-60E6-420B-AD8E-649CB9B4A3C5}" dt="2023-08-24T13:05:28.645" v="5384"/>
          <ac:inkMkLst>
            <pc:docMk/>
            <pc:sldMk cId="3368351876" sldId="286"/>
            <ac:inkMk id="114" creationId="{9DF56531-F2D0-6FC8-7F46-24D3D8C52512}"/>
          </ac:inkMkLst>
        </pc:inkChg>
        <pc:inkChg chg="add mod">
          <ac:chgData name="Davood Wadi" userId="22e59502-a1b6-42af-a11d-6423e7dff1a8" providerId="ADAL" clId="{D216F820-60E6-420B-AD8E-649CB9B4A3C5}" dt="2023-08-24T13:05:28.645" v="5384"/>
          <ac:inkMkLst>
            <pc:docMk/>
            <pc:sldMk cId="3368351876" sldId="286"/>
            <ac:inkMk id="115" creationId="{04C1ACB1-9A8F-7D20-1AC7-F46E359926A0}"/>
          </ac:inkMkLst>
        </pc:inkChg>
        <pc:inkChg chg="add mod">
          <ac:chgData name="Davood Wadi" userId="22e59502-a1b6-42af-a11d-6423e7dff1a8" providerId="ADAL" clId="{D216F820-60E6-420B-AD8E-649CB9B4A3C5}" dt="2023-08-24T13:05:28.645" v="5384"/>
          <ac:inkMkLst>
            <pc:docMk/>
            <pc:sldMk cId="3368351876" sldId="286"/>
            <ac:inkMk id="116" creationId="{1A1F853C-A332-10BF-174A-90C018A92317}"/>
          </ac:inkMkLst>
        </pc:inkChg>
        <pc:inkChg chg="add mod">
          <ac:chgData name="Davood Wadi" userId="22e59502-a1b6-42af-a11d-6423e7dff1a8" providerId="ADAL" clId="{D216F820-60E6-420B-AD8E-649CB9B4A3C5}" dt="2023-08-24T13:05:41.032" v="5388"/>
          <ac:inkMkLst>
            <pc:docMk/>
            <pc:sldMk cId="3368351876" sldId="286"/>
            <ac:inkMk id="118" creationId="{E8C327CA-F410-D0EC-E871-B8A4EF52FE18}"/>
          </ac:inkMkLst>
        </pc:inkChg>
        <pc:inkChg chg="add mod">
          <ac:chgData name="Davood Wadi" userId="22e59502-a1b6-42af-a11d-6423e7dff1a8" providerId="ADAL" clId="{D216F820-60E6-420B-AD8E-649CB9B4A3C5}" dt="2023-08-24T13:05:41.032" v="5388"/>
          <ac:inkMkLst>
            <pc:docMk/>
            <pc:sldMk cId="3368351876" sldId="286"/>
            <ac:inkMk id="119" creationId="{D28DC058-1109-82EB-40CD-EC1740D5B18F}"/>
          </ac:inkMkLst>
        </pc:inkChg>
        <pc:inkChg chg="add mod">
          <ac:chgData name="Davood Wadi" userId="22e59502-a1b6-42af-a11d-6423e7dff1a8" providerId="ADAL" clId="{D216F820-60E6-420B-AD8E-649CB9B4A3C5}" dt="2023-08-24T13:05:41.032" v="5388"/>
          <ac:inkMkLst>
            <pc:docMk/>
            <pc:sldMk cId="3368351876" sldId="286"/>
            <ac:inkMk id="120" creationId="{BE41FFEE-8044-2427-3354-E8AC7B6C4BF2}"/>
          </ac:inkMkLst>
        </pc:inkChg>
        <pc:cxnChg chg="add mod">
          <ac:chgData name="Davood Wadi" userId="22e59502-a1b6-42af-a11d-6423e7dff1a8" providerId="ADAL" clId="{D216F820-60E6-420B-AD8E-649CB9B4A3C5}" dt="2023-08-23T15:35:41.016" v="2398" actId="14100"/>
          <ac:cxnSpMkLst>
            <pc:docMk/>
            <pc:sldMk cId="3368351876" sldId="286"/>
            <ac:cxnSpMk id="13" creationId="{D96AD98F-78DC-F633-314B-29AC0DBAE73A}"/>
          </ac:cxnSpMkLst>
        </pc:cxnChg>
      </pc:sldChg>
      <pc:sldChg chg="addSp delSp modSp new mod modClrScheme chgLayout">
        <pc:chgData name="Davood Wadi" userId="22e59502-a1b6-42af-a11d-6423e7dff1a8" providerId="ADAL" clId="{D216F820-60E6-420B-AD8E-649CB9B4A3C5}" dt="2023-08-23T21:08:10.715" v="4146" actId="20577"/>
        <pc:sldMkLst>
          <pc:docMk/>
          <pc:sldMk cId="1878844804" sldId="287"/>
        </pc:sldMkLst>
        <pc:spChg chg="del mod ord">
          <ac:chgData name="Davood Wadi" userId="22e59502-a1b6-42af-a11d-6423e7dff1a8" providerId="ADAL" clId="{D216F820-60E6-420B-AD8E-649CB9B4A3C5}" dt="2023-08-23T21:07:52.381" v="4114" actId="700"/>
          <ac:spMkLst>
            <pc:docMk/>
            <pc:sldMk cId="1878844804" sldId="287"/>
            <ac:spMk id="2" creationId="{59CB3C99-28BF-47C0-4B17-DC91BD5CADBB}"/>
          </ac:spMkLst>
        </pc:spChg>
        <pc:spChg chg="del mod ord">
          <ac:chgData name="Davood Wadi" userId="22e59502-a1b6-42af-a11d-6423e7dff1a8" providerId="ADAL" clId="{D216F820-60E6-420B-AD8E-649CB9B4A3C5}" dt="2023-08-23T21:07:52.381" v="4114" actId="700"/>
          <ac:spMkLst>
            <pc:docMk/>
            <pc:sldMk cId="1878844804" sldId="287"/>
            <ac:spMk id="3" creationId="{9A21525F-F016-FB4A-7BD2-099737A1A561}"/>
          </ac:spMkLst>
        </pc:spChg>
        <pc:spChg chg="mod ord">
          <ac:chgData name="Davood Wadi" userId="22e59502-a1b6-42af-a11d-6423e7dff1a8" providerId="ADAL" clId="{D216F820-60E6-420B-AD8E-649CB9B4A3C5}" dt="2023-08-23T21:07:52.381" v="4114" actId="700"/>
          <ac:spMkLst>
            <pc:docMk/>
            <pc:sldMk cId="1878844804" sldId="287"/>
            <ac:spMk id="4" creationId="{D1B57518-FF70-51CE-396D-C83D351A9C90}"/>
          </ac:spMkLst>
        </pc:spChg>
        <pc:spChg chg="mod ord">
          <ac:chgData name="Davood Wadi" userId="22e59502-a1b6-42af-a11d-6423e7dff1a8" providerId="ADAL" clId="{D216F820-60E6-420B-AD8E-649CB9B4A3C5}" dt="2023-08-23T21:07:52.381" v="4114" actId="700"/>
          <ac:spMkLst>
            <pc:docMk/>
            <pc:sldMk cId="1878844804" sldId="287"/>
            <ac:spMk id="5" creationId="{742C3187-C867-60FB-99DB-3E5ED5E2910C}"/>
          </ac:spMkLst>
        </pc:spChg>
        <pc:spChg chg="add mod ord">
          <ac:chgData name="Davood Wadi" userId="22e59502-a1b6-42af-a11d-6423e7dff1a8" providerId="ADAL" clId="{D216F820-60E6-420B-AD8E-649CB9B4A3C5}" dt="2023-08-23T21:08:10.715" v="4146" actId="20577"/>
          <ac:spMkLst>
            <pc:docMk/>
            <pc:sldMk cId="1878844804" sldId="287"/>
            <ac:spMk id="6" creationId="{BD483634-E194-7AAD-CA27-4A306F727D63}"/>
          </ac:spMkLst>
        </pc:spChg>
        <pc:spChg chg="add del mod ord">
          <ac:chgData name="Davood Wadi" userId="22e59502-a1b6-42af-a11d-6423e7dff1a8" providerId="ADAL" clId="{D216F820-60E6-420B-AD8E-649CB9B4A3C5}" dt="2023-08-23T21:08:06.773" v="4134"/>
          <ac:spMkLst>
            <pc:docMk/>
            <pc:sldMk cId="1878844804" sldId="287"/>
            <ac:spMk id="7" creationId="{059AE6A3-C7C5-25F7-5101-AF3E2097EA92}"/>
          </ac:spMkLst>
        </pc:spChg>
      </pc:sldChg>
      <pc:sldChg chg="modSp add mod ord">
        <pc:chgData name="Davood Wadi" userId="22e59502-a1b6-42af-a11d-6423e7dff1a8" providerId="ADAL" clId="{D216F820-60E6-420B-AD8E-649CB9B4A3C5}" dt="2023-08-23T21:08:27.327" v="4161" actId="20577"/>
        <pc:sldMkLst>
          <pc:docMk/>
          <pc:sldMk cId="3496499208" sldId="288"/>
        </pc:sldMkLst>
        <pc:spChg chg="mod">
          <ac:chgData name="Davood Wadi" userId="22e59502-a1b6-42af-a11d-6423e7dff1a8" providerId="ADAL" clId="{D216F820-60E6-420B-AD8E-649CB9B4A3C5}" dt="2023-08-23T21:08:27.327" v="4161" actId="20577"/>
          <ac:spMkLst>
            <pc:docMk/>
            <pc:sldMk cId="3496499208" sldId="288"/>
            <ac:spMk id="7" creationId="{059AE6A3-C7C5-25F7-5101-AF3E2097EA92}"/>
          </ac:spMkLst>
        </pc:spChg>
      </pc:sldChg>
      <pc:sldChg chg="addSp delSp modSp new mod modClrScheme chgLayout">
        <pc:chgData name="Davood Wadi" userId="22e59502-a1b6-42af-a11d-6423e7dff1a8" providerId="ADAL" clId="{D216F820-60E6-420B-AD8E-649CB9B4A3C5}" dt="2023-08-23T21:09:10.328" v="4214" actId="20577"/>
        <pc:sldMkLst>
          <pc:docMk/>
          <pc:sldMk cId="1311980079" sldId="289"/>
        </pc:sldMkLst>
        <pc:spChg chg="del mod ord">
          <ac:chgData name="Davood Wadi" userId="22e59502-a1b6-42af-a11d-6423e7dff1a8" providerId="ADAL" clId="{D216F820-60E6-420B-AD8E-649CB9B4A3C5}" dt="2023-08-23T21:08:51.427" v="4163" actId="700"/>
          <ac:spMkLst>
            <pc:docMk/>
            <pc:sldMk cId="1311980079" sldId="289"/>
            <ac:spMk id="2" creationId="{90912E2E-7CCC-BCAB-1EB0-02C6D4863259}"/>
          </ac:spMkLst>
        </pc:spChg>
        <pc:spChg chg="del mod ord">
          <ac:chgData name="Davood Wadi" userId="22e59502-a1b6-42af-a11d-6423e7dff1a8" providerId="ADAL" clId="{D216F820-60E6-420B-AD8E-649CB9B4A3C5}" dt="2023-08-23T21:08:51.427" v="4163" actId="700"/>
          <ac:spMkLst>
            <pc:docMk/>
            <pc:sldMk cId="1311980079" sldId="289"/>
            <ac:spMk id="3" creationId="{5963C4EE-A672-CC62-F9B6-1816DE1CC094}"/>
          </ac:spMkLst>
        </pc:spChg>
        <pc:spChg chg="del">
          <ac:chgData name="Davood Wadi" userId="22e59502-a1b6-42af-a11d-6423e7dff1a8" providerId="ADAL" clId="{D216F820-60E6-420B-AD8E-649CB9B4A3C5}" dt="2023-08-23T21:08:51.427" v="4163" actId="700"/>
          <ac:spMkLst>
            <pc:docMk/>
            <pc:sldMk cId="1311980079" sldId="289"/>
            <ac:spMk id="4" creationId="{590AE5F7-2B2B-45DD-3027-614888ED3105}"/>
          </ac:spMkLst>
        </pc:spChg>
        <pc:spChg chg="mod ord">
          <ac:chgData name="Davood Wadi" userId="22e59502-a1b6-42af-a11d-6423e7dff1a8" providerId="ADAL" clId="{D216F820-60E6-420B-AD8E-649CB9B4A3C5}" dt="2023-08-23T21:08:51.427" v="4163" actId="700"/>
          <ac:spMkLst>
            <pc:docMk/>
            <pc:sldMk cId="1311980079" sldId="289"/>
            <ac:spMk id="5" creationId="{156CEEEF-713F-C9F8-E9E9-2A9B4F0D76DA}"/>
          </ac:spMkLst>
        </pc:spChg>
        <pc:spChg chg="mod ord">
          <ac:chgData name="Davood Wadi" userId="22e59502-a1b6-42af-a11d-6423e7dff1a8" providerId="ADAL" clId="{D216F820-60E6-420B-AD8E-649CB9B4A3C5}" dt="2023-08-23T21:08:51.427" v="4163" actId="700"/>
          <ac:spMkLst>
            <pc:docMk/>
            <pc:sldMk cId="1311980079" sldId="289"/>
            <ac:spMk id="6" creationId="{B02EA9E2-87CE-9062-3B50-A6194298D567}"/>
          </ac:spMkLst>
        </pc:spChg>
        <pc:spChg chg="add mod ord">
          <ac:chgData name="Davood Wadi" userId="22e59502-a1b6-42af-a11d-6423e7dff1a8" providerId="ADAL" clId="{D216F820-60E6-420B-AD8E-649CB9B4A3C5}" dt="2023-08-23T21:08:59.165" v="4174" actId="20577"/>
          <ac:spMkLst>
            <pc:docMk/>
            <pc:sldMk cId="1311980079" sldId="289"/>
            <ac:spMk id="7" creationId="{4ED8F031-F608-7437-4AA6-8FF3DCA53C93}"/>
          </ac:spMkLst>
        </pc:spChg>
        <pc:spChg chg="add mod ord">
          <ac:chgData name="Davood Wadi" userId="22e59502-a1b6-42af-a11d-6423e7dff1a8" providerId="ADAL" clId="{D216F820-60E6-420B-AD8E-649CB9B4A3C5}" dt="2023-08-23T21:09:10.328" v="4214" actId="20577"/>
          <ac:spMkLst>
            <pc:docMk/>
            <pc:sldMk cId="1311980079" sldId="289"/>
            <ac:spMk id="8" creationId="{C6AC9AAC-5E46-B250-D337-A256FF88806C}"/>
          </ac:spMkLst>
        </pc:spChg>
      </pc:sldChg>
      <pc:sldChg chg="addSp delSp modSp add mod ord">
        <pc:chgData name="Davood Wadi" userId="22e59502-a1b6-42af-a11d-6423e7dff1a8" providerId="ADAL" clId="{D216F820-60E6-420B-AD8E-649CB9B4A3C5}" dt="2023-08-24T13:12:32.448" v="5595"/>
        <pc:sldMkLst>
          <pc:docMk/>
          <pc:sldMk cId="3515844360" sldId="290"/>
        </pc:sldMkLst>
        <pc:grpChg chg="mod">
          <ac:chgData name="Davood Wadi" userId="22e59502-a1b6-42af-a11d-6423e7dff1a8" providerId="ADAL" clId="{D216F820-60E6-420B-AD8E-649CB9B4A3C5}" dt="2023-08-24T13:11:07.068" v="5525"/>
          <ac:grpSpMkLst>
            <pc:docMk/>
            <pc:sldMk cId="3515844360" sldId="290"/>
            <ac:grpSpMk id="13" creationId="{45C66446-4524-3A5A-C2BF-7B1BFCF3A0C0}"/>
          </ac:grpSpMkLst>
        </pc:grpChg>
        <pc:grpChg chg="del mod">
          <ac:chgData name="Davood Wadi" userId="22e59502-a1b6-42af-a11d-6423e7dff1a8" providerId="ADAL" clId="{D216F820-60E6-420B-AD8E-649CB9B4A3C5}" dt="2023-08-24T13:11:25.199" v="5540"/>
          <ac:grpSpMkLst>
            <pc:docMk/>
            <pc:sldMk cId="3515844360" sldId="290"/>
            <ac:grpSpMk id="16" creationId="{48B276D2-8DFE-C18A-D6A0-8EA5CD48E962}"/>
          </ac:grpSpMkLst>
        </pc:grpChg>
        <pc:grpChg chg="del mod">
          <ac:chgData name="Davood Wadi" userId="22e59502-a1b6-42af-a11d-6423e7dff1a8" providerId="ADAL" clId="{D216F820-60E6-420B-AD8E-649CB9B4A3C5}" dt="2023-08-24T13:11:30.234" v="5542"/>
          <ac:grpSpMkLst>
            <pc:docMk/>
            <pc:sldMk cId="3515844360" sldId="290"/>
            <ac:grpSpMk id="21" creationId="{007133C3-D2B2-0E81-70A0-4D4A64A26585}"/>
          </ac:grpSpMkLst>
        </pc:grpChg>
        <pc:grpChg chg="mod">
          <ac:chgData name="Davood Wadi" userId="22e59502-a1b6-42af-a11d-6423e7dff1a8" providerId="ADAL" clId="{D216F820-60E6-420B-AD8E-649CB9B4A3C5}" dt="2023-08-24T13:11:21.228" v="5537"/>
          <ac:grpSpMkLst>
            <pc:docMk/>
            <pc:sldMk cId="3515844360" sldId="290"/>
            <ac:grpSpMk id="25" creationId="{E3F1AFAA-FD22-5969-CC21-C9F9DCF8951F}"/>
          </ac:grpSpMkLst>
        </pc:grpChg>
        <pc:grpChg chg="mod">
          <ac:chgData name="Davood Wadi" userId="22e59502-a1b6-42af-a11d-6423e7dff1a8" providerId="ADAL" clId="{D216F820-60E6-420B-AD8E-649CB9B4A3C5}" dt="2023-08-24T13:11:25.199" v="5540"/>
          <ac:grpSpMkLst>
            <pc:docMk/>
            <pc:sldMk cId="3515844360" sldId="290"/>
            <ac:grpSpMk id="28" creationId="{6906082D-7571-957B-CD8D-9F0B55A85945}"/>
          </ac:grpSpMkLst>
        </pc:grpChg>
        <pc:grpChg chg="del mod">
          <ac:chgData name="Davood Wadi" userId="22e59502-a1b6-42af-a11d-6423e7dff1a8" providerId="ADAL" clId="{D216F820-60E6-420B-AD8E-649CB9B4A3C5}" dt="2023-08-24T13:11:35.383" v="5549"/>
          <ac:grpSpMkLst>
            <pc:docMk/>
            <pc:sldMk cId="3515844360" sldId="290"/>
            <ac:grpSpMk id="30" creationId="{6948AF40-EDB0-3460-5663-BE4FEE4401DB}"/>
          </ac:grpSpMkLst>
        </pc:grpChg>
        <pc:grpChg chg="mod">
          <ac:chgData name="Davood Wadi" userId="22e59502-a1b6-42af-a11d-6423e7dff1a8" providerId="ADAL" clId="{D216F820-60E6-420B-AD8E-649CB9B4A3C5}" dt="2023-08-24T13:11:35.383" v="5549"/>
          <ac:grpSpMkLst>
            <pc:docMk/>
            <pc:sldMk cId="3515844360" sldId="290"/>
            <ac:grpSpMk id="37" creationId="{79F0CC10-CE11-4F8D-76C0-39A510B98CF2}"/>
          </ac:grpSpMkLst>
        </pc:grpChg>
        <pc:grpChg chg="del mod">
          <ac:chgData name="Davood Wadi" userId="22e59502-a1b6-42af-a11d-6423e7dff1a8" providerId="ADAL" clId="{D216F820-60E6-420B-AD8E-649CB9B4A3C5}" dt="2023-08-24T13:11:57.331" v="5560"/>
          <ac:grpSpMkLst>
            <pc:docMk/>
            <pc:sldMk cId="3515844360" sldId="290"/>
            <ac:grpSpMk id="45" creationId="{FDF23205-34C3-22B5-B573-FCF1691DB510}"/>
          </ac:grpSpMkLst>
        </pc:grpChg>
        <pc:grpChg chg="del mod">
          <ac:chgData name="Davood Wadi" userId="22e59502-a1b6-42af-a11d-6423e7dff1a8" providerId="ADAL" clId="{D216F820-60E6-420B-AD8E-649CB9B4A3C5}" dt="2023-08-24T13:11:59.542" v="5562"/>
          <ac:grpSpMkLst>
            <pc:docMk/>
            <pc:sldMk cId="3515844360" sldId="290"/>
            <ac:grpSpMk id="48" creationId="{647F0808-3323-4F8D-CC71-2D46A349F67D}"/>
          </ac:grpSpMkLst>
        </pc:grpChg>
        <pc:grpChg chg="mod">
          <ac:chgData name="Davood Wadi" userId="22e59502-a1b6-42af-a11d-6423e7dff1a8" providerId="ADAL" clId="{D216F820-60E6-420B-AD8E-649CB9B4A3C5}" dt="2023-08-24T13:11:59.542" v="5562"/>
          <ac:grpSpMkLst>
            <pc:docMk/>
            <pc:sldMk cId="3515844360" sldId="290"/>
            <ac:grpSpMk id="50" creationId="{71471ADE-21B6-A053-FA62-84DF9CF2A642}"/>
          </ac:grpSpMkLst>
        </pc:grpChg>
        <pc:grpChg chg="mod">
          <ac:chgData name="Davood Wadi" userId="22e59502-a1b6-42af-a11d-6423e7dff1a8" providerId="ADAL" clId="{D216F820-60E6-420B-AD8E-649CB9B4A3C5}" dt="2023-08-24T13:12:11.130" v="5567"/>
          <ac:grpSpMkLst>
            <pc:docMk/>
            <pc:sldMk cId="3515844360" sldId="290"/>
            <ac:grpSpMk id="55" creationId="{5BECC92D-6B4F-2BE9-4ADF-5890250D2C97}"/>
          </ac:grpSpMkLst>
        </pc:grpChg>
        <pc:grpChg chg="del mod">
          <ac:chgData name="Davood Wadi" userId="22e59502-a1b6-42af-a11d-6423e7dff1a8" providerId="ADAL" clId="{D216F820-60E6-420B-AD8E-649CB9B4A3C5}" dt="2023-08-24T13:12:16.710" v="5573"/>
          <ac:grpSpMkLst>
            <pc:docMk/>
            <pc:sldMk cId="3515844360" sldId="290"/>
            <ac:grpSpMk id="59" creationId="{13C8EEFB-655D-429A-7135-ADD48D0CF36C}"/>
          </ac:grpSpMkLst>
        </pc:grpChg>
        <pc:grpChg chg="mod">
          <ac:chgData name="Davood Wadi" userId="22e59502-a1b6-42af-a11d-6423e7dff1a8" providerId="ADAL" clId="{D216F820-60E6-420B-AD8E-649CB9B4A3C5}" dt="2023-08-24T13:12:16.710" v="5573"/>
          <ac:grpSpMkLst>
            <pc:docMk/>
            <pc:sldMk cId="3515844360" sldId="290"/>
            <ac:grpSpMk id="61" creationId="{A0F6F9DB-541A-23B8-0186-33400E591FE5}"/>
          </ac:grpSpMkLst>
        </pc:grpChg>
        <pc:grpChg chg="mod">
          <ac:chgData name="Davood Wadi" userId="22e59502-a1b6-42af-a11d-6423e7dff1a8" providerId="ADAL" clId="{D216F820-60E6-420B-AD8E-649CB9B4A3C5}" dt="2023-08-24T13:12:32.448" v="5595"/>
          <ac:grpSpMkLst>
            <pc:docMk/>
            <pc:sldMk cId="3515844360" sldId="290"/>
            <ac:grpSpMk id="83" creationId="{5FC58239-50BE-0B21-FB39-7D0C2B6B44DE}"/>
          </ac:grpSpMkLst>
        </pc:grpChg>
        <pc:picChg chg="mod">
          <ac:chgData name="Davood Wadi" userId="22e59502-a1b6-42af-a11d-6423e7dff1a8" providerId="ADAL" clId="{D216F820-60E6-420B-AD8E-649CB9B4A3C5}" dt="2023-08-24T12:22:20.828" v="4316" actId="1076"/>
          <ac:picMkLst>
            <pc:docMk/>
            <pc:sldMk cId="3515844360" sldId="290"/>
            <ac:picMk id="5" creationId="{2437EC1D-A4D7-E8CF-A557-CAC37139BB88}"/>
          </ac:picMkLst>
        </pc:picChg>
        <pc:inkChg chg="add">
          <ac:chgData name="Davood Wadi" userId="22e59502-a1b6-42af-a11d-6423e7dff1a8" providerId="ADAL" clId="{D216F820-60E6-420B-AD8E-649CB9B4A3C5}" dt="2023-08-24T13:10:41.986" v="5519" actId="9405"/>
          <ac:inkMkLst>
            <pc:docMk/>
            <pc:sldMk cId="3515844360" sldId="290"/>
            <ac:inkMk id="3" creationId="{B61F123A-3C7A-682B-C2E1-B2BAE45D9F0E}"/>
          </ac:inkMkLst>
        </pc:inkChg>
        <pc:inkChg chg="add mod">
          <ac:chgData name="Davood Wadi" userId="22e59502-a1b6-42af-a11d-6423e7dff1a8" providerId="ADAL" clId="{D216F820-60E6-420B-AD8E-649CB9B4A3C5}" dt="2023-08-24T13:11:07.068" v="5525"/>
          <ac:inkMkLst>
            <pc:docMk/>
            <pc:sldMk cId="3515844360" sldId="290"/>
            <ac:inkMk id="4" creationId="{E194A6EC-77C0-858F-AAE4-0624ECFE510E}"/>
          </ac:inkMkLst>
        </pc:inkChg>
        <pc:inkChg chg="add mod">
          <ac:chgData name="Davood Wadi" userId="22e59502-a1b6-42af-a11d-6423e7dff1a8" providerId="ADAL" clId="{D216F820-60E6-420B-AD8E-649CB9B4A3C5}" dt="2023-08-24T13:11:07.068" v="5525"/>
          <ac:inkMkLst>
            <pc:docMk/>
            <pc:sldMk cId="3515844360" sldId="290"/>
            <ac:inkMk id="9" creationId="{74EB347E-1B74-52BF-E1FD-BFE6BAF56308}"/>
          </ac:inkMkLst>
        </pc:inkChg>
        <pc:inkChg chg="add">
          <ac:chgData name="Davood Wadi" userId="22e59502-a1b6-42af-a11d-6423e7dff1a8" providerId="ADAL" clId="{D216F820-60E6-420B-AD8E-649CB9B4A3C5}" dt="2023-08-24T13:11:01.003" v="5522" actId="9405"/>
          <ac:inkMkLst>
            <pc:docMk/>
            <pc:sldMk cId="3515844360" sldId="290"/>
            <ac:inkMk id="10" creationId="{15AC31FF-2312-465F-4BCC-7E1B28F5D9B8}"/>
          </ac:inkMkLst>
        </pc:inkChg>
        <pc:inkChg chg="add mod">
          <ac:chgData name="Davood Wadi" userId="22e59502-a1b6-42af-a11d-6423e7dff1a8" providerId="ADAL" clId="{D216F820-60E6-420B-AD8E-649CB9B4A3C5}" dt="2023-08-24T13:11:07.068" v="5525"/>
          <ac:inkMkLst>
            <pc:docMk/>
            <pc:sldMk cId="3515844360" sldId="290"/>
            <ac:inkMk id="11" creationId="{B91F38EC-894F-CCC8-597F-1DF6E3B228E4}"/>
          </ac:inkMkLst>
        </pc:inkChg>
        <pc:inkChg chg="add mod">
          <ac:chgData name="Davood Wadi" userId="22e59502-a1b6-42af-a11d-6423e7dff1a8" providerId="ADAL" clId="{D216F820-60E6-420B-AD8E-649CB9B4A3C5}" dt="2023-08-24T13:11:07.068" v="5525"/>
          <ac:inkMkLst>
            <pc:docMk/>
            <pc:sldMk cId="3515844360" sldId="290"/>
            <ac:inkMk id="12" creationId="{A688217D-0BAF-15D4-7EC3-216B3A848879}"/>
          </ac:inkMkLst>
        </pc:inkChg>
        <pc:inkChg chg="add mod">
          <ac:chgData name="Davood Wadi" userId="22e59502-a1b6-42af-a11d-6423e7dff1a8" providerId="ADAL" clId="{D216F820-60E6-420B-AD8E-649CB9B4A3C5}" dt="2023-08-24T13:11:25.199" v="5540"/>
          <ac:inkMkLst>
            <pc:docMk/>
            <pc:sldMk cId="3515844360" sldId="290"/>
            <ac:inkMk id="14" creationId="{C0FCF11B-25D4-53F0-2124-6A6AF9C50845}"/>
          </ac:inkMkLst>
        </pc:inkChg>
        <pc:inkChg chg="add mod">
          <ac:chgData name="Davood Wadi" userId="22e59502-a1b6-42af-a11d-6423e7dff1a8" providerId="ADAL" clId="{D216F820-60E6-420B-AD8E-649CB9B4A3C5}" dt="2023-08-24T13:11:25.199" v="5540"/>
          <ac:inkMkLst>
            <pc:docMk/>
            <pc:sldMk cId="3515844360" sldId="290"/>
            <ac:inkMk id="15" creationId="{7D973CEB-3D43-CF75-26D4-94EE1DB27B3A}"/>
          </ac:inkMkLst>
        </pc:inkChg>
        <pc:inkChg chg="add mod">
          <ac:chgData name="Davood Wadi" userId="22e59502-a1b6-42af-a11d-6423e7dff1a8" providerId="ADAL" clId="{D216F820-60E6-420B-AD8E-649CB9B4A3C5}" dt="2023-08-24T13:11:35.383" v="5549"/>
          <ac:inkMkLst>
            <pc:docMk/>
            <pc:sldMk cId="3515844360" sldId="290"/>
            <ac:inkMk id="17" creationId="{77B36444-A8FB-A2E0-C5C6-ECBBF4A5975E}"/>
          </ac:inkMkLst>
        </pc:inkChg>
        <pc:inkChg chg="add mod">
          <ac:chgData name="Davood Wadi" userId="22e59502-a1b6-42af-a11d-6423e7dff1a8" providerId="ADAL" clId="{D216F820-60E6-420B-AD8E-649CB9B4A3C5}" dt="2023-08-24T13:11:35.383" v="5549"/>
          <ac:inkMkLst>
            <pc:docMk/>
            <pc:sldMk cId="3515844360" sldId="290"/>
            <ac:inkMk id="18" creationId="{A5F0ADFE-DBCC-BA1A-1F7F-A561434B9CB3}"/>
          </ac:inkMkLst>
        </pc:inkChg>
        <pc:inkChg chg="add mod">
          <ac:chgData name="Davood Wadi" userId="22e59502-a1b6-42af-a11d-6423e7dff1a8" providerId="ADAL" clId="{D216F820-60E6-420B-AD8E-649CB9B4A3C5}" dt="2023-08-24T13:11:35.383" v="5549"/>
          <ac:inkMkLst>
            <pc:docMk/>
            <pc:sldMk cId="3515844360" sldId="290"/>
            <ac:inkMk id="19" creationId="{AB1B65DB-C8CD-CE5C-79EE-101A2CDC6F17}"/>
          </ac:inkMkLst>
        </pc:inkChg>
        <pc:inkChg chg="add mod">
          <ac:chgData name="Davood Wadi" userId="22e59502-a1b6-42af-a11d-6423e7dff1a8" providerId="ADAL" clId="{D216F820-60E6-420B-AD8E-649CB9B4A3C5}" dt="2023-08-24T13:11:35.383" v="5549"/>
          <ac:inkMkLst>
            <pc:docMk/>
            <pc:sldMk cId="3515844360" sldId="290"/>
            <ac:inkMk id="20" creationId="{B9926839-80C4-CC64-36DD-EDE156E22AE6}"/>
          </ac:inkMkLst>
        </pc:inkChg>
        <pc:inkChg chg="add mod">
          <ac:chgData name="Davood Wadi" userId="22e59502-a1b6-42af-a11d-6423e7dff1a8" providerId="ADAL" clId="{D216F820-60E6-420B-AD8E-649CB9B4A3C5}" dt="2023-08-24T13:11:21.228" v="5537"/>
          <ac:inkMkLst>
            <pc:docMk/>
            <pc:sldMk cId="3515844360" sldId="290"/>
            <ac:inkMk id="22" creationId="{E62C00A4-09FC-9F5A-C211-1983FBCA6490}"/>
          </ac:inkMkLst>
        </pc:inkChg>
        <pc:inkChg chg="add mod">
          <ac:chgData name="Davood Wadi" userId="22e59502-a1b6-42af-a11d-6423e7dff1a8" providerId="ADAL" clId="{D216F820-60E6-420B-AD8E-649CB9B4A3C5}" dt="2023-08-24T13:11:21.228" v="5537"/>
          <ac:inkMkLst>
            <pc:docMk/>
            <pc:sldMk cId="3515844360" sldId="290"/>
            <ac:inkMk id="23" creationId="{ACEC2AC0-3224-73A5-7EF6-E7CF5F50E40F}"/>
          </ac:inkMkLst>
        </pc:inkChg>
        <pc:inkChg chg="add mod">
          <ac:chgData name="Davood Wadi" userId="22e59502-a1b6-42af-a11d-6423e7dff1a8" providerId="ADAL" clId="{D216F820-60E6-420B-AD8E-649CB9B4A3C5}" dt="2023-08-24T13:11:21.228" v="5537"/>
          <ac:inkMkLst>
            <pc:docMk/>
            <pc:sldMk cId="3515844360" sldId="290"/>
            <ac:inkMk id="24" creationId="{5462500C-02E1-14D3-5522-4B03A799AF51}"/>
          </ac:inkMkLst>
        </pc:inkChg>
        <pc:inkChg chg="add mod">
          <ac:chgData name="Davood Wadi" userId="22e59502-a1b6-42af-a11d-6423e7dff1a8" providerId="ADAL" clId="{D216F820-60E6-420B-AD8E-649CB9B4A3C5}" dt="2023-08-24T13:11:25.199" v="5540"/>
          <ac:inkMkLst>
            <pc:docMk/>
            <pc:sldMk cId="3515844360" sldId="290"/>
            <ac:inkMk id="26" creationId="{6BC55885-E7FA-FF8B-52D3-7C48906A2F4A}"/>
          </ac:inkMkLst>
        </pc:inkChg>
        <pc:inkChg chg="add mod">
          <ac:chgData name="Davood Wadi" userId="22e59502-a1b6-42af-a11d-6423e7dff1a8" providerId="ADAL" clId="{D216F820-60E6-420B-AD8E-649CB9B4A3C5}" dt="2023-08-24T13:11:25.199" v="5540"/>
          <ac:inkMkLst>
            <pc:docMk/>
            <pc:sldMk cId="3515844360" sldId="290"/>
            <ac:inkMk id="27" creationId="{5306E230-C9CF-DF0B-28A3-46CBEF23BF01}"/>
          </ac:inkMkLst>
        </pc:inkChg>
        <pc:inkChg chg="add mod">
          <ac:chgData name="Davood Wadi" userId="22e59502-a1b6-42af-a11d-6423e7dff1a8" providerId="ADAL" clId="{D216F820-60E6-420B-AD8E-649CB9B4A3C5}" dt="2023-08-24T13:11:35.383" v="5549"/>
          <ac:inkMkLst>
            <pc:docMk/>
            <pc:sldMk cId="3515844360" sldId="290"/>
            <ac:inkMk id="29" creationId="{87805545-BFB8-004F-3F15-948E7DC05F88}"/>
          </ac:inkMkLst>
        </pc:inkChg>
        <pc:inkChg chg="add mod">
          <ac:chgData name="Davood Wadi" userId="22e59502-a1b6-42af-a11d-6423e7dff1a8" providerId="ADAL" clId="{D216F820-60E6-420B-AD8E-649CB9B4A3C5}" dt="2023-08-24T13:11:35.383" v="5549"/>
          <ac:inkMkLst>
            <pc:docMk/>
            <pc:sldMk cId="3515844360" sldId="290"/>
            <ac:inkMk id="31" creationId="{98E0D524-8228-1238-ABDB-BE9B5BE989C7}"/>
          </ac:inkMkLst>
        </pc:inkChg>
        <pc:inkChg chg="add mod">
          <ac:chgData name="Davood Wadi" userId="22e59502-a1b6-42af-a11d-6423e7dff1a8" providerId="ADAL" clId="{D216F820-60E6-420B-AD8E-649CB9B4A3C5}" dt="2023-08-24T13:11:35.383" v="5549"/>
          <ac:inkMkLst>
            <pc:docMk/>
            <pc:sldMk cId="3515844360" sldId="290"/>
            <ac:inkMk id="32" creationId="{E9FEAF33-C152-9EA5-FCA4-62935ECA219D}"/>
          </ac:inkMkLst>
        </pc:inkChg>
        <pc:inkChg chg="add mod">
          <ac:chgData name="Davood Wadi" userId="22e59502-a1b6-42af-a11d-6423e7dff1a8" providerId="ADAL" clId="{D216F820-60E6-420B-AD8E-649CB9B4A3C5}" dt="2023-08-24T13:11:35.383" v="5549"/>
          <ac:inkMkLst>
            <pc:docMk/>
            <pc:sldMk cId="3515844360" sldId="290"/>
            <ac:inkMk id="33" creationId="{C55E760B-372B-5344-A431-CBBF301E6E1A}"/>
          </ac:inkMkLst>
        </pc:inkChg>
        <pc:inkChg chg="add mod">
          <ac:chgData name="Davood Wadi" userId="22e59502-a1b6-42af-a11d-6423e7dff1a8" providerId="ADAL" clId="{D216F820-60E6-420B-AD8E-649CB9B4A3C5}" dt="2023-08-24T13:11:35.383" v="5549"/>
          <ac:inkMkLst>
            <pc:docMk/>
            <pc:sldMk cId="3515844360" sldId="290"/>
            <ac:inkMk id="34" creationId="{48CBB0CF-5F21-C169-7E2F-C04E378CC596}"/>
          </ac:inkMkLst>
        </pc:inkChg>
        <pc:inkChg chg="add mod">
          <ac:chgData name="Davood Wadi" userId="22e59502-a1b6-42af-a11d-6423e7dff1a8" providerId="ADAL" clId="{D216F820-60E6-420B-AD8E-649CB9B4A3C5}" dt="2023-08-24T13:11:35.383" v="5549"/>
          <ac:inkMkLst>
            <pc:docMk/>
            <pc:sldMk cId="3515844360" sldId="290"/>
            <ac:inkMk id="35" creationId="{46A9DF93-FB1B-2553-D60E-1035C1F7EC53}"/>
          </ac:inkMkLst>
        </pc:inkChg>
        <pc:inkChg chg="add mod">
          <ac:chgData name="Davood Wadi" userId="22e59502-a1b6-42af-a11d-6423e7dff1a8" providerId="ADAL" clId="{D216F820-60E6-420B-AD8E-649CB9B4A3C5}" dt="2023-08-24T13:11:35.383" v="5549"/>
          <ac:inkMkLst>
            <pc:docMk/>
            <pc:sldMk cId="3515844360" sldId="290"/>
            <ac:inkMk id="36" creationId="{1CF75ECC-59F0-F56E-FB8C-C9EF733C238D}"/>
          </ac:inkMkLst>
        </pc:inkChg>
        <pc:inkChg chg="add">
          <ac:chgData name="Davood Wadi" userId="22e59502-a1b6-42af-a11d-6423e7dff1a8" providerId="ADAL" clId="{D216F820-60E6-420B-AD8E-649CB9B4A3C5}" dt="2023-08-24T13:11:40.826" v="5550" actId="9405"/>
          <ac:inkMkLst>
            <pc:docMk/>
            <pc:sldMk cId="3515844360" sldId="290"/>
            <ac:inkMk id="38" creationId="{020C3090-1267-6C9E-BC00-81F4E722A4DB}"/>
          </ac:inkMkLst>
        </pc:inkChg>
        <pc:inkChg chg="add">
          <ac:chgData name="Davood Wadi" userId="22e59502-a1b6-42af-a11d-6423e7dff1a8" providerId="ADAL" clId="{D216F820-60E6-420B-AD8E-649CB9B4A3C5}" dt="2023-08-24T13:11:44.034" v="5551" actId="9405"/>
          <ac:inkMkLst>
            <pc:docMk/>
            <pc:sldMk cId="3515844360" sldId="290"/>
            <ac:inkMk id="39" creationId="{82E1C107-B186-074C-FCB5-6074DB218A67}"/>
          </ac:inkMkLst>
        </pc:inkChg>
        <pc:inkChg chg="add mod">
          <ac:chgData name="Davood Wadi" userId="22e59502-a1b6-42af-a11d-6423e7dff1a8" providerId="ADAL" clId="{D216F820-60E6-420B-AD8E-649CB9B4A3C5}" dt="2023-08-24T13:11:59.542" v="5562"/>
          <ac:inkMkLst>
            <pc:docMk/>
            <pc:sldMk cId="3515844360" sldId="290"/>
            <ac:inkMk id="40" creationId="{2FDFC514-C65B-A5DC-AF7A-C6A1BD8F4A1D}"/>
          </ac:inkMkLst>
        </pc:inkChg>
        <pc:inkChg chg="add mod">
          <ac:chgData name="Davood Wadi" userId="22e59502-a1b6-42af-a11d-6423e7dff1a8" providerId="ADAL" clId="{D216F820-60E6-420B-AD8E-649CB9B4A3C5}" dt="2023-08-24T13:11:59.542" v="5562"/>
          <ac:inkMkLst>
            <pc:docMk/>
            <pc:sldMk cId="3515844360" sldId="290"/>
            <ac:inkMk id="41" creationId="{E3C8023A-B15F-36F2-E662-C4A81FA31FD6}"/>
          </ac:inkMkLst>
        </pc:inkChg>
        <pc:inkChg chg="add mod">
          <ac:chgData name="Davood Wadi" userId="22e59502-a1b6-42af-a11d-6423e7dff1a8" providerId="ADAL" clId="{D216F820-60E6-420B-AD8E-649CB9B4A3C5}" dt="2023-08-24T13:11:59.542" v="5562"/>
          <ac:inkMkLst>
            <pc:docMk/>
            <pc:sldMk cId="3515844360" sldId="290"/>
            <ac:inkMk id="42" creationId="{94EC98FA-334A-DA1F-5EEC-6B4299508514}"/>
          </ac:inkMkLst>
        </pc:inkChg>
        <pc:inkChg chg="add mod">
          <ac:chgData name="Davood Wadi" userId="22e59502-a1b6-42af-a11d-6423e7dff1a8" providerId="ADAL" clId="{D216F820-60E6-420B-AD8E-649CB9B4A3C5}" dt="2023-08-24T13:11:59.542" v="5562"/>
          <ac:inkMkLst>
            <pc:docMk/>
            <pc:sldMk cId="3515844360" sldId="290"/>
            <ac:inkMk id="43" creationId="{7BAD3D63-92E2-A5F5-D3D8-82E43D8F49C5}"/>
          </ac:inkMkLst>
        </pc:inkChg>
        <pc:inkChg chg="add mod">
          <ac:chgData name="Davood Wadi" userId="22e59502-a1b6-42af-a11d-6423e7dff1a8" providerId="ADAL" clId="{D216F820-60E6-420B-AD8E-649CB9B4A3C5}" dt="2023-08-24T13:11:59.542" v="5562"/>
          <ac:inkMkLst>
            <pc:docMk/>
            <pc:sldMk cId="3515844360" sldId="290"/>
            <ac:inkMk id="44" creationId="{BAB356B4-1311-9254-DFDF-60AF5224A5B4}"/>
          </ac:inkMkLst>
        </pc:inkChg>
        <pc:inkChg chg="add mod">
          <ac:chgData name="Davood Wadi" userId="22e59502-a1b6-42af-a11d-6423e7dff1a8" providerId="ADAL" clId="{D216F820-60E6-420B-AD8E-649CB9B4A3C5}" dt="2023-08-24T13:11:59.542" v="5562"/>
          <ac:inkMkLst>
            <pc:docMk/>
            <pc:sldMk cId="3515844360" sldId="290"/>
            <ac:inkMk id="46" creationId="{8B420ECE-7412-4594-3D4F-66B17639D400}"/>
          </ac:inkMkLst>
        </pc:inkChg>
        <pc:inkChg chg="add mod">
          <ac:chgData name="Davood Wadi" userId="22e59502-a1b6-42af-a11d-6423e7dff1a8" providerId="ADAL" clId="{D216F820-60E6-420B-AD8E-649CB9B4A3C5}" dt="2023-08-24T13:11:59.542" v="5562"/>
          <ac:inkMkLst>
            <pc:docMk/>
            <pc:sldMk cId="3515844360" sldId="290"/>
            <ac:inkMk id="47" creationId="{B52A959E-9E80-9DCE-F70C-0FC95C3020A1}"/>
          </ac:inkMkLst>
        </pc:inkChg>
        <pc:inkChg chg="add mod">
          <ac:chgData name="Davood Wadi" userId="22e59502-a1b6-42af-a11d-6423e7dff1a8" providerId="ADAL" clId="{D216F820-60E6-420B-AD8E-649CB9B4A3C5}" dt="2023-08-24T13:11:59.542" v="5562"/>
          <ac:inkMkLst>
            <pc:docMk/>
            <pc:sldMk cId="3515844360" sldId="290"/>
            <ac:inkMk id="49" creationId="{BE712725-5552-21CA-21DF-5E0B096456B5}"/>
          </ac:inkMkLst>
        </pc:inkChg>
        <pc:inkChg chg="add">
          <ac:chgData name="Davood Wadi" userId="22e59502-a1b6-42af-a11d-6423e7dff1a8" providerId="ADAL" clId="{D216F820-60E6-420B-AD8E-649CB9B4A3C5}" dt="2023-08-24T13:12:02.992" v="5563" actId="9405"/>
          <ac:inkMkLst>
            <pc:docMk/>
            <pc:sldMk cId="3515844360" sldId="290"/>
            <ac:inkMk id="51" creationId="{D4FBE692-B44B-B43A-8E6F-CC2B5127AD86}"/>
          </ac:inkMkLst>
        </pc:inkChg>
        <pc:inkChg chg="add">
          <ac:chgData name="Davood Wadi" userId="22e59502-a1b6-42af-a11d-6423e7dff1a8" providerId="ADAL" clId="{D216F820-60E6-420B-AD8E-649CB9B4A3C5}" dt="2023-08-24T13:12:04.310" v="5564" actId="9405"/>
          <ac:inkMkLst>
            <pc:docMk/>
            <pc:sldMk cId="3515844360" sldId="290"/>
            <ac:inkMk id="52" creationId="{E3C48642-0268-C8DB-D1F8-3F1379C7D14F}"/>
          </ac:inkMkLst>
        </pc:inkChg>
        <pc:inkChg chg="add mod">
          <ac:chgData name="Davood Wadi" userId="22e59502-a1b6-42af-a11d-6423e7dff1a8" providerId="ADAL" clId="{D216F820-60E6-420B-AD8E-649CB9B4A3C5}" dt="2023-08-24T13:12:11.130" v="5567"/>
          <ac:inkMkLst>
            <pc:docMk/>
            <pc:sldMk cId="3515844360" sldId="290"/>
            <ac:inkMk id="53" creationId="{A36C4793-3DE4-1512-3804-8A35E41EAF5E}"/>
          </ac:inkMkLst>
        </pc:inkChg>
        <pc:inkChg chg="add mod">
          <ac:chgData name="Davood Wadi" userId="22e59502-a1b6-42af-a11d-6423e7dff1a8" providerId="ADAL" clId="{D216F820-60E6-420B-AD8E-649CB9B4A3C5}" dt="2023-08-24T13:12:11.130" v="5567"/>
          <ac:inkMkLst>
            <pc:docMk/>
            <pc:sldMk cId="3515844360" sldId="290"/>
            <ac:inkMk id="54" creationId="{6257260B-4C48-043F-67BE-C528E02209CD}"/>
          </ac:inkMkLst>
        </pc:inkChg>
        <pc:inkChg chg="add mod">
          <ac:chgData name="Davood Wadi" userId="22e59502-a1b6-42af-a11d-6423e7dff1a8" providerId="ADAL" clId="{D216F820-60E6-420B-AD8E-649CB9B4A3C5}" dt="2023-08-24T13:12:16.710" v="5573"/>
          <ac:inkMkLst>
            <pc:docMk/>
            <pc:sldMk cId="3515844360" sldId="290"/>
            <ac:inkMk id="56" creationId="{43E72FA2-BD6C-CBC9-8739-1AC23C775CFE}"/>
          </ac:inkMkLst>
        </pc:inkChg>
        <pc:inkChg chg="add mod">
          <ac:chgData name="Davood Wadi" userId="22e59502-a1b6-42af-a11d-6423e7dff1a8" providerId="ADAL" clId="{D216F820-60E6-420B-AD8E-649CB9B4A3C5}" dt="2023-08-24T13:12:16.710" v="5573"/>
          <ac:inkMkLst>
            <pc:docMk/>
            <pc:sldMk cId="3515844360" sldId="290"/>
            <ac:inkMk id="57" creationId="{3E6007A2-B3E1-2C53-12C1-733258C83768}"/>
          </ac:inkMkLst>
        </pc:inkChg>
        <pc:inkChg chg="add mod">
          <ac:chgData name="Davood Wadi" userId="22e59502-a1b6-42af-a11d-6423e7dff1a8" providerId="ADAL" clId="{D216F820-60E6-420B-AD8E-649CB9B4A3C5}" dt="2023-08-24T13:12:16.710" v="5573"/>
          <ac:inkMkLst>
            <pc:docMk/>
            <pc:sldMk cId="3515844360" sldId="290"/>
            <ac:inkMk id="58" creationId="{B52C9C46-5FA2-E062-5941-C41D802154ED}"/>
          </ac:inkMkLst>
        </pc:inkChg>
        <pc:inkChg chg="add mod">
          <ac:chgData name="Davood Wadi" userId="22e59502-a1b6-42af-a11d-6423e7dff1a8" providerId="ADAL" clId="{D216F820-60E6-420B-AD8E-649CB9B4A3C5}" dt="2023-08-24T13:12:16.710" v="5573"/>
          <ac:inkMkLst>
            <pc:docMk/>
            <pc:sldMk cId="3515844360" sldId="290"/>
            <ac:inkMk id="60" creationId="{FB6D7163-1FF2-9160-A163-7D9BB62FF194}"/>
          </ac:inkMkLst>
        </pc:inkChg>
        <pc:inkChg chg="add mod">
          <ac:chgData name="Davood Wadi" userId="22e59502-a1b6-42af-a11d-6423e7dff1a8" providerId="ADAL" clId="{D216F820-60E6-420B-AD8E-649CB9B4A3C5}" dt="2023-08-24T13:12:32.448" v="5595"/>
          <ac:inkMkLst>
            <pc:docMk/>
            <pc:sldMk cId="3515844360" sldId="290"/>
            <ac:inkMk id="62" creationId="{ADFFA9A8-DB1B-4F0F-D142-9B6E36A2857A}"/>
          </ac:inkMkLst>
        </pc:inkChg>
        <pc:inkChg chg="add mod">
          <ac:chgData name="Davood Wadi" userId="22e59502-a1b6-42af-a11d-6423e7dff1a8" providerId="ADAL" clId="{D216F820-60E6-420B-AD8E-649CB9B4A3C5}" dt="2023-08-24T13:12:32.448" v="5595"/>
          <ac:inkMkLst>
            <pc:docMk/>
            <pc:sldMk cId="3515844360" sldId="290"/>
            <ac:inkMk id="63" creationId="{D104FF57-81A4-21D9-9FA7-3C4E73D6356F}"/>
          </ac:inkMkLst>
        </pc:inkChg>
        <pc:inkChg chg="add mod">
          <ac:chgData name="Davood Wadi" userId="22e59502-a1b6-42af-a11d-6423e7dff1a8" providerId="ADAL" clId="{D216F820-60E6-420B-AD8E-649CB9B4A3C5}" dt="2023-08-24T13:12:32.448" v="5595"/>
          <ac:inkMkLst>
            <pc:docMk/>
            <pc:sldMk cId="3515844360" sldId="290"/>
            <ac:inkMk id="64" creationId="{0DCEDC17-1073-19AA-0F72-708A1D58106E}"/>
          </ac:inkMkLst>
        </pc:inkChg>
        <pc:inkChg chg="add mod">
          <ac:chgData name="Davood Wadi" userId="22e59502-a1b6-42af-a11d-6423e7dff1a8" providerId="ADAL" clId="{D216F820-60E6-420B-AD8E-649CB9B4A3C5}" dt="2023-08-24T13:12:32.448" v="5595"/>
          <ac:inkMkLst>
            <pc:docMk/>
            <pc:sldMk cId="3515844360" sldId="290"/>
            <ac:inkMk id="65" creationId="{422F578E-FA23-6AE8-E104-8944490487A6}"/>
          </ac:inkMkLst>
        </pc:inkChg>
        <pc:inkChg chg="add mod">
          <ac:chgData name="Davood Wadi" userId="22e59502-a1b6-42af-a11d-6423e7dff1a8" providerId="ADAL" clId="{D216F820-60E6-420B-AD8E-649CB9B4A3C5}" dt="2023-08-24T13:12:32.448" v="5595"/>
          <ac:inkMkLst>
            <pc:docMk/>
            <pc:sldMk cId="3515844360" sldId="290"/>
            <ac:inkMk id="66" creationId="{BB248322-4A18-4439-EC06-7301D3BECDA7}"/>
          </ac:inkMkLst>
        </pc:inkChg>
        <pc:inkChg chg="add mod">
          <ac:chgData name="Davood Wadi" userId="22e59502-a1b6-42af-a11d-6423e7dff1a8" providerId="ADAL" clId="{D216F820-60E6-420B-AD8E-649CB9B4A3C5}" dt="2023-08-24T13:12:32.448" v="5595"/>
          <ac:inkMkLst>
            <pc:docMk/>
            <pc:sldMk cId="3515844360" sldId="290"/>
            <ac:inkMk id="67" creationId="{55D1336A-11AC-5D19-C8E1-ABFE264115CF}"/>
          </ac:inkMkLst>
        </pc:inkChg>
        <pc:inkChg chg="add mod">
          <ac:chgData name="Davood Wadi" userId="22e59502-a1b6-42af-a11d-6423e7dff1a8" providerId="ADAL" clId="{D216F820-60E6-420B-AD8E-649CB9B4A3C5}" dt="2023-08-24T13:12:32.448" v="5595"/>
          <ac:inkMkLst>
            <pc:docMk/>
            <pc:sldMk cId="3515844360" sldId="290"/>
            <ac:inkMk id="68" creationId="{FC00A5A3-0734-A7BB-FA60-53CE5D6F7D71}"/>
          </ac:inkMkLst>
        </pc:inkChg>
        <pc:inkChg chg="add mod">
          <ac:chgData name="Davood Wadi" userId="22e59502-a1b6-42af-a11d-6423e7dff1a8" providerId="ADAL" clId="{D216F820-60E6-420B-AD8E-649CB9B4A3C5}" dt="2023-08-24T13:12:32.448" v="5595"/>
          <ac:inkMkLst>
            <pc:docMk/>
            <pc:sldMk cId="3515844360" sldId="290"/>
            <ac:inkMk id="69" creationId="{8096B4E2-D305-6E3F-F6FE-0C8437842B68}"/>
          </ac:inkMkLst>
        </pc:inkChg>
        <pc:inkChg chg="add mod">
          <ac:chgData name="Davood Wadi" userId="22e59502-a1b6-42af-a11d-6423e7dff1a8" providerId="ADAL" clId="{D216F820-60E6-420B-AD8E-649CB9B4A3C5}" dt="2023-08-24T13:12:32.448" v="5595"/>
          <ac:inkMkLst>
            <pc:docMk/>
            <pc:sldMk cId="3515844360" sldId="290"/>
            <ac:inkMk id="70" creationId="{886985F3-7BE9-F52C-1C61-10E910C7CB31}"/>
          </ac:inkMkLst>
        </pc:inkChg>
        <pc:inkChg chg="add mod">
          <ac:chgData name="Davood Wadi" userId="22e59502-a1b6-42af-a11d-6423e7dff1a8" providerId="ADAL" clId="{D216F820-60E6-420B-AD8E-649CB9B4A3C5}" dt="2023-08-24T13:12:32.448" v="5595"/>
          <ac:inkMkLst>
            <pc:docMk/>
            <pc:sldMk cId="3515844360" sldId="290"/>
            <ac:inkMk id="71" creationId="{D7457636-CC19-F5B1-275E-E6355546FFE0}"/>
          </ac:inkMkLst>
        </pc:inkChg>
        <pc:inkChg chg="add mod">
          <ac:chgData name="Davood Wadi" userId="22e59502-a1b6-42af-a11d-6423e7dff1a8" providerId="ADAL" clId="{D216F820-60E6-420B-AD8E-649CB9B4A3C5}" dt="2023-08-24T13:12:32.448" v="5595"/>
          <ac:inkMkLst>
            <pc:docMk/>
            <pc:sldMk cId="3515844360" sldId="290"/>
            <ac:inkMk id="72" creationId="{E06DCCD3-8A99-01E8-CFB7-4EE553FCC81A}"/>
          </ac:inkMkLst>
        </pc:inkChg>
        <pc:inkChg chg="add mod">
          <ac:chgData name="Davood Wadi" userId="22e59502-a1b6-42af-a11d-6423e7dff1a8" providerId="ADAL" clId="{D216F820-60E6-420B-AD8E-649CB9B4A3C5}" dt="2023-08-24T13:12:32.448" v="5595"/>
          <ac:inkMkLst>
            <pc:docMk/>
            <pc:sldMk cId="3515844360" sldId="290"/>
            <ac:inkMk id="73" creationId="{1792431F-7B48-D57B-AF5B-A3D08297495F}"/>
          </ac:inkMkLst>
        </pc:inkChg>
        <pc:inkChg chg="add mod">
          <ac:chgData name="Davood Wadi" userId="22e59502-a1b6-42af-a11d-6423e7dff1a8" providerId="ADAL" clId="{D216F820-60E6-420B-AD8E-649CB9B4A3C5}" dt="2023-08-24T13:12:32.448" v="5595"/>
          <ac:inkMkLst>
            <pc:docMk/>
            <pc:sldMk cId="3515844360" sldId="290"/>
            <ac:inkMk id="74" creationId="{C403B0AC-FEE3-B2CE-63D9-C63B3BCFD782}"/>
          </ac:inkMkLst>
        </pc:inkChg>
        <pc:inkChg chg="add mod">
          <ac:chgData name="Davood Wadi" userId="22e59502-a1b6-42af-a11d-6423e7dff1a8" providerId="ADAL" clId="{D216F820-60E6-420B-AD8E-649CB9B4A3C5}" dt="2023-08-24T13:12:32.448" v="5595"/>
          <ac:inkMkLst>
            <pc:docMk/>
            <pc:sldMk cId="3515844360" sldId="290"/>
            <ac:inkMk id="75" creationId="{33BC00FD-85E3-5551-ACA1-8B472E5E5DFF}"/>
          </ac:inkMkLst>
        </pc:inkChg>
        <pc:inkChg chg="add mod">
          <ac:chgData name="Davood Wadi" userId="22e59502-a1b6-42af-a11d-6423e7dff1a8" providerId="ADAL" clId="{D216F820-60E6-420B-AD8E-649CB9B4A3C5}" dt="2023-08-24T13:12:32.448" v="5595"/>
          <ac:inkMkLst>
            <pc:docMk/>
            <pc:sldMk cId="3515844360" sldId="290"/>
            <ac:inkMk id="76" creationId="{AD547490-1B42-8428-2ECC-9AAED2C98673}"/>
          </ac:inkMkLst>
        </pc:inkChg>
        <pc:inkChg chg="add mod">
          <ac:chgData name="Davood Wadi" userId="22e59502-a1b6-42af-a11d-6423e7dff1a8" providerId="ADAL" clId="{D216F820-60E6-420B-AD8E-649CB9B4A3C5}" dt="2023-08-24T13:12:32.448" v="5595"/>
          <ac:inkMkLst>
            <pc:docMk/>
            <pc:sldMk cId="3515844360" sldId="290"/>
            <ac:inkMk id="77" creationId="{F298A192-E3EE-42EB-9473-993E45DFE762}"/>
          </ac:inkMkLst>
        </pc:inkChg>
        <pc:inkChg chg="add mod">
          <ac:chgData name="Davood Wadi" userId="22e59502-a1b6-42af-a11d-6423e7dff1a8" providerId="ADAL" clId="{D216F820-60E6-420B-AD8E-649CB9B4A3C5}" dt="2023-08-24T13:12:32.448" v="5595"/>
          <ac:inkMkLst>
            <pc:docMk/>
            <pc:sldMk cId="3515844360" sldId="290"/>
            <ac:inkMk id="78" creationId="{C9AAAE35-6B07-688B-58DA-9862C2DE75BA}"/>
          </ac:inkMkLst>
        </pc:inkChg>
        <pc:inkChg chg="add mod">
          <ac:chgData name="Davood Wadi" userId="22e59502-a1b6-42af-a11d-6423e7dff1a8" providerId="ADAL" clId="{D216F820-60E6-420B-AD8E-649CB9B4A3C5}" dt="2023-08-24T13:12:32.448" v="5595"/>
          <ac:inkMkLst>
            <pc:docMk/>
            <pc:sldMk cId="3515844360" sldId="290"/>
            <ac:inkMk id="79" creationId="{291F38DB-66CE-AB19-2439-8BEC98008EE9}"/>
          </ac:inkMkLst>
        </pc:inkChg>
        <pc:inkChg chg="add mod">
          <ac:chgData name="Davood Wadi" userId="22e59502-a1b6-42af-a11d-6423e7dff1a8" providerId="ADAL" clId="{D216F820-60E6-420B-AD8E-649CB9B4A3C5}" dt="2023-08-24T13:12:32.448" v="5595"/>
          <ac:inkMkLst>
            <pc:docMk/>
            <pc:sldMk cId="3515844360" sldId="290"/>
            <ac:inkMk id="80" creationId="{2223D838-B6C0-811D-D28C-F4F1C07E1A73}"/>
          </ac:inkMkLst>
        </pc:inkChg>
        <pc:inkChg chg="add mod">
          <ac:chgData name="Davood Wadi" userId="22e59502-a1b6-42af-a11d-6423e7dff1a8" providerId="ADAL" clId="{D216F820-60E6-420B-AD8E-649CB9B4A3C5}" dt="2023-08-24T13:12:32.448" v="5595"/>
          <ac:inkMkLst>
            <pc:docMk/>
            <pc:sldMk cId="3515844360" sldId="290"/>
            <ac:inkMk id="81" creationId="{10C08E41-2486-32BF-D45C-31088BD552AE}"/>
          </ac:inkMkLst>
        </pc:inkChg>
        <pc:inkChg chg="add mod">
          <ac:chgData name="Davood Wadi" userId="22e59502-a1b6-42af-a11d-6423e7dff1a8" providerId="ADAL" clId="{D216F820-60E6-420B-AD8E-649CB9B4A3C5}" dt="2023-08-24T13:12:32.448" v="5595"/>
          <ac:inkMkLst>
            <pc:docMk/>
            <pc:sldMk cId="3515844360" sldId="290"/>
            <ac:inkMk id="82" creationId="{72F0C0F1-0C3F-B2AC-01DD-7C51FD7D9325}"/>
          </ac:inkMkLst>
        </pc:inkChg>
      </pc:sldChg>
      <pc:sldChg chg="addSp delSp modSp add mod ord">
        <pc:chgData name="Davood Wadi" userId="22e59502-a1b6-42af-a11d-6423e7dff1a8" providerId="ADAL" clId="{D216F820-60E6-420B-AD8E-649CB9B4A3C5}" dt="2023-08-24T13:09:51.477" v="5498"/>
        <pc:sldMkLst>
          <pc:docMk/>
          <pc:sldMk cId="1704622569" sldId="291"/>
        </pc:sldMkLst>
        <pc:grpChg chg="mod">
          <ac:chgData name="Davood Wadi" userId="22e59502-a1b6-42af-a11d-6423e7dff1a8" providerId="ADAL" clId="{D216F820-60E6-420B-AD8E-649CB9B4A3C5}" dt="2023-08-24T13:08:52.527" v="5465"/>
          <ac:grpSpMkLst>
            <pc:docMk/>
            <pc:sldMk cId="1704622569" sldId="291"/>
            <ac:grpSpMk id="7" creationId="{62FB7F33-F782-4626-F003-F5CB5BED1B3B}"/>
          </ac:grpSpMkLst>
        </pc:grpChg>
        <pc:grpChg chg="del mod">
          <ac:chgData name="Davood Wadi" userId="22e59502-a1b6-42af-a11d-6423e7dff1a8" providerId="ADAL" clId="{D216F820-60E6-420B-AD8E-649CB9B4A3C5}" dt="2023-08-24T13:09:13.386" v="5473"/>
          <ac:grpSpMkLst>
            <pc:docMk/>
            <pc:sldMk cId="1704622569" sldId="291"/>
            <ac:grpSpMk id="16" creationId="{5C562E3C-6866-CF9F-CA63-932EE00BFE0E}"/>
          </ac:grpSpMkLst>
        </pc:grpChg>
        <pc:grpChg chg="del mod">
          <ac:chgData name="Davood Wadi" userId="22e59502-a1b6-42af-a11d-6423e7dff1a8" providerId="ADAL" clId="{D216F820-60E6-420B-AD8E-649CB9B4A3C5}" dt="2023-08-24T13:09:40.474" v="5493"/>
          <ac:grpSpMkLst>
            <pc:docMk/>
            <pc:sldMk cId="1704622569" sldId="291"/>
            <ac:grpSpMk id="19" creationId="{D42FE150-8AD3-8C57-5728-F16F68BDCA84}"/>
          </ac:grpSpMkLst>
        </pc:grpChg>
        <pc:grpChg chg="del mod">
          <ac:chgData name="Davood Wadi" userId="22e59502-a1b6-42af-a11d-6423e7dff1a8" providerId="ADAL" clId="{D216F820-60E6-420B-AD8E-649CB9B4A3C5}" dt="2023-08-24T13:09:30.010" v="5490"/>
          <ac:grpSpMkLst>
            <pc:docMk/>
            <pc:sldMk cId="1704622569" sldId="291"/>
            <ac:grpSpMk id="36" creationId="{634FA191-8043-9ABA-A257-229D0F75EB84}"/>
          </ac:grpSpMkLst>
        </pc:grpChg>
        <pc:grpChg chg="mod">
          <ac:chgData name="Davood Wadi" userId="22e59502-a1b6-42af-a11d-6423e7dff1a8" providerId="ADAL" clId="{D216F820-60E6-420B-AD8E-649CB9B4A3C5}" dt="2023-08-24T13:09:30.010" v="5490"/>
          <ac:grpSpMkLst>
            <pc:docMk/>
            <pc:sldMk cId="1704622569" sldId="291"/>
            <ac:grpSpMk id="37" creationId="{EBFB3B70-AFC4-E620-5E9C-A7A769CB10A0}"/>
          </ac:grpSpMkLst>
        </pc:grpChg>
        <pc:grpChg chg="mod">
          <ac:chgData name="Davood Wadi" userId="22e59502-a1b6-42af-a11d-6423e7dff1a8" providerId="ADAL" clId="{D216F820-60E6-420B-AD8E-649CB9B4A3C5}" dt="2023-08-24T13:09:40.474" v="5493"/>
          <ac:grpSpMkLst>
            <pc:docMk/>
            <pc:sldMk cId="1704622569" sldId="291"/>
            <ac:grpSpMk id="40" creationId="{9064B452-90AF-CEAF-1AFE-C4ADA235F436}"/>
          </ac:grpSpMkLst>
        </pc:grpChg>
        <pc:grpChg chg="mod">
          <ac:chgData name="Davood Wadi" userId="22e59502-a1b6-42af-a11d-6423e7dff1a8" providerId="ADAL" clId="{D216F820-60E6-420B-AD8E-649CB9B4A3C5}" dt="2023-08-24T13:09:51.477" v="5498"/>
          <ac:grpSpMkLst>
            <pc:docMk/>
            <pc:sldMk cId="1704622569" sldId="291"/>
            <ac:grpSpMk id="45" creationId="{E7016270-7355-AD6D-BC15-A3ABD160F831}"/>
          </ac:grpSpMkLst>
        </pc:grpChg>
        <pc:inkChg chg="add">
          <ac:chgData name="Davood Wadi" userId="22e59502-a1b6-42af-a11d-6423e7dff1a8" providerId="ADAL" clId="{D216F820-60E6-420B-AD8E-649CB9B4A3C5}" dt="2023-08-24T13:08:43.988" v="5462" actId="9405"/>
          <ac:inkMkLst>
            <pc:docMk/>
            <pc:sldMk cId="1704622569" sldId="291"/>
            <ac:inkMk id="3" creationId="{592CEB41-BE6F-787E-D2A5-0194DD1036AB}"/>
          </ac:inkMkLst>
        </pc:inkChg>
        <pc:inkChg chg="add mod">
          <ac:chgData name="Davood Wadi" userId="22e59502-a1b6-42af-a11d-6423e7dff1a8" providerId="ADAL" clId="{D216F820-60E6-420B-AD8E-649CB9B4A3C5}" dt="2023-08-24T13:08:52.527" v="5465"/>
          <ac:inkMkLst>
            <pc:docMk/>
            <pc:sldMk cId="1704622569" sldId="291"/>
            <ac:inkMk id="5" creationId="{89F5A78A-14DB-4BA2-E605-A19BFC7C04EB}"/>
          </ac:inkMkLst>
        </pc:inkChg>
        <pc:inkChg chg="add mod">
          <ac:chgData name="Davood Wadi" userId="22e59502-a1b6-42af-a11d-6423e7dff1a8" providerId="ADAL" clId="{D216F820-60E6-420B-AD8E-649CB9B4A3C5}" dt="2023-08-24T13:08:52.527" v="5465"/>
          <ac:inkMkLst>
            <pc:docMk/>
            <pc:sldMk cId="1704622569" sldId="291"/>
            <ac:inkMk id="6" creationId="{DE933E60-A620-AFB2-F1C3-3BFA0E200716}"/>
          </ac:inkMkLst>
        </pc:inkChg>
        <pc:inkChg chg="add">
          <ac:chgData name="Davood Wadi" userId="22e59502-a1b6-42af-a11d-6423e7dff1a8" providerId="ADAL" clId="{D216F820-60E6-420B-AD8E-649CB9B4A3C5}" dt="2023-08-24T13:09:01.115" v="5466" actId="9405"/>
          <ac:inkMkLst>
            <pc:docMk/>
            <pc:sldMk cId="1704622569" sldId="291"/>
            <ac:inkMk id="8" creationId="{09D2C0D7-685B-6689-055A-2BFD0244BA18}"/>
          </ac:inkMkLst>
        </pc:inkChg>
        <pc:inkChg chg="add mod">
          <ac:chgData name="Davood Wadi" userId="22e59502-a1b6-42af-a11d-6423e7dff1a8" providerId="ADAL" clId="{D216F820-60E6-420B-AD8E-649CB9B4A3C5}" dt="2023-08-24T13:09:40.474" v="5493"/>
          <ac:inkMkLst>
            <pc:docMk/>
            <pc:sldMk cId="1704622569" sldId="291"/>
            <ac:inkMk id="10" creationId="{4F38D098-E898-8058-4DDC-D97691324B32}"/>
          </ac:inkMkLst>
        </pc:inkChg>
        <pc:inkChg chg="add mod">
          <ac:chgData name="Davood Wadi" userId="22e59502-a1b6-42af-a11d-6423e7dff1a8" providerId="ADAL" clId="{D216F820-60E6-420B-AD8E-649CB9B4A3C5}" dt="2023-08-24T13:09:40.474" v="5493"/>
          <ac:inkMkLst>
            <pc:docMk/>
            <pc:sldMk cId="1704622569" sldId="291"/>
            <ac:inkMk id="14" creationId="{107638A4-79BE-9C2C-EF2A-71484082FD55}"/>
          </ac:inkMkLst>
        </pc:inkChg>
        <pc:inkChg chg="add mod">
          <ac:chgData name="Davood Wadi" userId="22e59502-a1b6-42af-a11d-6423e7dff1a8" providerId="ADAL" clId="{D216F820-60E6-420B-AD8E-649CB9B4A3C5}" dt="2023-08-24T13:09:40.474" v="5493"/>
          <ac:inkMkLst>
            <pc:docMk/>
            <pc:sldMk cId="1704622569" sldId="291"/>
            <ac:inkMk id="15" creationId="{0B75BDB3-05EA-B4D3-4209-F8F18875439C}"/>
          </ac:inkMkLst>
        </pc:inkChg>
        <pc:inkChg chg="add mod">
          <ac:chgData name="Davood Wadi" userId="22e59502-a1b6-42af-a11d-6423e7dff1a8" providerId="ADAL" clId="{D216F820-60E6-420B-AD8E-649CB9B4A3C5}" dt="2023-08-24T13:09:40.474" v="5493"/>
          <ac:inkMkLst>
            <pc:docMk/>
            <pc:sldMk cId="1704622569" sldId="291"/>
            <ac:inkMk id="17" creationId="{7AFF0600-693D-DC92-4D23-54432A4BD0E4}"/>
          </ac:inkMkLst>
        </pc:inkChg>
        <pc:inkChg chg="add mod">
          <ac:chgData name="Davood Wadi" userId="22e59502-a1b6-42af-a11d-6423e7dff1a8" providerId="ADAL" clId="{D216F820-60E6-420B-AD8E-649CB9B4A3C5}" dt="2023-08-24T13:09:40.474" v="5493"/>
          <ac:inkMkLst>
            <pc:docMk/>
            <pc:sldMk cId="1704622569" sldId="291"/>
            <ac:inkMk id="18" creationId="{1A92E59B-218F-D3D2-54E7-CF257B553798}"/>
          </ac:inkMkLst>
        </pc:inkChg>
        <pc:inkChg chg="add">
          <ac:chgData name="Davood Wadi" userId="22e59502-a1b6-42af-a11d-6423e7dff1a8" providerId="ADAL" clId="{D216F820-60E6-420B-AD8E-649CB9B4A3C5}" dt="2023-08-24T13:09:15.957" v="5474" actId="9405"/>
          <ac:inkMkLst>
            <pc:docMk/>
            <pc:sldMk cId="1704622569" sldId="291"/>
            <ac:inkMk id="20" creationId="{1F5B57EB-0959-756B-FF6E-FBAEE39BCF6D}"/>
          </ac:inkMkLst>
        </pc:inkChg>
        <pc:inkChg chg="add">
          <ac:chgData name="Davood Wadi" userId="22e59502-a1b6-42af-a11d-6423e7dff1a8" providerId="ADAL" clId="{D216F820-60E6-420B-AD8E-649CB9B4A3C5}" dt="2023-08-24T13:09:19.509" v="5475" actId="9405"/>
          <ac:inkMkLst>
            <pc:docMk/>
            <pc:sldMk cId="1704622569" sldId="291"/>
            <ac:inkMk id="21" creationId="{0C9CAADD-C7BC-D6BC-F8D3-449D8ED46B3D}"/>
          </ac:inkMkLst>
        </pc:inkChg>
        <pc:inkChg chg="add">
          <ac:chgData name="Davood Wadi" userId="22e59502-a1b6-42af-a11d-6423e7dff1a8" providerId="ADAL" clId="{D216F820-60E6-420B-AD8E-649CB9B4A3C5}" dt="2023-08-24T13:09:20.432" v="5476" actId="9405"/>
          <ac:inkMkLst>
            <pc:docMk/>
            <pc:sldMk cId="1704622569" sldId="291"/>
            <ac:inkMk id="22" creationId="{23CD770A-90DF-56EB-FC27-5B75B3A2B4A1}"/>
          </ac:inkMkLst>
        </pc:inkChg>
        <pc:inkChg chg="add mod">
          <ac:chgData name="Davood Wadi" userId="22e59502-a1b6-42af-a11d-6423e7dff1a8" providerId="ADAL" clId="{D216F820-60E6-420B-AD8E-649CB9B4A3C5}" dt="2023-08-24T13:09:30.010" v="5490"/>
          <ac:inkMkLst>
            <pc:docMk/>
            <pc:sldMk cId="1704622569" sldId="291"/>
            <ac:inkMk id="23" creationId="{BCB646E2-4F10-A2FB-41E8-EA32C81EFDC7}"/>
          </ac:inkMkLst>
        </pc:inkChg>
        <pc:inkChg chg="add mod">
          <ac:chgData name="Davood Wadi" userId="22e59502-a1b6-42af-a11d-6423e7dff1a8" providerId="ADAL" clId="{D216F820-60E6-420B-AD8E-649CB9B4A3C5}" dt="2023-08-24T13:09:30.010" v="5490"/>
          <ac:inkMkLst>
            <pc:docMk/>
            <pc:sldMk cId="1704622569" sldId="291"/>
            <ac:inkMk id="24" creationId="{1AD9D7C6-FF5F-D8EA-A828-B20417B89948}"/>
          </ac:inkMkLst>
        </pc:inkChg>
        <pc:inkChg chg="add mod">
          <ac:chgData name="Davood Wadi" userId="22e59502-a1b6-42af-a11d-6423e7dff1a8" providerId="ADAL" clId="{D216F820-60E6-420B-AD8E-649CB9B4A3C5}" dt="2023-08-24T13:09:30.010" v="5490"/>
          <ac:inkMkLst>
            <pc:docMk/>
            <pc:sldMk cId="1704622569" sldId="291"/>
            <ac:inkMk id="25" creationId="{ADBA7B17-15E1-BAB3-5D19-BC62D3A53ADE}"/>
          </ac:inkMkLst>
        </pc:inkChg>
        <pc:inkChg chg="add mod">
          <ac:chgData name="Davood Wadi" userId="22e59502-a1b6-42af-a11d-6423e7dff1a8" providerId="ADAL" clId="{D216F820-60E6-420B-AD8E-649CB9B4A3C5}" dt="2023-08-24T13:09:30.010" v="5490"/>
          <ac:inkMkLst>
            <pc:docMk/>
            <pc:sldMk cId="1704622569" sldId="291"/>
            <ac:inkMk id="26" creationId="{BED974EB-DD89-9AA8-8F97-AA4B0D4888DD}"/>
          </ac:inkMkLst>
        </pc:inkChg>
        <pc:inkChg chg="add mod">
          <ac:chgData name="Davood Wadi" userId="22e59502-a1b6-42af-a11d-6423e7dff1a8" providerId="ADAL" clId="{D216F820-60E6-420B-AD8E-649CB9B4A3C5}" dt="2023-08-24T13:09:30.010" v="5490"/>
          <ac:inkMkLst>
            <pc:docMk/>
            <pc:sldMk cId="1704622569" sldId="291"/>
            <ac:inkMk id="27" creationId="{280CE2F3-450A-C9FF-7EAC-553917E78B2C}"/>
          </ac:inkMkLst>
        </pc:inkChg>
        <pc:inkChg chg="add mod">
          <ac:chgData name="Davood Wadi" userId="22e59502-a1b6-42af-a11d-6423e7dff1a8" providerId="ADAL" clId="{D216F820-60E6-420B-AD8E-649CB9B4A3C5}" dt="2023-08-24T13:09:30.010" v="5490"/>
          <ac:inkMkLst>
            <pc:docMk/>
            <pc:sldMk cId="1704622569" sldId="291"/>
            <ac:inkMk id="28" creationId="{5B373E9E-E2AC-C7C2-FA98-850B7EA30789}"/>
          </ac:inkMkLst>
        </pc:inkChg>
        <pc:inkChg chg="add mod">
          <ac:chgData name="Davood Wadi" userId="22e59502-a1b6-42af-a11d-6423e7dff1a8" providerId="ADAL" clId="{D216F820-60E6-420B-AD8E-649CB9B4A3C5}" dt="2023-08-24T13:09:30.010" v="5490"/>
          <ac:inkMkLst>
            <pc:docMk/>
            <pc:sldMk cId="1704622569" sldId="291"/>
            <ac:inkMk id="29" creationId="{3D5FAD64-EABE-9D9E-7BA2-15183A9A99D4}"/>
          </ac:inkMkLst>
        </pc:inkChg>
        <pc:inkChg chg="add mod">
          <ac:chgData name="Davood Wadi" userId="22e59502-a1b6-42af-a11d-6423e7dff1a8" providerId="ADAL" clId="{D216F820-60E6-420B-AD8E-649CB9B4A3C5}" dt="2023-08-24T13:09:30.010" v="5490"/>
          <ac:inkMkLst>
            <pc:docMk/>
            <pc:sldMk cId="1704622569" sldId="291"/>
            <ac:inkMk id="30" creationId="{E0A8E1FB-ADE2-A548-D764-DCB8BD8BEC22}"/>
          </ac:inkMkLst>
        </pc:inkChg>
        <pc:inkChg chg="add mod">
          <ac:chgData name="Davood Wadi" userId="22e59502-a1b6-42af-a11d-6423e7dff1a8" providerId="ADAL" clId="{D216F820-60E6-420B-AD8E-649CB9B4A3C5}" dt="2023-08-24T13:09:30.010" v="5490"/>
          <ac:inkMkLst>
            <pc:docMk/>
            <pc:sldMk cId="1704622569" sldId="291"/>
            <ac:inkMk id="31" creationId="{CFCAF526-D1E8-E48A-2E2D-6CB0DC06932E}"/>
          </ac:inkMkLst>
        </pc:inkChg>
        <pc:inkChg chg="add mod">
          <ac:chgData name="Davood Wadi" userId="22e59502-a1b6-42af-a11d-6423e7dff1a8" providerId="ADAL" clId="{D216F820-60E6-420B-AD8E-649CB9B4A3C5}" dt="2023-08-24T13:09:30.010" v="5490"/>
          <ac:inkMkLst>
            <pc:docMk/>
            <pc:sldMk cId="1704622569" sldId="291"/>
            <ac:inkMk id="32" creationId="{7840A9B9-D375-4C1B-ED4D-FEF31627D8CD}"/>
          </ac:inkMkLst>
        </pc:inkChg>
        <pc:inkChg chg="add mod">
          <ac:chgData name="Davood Wadi" userId="22e59502-a1b6-42af-a11d-6423e7dff1a8" providerId="ADAL" clId="{D216F820-60E6-420B-AD8E-649CB9B4A3C5}" dt="2023-08-24T13:09:30.010" v="5490"/>
          <ac:inkMkLst>
            <pc:docMk/>
            <pc:sldMk cId="1704622569" sldId="291"/>
            <ac:inkMk id="33" creationId="{A3969FA0-DDE1-0F20-C69A-8150BBD53D1E}"/>
          </ac:inkMkLst>
        </pc:inkChg>
        <pc:inkChg chg="add mod">
          <ac:chgData name="Davood Wadi" userId="22e59502-a1b6-42af-a11d-6423e7dff1a8" providerId="ADAL" clId="{D216F820-60E6-420B-AD8E-649CB9B4A3C5}" dt="2023-08-24T13:09:30.010" v="5490"/>
          <ac:inkMkLst>
            <pc:docMk/>
            <pc:sldMk cId="1704622569" sldId="291"/>
            <ac:inkMk id="34" creationId="{BC928B7B-AE68-7AFD-2E86-D9FCDCFB4405}"/>
          </ac:inkMkLst>
        </pc:inkChg>
        <pc:inkChg chg="add mod">
          <ac:chgData name="Davood Wadi" userId="22e59502-a1b6-42af-a11d-6423e7dff1a8" providerId="ADAL" clId="{D216F820-60E6-420B-AD8E-649CB9B4A3C5}" dt="2023-08-24T13:09:30.010" v="5490"/>
          <ac:inkMkLst>
            <pc:docMk/>
            <pc:sldMk cId="1704622569" sldId="291"/>
            <ac:inkMk id="35" creationId="{2CF4095D-8F74-4676-236E-1EDA1D188E69}"/>
          </ac:inkMkLst>
        </pc:inkChg>
        <pc:inkChg chg="add mod">
          <ac:chgData name="Davood Wadi" userId="22e59502-a1b6-42af-a11d-6423e7dff1a8" providerId="ADAL" clId="{D216F820-60E6-420B-AD8E-649CB9B4A3C5}" dt="2023-08-24T13:09:40.474" v="5493"/>
          <ac:inkMkLst>
            <pc:docMk/>
            <pc:sldMk cId="1704622569" sldId="291"/>
            <ac:inkMk id="38" creationId="{D0FB6183-733B-ECFB-46DC-DFD694B11543}"/>
          </ac:inkMkLst>
        </pc:inkChg>
        <pc:inkChg chg="add">
          <ac:chgData name="Davood Wadi" userId="22e59502-a1b6-42af-a11d-6423e7dff1a8" providerId="ADAL" clId="{D216F820-60E6-420B-AD8E-649CB9B4A3C5}" dt="2023-08-24T13:09:39.969" v="5492" actId="9405"/>
          <ac:inkMkLst>
            <pc:docMk/>
            <pc:sldMk cId="1704622569" sldId="291"/>
            <ac:inkMk id="39" creationId="{40FEFE4A-47C9-33DC-C11C-CA51C052C4E2}"/>
          </ac:inkMkLst>
        </pc:inkChg>
        <pc:inkChg chg="add">
          <ac:chgData name="Davood Wadi" userId="22e59502-a1b6-42af-a11d-6423e7dff1a8" providerId="ADAL" clId="{D216F820-60E6-420B-AD8E-649CB9B4A3C5}" dt="2023-08-24T13:09:42.156" v="5494" actId="9405"/>
          <ac:inkMkLst>
            <pc:docMk/>
            <pc:sldMk cId="1704622569" sldId="291"/>
            <ac:inkMk id="41" creationId="{83602E29-9881-A03C-3FD0-D6D1E6E603F4}"/>
          </ac:inkMkLst>
        </pc:inkChg>
        <pc:inkChg chg="add mod">
          <ac:chgData name="Davood Wadi" userId="22e59502-a1b6-42af-a11d-6423e7dff1a8" providerId="ADAL" clId="{D216F820-60E6-420B-AD8E-649CB9B4A3C5}" dt="2023-08-24T13:09:51.477" v="5498"/>
          <ac:inkMkLst>
            <pc:docMk/>
            <pc:sldMk cId="1704622569" sldId="291"/>
            <ac:inkMk id="42" creationId="{6FAC693F-0BB7-0893-B261-17993A6A10AD}"/>
          </ac:inkMkLst>
        </pc:inkChg>
        <pc:inkChg chg="add mod">
          <ac:chgData name="Davood Wadi" userId="22e59502-a1b6-42af-a11d-6423e7dff1a8" providerId="ADAL" clId="{D216F820-60E6-420B-AD8E-649CB9B4A3C5}" dt="2023-08-24T13:09:51.477" v="5498"/>
          <ac:inkMkLst>
            <pc:docMk/>
            <pc:sldMk cId="1704622569" sldId="291"/>
            <ac:inkMk id="43" creationId="{A3C074DB-4AF6-5B57-CE03-F6403DCF4ED4}"/>
          </ac:inkMkLst>
        </pc:inkChg>
        <pc:inkChg chg="add">
          <ac:chgData name="Davood Wadi" userId="22e59502-a1b6-42af-a11d-6423e7dff1a8" providerId="ADAL" clId="{D216F820-60E6-420B-AD8E-649CB9B4A3C5}" dt="2023-08-24T13:09:50.714" v="5497" actId="9405"/>
          <ac:inkMkLst>
            <pc:docMk/>
            <pc:sldMk cId="1704622569" sldId="291"/>
            <ac:inkMk id="44" creationId="{750F062B-180D-C737-20A4-16C74D99F47C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6:22.46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5900 3612 316 0 0,'0'0'7955'0'0,"0"0"-7901"0"0,0-1 1 0 0,0 1-1 0 0,0 0 0 0 0,0 0 1 0 0,0 0-1 0 0,0 0 1 0 0,0 0-1 0 0,0 0 1 0 0,0-1-1 0 0,1 1 0 0 0,-1 0 1 0 0,0 0-1 0 0,0 0 1 0 0,0 0-1 0 0,0 0 0 0 0,0-1 1 0 0,0 1-1 0 0,0 0 1 0 0,0 0-1 0 0,0 0 1 0 0,0 0-1 0 0,0 0 0 0 0,-1-1 1 0 0,1 1-1 0 0,0 0 1 0 0,0 0-1 0 0,0 0 1 0 0,0 0-1 0 0,0 0 0 0 0,0 0 1 0 0,0-1-1 0 0,0 1 1 0 0,0 0-1 0 0,0 0 0 0 0,0 0 1 0 0,-1 0-1 0 0,1 0 1 0 0,0 0-1 0 0,0 0 1 0 0,0 0-1 0 0,0 0 0 0 0,0 0 1 0 0,0-1-1 0 0,-1 1 1 0 0,1 0-1 0 0,0 0 1 0 0,0 0-1 0 0,0 0 0 0 0,0 0 1 0 0,0 0-1 0 0,-1 0 1 0 0,1 0-1 0 0,0 0 1 0 0,0 0-1 0 0,0 0 0 0 0,-32-1 2711 0 0,16 0-2184 0 0,1 1 0 0 0,-18 1-1 0 0,-17 5-279 0 0,-52 11 0 0 0,-411 101 267 0 0,414-101-495 0 0,-34 9-29 0 0,-70 12 8 0 0,198-37-47 0 0,-391 67 99 0 0,215-55 1320 0 0,133-11-808 0 0,-12-1 738 0 0,-102-12-1 0 0,114 6-880 0 0,-552-89 2411 0 0,379 53-2993 0 0,-24-2-309 0 0,27 0-63 0 0,128 23 228 0 0,-183-60-919 0 0,205 58 906 0 0,-72-32-229 0 0,89 32 369 0 0,-32-12-130 0 0,-107-60 0 0 0,78 35 169 0 0,49 28 61 0 0,-61-41-1 0 0,-277-229-673 0 0,346 247 499 0 0,37 35 123 0 0,-30-25 0 0 0,25 26 53 0 0,5 5 0 0 0,-33-32 1 0 0,18 9 16 0 0,7 7 3 0 0,-33-28 0 0 0,-71-63-142 0 0,-77-115-401 0 0,199 221 541 0 0,-1 0 0 0 0,2 0 0 0 0,0-1 0 0 0,1 0 0 0 0,1-1 0 0 0,0 1 0 0 0,-3-19 0 0 0,6 26 6 0 0,1 4 1 0 0,1 0 0 0 0,-1 0 0 0 0,1 0 0 0 0,0 0 0 0 0,1 0 0 0 0,-1 0 0 0 0,0 0 0 0 0,1 0 0 0 0,0 0 0 0 0,0 0-1 0 0,0 0 1 0 0,3-5 0 0 0,2-8-3 0 0,-3 2-5 0 0,2 0-1 0 0,0 1 0 0 0,1 0 0 0 0,0-1 1 0 0,10-15-1 0 0,-12 23 2 0 0,0-1 1 0 0,-1 0-1 0 0,4-13 1 0 0,-5 13-4 0 0,1 1 0 0 0,0-1 0 0 0,0 1 0 0 0,6-11 0 0 0,-6 12 4 0 0,0 1 0 0 0,0-1-1 0 0,0 0 1 0 0,-1 0 0 0 0,0 0-1 0 0,-1-1 1 0 0,1 1 0 0 0,-1 0-1 0 0,0-1 1 0 0,-1 1 0 0 0,1-1-1 0 0,-1 1 1 0 0,-1-1-1 0 0,1 1 1 0 0,-1-1 0 0 0,-3-10-1 0 0,-53-160-730 0 0,25 112 496 0 0,27 46 172 0 0,4 14 46 0 0,-1-1-1 0 0,0 0 0 0 0,0 1 1 0 0,0-1-1 0 0,0 1 0 0 0,-4-6 1 0 0,2 4-19 0 0,0 0 1 0 0,1 0 0 0 0,0 0-1 0 0,-3-12 1 0 0,4 12-6 0 0,0-1 1 0 0,-1 2-1 0 0,0-1 1 0 0,-5-9-1 0 0,2 5-26 0 0,0 0 0 0 0,1 1 0 0 0,1-2 0 0 0,-6-19 0 0 0,-1-3-48 0 0,5 20 88 0 0,5 11 26 0 0,-1-1 1 0 0,1 0-1 0 0,-1 1 0 0 0,1-1 1 0 0,0 0-1 0 0,1 0 0 0 0,-1 0 1 0 0,0-5-1 0 0,2-12-9 0 0,0 14 13 0 0,-1 1-1 0 0,0-1 0 0 0,0 0 1 0 0,0 1-1 0 0,-1-1 0 0 0,-3-12 1 0 0,-2 5 1 0 0,4 12 1 0 0,1-1 0 0 0,0 0 0 0 0,0 0 0 0 0,0 0 0 0 0,0 0 0 0 0,0 0 1 0 0,0 0-1 0 0,1 0 0 0 0,-1-6 0 0 0,2-4-4 0 0,-1 8 2 0 0,0 1 0 0 0,0-1 0 0 0,0 0-1 0 0,-1 0 1 0 0,1 0 0 0 0,-3-7 0 0 0,-2-1-42 0 0,0-1-1 0 0,-1 1 1 0 0,-13-22-1 0 0,11 22-65 0 0,1-1 0 0 0,0 1 0 0 0,-6-18 0 0 0,11 24 76 0 0,1 0-1 0 0,0-1 0 0 0,0 0 1 0 0,0 1-1 0 0,1-1 1 0 0,0 1-1 0 0,1-1 1 0 0,0 1-1 0 0,0-1 0 0 0,2-7 1 0 0,3 2 24 0 0,0 1 0 0 0,1-1 1 0 0,1 1-1 0 0,0 1 0 0 0,11-14 1 0 0,-10 15 4 0 0,1 1 1 0 0,0 0-1 0 0,0 0 1 0 0,1 1 0 0 0,16-9-1 0 0,-5 3-1 0 0,67-39-4 0 0,-13 1 24 0 0,1-2 8 0 0,-68 47-24 0 0,0 0-1 0 0,0 0 1 0 0,8-10-1 0 0,18-15 3 0 0,80-50-16 0 0,-113 80 17 0 0,0 0 0 0 0,1 0 0 0 0,-1-1 0 0 0,0 1 0 0 0,0 0-1 0 0,0-1 1 0 0,1-2 0 0 0,-1 2-2 0 0,0 0 0 0 0,0 1 0 0 0,0-1 0 0 0,0 1 0 0 0,0-1-1 0 0,0 1 1 0 0,4-2 0 0 0,11-8-14 0 0,-3 1 4 0 0,1 0 0 0 0,1 1 0 0 0,0 1-1 0 0,0 1 1 0 0,0 0 0 0 0,30-9 0 0 0,20 2 6 0 0,0 3 0 0 0,70-4 1 0 0,-7 2 34 0 0,122-19 17 0 0,-130 23-42 0 0,1 5-1 0 0,-1 5 0 0 0,145 20 1 0 0,-40-4-13 0 0,-7 1-9 0 0,230 30-39 0 0,-178-5 125 0 0,-180-30-47 0 0,103 1-12 0 0,-98-9-15 0 0,110 1 13 0 0,-30-1-6 0 0,74 1-14 0 0,183 12 14 0 0,-300 3-38 0 0,-116-17 33 0 0,117 28 14 0 0,-25 2-20 0 0,-47-13 15 0 0,122 44 28 0 0,-78-24-20 0 0,-11 3-1 0 0,-42-22 55 0 0,-27-9 117 0 0,32 8-1 0 0,35 12 555 0 0,106 50 0 0 0,-94-36-733 0 0,-84-36 3 0 0,-1 0 1 0 0,0 1-1 0 0,-1 0 0 0 0,0 2 1 0 0,-1 0-1 0 0,-1 2 1 0 0,0-1-1 0 0,-1 2 1 0 0,27 33-1 0 0,-40-45 0 0 0,0 1 0 0 0,-1-1 0 0 0,0 1-1 0 0,0-1 1 0 0,0 1 0 0 0,0 0 0 0 0,-1 0 0 0 0,1-1-1 0 0,-1 1 1 0 0,-1 0 0 0 0,1 6 0 0 0,-1 61 125 0 0,-2-36-30 0 0,2 89 509 0 0,0-119-555 0 0,0 0 0 0 0,-1 1 0 0 0,0-1-1 0 0,-1 0 1 0 0,-2 9 0 0 0,1-9 14 0 0,1 1 0 0 0,1-1 1 0 0,-1 1-1 0 0,1 0 0 0 0,-1 10 0 0 0,3 0 86 0 0,-1-9-58 0 0,0 0 0 0 0,0 0-1 0 0,-1 0 1 0 0,-2 12 0 0 0,-3-1 100 0 0,4-13-123 0 0,0-1-1 0 0,1 0 1 0 0,-1 1 0 0 0,1-1 0 0 0,0 1-1 0 0,0 8 1 0 0,1 153 1495 0 0,1-162-1534 0 0,-1 1-1 0 0,1 0 1 0 0,0-1 0 0 0,0 1 0 0 0,5 10 0 0 0,-4-11-5 0 0,0 1 0 0 0,-1 0 0 0 0,1 0 0 0 0,-1 0 0 0 0,0 12 0 0 0,-1 89 210 0 0,0-103-234 0 0,0 0 0 0 0,-1 0 0 0 0,0 0 0 0 0,0 0 0 0 0,0-1 0 0 0,0 1-1 0 0,-3 5 1 0 0,2-5 0 0 0,1 0-1 0 0,-1 0 1 0 0,1 0-1 0 0,0 0 1 0 0,0 0-1 0 0,0 0 1 0 0,0 7-1 0 0,1-7 1 0 0,0 0-1 0 0,-1 0 0 0 0,0 0 0 0 0,0 0 0 0 0,0 0 1 0 0,0-1-1 0 0,-3 8 0 0 0,2-8 1 0 0,0 1 0 0 0,1-1 0 0 0,0 1 0 0 0,0 0 0 0 0,0 0 0 0 0,0 0 0 0 0,0 6 0 0 0,1-5 4 0 0,-1 0 1 0 0,1 0-1 0 0,-1 0 0 0 0,0 0 1 0 0,-1 0-1 0 0,1 0 0 0 0,-1 0 1 0 0,-4 7-1 0 0,-2 7 45 0 0,-24 29 86 0 0,25-34-86 0 0,5-10-30 0 0,0 1 0 0 0,0-1 0 0 0,0 1 0 0 0,0 0 0 0 0,1-1 0 0 0,0 1 0 0 0,0 0 0 0 0,-1 8 0 0 0,2-10-8 0 0,-1-1-1 0 0,1 1 1 0 0,0-1-1 0 0,-1 1 1 0 0,0-1-1 0 0,0 1 0 0 0,0-1 1 0 0,0 0-1 0 0,0 1 1 0 0,0-1-1 0 0,0 0 1 0 0,-1 0-1 0 0,1 0 1 0 0,-1 0-1 0 0,1 0 1 0 0,-4 2-1 0 0,4-2 6 0 0,-1 0 1 0 0,0 0-1 0 0,1 0 0 0 0,-1-1 1 0 0,1 2-1 0 0,0-1 0 0 0,-1 0 1 0 0,1 0-1 0 0,0 0 0 0 0,0 0 1 0 0,0 1-1 0 0,1-1 0 0 0,-1 1 1 0 0,1-1-1 0 0,-1 0 0 0 0,1 4 1 0 0,-1-1 24 0 0,1 0 0 0 0,-1-1 1 0 0,0 1-1 0 0,-1 0 0 0 0,1 0 1 0 0,-1 0-1 0 0,0-1 0 0 0,-4 8 1 0 0,-1 2 75 0 0,-6 9 48 0 0,11-19-140 0 0,-1 0 1 0 0,0 0-1 0 0,1 0 1 0 0,0 0-1 0 0,0 1 1 0 0,0-1-1 0 0,1 1 1 0 0,-1-1-1 0 0,1 1 1 0 0,-1 5-1 0 0,2-8-16 0 0,0 0 0 0 0,0 1 0 0 0,0-1 0 0 0,-1 0 0 0 0,0 0 1 0 0,1 0-1 0 0,-1 0 0 0 0,0 0 0 0 0,0 0 0 0 0,-1 2 0 0 0,0-2 10 0 0,1 1 0 0 0,0-1 1 0 0,-1 1-1 0 0,1-1 0 0 0,0 1 1 0 0,0-1-1 0 0,1 1 0 0 0,-1-1 1 0 0,0 1-1 0 0,0 4 0 0 0,2 7 132 0 0,-1-11-112 0 0,1 0 1 0 0,-1 0-1 0 0,0 0 0 0 0,0 0 0 0 0,0 0 0 0 0,-1 0 1 0 0,1 0-1 0 0,-1 0 0 0 0,0 0 0 0 0,-1 3 0 0 0,-1 0 8 0 0,1-2-1 0 0,0-1-1 0 0,1 0 0 0 0,-1 1 0 0 0,1-1 1 0 0,0 1-1 0 0,0 0 0 0 0,0-1 0 0 0,0 1 1 0 0,1 0-1 0 0,-1 0 0 0 0,1 3 1 0 0,0-3-30 0 0,1-1 0 0 0,-2 0 0 0 0,1 1 1 0 0,0-1-1 0 0,-1 0 0 0 0,0 1 1 0 0,1-1-1 0 0,-1 0 0 0 0,-1 0 1 0 0,1 1-1 0 0,0-1 0 0 0,-1 0 1 0 0,1 0-1 0 0,-3 2 0 0 0,2-2-15 0 0,1 0-1 0 0,0 1 0 0 0,0-1 1 0 0,0 1-1 0 0,1-1 0 0 0,-1 1 0 0 0,1-1 1 0 0,0 1-1 0 0,0 0 0 0 0,0-1 0 0 0,1 7 1 0 0,0 3 7 0 0,-1 170 8 0 0,1-178-8 0 0,-1 0 0 0 0,1 0 0 0 0,0 0 0 0 0,1 0 0 0 0,-1 0 1 0 0,1-1-1 0 0,0 1 0 0 0,4 7 0 0 0,0 2 69 0 0,26 29 217 0 0,-25-26-162 0 0,-5-13-113 0 0,-1 0 0 0 0,1 0 0 0 0,0 0 1 0 0,0 0-1 0 0,0-1 0 0 0,3 4 0 0 0,18 21 137 0 0,-15-19-131 0 0,0 0 0 0 0,0 0 0 0 0,-1 1 0 0 0,-1 0 0 0 0,7 12 0 0 0,-10-13-24 0 0,1 0 0 0 0,0-1 0 0 0,0 1 0 0 0,1-1-1 0 0,0 0 1 0 0,11 12 0 0 0,-7-9-6 0 0,-5-6 1 0 0,1 0 0 0 0,-1 1 0 0 0,0-1 0 0 0,5 12 0 0 0,0 10 9 0 0,-7-21-10 0 0,-1 0 0 0 0,1 0 0 0 0,0 0 0 0 0,1-1-1 0 0,-1 1 1 0 0,1-1 0 0 0,1 0 0 0 0,-1 1 0 0 0,7 7-1 0 0,-8-12 0 0 0,0 1 0 0 0,-1 0 0 0 0,1-1 0 0 0,-1 1 0 0 0,1 0 0 0 0,-1 0-1 0 0,0 0 1 0 0,0 0 0 0 0,0 0 0 0 0,0 0 0 0 0,0 0 0 0 0,0 0 0 0 0,0 1-1 0 0,-1-1 1 0 0,1 0 0 0 0,-1 0 0 0 0,0 1 0 0 0,0 3 0 0 0,1-4 1 0 0,-1 1 0 0 0,0-1 0 0 0,1 1-1 0 0,-1-1 1 0 0,1 0 0 0 0,0 1 0 0 0,-1-1 0 0 0,1 0 0 0 0,0 0 0 0 0,1 1 0 0 0,0 1 0 0 0,-1-2 2 0 0,1 0-1 0 0,-1 0 1 0 0,0 0-1 0 0,0 0 1 0 0,0 0 0 0 0,-1 0-1 0 0,1 1 1 0 0,-1-1-1 0 0,1 0 1 0 0,0 5 0 0 0,-1-5-1 0 0,0 1 1 0 0,0-1 0 0 0,1 0-1 0 0,-1 1 1 0 0,1-1 0 0 0,-1 0-1 0 0,1 0 1 0 0,0 1 0 0 0,0-1 0 0 0,0 0-1 0 0,2 2 1 0 0,-2-2 0 0 0,1 1 0 0 0,-1-1 0 0 0,0 0 0 0 0,0 0 0 0 0,0 0 0 0 0,-1 1 0 0 0,1-1 0 0 0,-1 0 0 0 0,1 1 0 0 0,-1-1 0 0 0,1 4 0 0 0,-2 4 7 0 0,1-7-9 0 0,-1-1-1 0 0,1 1 1 0 0,0 0-1 0 0,0 0 1 0 0,0 0-1 0 0,0-1 1 0 0,0 1-1 0 0,1 0 1 0 0,-1 0-1 0 0,1-1 1 0 0,0 1 0 0 0,1 2-1 0 0,0-3-1 0 0,10 9-4 0 0,-12-11 3 0 0,0 0 0 0 0,1 1 0 0 0,-1-1 0 0 0,0 0 0 0 0,0 1 0 0 0,1-1 0 0 0,-1 1 0 0 0,0-1 0 0 0,0 0 0 0 0,0 1 0 0 0,0-1 0 0 0,0 1 0 0 0,1-1 0 0 0,-1 1 0 0 0,0-1 0 0 0,0 0 0 0 0,0 1 0 0 0,0-1 0 0 0,0 1-1 0 0,0-1 1 0 0,0 1 0 0 0,-1-1 0 0 0,1 1 0 0 0,0-1 0 0 0,0 0 0 0 0,0 1 0 0 0,0-1 0 0 0,0 1 0 0 0,-1-1 0 0 0,1 0 0 0 0,0 1 0 0 0,0-1 0 0 0,-1 0 0 0 0,1 1 0 0 0,0-1 0 0 0,-1 0 0 0 0,1 1 0 0 0,-5 2 1 0 0,4-3 0 0 0,1 1-1 0 0,-1-1 1 0 0,0 1-1 0 0,1-1 1 0 0,-1 1-1 0 0,0-1 1 0 0,1 1 0 0 0,-1-1-1 0 0,0 1 1 0 0,1-1-1 0 0,-1 1 1 0 0,1 0-1 0 0,-1-1 1 0 0,1 1 0 0 0,0 0-1 0 0,-1 0 1 0 0,1-1-1 0 0,0 1 1 0 0,-1 0-1 0 0,1 0 1 0 0,0-1 0 0 0,0 1-1 0 0,0 0 1 0 0,0 0-1 0 0,0 0 1 0 0,0 1-1 0 0,-1-1 2 0 0,0 1 0 0 0,0-1 0 0 0,1 1 0 0 0,-1-1 1 0 0,0 0-1 0 0,0 1 0 0 0,0-1 0 0 0,0 0 0 0 0,-1 0 0 0 0,1 1 0 0 0,0-1 0 0 0,-1 0 0 0 0,1 0 0 0 0,0 0 0 0 0,-1-1 0 0 0,1 1 0 0 0,-4 1 0 0 0,-29 12 17 0 0,10-10-11 0 0,-6 3 7 0 0,25-5-12 0 0,0 0-1 0 0,-1 0 1 0 0,1 0 0 0 0,-1-1 0 0 0,1 0-1 0 0,-7 1 1 0 0,7-2-6 0 0,0 1 1 0 0,0 0 0 0 0,0 0-1 0 0,0 0 1 0 0,-8 4-1 0 0,0 0-4 0 0,7 1-6 0 0,-45 6-1038 0 0,-18 2-9820 0 0,43-10 6588 0 0,1 2 0 0 0,-49 16-1 0 0,66-19 3577 0 0,0-1-1 0 0,1 0 1 0 0,-1 0 0 0 0,-11 1-1 0 0,11-2 258 0 0,-11 3-565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7:45.5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20 861 416 0 0,'0'-1'29'0'0,"0"1"0"0"0,-1-1 0 0 0,1 1 0 0 0,0-1 0 0 0,-1 1 0 0 0,1 0 0 0 0,0-1 0 0 0,-1 1 0 0 0,1 0 0 0 0,-1-1 0 0 0,1 1 0 0 0,0 0 0 0 0,-1 0-1 0 0,1-1 1 0 0,-1 1 0 0 0,1 0 0 0 0,-1 0 0 0 0,1 0 0 0 0,-1 0 0 0 0,1 0 0 0 0,-1-1 0 0 0,1 1 0 0 0,-1 0 0 0 0,1 0 0 0 0,-1 0 0 0 0,1 0 0 0 0,-1 0 0 0 0,1 1 0 0 0,-1-1 0 0 0,1 0 0 0 0,-2 0 0 0 0,1 0 77 0 0,1-1 245 0 0,-1 0 0 0 0,1 0 0 0 0,-1 0 0 0 0,1 0 0 0 0,0 0 0 0 0,-1 0 0 0 0,1 0 0 0 0,0 0 0 0 0,0 0 1 0 0,0-1-1 0 0,0 1 0 0 0,0 0 0 0 0,0 0 0 0 0,0 0 0 0 0,0 0 0 0 0,0 0 0 0 0,0 0 0 0 0,1-1 0 0 0,-1 1 0 0 0,0 0 0 0 0,1 0 0 0 0,0-2 1 0 0,10-3-32 0 0,-1-1 1 0 0,-1-1-1 0 0,12-10 1 0 0,1-2-99 0 0,-20 19-209 0 0,2-2 52 0 0,0 0-1 0 0,0-1 0 0 0,0 0 1 0 0,0 0-1 0 0,-1 0 0 0 0,1 0 1 0 0,-1 0-1 0 0,0-1 1 0 0,4-8-1 0 0,-5 10-20 0 0,0 0 1 0 0,0 0-1 0 0,1 1 0 0 0,-1-1 1 0 0,1 0-1 0 0,-1 1 0 0 0,1 0 1 0 0,0 0-1 0 0,0 0 0 0 0,0 0 1 0 0,6-3-1 0 0,-4 2 47 0 0,0 1-1 0 0,0-2 0 0 0,0 1 1 0 0,-1 0-1 0 0,8-8 1 0 0,-9 7-25 0 0,6-6 159 0 0,1-1 0 0 0,0 1 0 0 0,0 1 0 0 0,1 0 0 0 0,12-9 1 0 0,69-47 1366 0 0,10-7 663 0 0,-94 67-2097 0 0,78-49 2107 0 0,142-65 0 0 0,-57 38-1013 0 0,4 7-396 0 0,-148 63-708 0 0,1 2-1 0 0,42-9 1 0 0,28-9 35 0 0,-19 1-58 0 0,-25 14-55 0 0,-42 8-52 0 0,-11 4-28 0 0,-1 0 0 0 0,0 0 0 0 0,1 0 0 0 0,-1 0 0 0 0,1 0 0 0 0,-1 0 0 0 0,1-1 0 0 0,-1 1 0 0 0,0 0 0 0 0,1 0 0 0 0,-1 0 0 0 0,1 0 0 0 0,-1-1 0 0 0,0 1 0 0 0,1 0 0 0 0,-1-1 0 0 0,1 1 0 0 0,-1 0 0 0 0,0 0 0 0 0,0-1 0 0 0,1 1 0 0 0,-1-1 0 0 0,0 1 0 0 0,0 0 0 0 0,1-1 0 0 0,-1 1 0 0 0,0 0 0 0 0,0-1 0 0 0,0 1 0 0 0,1-1 0 0 0,-1 1 0 0 0,0-1 0 0 0,0 1 0 0 0,0-1 0 0 0,0 1 0 0 0,0 0 0 0 0,0-1 0 0 0,0 0 0 0 0,19 0-2727 0 0,-38 7-13540 0 0,0 0 10526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3:43.20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592 12 220 0 0,'0'0'4246'0'0,"0"-1"-4084"0"0,1 1 0 0 0,-1 0 0 0 0,0-1-1 0 0,0 1 1 0 0,0 0 0 0 0,0-1 0 0 0,0 1-1 0 0,0 0 1 0 0,0-1 0 0 0,0 1 0 0 0,0 0 0 0 0,0-1-1 0 0,0 1 1 0 0,0-1 0 0 0,0 1 0 0 0,0 0-1 0 0,0-1 1 0 0,0 1 0 0 0,0 0 0 0 0,0 0-1 0 0,-1-1 1 0 0,1 1 0 0 0,0 0 0 0 0,0-1-1 0 0,0 1 1 0 0,-1 0 0 0 0,1-1 0 0 0,0 1-1 0 0,0 0 1 0 0,-1 0 0 0 0,1 0 0 0 0,0-1-1 0 0,-1 1 1 0 0,-12 0 121 0 0,10 0 4 0 0,0 1 14 0 0,-57 8 656 0 0,42-7-575 0 0,-34 7-1 0 0,-66 14 787 0 0,-9 7-99 0 0,110-25-994 0 0,-1-1 0 0 0,1-1 0 0 0,-1-1 0 0 0,-30 1 0 0 0,41-3-627 0 0,0-1 1 0 0,1 0 0 0 0,-1 0-1 0 0,0-1 1 0 0,1 0-1 0 0,-1 0 1 0 0,1-1 0 0 0,0 1-1 0 0,-8-5 1 0 0,11-4-7252 0 0,3 5 6623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2:23.93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686 11 576 0 0,'-22'-4'1288'0'0,"-1"1"0"0"0,1 1 0 0 0,-1 0-1 0 0,-39 4 1 0 0,2 2 618 0 0,1 3-1 0 0,0 3 0 0 0,1 2 1 0 0,-69 24-1 0 0,107-29-1383 0 0,1 1 1 0 0,1 0-1 0 0,-21 13 0 0 0,32-18-419 0 0,1 1-1 0 0,0 0 1 0 0,0 1-1 0 0,0 0 1 0 0,1 0-1 0 0,-1 0 1 0 0,1 0 0 0 0,1 1-1 0 0,-1 0 1 0 0,1 0-1 0 0,0 0 1 0 0,-5 8-1 0 0,9-12-97 0 0,-1 0 0 0 0,1-1 0 0 0,0 1-1 0 0,0 0 1 0 0,-1-1 0 0 0,1 1-1 0 0,0 0 1 0 0,0-1 0 0 0,1 1-1 0 0,-1 0 1 0 0,0-1 0 0 0,1 1 0 0 0,-1 0-1 0 0,0-1 1 0 0,1 1 0 0 0,0-1-1 0 0,-1 1 1 0 0,2 1 0 0 0,21 28-66 0 0,-15-21 8 0 0,-2-4-17 0 0,-1-1 1 0 0,1 1 0 0 0,0-1-1 0 0,0 0 1 0 0,1-1 0 0 0,-1 1-1 0 0,1-1 1 0 0,9 3 0 0 0,57 22-816 0 0,-61-26 719 0 0,30 10-1281 0 0,0-3 1 0 0,1-1-1 0 0,0-2 1 0 0,0-2-1 0 0,0-2 1 0 0,86-6-1 0 0,-83-1 117 0 0,0-2-1 0 0,0-3 0 0 0,64-19 0 0 0,-96 24 1005 0 0,0-1 0 0 0,0-1 1 0 0,0 0-1 0 0,-1 0 0 0 0,13-9 0 0 0,12-8-495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2:24.32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1 203 480 0 0,'0'-143'7606'0'0,"0"84"3440"0"0,0 59-10970 0 0,0 1 1 0 0,0 0-1 0 0,0 0 1 0 0,0-1-1 0 0,1 1 1 0 0,-1 0-1 0 0,0 0 0 0 0,1-1 1 0 0,-1 1-1 0 0,0 0 1 0 0,1-1-1 0 0,-1 1 1 0 0,1 0-1 0 0,-1-1 1 0 0,1 1-1 0 0,-1-1 1 0 0,1 1-1 0 0,0-1 1 0 0,0 1-1 0 0,7 7 494 0 0,-7-3-340 0 0,0 0 0 0 0,0 0 0 0 0,0 0 0 0 0,0 0 0 0 0,-1 0 0 0 0,1 0 0 0 0,-1 1 0 0 0,-1-1 0 0 0,0 7 0 0 0,0 10 445 0 0,0-13-412 0 0,0-1-1 0 0,0 1 0 0 0,-1 0 1 0 0,-3 10-1 0 0,3-10-87 0 0,0 0-1 0 0,0 1 1 0 0,0-1 0 0 0,1 12-1 0 0,1 161-2439 0 0,0-177 1829 0 0,0 0 1 0 0,1 1 0 0 0,0-1 0 0 0,0 0 0 0 0,1 0 0 0 0,2 7 0 0 0,-2-7-233 0 0,0 0 1 0 0,-1 0 0 0 0,1 0-1 0 0,-1 0 1 0 0,0 0 0 0 0,0 8-1 0 0,-2 4-1289 0 0,1-12 1002 0 0,0 1-1 0 0,0-1 1 0 0,0 0-1 0 0,0 1 1 0 0,1-1-1 0 0,2 9 0 0 0,-2-11 690 0 0,1-1-1 0 0,-1 0 1 0 0,0 0-1 0 0,1 0 1 0 0,-1 0-1 0 0,1 0 1 0 0,-1 0-1 0 0,1 0 1 0 0,0 0-1 0 0,0-1 1 0 0,0 1-1 0 0,0-1 0 0 0,0 1 1 0 0,0-1-1 0 0,0 0 1 0 0,0 0-1 0 0,1 0 1 0 0,3 1-1 0 0,26 7-1244 0 0,-10-7 332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2:24.67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75 194 108 0 0,'1'-1'177'0'0,"42"-23"2175"0"0,50-37 0 0 0,-70 45-1318 0 0,-13 9-147 0 0,0 1-1 0 0,-1-1 1 0 0,0-1-1 0 0,0 1 1 0 0,10-13-1 0 0,-10 10 1064 0 0,-8 8-1536 0 0,1 1 0 0 0,-1-1 0 0 0,0 1 1 0 0,1-1-1 0 0,-1 1 0 0 0,0-1 0 0 0,0 0 0 0 0,0 1 0 0 0,1-5 1 0 0,-11 2 2420 0 0,2 2-2242 0 0,6 2-475 0 0,0 0-1 0 0,0 0 1 0 0,0-1-1 0 0,0 1 1 0 0,0 0 0 0 0,0 0-1 0 0,0 0 1 0 0,0 0 0 0 0,0 1-1 0 0,0-1 1 0 0,0 0-1 0 0,0 0 1 0 0,0 0 0 0 0,0 1-1 0 0,-1 0 1 0 0,-6 2 153 0 0,-12 1-75 0 0,1 0 0 0 0,0 2-1 0 0,0 0 1 0 0,0 2 0 0 0,1 0-1 0 0,-34 20 1 0 0,20-6-146 0 0,26-19-105 0 0,0 1 0 0 0,0 0 0 0 0,0 0 0 0 0,1 0 0 0 0,0 1 1 0 0,-1 0-1 0 0,1 0 0 0 0,1 0 0 0 0,-1 0 0 0 0,-4 9 0 0 0,-10 22-1633 0 0,19-35 1622 0 0,-1 0-1 0 0,1 0 0 0 0,0 0 0 0 0,0-1 0 0 0,0 1 0 0 0,0 0 1 0 0,0 0-1 0 0,-1 0 0 0 0,2 0 0 0 0,-1-1 0 0 0,0 1 0 0 0,0 0 1 0 0,0 0-1 0 0,0 0 0 0 0,0 0 0 0 0,1-1 0 0 0,-1 1 0 0 0,0 0 1 0 0,1 0-1 0 0,-1-1 0 0 0,1 1 0 0 0,-1 0 0 0 0,1-1 0 0 0,-1 1 1 0 0,1 0-1 0 0,-1-1 0 0 0,1 1 0 0 0,-1-1 0 0 0,1 1 0 0 0,0-1 1 0 0,-1 1-1 0 0,2 0 0 0 0,2 2-389 0 0,-2-1 189 0 0,0 1-1 0 0,1-1 1 0 0,-1 0 0 0 0,1 0 0 0 0,0-1 0 0 0,-1 1 0 0 0,1-1 0 0 0,0 1-1 0 0,0-1 1 0 0,0 0 0 0 0,0 0 0 0 0,0 0 0 0 0,1 0 0 0 0,-1-1 0 0 0,0 1-1 0 0,0-1 1 0 0,0 0 0 0 0,1 0 0 0 0,-1 0 0 0 0,4 0 0 0 0,6-1-298 0 0,0-1 0 0 0,0 0 0 0 0,16-5 0 0 0,-24 5 437 0 0,1 0 0 0 0,-1 0 0 0 0,0-1 0 0 0,0 0 0 0 0,-1 0 0 0 0,1 0 0 0 0,6-6 0 0 0,4-2-28 0 0,-13 9 181 0 0,1 0 0 0 0,0-1 0 0 0,-1 1 0 0 0,0-1 0 0 0,0 0 0 0 0,1 0 0 0 0,2-6 0 0 0,-3 6 182 0 0,0-1 0 0 0,0 1 0 0 0,1 0 0 0 0,-1 0 0 0 0,6-6 0 0 0,-2 5 115 0 0,-5 4-212 0 0,0 0 0 0 0,-1-1-1 0 0,1 1 1 0 0,-1 0-1 0 0,1-1 1 0 0,-1 1 0 0 0,1-1-1 0 0,-1 1 1 0 0,1-1-1 0 0,-1 1 1 0 0,1-1 0 0 0,-1 1-1 0 0,1-1 1 0 0,-1 1 0 0 0,0-1-1 0 0,1 1 1 0 0,-1-1-1 0 0,0 0 1 0 0,0 1 0 0 0,1-1-1 0 0,-1 0 1 0 0,0 1-1 0 0,0-1 1 0 0,0 0 0 0 0,0 1-1 0 0,0-1 1 0 0,0 0 0 0 0,0 1-1 0 0,0-2 1 0 0,-1 11 75 0 0,1-5-252 0 0,0-1 0 0 0,0 0 0 0 0,0 0 1 0 0,0 0-1 0 0,0 0 0 0 0,0 0 0 0 0,1 0 0 0 0,-1 0 0 0 0,1 0 0 0 0,1 3 0 0 0,4 0-264 0 0,-5-5 267 0 0,0-1 0 0 0,-1 1 0 0 0,1-1 1 0 0,0 1-1 0 0,-1-1 0 0 0,1 1 0 0 0,-1-1 1 0 0,1 1-1 0 0,-1 0 0 0 0,1 0 0 0 0,-1-1 1 0 0,1 1-1 0 0,-1 0 0 0 0,1-1 0 0 0,-1 1 1 0 0,0 0-1 0 0,0 0 0 0 0,1 0 0 0 0,-1-1 1 0 0,0 1-1 0 0,0 0 0 0 0,0 0 0 0 0,0 1 1 0 0,1 0-177 0 0,0 1 1 0 0,0 0 0 0 0,0-1 0 0 0,0 1 0 0 0,1-1 0 0 0,-1 1 0 0 0,1-1 0 0 0,-1 0 0 0 0,1 0 0 0 0,0 1 0 0 0,0-1 0 0 0,0 0 0 0 0,0-1 0 0 0,0 1 0 0 0,1 0 0 0 0,-1-1 0 0 0,0 1 0 0 0,5 1 0 0 0,2 3-830 0 0,1-1-1 0 0,0 0 1 0 0,19 6 0 0 0,-19-9 475 0 0,-6 0 268 0 0,1-1 1 0 0,0 1 0 0 0,0-1 0 0 0,-1-1 0 0 0,1 1 0 0 0,0 0 0 0 0,10-2 0 0 0,4-3-498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2:25.0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156 98 104 0 0,'6'-3'231'0'0,"-1"1"-67"0"0,-1-1 1 0 0,0 1-1 0 0,1-1 0 0 0,-1 1 1 0 0,0-1-1 0 0,0-1 0 0 0,-1 1 1 0 0,1 0-1 0 0,-1-1 0 0 0,5-6 1 0 0,3-6 1242 0 0,-10 14-1134 0 0,0 1-1 0 0,0-1 1 0 0,0 1 0 0 0,0 0 0 0 0,0-1 0 0 0,0 0-1 0 0,0 1 1 0 0,0-1 0 0 0,-1 0 0 0 0,1 1 0 0 0,-1-1 0 0 0,1 0-1 0 0,-1 0 1 0 0,0-3 0 0 0,0 4-156 0 0,-1 1 0 0 0,1-1-1 0 0,-1 0 1 0 0,1 0 0 0 0,-1 1 0 0 0,0-1-1 0 0,1 0 1 0 0,-1 1 0 0 0,0-1 0 0 0,0 1-1 0 0,1-1 1 0 0,-1 1 0 0 0,0-1 0 0 0,0 1-1 0 0,0-1 1 0 0,0 1 0 0 0,0 0 0 0 0,0 0-1 0 0,1-1 1 0 0,-1 1 0 0 0,0 0 0 0 0,0 0-1 0 0,0 0 1 0 0,0 0 0 0 0,0 0 0 0 0,0 0-1 0 0,-2 0 1 0 0,-33 1 1510 0 0,18 1-1171 0 0,-63 8 841 0 0,76-9-1214 0 0,0 0-1 0 0,-1 0 1 0 0,1 1 0 0 0,0-1 0 0 0,0 1 0 0 0,0 0 0 0 0,0 1-1 0 0,0-1 1 0 0,1 1 0 0 0,-1 0 0 0 0,-6 6 0 0 0,10-8-72 0 0,0 0 0 0 0,1 0-1 0 0,-1 0 1 0 0,1 0 0 0 0,-1 0 0 0 0,1 0 0 0 0,-1 0 0 0 0,1 1 0 0 0,0-1 0 0 0,-1 0 0 0 0,1 0 0 0 0,0 0 0 0 0,0 0 0 0 0,0 0-1 0 0,0 1 1 0 0,0-1 0 0 0,0 0 0 0 0,0 0 0 0 0,0 0 0 0 0,1 0 0 0 0,-1 0 0 0 0,0 0 0 0 0,1 0 0 0 0,-1 1 0 0 0,1-1 0 0 0,-1 0-1 0 0,1 0 1 0 0,-1 0 0 0 0,1-1 0 0 0,0 1 0 0 0,-1 0 0 0 0,1 0 0 0 0,1 1 0 0 0,3 3 10 0 0,0 0 0 0 0,0 0 0 0 0,11 7 0 0 0,-15-12-18 0 0,35 19 34 0 0,-18-10-29 0 0,15 7-1 0 0,-28-15-6 0 0,0 1-1 0 0,0 0 1 0 0,0 1-1 0 0,0-1 1 0 0,-1 1 0 0 0,1 0-1 0 0,-1 0 1 0 0,1 1-1 0 0,-1-1 1 0 0,0 1 0 0 0,-1 0-1 0 0,5 5 1 0 0,11 19 7 0 0,-18-27-8 0 0,-1 0 0 0 0,0 0 0 0 0,1 0 0 0 0,-1 0-1 0 0,0 0 1 0 0,0 0 0 0 0,0 1 0 0 0,0-1 0 0 0,0 0 0 0 0,0 0-1 0 0,0 0 1 0 0,0 0 0 0 0,0 0 0 0 0,0 0 0 0 0,-1 0-1 0 0,1 0 1 0 0,0 0 0 0 0,-1 0 0 0 0,1 0 0 0 0,-1 0-1 0 0,1 0 1 0 0,-1 0 0 0 0,1-1 0 0 0,-1 1 0 0 0,1 0-1 0 0,-1 0 1 0 0,-1 1 0 0 0,1-1-2 0 0,0 0 0 0 0,0 1 0 0 0,0-1 0 0 0,0 1 0 0 0,0-1 0 0 0,0 1 0 0 0,1 0 1 0 0,-1-1-1 0 0,1 1 0 0 0,-1 0 0 0 0,1 0 0 0 0,-1 1 0 0 0,1 0-29 0 0,-1-1 0 0 0,0 0 1 0 0,0 0-1 0 0,0 0 0 0 0,0 0 0 0 0,0 0 1 0 0,0 0-1 0 0,0 0 0 0 0,-1 0 0 0 0,1 0 1 0 0,-1-1-1 0 0,1 1 0 0 0,-1-1 1 0 0,0 1-1 0 0,1-1 0 0 0,-3 2 0 0 0,-30 18-1759 0 0,26-18 882 0 0,0 0-1 0 0,0 0 1 0 0,-1-1-1 0 0,1 0 1 0 0,-11 1 0 0 0,16-3 543 0 0,0 1 1 0 0,-1-1 0 0 0,1-1 0 0 0,-1 1-1 0 0,1 0 1 0 0,0-1 0 0 0,-1 1 0 0 0,1-1-1 0 0,0 0 1 0 0,-1 0 0 0 0,1 0 0 0 0,0-1-1 0 0,0 1 1 0 0,0-1 0 0 0,0 0 0 0 0,-3-2 0 0 0,-10-6-790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2:25.3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229 6 648 0 0,'0'0'71'0'0,"0"-1"-1"0"0,-1 1 1 0 0,1 0-1 0 0,0-1 1 0 0,0 1-1 0 0,-1 0 1 0 0,1-1-1 0 0,0 1 1 0 0,-1 0-1 0 0,1-1 1 0 0,0 1-1 0 0,-1 0 1 0 0,1 0-1 0 0,-1-1 1 0 0,1 1-1 0 0,0 0 1 0 0,-1 0-1 0 0,1 0 1 0 0,-1 0 0 0 0,1 0-1 0 0,-1-1 1 0 0,1 1-1 0 0,0 0 1 0 0,-1 0-1 0 0,1 0 1 0 0,-1 0-1 0 0,1 0 1 0 0,-1 1-1 0 0,-20-1 985 0 0,15 0-499 0 0,-16 1 445 0 0,1 1 0 0 0,-1 0 0 0 0,1 2 0 0 0,-27 8 0 0 0,41-10-692 0 0,-25 9 1031 0 0,31-11-1294 0 0,0 0 0 0 0,0 1-1 0 0,0-1 1 0 0,0 1 0 0 0,0-1 0 0 0,0 1-1 0 0,0-1 1 0 0,0 1 0 0 0,0 0 0 0 0,1-1-1 0 0,-1 1 1 0 0,0 0 0 0 0,0 0 0 0 0,1-1 0 0 0,-1 1-1 0 0,0 0 1 0 0,1 0 0 0 0,-1 0 0 0 0,1 0-1 0 0,-1 0 1 0 0,1 0 0 0 0,0 0 0 0 0,-1 2-1 0 0,2-2-11 0 0,-1 0 0 0 0,1 0 0 0 0,0 0 0 0 0,0 1 0 0 0,0-1-1 0 0,0 0 1 0 0,-1 0 0 0 0,1 0 0 0 0,1 0 0 0 0,-1 0 0 0 0,0-1-1 0 0,1 2 1 0 0,7 6 129 0 0,0-2-126 0 0,0 0 0 0 0,1 0-1 0 0,-1-1 1 0 0,1-1 0 0 0,0 1 0 0 0,13 3-1 0 0,-14-5-29 0 0,3 1-4 0 0,-1 1 0 0 0,0 0 0 0 0,-1 1 0 0 0,1 0-1 0 0,-1 0 1 0 0,0 1 0 0 0,-1 1 0 0 0,1 0 0 0 0,-2 0 0 0 0,1 0-1 0 0,-1 1 1 0 0,0 1 0 0 0,-1-1 0 0 0,12 22 0 0 0,-19-30-3 0 0,1 0 0 0 0,-1 0 0 0 0,0 0 0 0 0,1 0 0 0 0,-1 0-1 0 0,0 0 1 0 0,0 1 0 0 0,0-1 0 0 0,0 0 0 0 0,0 0 0 0 0,0 0 0 0 0,0 0 0 0 0,-1 1 0 0 0,1-1 0 0 0,0 0 0 0 0,-1 0 0 0 0,1 0 0 0 0,-1 0 0 0 0,1 0 0 0 0,-2 2 0 0 0,-16 21 33 0 0,7-10-3 0 0,10-11-23 0 0,-1 0 1 0 0,0 0 0 0 0,-1 0-1 0 0,1 0 1 0 0,0 0-1 0 0,-1-1 1 0 0,1 1-1 0 0,-1-1 1 0 0,0 0 0 0 0,0 0-1 0 0,0 0 1 0 0,0 0-1 0 0,-6 3 1 0 0,-7 4-121 0 0,7-3-439 0 0,0-1 1 0 0,0 0 0 0 0,0-1-1 0 0,-1 0 1 0 0,1 0-1 0 0,-15 2 1 0 0,3-5-4197 0 0,21-1 4649 0 0,-1 0-1 0 0,1 0 1 0 0,0 0 0 0 0,-1 0-1 0 0,1 0 1 0 0,-1 0 0 0 0,1 0-1 0 0,-1 0 1 0 0,1 0 0 0 0,-1 0-1 0 0,1-1 1 0 0,-1 1 0 0 0,1 0-1 0 0,0 0 1 0 0,-1 0 0 0 0,1-1-1 0 0,-1 1 1 0 0,1 0 0 0 0,0-1-1 0 0,-1 1 1 0 0,1 0 0 0 0,0-1-1 0 0,-1 1 1 0 0,1 0-1 0 0,0-1 1 0 0,0 1 0 0 0,-1 0-1 0 0,1-1 1 0 0,0 0 0 0 0,12-4-1050 0 0</inkml:trace>
  <inkml:trace contextRef="#ctx0" brushRef="#br0" timeOffset="1">515 146 524 0 0,'6'-2'950'0'0,"-1"1"0"0"0,1 0 0 0 0,0 0-1 0 0,10 0 1 0 0,-13 7 2415 0 0,-2-6-3195 0 0,0 1 0 0 0,0 0-1 0 0,0-1 1 0 0,0 1 0 0 0,0 0 0 0 0,0 0-1 0 0,0 0 1 0 0,0 0 0 0 0,0 0 0 0 0,0 0-1 0 0,0 0 1 0 0,-1 0 0 0 0,1 0 0 0 0,0 0-1 0 0,-1 0 1 0 0,1 0 0 0 0,-1 1 0 0 0,1-1-1 0 0,-1 0 1 0 0,1 0 0 0 0,-1 1 0 0 0,0-1-1 0 0,0 0 1 0 0,0 1 0 0 0,0-1 0 0 0,0 0-1 0 0,0 1 1 0 0,0-1 0 0 0,0 0 0 0 0,0 0-1 0 0,-1 1 1 0 0,1-1 0 0 0,0 0 0 0 0,-1 0-1 0 0,1 1 1 0 0,-1-1 0 0 0,-1 2 0 0 0,-48 101 3301 0 0,43-66-4610 0 0,0-29 491 0 0,6-8 406 0 0,0 0-1 0 0,1 0 1 0 0,-1 0 0 0 0,0 0-1 0 0,0 0 1 0 0,1 0 0 0 0,-1 1 0 0 0,1-1-1 0 0,-1 0 1 0 0,1 0 0 0 0,-1 0-1 0 0,1 1 1 0 0,0-1 0 0 0,-1 0 0 0 0,1 1-1 0 0,0-1 1 0 0,0 3 0 0 0,0-4-67 0 0,0 1 0 0 0,0-1 0 0 0,0 1 0 0 0,0-1 0 0 0,0 1 0 0 0,0 0 0 0 0,0-1 0 0 0,0 1 0 0 0,0-1 0 0 0,0 1 0 0 0,-1-1 0 0 0,1 1 0 0 0,0-1 0 0 0,0 0 0 0 0,-1 1 0 0 0,1-1 0 0 0,0 1 0 0 0,0-1 0 0 0,-1 1 0 0 0,0 0 0 0 0,-9 0-1906 0 0,-13-11 932 0 0,22 9 929 0 0,-18-10-1021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2:25.70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0 156 188 0 0,'11'-7'853'0'0,"0"-1"1"0"0,-1-1-1 0 0,16-15 1 0 0,-14 12 602 0 0,1 0-1 0 0,0 2 1 0 0,1-1 0 0 0,0 2 0 0 0,26-13 0 0 0,-32 17-845 0 0,1 1-642 0 0,0 0 0 0 0,1 0 0 0 0,-1 0 1 0 0,1 2-1 0 0,-1-1 0 0 0,1 1 0 0 0,0 0 0 0 0,0 1 0 0 0,0 0 1 0 0,17 2-1 0 0,7 1-3524 0 0,61 14 1 0 0,-23-2 308 0 0,-33-9 1844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2:26.0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268 75 112 0 0,'0'-1'143'0'0,"0"0"0"0"0,0 0-1 0 0,0 0 1 0 0,0 0 0 0 0,0 0 0 0 0,0 0-1 0 0,0 0 1 0 0,-1-1 0 0 0,1 1 0 0 0,0 0 0 0 0,-1 0-1 0 0,1 0 1 0 0,0 0 0 0 0,-1 0 0 0 0,1 0-1 0 0,-1 0 1 0 0,0 0 0 0 0,1 0 0 0 0,-1 1-1 0 0,0-1 1 0 0,1 0 0 0 0,-1 0 0 0 0,0 0 0 0 0,0 1-1 0 0,0-1 1 0 0,0 0 0 0 0,0 1 0 0 0,0-1-1 0 0,0 1 1 0 0,0-1 0 0 0,0 1 0 0 0,-1-1 0 0 0,-14-8 1883 0 0,8 3-404 0 0,4 2-695 0 0,1 1 1 0 0,-1 0 0 0 0,0 0-1 0 0,0 0 1 0 0,-1 0 0 0 0,1 1-1 0 0,0 0 1 0 0,-1 0 0 0 0,-11-4 4961 0 0,13 7-4930 0 0,1 0-899 0 0,0 0-1 0 0,1 0 1 0 0,-1 0-1 0 0,0 0 1 0 0,1 0-1 0 0,-1 0 1 0 0,0 0-1 0 0,1 0 1 0 0,0 1-1 0 0,-1-1 1 0 0,1 1-1 0 0,0-1 0 0 0,0 1 1 0 0,0 0-1 0 0,0-1 1 0 0,0 1-1 0 0,0 0 1 0 0,0 0-1 0 0,0-1 1 0 0,0 5-1 0 0,-1 2-40 0 0,0-1 1 0 0,1 1-1 0 0,0 0 0 0 0,0 14 0 0 0,1-8 8 0 0,-1-6-10 0 0,1-1 0 0 0,0 0 0 0 0,1 1 0 0 0,2 12 0 0 0,2-3 8 0 0,-2-9-12 0 0,-1 0 0 0 0,0-1 0 0 0,-1 2 0 0 0,1-1 0 0 0,-1 9 0 0 0,-1-9 0 0 0,1 0 0 0 0,0 0 0 0 0,1 0 0 0 0,4 15 0 0 0,-4-15-5 0 0,0-1 1 0 0,0 1-1 0 0,-1 0 1 0 0,1 14-1 0 0,-2-4 1 0 0,-1-9-17 0 0,1 0 0 0 0,0 0-1 0 0,1 0 1 0 0,2 12 0 0 0,3-1-60 0 0,-3-14-15 0 0,-2 1 0 0 0,1-1 0 0 0,0 1 0 0 0,-1-1 0 0 0,0 12 0 0 0,-1 89-5207 0 0,0-104 4905 0 0,0 0-1 0 0,-1 0 1 0 0,1 0-1 0 0,-1 0 0 0 0,0 0 1 0 0,1 0-1 0 0,-1 0 0 0 0,-1-1 1 0 0,-1 5-1 0 0,1-4-381 0 0,1 0 0 0 0,0 0-1 0 0,0 0 1 0 0,-1 0 0 0 0,2 1 0 0 0,-1-1 0 0 0,0 0-1 0 0,1 0 1 0 0,-1 6 0 0 0,1-9 660 0 0,0 1 0 0 0,0-1 0 0 0,0 0 0 0 0,0 1 0 0 0,0-1 0 0 0,0 0 0 0 0,0 0 0 0 0,0 1 0 0 0,0-1 0 0 0,0 0 0 0 0,0 1 0 0 0,0-1 0 0 0,0 0 0 0 0,0 1 0 0 0,0-1 0 0 0,0 0 0 0 0,0 0 0 0 0,0 1 0 0 0,0-1 0 0 0,0 0 0 0 0,1 1 0 0 0,-1-1 0 0 0,0 0 0 0 0,0 0 0 0 0,0 1 0 0 0,1-1 0 0 0,-1 0 0 0 0,0 0 0 0 0,0 0 0 0 0,0 1 0 0 0,1-1 0 0 0,-1 0 0 0 0,0 0 0 0 0,1 0 0 0 0,-1 0 0 0 0,1 1 0 0 0,10-7-1490 0 0,-5 2 836 0 0,10-1-102 0 0</inkml:trace>
  <inkml:trace contextRef="#ctx0" brushRef="#br0" timeOffset="1">382 564 492 0 0,'3'-1'275'0'0,"-1"-1"0"0"0,1 1 1 0 0,-1-1-1 0 0,0 1 0 0 0,0-1 0 0 0,1 0 0 0 0,-1 0 0 0 0,0 0 0 0 0,0 0 1 0 0,-1 0-1 0 0,1 0 0 0 0,0-1 0 0 0,-1 1 0 0 0,1-1 0 0 0,-1 1 1 0 0,0-1-1 0 0,0 1 0 0 0,0-1 0 0 0,0 0 0 0 0,0 0 0 0 0,-1 1 0 0 0,1-5 1 0 0,-1 6-197 0 0,-1 1 0 0 0,1-1 0 0 0,0 0 0 0 0,-1 1 0 0 0,1-1 1 0 0,-1 1-1 0 0,1-1 0 0 0,-1 0 0 0 0,1 1 0 0 0,-1-1 0 0 0,0 1 1 0 0,1-1-1 0 0,-1 1 0 0 0,0 0 0 0 0,1-1 0 0 0,-1 1 0 0 0,0 0 1 0 0,0-1-1 0 0,1 1 0 0 0,-1 0 0 0 0,0 0 0 0 0,0 0 0 0 0,0-1 1 0 0,-25-3 688 0 0,-190-3 550 0 0,79 17-3296 0 0,135-9 1570 0 0,-16 2-989 0 0,18-2 1269 0 0,-1-1 1 0 0,1 0 0 0 0,0 0-1 0 0,-1 0 1 0 0,1 0 0 0 0,0 1-1 0 0,-1-1 1 0 0,1 0-1 0 0,0 0 1 0 0,0 1 0 0 0,-1-1-1 0 0,1 0 1 0 0,0 0-1 0 0,0 1 1 0 0,0-1 0 0 0,-1 0-1 0 0,1 1 1 0 0,0-1 0 0 0,0 0-1 0 0,0 1 1 0 0,0-1-1 0 0,0 0 1 0 0,-1 1 0 0 0,1-1-1 0 0,0 0 1 0 0,0 1-1 0 0,0-1 1 0 0,0 1 0 0 0,4 3-1297 0 0,11-4 154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2:26.40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173 145 1036 0 0,'0'0'3912'0'0,"0"0"-3872"0"0,0 0-1 0 0,0 0 1 0 0,0 1-1 0 0,0-1 0 0 0,0 0 1 0 0,0 0-1 0 0,0 0 0 0 0,0 0 1 0 0,0 0-1 0 0,0 0 0 0 0,0 1 1 0 0,0-1-1 0 0,0 0 0 0 0,0 0 1 0 0,0 0-1 0 0,0 0 1 0 0,0 0-1 0 0,0 1 0 0 0,0-1 1 0 0,0 0-1 0 0,0 0 0 0 0,0 0 1 0 0,0 0-1 0 0,0 0 0 0 0,0 1 1 0 0,0-1-1 0 0,0 0 1 0 0,0 0-1 0 0,0 0 0 0 0,0 0 1 0 0,0 0-1 0 0,0 0 0 0 0,0 1 1 0 0,0-1-1 0 0,0 0 0 0 0,-1 0 1 0 0,1 0-1 0 0,0 0 0 0 0,0 0 1 0 0,0 0-1 0 0,0 0 1 0 0,0 0-1 0 0,0 0 0 0 0,-1 0 1 0 0,1 0-1 0 0,0 1 0 0 0,0-1 1 0 0,0 0-1 0 0,0 0 0 0 0,0 0 1 0 0,0 0-1 0 0,-1 0 1 0 0,1 0-1 0 0,0 0 0 0 0,0 0 1 0 0,0 0-1 0 0,0 0 0 0 0,-1 0 1 0 0,-5 4 571 0 0,-1 1 0 0 0,1 0 1 0 0,0 1-1 0 0,-6 6 1 0 0,-24 21 650 0 0,19-16-1334 0 0,15-15-68 0 0,0 1 0 0 0,0-1 0 0 0,0 1 0 0 0,-1-1 0 0 0,1 0 0 0 0,-6 4 0 0 0,2-3-381 0 0,0 1 1 0 0,0 0-1 0 0,1 0 1 0 0,-7 6-1 0 0,-2-1-2217 0 0,14-9 2628 0 0,-1 0 0 0 0,1 0 1 0 0,-1 0-1 0 0,1 1 0 0 0,0-1 1 0 0,-1 0-1 0 0,1 0 1 0 0,-1 0-1 0 0,1 1 0 0 0,0-1 1 0 0,-1 0-1 0 0,1 0 0 0 0,0 1 1 0 0,-1-1-1 0 0,1 0 0 0 0,0 1 1 0 0,-1-1-1 0 0,1 1 0 0 0,0-1 1 0 0,0 0-1 0 0,-1 1 0 0 0,1-1 1 0 0,0 1-1 0 0,0 0 1 0 0</inkml:trace>
  <inkml:trace contextRef="#ctx0" brushRef="#br0" timeOffset="1">306 49 84 0 0,'19'-11'1004'0'0,"0"0"132"0"0,0 0 92 0 0,0 6-300 0 0,-19 0-276 0 0,0-1-223 0 0,20 6-261 0 0,-1 6-1157 0 0,-19 4 213 0 0,19 1-236 0 0,0-6-28 0 0,19 6 64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2:26.7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284 154 528 0 0,'-54'18'4461'0'0,"-94"45"0"0"0,137-58-4021 0 0,2-1-165 0 0,6-3-203 0 0,1 0 0 0 0,0 0-1 0 0,0 0 1 0 0,0 0 0 0 0,1 0-1 0 0,-1 0 1 0 0,0 0-1 0 0,0 1 1 0 0,1-1 0 0 0,-1 1-1 0 0,1-1 1 0 0,-1 1 0 0 0,1 0-1 0 0,-1-1 1 0 0,0 3 0 0 0,-30 22 754 0 0,32-25-819 0 0,0-1 0 0 0,0 1-1 0 0,-1 0 1 0 0,1-1-1 0 0,0 1 1 0 0,0-1 0 0 0,0 1-1 0 0,0 0 1 0 0,0-1-1 0 0,0 1 1 0 0,0-1-1 0 0,0 1 1 0 0,0 0 0 0 0,0-1-1 0 0,1 1 1 0 0,-1-1-1 0 0,0 1 1 0 0,0-1 0 0 0,0 1-1 0 0,1-1 1 0 0,-1 1-1 0 0,0 0 1 0 0,1-1 0 0 0,-1 0-1 0 0,1 1 1 0 0,-1-1-1 0 0,0 1 1 0 0,1-1-1 0 0,-1 1 1 0 0,1-1 0 0 0,-1 0-1 0 0,1 1 1 0 0,-1-1-1 0 0,1 0 1 0 0,-1 0 0 0 0,1 1-1 0 0,-1-1 1 0 0,2 0-1 0 0,1 3 3 0 0,3 5-67 0 0,-5-7 44 0 0,0 0 1 0 0,-1 0 0 0 0,1 0-1 0 0,0-1 1 0 0,0 1-1 0 0,0 0 1 0 0,-1 0-1 0 0,1-1 1 0 0,0 1-1 0 0,0 0 1 0 0,0-1-1 0 0,0 1 1 0 0,0-1-1 0 0,0 1 1 0 0,1-1-1 0 0,-1 1 1 0 0,0-1-1 0 0,1 0 1 0 0,110 22-1788 0 0,-78-18 941 0 0,1-1 0 0 0,0-2 1 0 0,0-1-1 0 0,52-7 0 0 0,-59 3 521 0 0,-1-2 0 0 0,1 0 0 0 0,41-16 0 0 0,-66 22 361 0 0,-1-1 1 0 0,0 0 0 0 0,0 0-1 0 0,1 0 1 0 0,-1 0-1 0 0,0 0 1 0 0,0 0 0 0 0,0-1-1 0 0,0 1 1 0 0,0-1-1 0 0,0 1 1 0 0,-1-1 0 0 0,1 0-1 0 0,0 0 1 0 0,-1 1-1 0 0,1-1 1 0 0,1-4 0 0 0,-2 2 465 0 0,0 1 0 0 0,0-1 0 0 0,0 1 0 0 0,-1-1 0 0 0,0 1 0 0 0,1-8 0 0 0,-2 11-437 0 0,1-1-1 0 0,-1 1 1 0 0,1-1 0 0 0,-1 1 0 0 0,1-1 0 0 0,-1 1 0 0 0,1 0-1 0 0,-1-1 1 0 0,1 1 0 0 0,-1 0 0 0 0,1-1 0 0 0,-1 1 0 0 0,0 0-1 0 0,1 0 1 0 0,-1 0 0 0 0,1-1 0 0 0,-1 1 0 0 0,0 0 0 0 0,1 0-1 0 0,-1 0 1 0 0,0 0 0 0 0,1 0 0 0 0,-1 0 0 0 0,1 0 0 0 0,-1 0-1 0 0,0 1 1 0 0,1-1 0 0 0,-1 0 0 0 0,0 0 0 0 0,-23 6 926 0 0,-1 4-570 0 0,20-9-360 0 0,0 0 1 0 0,1 1 0 0 0,-1 0 0 0 0,1 0 0 0 0,-6 3 0 0 0,9-4-56 0 0,0 0 1 0 0,0 0-1 0 0,-1 0 1 0 0,1 0-1 0 0,0 0 1 0 0,0 0-1 0 0,0 1 1 0 0,1-1-1 0 0,-1 0 1 0 0,0 1-1 0 0,0-1 1 0 0,1 0 0 0 0,-1 1-1 0 0,1-1 1 0 0,-1 1-1 0 0,1-1 1 0 0,0 1-1 0 0,-1-1 1 0 0,1 1-1 0 0,0-1 1 0 0,0 3-1 0 0,0 7-178 0 0,-1-9 93 0 0,1-1 0 0 0,0 1 1 0 0,0 0-1 0 0,-1 0 0 0 0,1 0 1 0 0,0 0-1 0 0,1 0 1 0 0,-1 0-1 0 0,0-1 0 0 0,0 1 1 0 0,1 0-1 0 0,-1 0 0 0 0,1 0 1 0 0,0 0-1 0 0,0-1 1 0 0,-1 1-1 0 0,1 0 0 0 0,0-1 1 0 0,0 1-1 0 0,0-1 0 0 0,1 1 1 0 0,-1-1-1 0 0,0 1 1 0 0,1-1-1 0 0,-1 0 0 0 0,0 0 1 0 0,3 2-1 0 0,12 9-765 0 0,-14-10 749 0 0,-1-1 0 0 0,1 1 0 0 0,-1-1 0 0 0,1 1-1 0 0,0-1 1 0 0,0 0 0 0 0,0 0 0 0 0,-1 0 0 0 0,1 0-1 0 0,3 1 1 0 0,7 0-79 0 0,-1-1 0 0 0,0 0 0 0 0,1 0 0 0 0,-1-1 0 0 0,1 0 0 0 0,-1-1 0 0 0,17-3 0 0 0,-21 3 183 0 0,2-2 16 0 0,1 0 0 0 0,-1 0 0 0 0,0 0 0 0 0,9-6 0 0 0,3-1 0 0 0,95-46-1196 0 0,-44 21-10 0 0,-66 32 1141 0 0,1 0 1 0 0,-1-1 0 0 0,1 0-1 0 0,-1 0 1 0 0,0 0 0 0 0,-1-1 0 0 0,1 0-1 0 0,-1 0 1 0 0,0 0 0 0 0,0-1-1 0 0,7-11 1 0 0,15-60 620 0 0,-22 59 136 0 0,1 1 1 0 0,1-1 0 0 0,0 1 0 0 0,17-29-1 0 0,-20 31 956 0 0,-4 11-388 0 0,0 8 334 0 0,0 23-1004 0 0,1-14-459 0 0,-1 0-1 0 0,0 1 0 0 0,-1-1 1 0 0,-3 14-1 0 0,0-11-29 0 0,1-3 0 0 0,0-1-1 0 0,1 0 0 0 0,-1 25 1 0 0,2-22-26 0 0,-1 0 1 0 0,-5 26 0 0 0,4-26-84 0 0,0 1 0 0 0,-1 27 0 0 0,4 85-1247 0 0,1-119 905 0 0,0 0 0 0 0,0 0 0 0 0,1-1 0 0 0,3 14 0 0 0,-2-14-264 0 0,-1 1 1 0 0,-1-1-1 0 0,1 1 0 0 0,0 13 1 0 0,-2-21 467 0 0,0 0 0 0 0,0 0 0 0 0,0 1 0 0 0,1-1 0 0 0,-1 0 0 0 0,0 0 0 0 0,1 0 0 0 0,-1 0 0 0 0,1 1 0 0 0,-1-1 0 0 0,1 0 0 0 0,0 0 0 0 0,0 0 0 0 0,-1 0 1 0 0,1 0-1 0 0,0 0 0 0 0,0 0 0 0 0,0-1 0 0 0,0 1 0 0 0,0 0 0 0 0,0 0 0 0 0,0-1 0 0 0,0 1 0 0 0,0-1 0 0 0,0 1 0 0 0,1-1 0 0 0,-1 1 0 0 0,0-1 0 0 0,0 0 0 0 0,0 1 1 0 0,1-1-1 0 0,-1 0 0 0 0,0 0 0 0 0,0 0 0 0 0,1 0 0 0 0,-1 0 0 0 0,0 0 0 0 0,0 0 0 0 0,1-1 0 0 0,1 1 0 0 0,16-9-945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2:27.14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344 27 864 0 0,'-20'-5'1060'0'0,"1"-6"68"0"0,0 6-256 0 0,0 0-260 0 0,-19 5-200 0 0,0 0-172 0 0,0 5-156 0 0,0-5-156 0 0,18 5-156 0 0,-18 1-164 0 0,19-1-184 0 0,0 0-184 0 0,0 1-172 0 0,19-1-24 0 0</inkml:trace>
  <inkml:trace contextRef="#ctx0" brushRef="#br0" timeOffset="1">286 22 96 0 0,'0'0'815'0'0,"3"0"53"0"0,-1 0-717 0 0,0 0 0 0 0,-1 0 0 0 0,1 0-1 0 0,-1 1 1 0 0,0-1 0 0 0,1 0 0 0 0,-1 1-1 0 0,1-1 1 0 0,-1 1 0 0 0,1 0-1 0 0,-1-1 1 0 0,0 1 0 0 0,0 0 0 0 0,1 0-1 0 0,-1 0 1 0 0,0 0 0 0 0,0 0-1 0 0,0 0 1 0 0,0 0 0 0 0,0 0 0 0 0,0 0-1 0 0,0 1 1 0 0,0-1 0 0 0,0 0-1 0 0,-1 1 1 0 0,1-1 0 0 0,-1 0 0 0 0,1 1-1 0 0,-1-1 1 0 0,1 1 0 0 0,-1-1-1 0 0,0 1 1 0 0,1-1 0 0 0,-1 1 0 0 0,0-1-1 0 0,-1 3 1 0 0,1-3-125 0 0,0 0 1 0 0,0-1-1 0 0,1 1 0 0 0,-1-1 1 0 0,0 1-1 0 0,0-1 1 0 0,0 1-1 0 0,0-1 0 0 0,0 1 1 0 0,0-1-1 0 0,1 0 0 0 0,-1 1 1 0 0,0-1-1 0 0,0 1 1 0 0,1-1-1 0 0,-1 1 0 0 0,0-1 1 0 0,1 0-1 0 0,-1 1 0 0 0,0-1 1 0 0,1 0-1 0 0,-1 1 1 0 0,1-1-1 0 0,-1 0 0 0 0,0 1 1 0 0,1-1-1 0 0,-1 0 0 0 0,1 0 1 0 0,-1 0-1 0 0,2 1 0 0 0,-2-1-11 0 0,1 0 0 0 0,-1 0-1 0 0,1 1 1 0 0,-1-1-1 0 0,1 0 1 0 0,-1 0-1 0 0,1 1 1 0 0,-1-1-1 0 0,1 0 1 0 0,-1 1 0 0 0,1-1-1 0 0,-1 0 1 0 0,0 1-1 0 0,1-1 1 0 0,-1 1-1 0 0,0-1 1 0 0,1 0 0 0 0,-1 1-1 0 0,0-1 1 0 0,0 1-1 0 0,1-1 1 0 0,-1 1-1 0 0,0-1 1 0 0,0 1-1 0 0,0 0 1 0 0,0-1 0 0 0,1 1-1 0 0,-1-1 1 0 0,0 1-1 0 0,0 0 1 0 0,-1 1-58 0 0,1-1 1 0 0,0 1 0 0 0,0 0-1 0 0,0-1 1 0 0,0 1 0 0 0,0-1-1 0 0,0 1 1 0 0,1-1 0 0 0,-1 1-1 0 0,0-1 1 0 0,1 1-1 0 0,-1-1 1 0 0,1 0 0 0 0,-1 1-1 0 0,1-1 1 0 0,0 0 0 0 0,0 1-1 0 0,0-1 1 0 0,0 0 0 0 0,0 0-1 0 0,0 1 1 0 0,0-1-1 0 0,0 0 1 0 0,0 0 0 0 0,2 1-1 0 0,1 12-1923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3:43.77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639 0 512 0 0,'0'0'7858'0'0,"0"0"-7821"0"0,0 0 0 0 0,0 1 0 0 0,0-1 0 0 0,0 0 0 0 0,0 0 0 0 0,0 0 1 0 0,1 0-1 0 0,-1 0 0 0 0,0 0 0 0 0,0 0 0 0 0,0 0 0 0 0,0 1 0 0 0,0-1 0 0 0,0 0 0 0 0,0 0 0 0 0,0 0 0 0 0,0 0 0 0 0,0 0 0 0 0,0 0 0 0 0,0 1 0 0 0,0-1 0 0 0,0 0 1 0 0,0 0-1 0 0,0 0 0 0 0,0 0 0 0 0,0 0 0 0 0,0 0 0 0 0,-1 0 0 0 0,1 1 0 0 0,0-1 0 0 0,0 0 0 0 0,0 0 0 0 0,0 0 0 0 0,0 0 0 0 0,0 0 0 0 0,0 0 0 0 0,0 0 0 0 0,0 0 0 0 0,0 0 1 0 0,-1 1-1 0 0,1-1 0 0 0,0 0 0 0 0,0 0 0 0 0,0 0 0 0 0,0 0 0 0 0,0 0 0 0 0,0 0 0 0 0,0 0 0 0 0,-1 0 0 0 0,1 0 0 0 0,0 0 0 0 0,0 0 0 0 0,0 0 0 0 0,0 0 0 0 0,0 0 1 0 0,0 0-1 0 0,0 0 0 0 0,-1 0 0 0 0,1 0 0 0 0,0 0 0 0 0,0 0 0 0 0,0 0 0 0 0,-30 7 1255 0 0,0-1 0 0 0,-1-2 0 0 0,-34 2 0 0 0,-94-6-589 0 0,79-1-571 0 0,47 1-280 0 0,-93-4-1173 0 0,103 3 339 0 0,-25-2-323 0 0,38 2-2153 0 0,21-2-3610 0 0,21 0 5774 0 0,-10 2 198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2:27.51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45 476 0 0,'74'-21'3864'0'0,"-31"10"-850"0"0,-36 8-2500 0 0,0 1 0 0 0,0 0-1 0 0,1 0 1 0 0,-1 1 0 0 0,0 0-1 0 0,1 0 1 0 0,-1 1 0 0 0,1 0-1 0 0,-1 0 1 0 0,10 2 0 0 0,-16 0-499 0 0,0 0 1 0 0,0 0 0 0 0,-1 1 0 0 0,1-1 0 0 0,-1 0 0 0 0,0 0 0 0 0,1 0 0 0 0,-1 1 0 0 0,0-1 0 0 0,0 0 0 0 0,-1 0-1 0 0,1 4 1 0 0,-1-1-184 0 0,1-3 19 0 0,0 1 0 0 0,-1-1 0 0 0,1 1 0 0 0,-1-1 0 0 0,1 0 0 0 0,-1 1 0 0 0,0-1 0 0 0,0 0 0 0 0,0 0 0 0 0,-1 0 0 0 0,1 1 0 0 0,0-1 0 0 0,-1 0 0 0 0,1-1 0 0 0,-1 1 0 0 0,0 0 0 0 0,0 0 0 0 0,-3 2 0 0 0,-6 6-711 0 0,7-4 495 0 0,-1-1 1 0 0,0-1-1 0 0,-1 1 0 0 0,1-1 0 0 0,-1 0 1 0 0,0 0-1 0 0,0-1 0 0 0,-8 4 0 0 0,14-7 369 0 0,0 0 0 0 0,0 0-1 0 0,-1 1 1 0 0,1-1-1 0 0,0 0 1 0 0,0 0 0 0 0,0 0-1 0 0,0 0 1 0 0,0 0 0 0 0,-1 0-1 0 0,1 0 1 0 0,0 0 0 0 0,0 0-1 0 0,0 0 1 0 0,0 0-1 0 0,0 0 1 0 0,0 0 0 0 0,-1 0-1 0 0,1 1 1 0 0,0-1 0 0 0,0 0-1 0 0,0 0 1 0 0,0 0 0 0 0,0 0-1 0 0,0 0 1 0 0,0 0-1 0 0,0 1 1 0 0,0-1 0 0 0,0 0-1 0 0,0 0 1 0 0,-1 0 0 0 0,1 0-1 0 0,0 0 1 0 0,0 1 0 0 0,0-1-1 0 0,0 0 1 0 0,0 0 0 0 0,0 0-1 0 0,0 0 1 0 0,0 1-1 0 0,0-1 1 0 0,0 0 0 0 0,1 0-1 0 0,-1 0 1 0 0,0 0 0 0 0,0 0-1 0 0,0 1 1 0 0,41-16 2383 0 0,-28 9-1788 0 0,0 1 1 0 0,0 0 0 0 0,0 1-1 0 0,21-3 1 0 0,11-4 844 0 0,-35 9-1379 0 0,0 1 0 0 0,1-1 0 0 0,12 2 0 0 0,-23 0-114 0 0,0 0 0 0 0,0 0 0 0 0,1 0 0 0 0,-1 0 0 0 0,0 0-1 0 0,0 0 1 0 0,0 0 0 0 0,1 0 0 0 0,-1 1 0 0 0,0-1 0 0 0,0 0 0 0 0,0 0-1 0 0,0 0 1 0 0,1 0 0 0 0,-1 0 0 0 0,0 1 0 0 0,0-1 0 0 0,0 0 0 0 0,0 0-1 0 0,0 0 1 0 0,0 1 0 0 0,0-1 0 0 0,0 0 0 0 0,1 0 0 0 0,-1 0 0 0 0,0 1-1 0 0,0-1 1 0 0,0 0 0 0 0,0 0 0 0 0,0 0 0 0 0,0 1 0 0 0,0-1 0 0 0,0 0-1 0 0,0 0 1 0 0,0 1 0 0 0,0-1 0 0 0,0 0 0 0 0,0 0 0 0 0,-1 0 0 0 0,1 1-1 0 0,0-1 1 0 0,0 0 0 0 0,-3 9-986 0 0,-6 0 199 0 0,-1 0 1 0 0,0-1-1 0 0,0 0 0 0 0,-1-1 0 0 0,0 0 1 0 0,0 0-1 0 0,-1-1 0 0 0,-22 8 1 0 0,-36 7-733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2:28.47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1 163 368 0 0,'0'0'1121'0'0,"3"0"115"0"0,-2 0-1159 0 0,-1 1 1 0 0,1-1-1 0 0,-1 0 1 0 0,1 0-1 0 0,0 0 1 0 0,-1 0-1 0 0,1 0 1 0 0,-1-1-1 0 0,1 1 1 0 0,0 0-1 0 0,-1 0 1 0 0,1 0-1 0 0,-1 0 1 0 0,1-1-1 0 0,-1 1 1 0 0,1 0-1 0 0,-1 0 1 0 0,1-1-1 0 0,-1 1 1 0 0,1 0-1 0 0,-1-1 1 0 0,1 1-1 0 0,-1-1 1 0 0,1 0-1 0 0,1-19 2220 0 0,-2 18-2211 0 0,0 2-14 0 0,0-1 0 0 0,0 0 0 0 0,0 0-1 0 0,1 0 1 0 0,-1 0 0 0 0,0 0 0 0 0,0 0-1 0 0,1 0 1 0 0,-1 0 0 0 0,0 0 0 0 0,1 0-1 0 0,-1 1 1 0 0,1-1 0 0 0,0 0 0 0 0,-1 0-1 0 0,1 1 1 0 0,-1-1 0 0 0,1 0 0 0 0,0 1-1 0 0,0-2 1 0 0,0 2-13 0 0,0-1 0 0 0,0 0-1 0 0,-1 1 1 0 0,1-1 0 0 0,0 0-1 0 0,-1 1 1 0 0,1-1 0 0 0,0 0 0 0 0,-1 0-1 0 0,1 0 1 0 0,-1 0 0 0 0,0 0-1 0 0,1 1 1 0 0,-1-1 0 0 0,0 0-1 0 0,1 0 1 0 0,-1 0 0 0 0,0 0-1 0 0,0 0 1 0 0,0-1 0 0 0,0 0 39 0 0,1 1 0 0 0,-1-1 0 0 0,0 0 0 0 0,1 1 0 0 0,-1-1 0 0 0,1 1-1 0 0,-1-1 1 0 0,1 1 0 0 0,0-1 0 0 0,0 1 0 0 0,0 0 0 0 0,0-1 0 0 0,0 1 0 0 0,0 0 0 0 0,0 0 0 0 0,0 0 0 0 0,2-2 0 0 0,26-17 921 0 0,-16 11-422 0 0,-4 3-255 0 0,-1 1 1 0 0,1 0-1 0 0,1 0 1 0 0,-1 1-1 0 0,1 0 1 0 0,-1 0-1 0 0,19-3 1 0 0,-21 5-215 0 0,-1 2-1 0 0,0-1 1 0 0,1 1 0 0 0,-1 0 0 0 0,1 0 0 0 0,-1 1-1 0 0,1 0 1 0 0,-1 0 0 0 0,1 0 0 0 0,-1 1-1 0 0,0 0 1 0 0,0 0 0 0 0,0 1 0 0 0,7 3-1 0 0,-4-1 64 0 0,-1 0 0 0 0,0 1-1 0 0,0 0 1 0 0,0 0 0 0 0,-1 1-1 0 0,0 0 1 0 0,11 14 0 0 0,-13-14-68 0 0,-1-3-43 0 0,0 0 0 0 0,-1 1 0 0 0,0-1 0 0 0,0 1 0 0 0,0 0-1 0 0,-1 0 1 0 0,0 0 0 0 0,0 0 0 0 0,0 1 0 0 0,0-1 0 0 0,-1 0 0 0 0,0 1 0 0 0,1 8 0 0 0,-2 0 21 0 0,0-5-43 0 0,0 0-1 0 0,0 0 1 0 0,-1-1 0 0 0,-3 14-1 0 0,3-18-49 0 0,-1 0 0 0 0,1 0 0 0 0,-1 0-1 0 0,0-1 1 0 0,0 1 0 0 0,-1-1 0 0 0,1 1 0 0 0,-1-1-1 0 0,0 0 1 0 0,0 0 0 0 0,0 0 0 0 0,-4 3 0 0 0,-3 3 11 0 0,7-6-15 0 0,0 0 1 0 0,0-1-1 0 0,0 1 1 0 0,0-1-1 0 0,-1 1 1 0 0,1-1-1 0 0,-1 0 1 0 0,1 0 0 0 0,-1-1-1 0 0,0 1 1 0 0,0-1-1 0 0,-5 1 1 0 0,2 0 0 0 0,-5 0-21 0 0,-1 1-1 0 0,1-2 0 0 0,-1 0 1 0 0,-22-1-1 0 0,24-1-1 0 0,0 0 0 0 0,0-1 0 0 0,0-1 0 0 0,0 0 0 0 0,0 0 0 0 0,1-1 0 0 0,0 0 0 0 0,-1-1 0 0 0,2 0 0 0 0,-1-1 0 0 0,1 0 0 0 0,0-1 0 0 0,0 0 0 0 0,0 0 0 0 0,-11-13 0 0 0,19 19 17 0 0,0 0 0 0 0,0 0 0 0 0,0-1 0 0 0,0 1 0 0 0,0 0 0 0 0,0-1 0 0 0,1 1 0 0 0,-1-1 0 0 0,0 1 1 0 0,1-1-1 0 0,-1 1 0 0 0,1-1 0 0 0,0 1 0 0 0,-1-1 0 0 0,1 1 0 0 0,0-1 0 0 0,0-2 0 0 0,10-27-19 0 0,-6 20 11 0 0,3-1-147 0 0,0 1 0 0 0,1 0 0 0 0,0 1 0 0 0,0 0 0 0 0,1 0 0 0 0,18-14 0 0 0,-9 6-703 0 0,-12 13 177 0 0,0 0 0 0 0,1 0-1 0 0,-1 1 1 0 0,1 0 0 0 0,0 0 0 0 0,0 0-1 0 0,0 1 1 0 0,0 0 0 0 0,1 1-1 0 0,-1-1 1 0 0,1 1 0 0 0,8-1-1 0 0,3 1-1209 0 0,-1 1 0 0 0,1 0 0 0 0,33 4 0 0 0,-30 1 372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2:28.9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134 42 136 0 0,'35'-26'4988'0'0,"-31"10"8142"0"0,-5 18-12992 0 0,1-1 0 0 0,-1 1 0 0 0,1 0 0 0 0,-1-1-1 0 0,1 1 1 0 0,-1-1 0 0 0,0 1 0 0 0,0-1-1 0 0,0 1 1 0 0,0-1 0 0 0,0 1 0 0 0,-2 1 0 0 0,-8 13 896 0 0,-20 26 687 0 0,25-29-1280 0 0,4-9-329 0 0,1 0-1 0 0,-1 1 1 0 0,0-1 0 0 0,-1-1-1 0 0,-4 8 1 0 0,-11 10 146 0 0,10-12-169 0 0,0 0 0 0 0,-12 20-1 0 0,17-23-63 0 0,0 0-66 0 0,0 1-1 0 0,0-1 1 0 0,-1 0 0 0 0,0 0 0 0 0,0-1-1 0 0,0 1 1 0 0,-6 5 0 0 0,6 1-739 0 0,5-9 37 0 0,-1-7-984 0 0,2 2 1678 0 0,0-1 0 0 0,0 0 1 0 0,0 1-1 0 0,0 0 1 0 0,0-1-1 0 0,1 1 1 0 0,0 0-1 0 0,-1 0 1 0 0,1 1-1 0 0,5-4 1 0 0,-1 1-42 0 0,6-4-23 0 0,0 0 0 0 0,26-11 0 0 0,14-6 83 0 0,-41 19 133 0 0,0 0 0 0 0,0 0 0 0 0,1 2 0 0 0,0-1-1 0 0,0 2 1 0 0,0 0 0 0 0,20-3 0 0 0,-25 6 51 0 0,0-1 0 0 0,0 1 0 0 0,0 0 0 0 0,0 1 0 0 0,0 0 0 0 0,0 0 0 0 0,0 1 0 0 0,-1 0 0 0 0,1 0 0 0 0,0 0 0 0 0,-1 1 0 0 0,0 1 0 0 0,0-1 0 0 0,9 6 0 0 0,-15-8-95 0 0,1 1 0 0 0,0-1 0 0 0,0 1 0 0 0,-1 0 0 0 0,1-1 0 0 0,-1 1 0 0 0,1 0 0 0 0,-1 0 0 0 0,0 0 1 0 0,0 0-1 0 0,0 0 0 0 0,0 0 0 0 0,0 0 0 0 0,0 1 0 0 0,-1-1 0 0 0,1 0 0 0 0,-1 0 0 0 0,1 1 0 0 0,-1-1 0 0 0,0 0 0 0 0,0 1 0 0 0,0-1 0 0 0,0 0 0 0 0,0 1 0 0 0,0-1 0 0 0,-1 0 0 0 0,1 0 0 0 0,-1 1 0 0 0,0-1 0 0 0,0 0 0 0 0,0 0 0 0 0,-2 4 0 0 0,-1 1 40 0 0,0 0 0 0 0,0 0 1 0 0,-1 0-1 0 0,0 0 0 0 0,-1-1 0 0 0,1 0 1 0 0,-1 0-1 0 0,-11 8 0 0 0,-6 3-135 0 0,-1 0 0 0 0,0-1-1 0 0,-2-2 1 0 0,-26 12-1 0 0,-38 0-2517 0 0,77-23 726 0 0,0-1-1 0 0,-21 0 0 0 0,33-2 1560 0 0,0 0-1 0 0,0 0 0 0 0,0 0 1 0 0,0 0-1 0 0,0 0 0 0 0,-1 0 1 0 0,1 0-1 0 0,0-1 1 0 0,0 1-1 0 0,0 0 0 0 0,0-1 1 0 0,0 1-1 0 0,0-1 0 0 0,0 1 1 0 0,-1-2-1 0 0,1 1 84 0 0,1 1 1 0 0,-1-1-1 0 0,1 1 0 0 0,0-1 0 0 0,0 1 0 0 0,-1-1 0 0 0,1 1 1 0 0,0-1-1 0 0,0 1 0 0 0,-1-1 0 0 0,1 1 0 0 0,0-1 1 0 0,0 0-1 0 0,0 1 0 0 0,0-1 0 0 0,0 1 0 0 0,0-1 1 0 0,0 1-1 0 0,0-1 0 0 0,0 0 0 0 0,1 0 0 0 0,-1-1-89 0 0,1 1 0 0 0,-1-1 1 0 0,1 0-1 0 0,0 0 0 0 0,0 1 0 0 0,0-1 0 0 0,0 1 0 0 0,0-1 0 0 0,0 1 0 0 0,0-1 0 0 0,1 1 0 0 0,-1 0 0 0 0,0 0 0 0 0,1 0 0 0 0,1-2 0 0 0,11-4-734 0 0,0 1 0 0 0,28-9 0 0 0,-17 7 309 0 0,14-4-180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2:29.23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223 37 340 0 0,'8'-4'453'0'0,"0"-1"239"0"0,0 1 0 0 0,0 0 0 0 0,0 1 0 0 0,13-4 0 0 0,-20 6-383 0 0,-1 1-204 0 0,1 0 0 0 0,0 0 0 0 0,0 0 0 0 0,-1 0 0 0 0,1 0 0 0 0,0 0 0 0 0,-1 0 0 0 0,1-1 0 0 0,0 1 0 0 0,-1 0 0 0 0,1-1 0 0 0,0 1 0 0 0,-1 0 0 0 0,1-1 0 0 0,-1 1 0 0 0,1-1 0 0 0,-1 1 0 0 0,1-1 0 0 0,-1 1-1 0 0,1-1 1 0 0,-1 1 0 0 0,1-1 0 0 0,-1 0 0 0 0,19 1 5278 0 0,-18 1-5236 0 0,-1 1 0 0 0,0-1 0 0 0,0 1 0 0 0,0-1 0 0 0,1 1 0 0 0,-1-1 0 0 0,1 0 0 0 0,-1 1 0 0 0,1-1 0 0 0,-1 1 0 0 0,1-1 0 0 0,0 0 0 0 0,0 0 0 0 0,0 1 0 0 0,0-1 0 0 0,0 0 0 0 0,0 0 0 0 0,0 0 0 0 0,0 0 0 0 0,0 0 0 0 0,0 0 0 0 0,2 0 0 0 0,-1 1 0 0 0,0-1 0 0 0,-1 0-1 0 0,1 1 1 0 0,0-1 0 0 0,-1 1-1 0 0,1 0 1 0 0,-1 0 0 0 0,0-1 0 0 0,2 5-1 0 0,5 13 1054 0 0,7 15 630 0 0,-10-23-1309 0 0,1 0 0 0 0,-2 1 0 0 0,1 0 0 0 0,-2 0 0 0 0,4 17 0 0 0,-2-10-99 0 0,-3-3-137 0 0,0 1 0 0 0,0-1 0 0 0,-2 1 0 0 0,-2 25 1 0 0,1 1-58 0 0,1-37-217 0 0,-1 1 0 0 0,0-1 0 0 0,0 0 0 0 0,0 1 0 0 0,-1-1 0 0 0,0 0 0 0 0,0 1 0 0 0,-1-1 0 0 0,0-1 0 0 0,-5 10 0 0 0,-4 2-305 0 0,0 0 0 0 0,-16 16 0 0 0,22-27-77 0 0,-1-1 0 0 0,1 1 0 0 0,-1-2 0 0 0,0 1 0 0 0,0-1 0 0 0,0 0 0 0 0,0 0 0 0 0,-1-1 0 0 0,0 0 0 0 0,0-1 0 0 0,1 1 0 0 0,-1-2 0 0 0,-1 1 0 0 0,1-1-1 0 0,0 0 1 0 0,-12-1 0 0 0,6 1-635 0 0,-1-2 0 0 0,1 0 0 0 0,-1-1 0 0 0,1 0 0 0 0,0-1 0 0 0,-1-1 1 0 0,1 0-1 0 0,-16-8 0 0 0,27 11 724 0 0,0 0 1 0 0,0-1 0 0 0,0 0 0 0 0,0 1 0 0 0,1-1 0 0 0,-1 0-1 0 0,1-1 1 0 0,-1 1 0 0 0,1 0 0 0 0,0-1 0 0 0,0 1 0 0 0,0-1 0 0 0,0 1-1 0 0,1-1 1 0 0,-1 0 0 0 0,1 0 0 0 0,-1 0 0 0 0,1 0 0 0 0,-1-5-1 0 0,1 6 119 0 0,-9-23-1362 0 0,11 23 1445 0 0,-1 1 0 0 0,0-1 0 0 0,1 1 0 0 0,-1-1 0 0 0,1 1-1 0 0,0 0 1 0 0,-1-1 0 0 0,1 1 0 0 0,0 0 0 0 0,0-1 0 0 0,0 1 0 0 0,0 0 0 0 0,0 0 0 0 0,1-1-1 0 0,-1 0-15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2:29.5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96 92 756 0 0,'74'-69'9090'0'0,"-74"68"-8939"0"0,0 0 1 0 0,1 1-1 0 0,-1-1 1 0 0,1 0-1 0 0,-1 1 1 0 0,0-1 0 0 0,1 0-1 0 0,-1 0 1 0 0,0 1-1 0 0,0-1 1 0 0,0 0-1 0 0,0 0 1 0 0,0 1 0 0 0,0-1-1 0 0,0 0 1 0 0,0 0-1 0 0,0 0 1 0 0,0 1 0 0 0,0-1-1 0 0,0 0 1 0 0,0 0-1 0 0,-1 0 1 0 0,1 1-1 0 0,0-1 1 0 0,-1 0 0 0 0,1 1-1 0 0,0-1 1 0 0,-1-1-1 0 0,-10 3-911 0 0,1 0-1 0 0,0 1 1 0 0,0 0-1 0 0,0 1 1 0 0,0 0-1 0 0,0 0 1 0 0,1 1-1 0 0,-1 0 1 0 0,1 1-1 0 0,0 0 1 0 0,0 1-1 0 0,1-1 1 0 0,0 2-1 0 0,-9 7 1 0 0,1 2-767 0 0,13 0 276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2:29.93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1 133 788 0 0,'37'5'1351'0'0,"1"-2"0"0"0,42-1 0 0 0,-63-3-933 0 0,0 0 1 0 0,0-2-1 0 0,-1 1 1 0 0,1-2-1 0 0,-1 0 1 0 0,31-13-1 0 0,-37 12 137 0 0,-1-1 0 0 0,1 0-1 0 0,15-14 1 0 0,1 0 567 0 0,-21 16-875 0 0,-4 4-197 0 0,0-1 0 0 0,0 1-1 0 0,-1 0 1 0 0,1-1 0 0 0,0 1-1 0 0,0-1 1 0 0,-1 0 0 0 0,1 1-1 0 0,0-1 1 0 0,-1 1 0 0 0,1-1 0 0 0,-1 0-1 0 0,1 0 1 0 0,0 1 0 0 0,-1-1-1 0 0,0 0 1 0 0,1 0 0 0 0,-1 1 0 0 0,0-1-1 0 0,1 0 1 0 0,-1 0 0 0 0,0 0-1 0 0,0 0 1 0 0,1 0 0 0 0,-1-1-1 0 0,0 2-17 0 0,0-1 0 0 0,0 0 0 0 0,0 1 0 0 0,0-1-1 0 0,0 0 1 0 0,0 1 0 0 0,0-1 0 0 0,0 1-1 0 0,0-1 1 0 0,1 0 0 0 0,-1 1 0 0 0,0-1-1 0 0,0 0 1 0 0,1 1 0 0 0,-1-1 0 0 0,0 1-1 0 0,1-1 1 0 0,-1 1 0 0 0,1-1 0 0 0,-1 1-1 0 0,1-1 1 0 0,-1 1 0 0 0,1 0 0 0 0,-1-1-1 0 0,1 1 1 0 0,-1-1 0 0 0,1 1 0 0 0,0 0-1 0 0,0-1 6 0 0,-1 1-1 0 0,1 0 1 0 0,0-1 0 0 0,-1 1-1 0 0,1 0 1 0 0,-1-1-1 0 0,1 1 1 0 0,-1-1-1 0 0,1 1 1 0 0,-1 0-1 0 0,0-1 1 0 0,1 1-1 0 0,-1-1 1 0 0,1 0-1 0 0,-1 1 1 0 0,0-1-1 0 0,1 1 1 0 0,-1-1-1 0 0,0 1 1 0 0,0-1-1 0 0,0 0 1 0 0,1 1 0 0 0,-1-1-1 0 0,0 0 1 0 0,0 1-1 0 0,0-1 1 0 0,0 1-1 0 0,0-2 1 0 0,-16 7 311 0 0,0 5-343 0 0,1 1 0 0 0,1 0 0 0 0,-1 2 0 0 0,2-1 0 0 0,-24 30 0 0 0,-9 8-39 0 0,42-46-5 0 0,0 1 1 0 0,0 0-1 0 0,1 0 0 0 0,0 0 0 0 0,-3 6 0 0 0,-5 8-262 0 0,10-18 176 0 0,0 1 0 0 0,1 0 1 0 0,-1 0-1 0 0,1 0 0 0 0,-1 0 0 0 0,1 0 1 0 0,0 0-1 0 0,-1 0 0 0 0,1 0 1 0 0,0 0-1 0 0,0 0 0 0 0,1 0 0 0 0,-1 2 1 0 0,1 5-1348 0 0,-1-8 1389 0 0,0-1 0 0 0,1 1 0 0 0,-1-1 0 0 0,0 1 0 0 0,0-1 0 0 0,1 1 0 0 0,-1-1 0 0 0,1 1 0 0 0,-1-1 0 0 0,0 1 0 0 0,1-1 0 0 0,-1 1 0 0 0,1-1 0 0 0,-1 0 0 0 0,1 1 0 0 0,-1-1 0 0 0,1 0 0 0 0,-1 1-1 0 0,1-1 1 0 0,0 0 0 0 0,-1 0 0 0 0,1 0 0 0 0,-1 1 0 0 0,1-1 0 0 0,0 0 0 0 0,-1 0 0 0 0,1 0 0 0 0,-1 0 0 0 0,2 0 0 0 0,24 0-1428 0 0,27-7-1395 0 0,79-22 1 0 0,-91 17 2007 0 0</inkml:trace>
  <inkml:trace contextRef="#ctx0" brushRef="#br0" timeOffset="1">860 85 348 0 0,'0'-1'48'0'0,"0"1"0"0"0,0-1 0 0 0,0 1 0 0 0,0-1 0 0 0,0 1 0 0 0,0-1 0 0 0,0 0 0 0 0,0 1 0 0 0,1-1 0 0 0,-1 1 0 0 0,0-1 0 0 0,0 1 0 0 0,1-1 0 0 0,-1 1 0 0 0,0-1 0 0 0,1 1 0 0 0,-1-1 0 0 0,1 1 0 0 0,-1 0 0 0 0,0-1 0 0 0,1 1 0 0 0,-1-1 0 0 0,1 1 0 0 0,-1 0 0 0 0,1-1 0 0 0,-1 1 0 0 0,1 0 0 0 0,-1 0 0 0 0,2-1 0 0 0,4-2 366 0 0,-6 3-392 0 0,0 0-1 0 0,0 0 1 0 0,0-1 0 0 0,0 1-1 0 0,1 0 1 0 0,-1 0 0 0 0,0 0-1 0 0,0-1 1 0 0,0 1 0 0 0,0 0-1 0 0,0 0 1 0 0,0 0 0 0 0,0-1-1 0 0,0 1 1 0 0,0 0-1 0 0,0 0 1 0 0,0-1 0 0 0,0 1-1 0 0,0 0 1 0 0,0 0 0 0 0,0-1-1 0 0,0 1 1 0 0,0 0 0 0 0,0 0-1 0 0,0 0 1 0 0,0-1 0 0 0,0 1-1 0 0,0 0 1 0 0,0 0-1 0 0,0-1 1 0 0,0 1 0 0 0,0 0-1 0 0,-1 0 1 0 0,1 0 0 0 0,0-1-1 0 0,0 1 1 0 0,0 0 0 0 0,0 0-1 0 0,-1 0 1 0 0,1 0 0 0 0,0 0-1 0 0,0-1 1 0 0,0 1-1 0 0,-1 0 1 0 0,1 0 0 0 0,0 0-1 0 0,0 0 1 0 0,0 0 0 0 0,-1 0-1 0 0,1 0 1 0 0,0 0 0 0 0,0 0-1 0 0,-1 0 1 0 0,-14-4 1335 0 0,-11 6-722 0 0,0 1 0 0 0,0 1 0 0 0,1 2 0 0 0,-1 0 0 0 0,2 2 0 0 0,-1 1 0 0 0,-39 20 0 0 0,59-27-584 0 0,0 0 1 0 0,0 1-1 0 0,0 0 0 0 0,0 0 1 0 0,1 0-1 0 0,0 1 0 0 0,-1-1 0 0 0,1 1 1 0 0,1 0-1 0 0,-5 5 0 0 0,7-7-46 0 0,0-1 0 0 0,0 1 0 0 0,1-1 0 0 0,-1 0 1 0 0,1 1-1 0 0,-1-1 0 0 0,1 1 0 0 0,-1 0 0 0 0,1-1 0 0 0,0 1 0 0 0,0-1 0 0 0,0 1 0 0 0,0-1 0 0 0,0 1 1 0 0,0 0-1 0 0,0-1 0 0 0,0 1 0 0 0,1-1 0 0 0,-1 1 0 0 0,1-1 0 0 0,-1 1 0 0 0,1-1 0 0 0,-1 1 0 0 0,1-1 1 0 0,0 1-1 0 0,0-1 0 0 0,0 0 0 0 0,0 0 0 0 0,0 1 0 0 0,0-1 0 0 0,0 0 0 0 0,0 0 0 0 0,0 0 0 0 0,1 0 1 0 0,0 1-1 0 0,9 6-21 0 0,0 0 0 0 0,1-1 0 0 0,-1 0 0 0 0,18 7 0 0 0,-19-10-71 0 0,1 1 0 0 0,0-1 0 0 0,0-1 0 0 0,0 0 0 0 0,17 2 0 0 0,7 1-291 0 0,-9-1-262 0 0,-1-1 1 0 0,1-2-1 0 0,0 0 0 0 0,0-2 0 0 0,0 0 1 0 0,0-2-1 0 0,-1-1 0 0 0,1-1 0 0 0,-1-1 1 0 0,0-2-1 0 0,0 0 0 0 0,34-15 0 0 0,-24 6-295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2:30.27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228 123 464 0 0,'0'-5'248'0'0,"1"-1"-1"0"0,-1 1 1 0 0,1-1 0 0 0,1 1 0 0 0,-1-1-1 0 0,3-5 1 0 0,-2 5 181 0 0,0 1 0 0 0,0-1 0 0 0,-1 1 0 0 0,0-1 1 0 0,0 0-1 0 0,0-7 0 0 0,-1-9 1854 0 0,0 13 2903 0 0,0 10-5135 0 0,0 0-1 0 0,-1 0 1 0 0,1 0 0 0 0,0 0-1 0 0,0 0 1 0 0,-1 0 0 0 0,1 0-1 0 0,0 0 1 0 0,-1 0 0 0 0,1 0-1 0 0,-1 0 1 0 0,0 0-1 0 0,1 0 1 0 0,-1 0 0 0 0,0-1-1 0 0,-1 2 1 0 0,-5 8 218 0 0,-15 49 692 0 0,15-45-736 0 0,1 1-1 0 0,1 0 1 0 0,1 1-1 0 0,-4 23 1 0 0,3-16-60 0 0,-33 144 63 0 0,35-152-623 0 0,1 2-1 0 0,1-1 1 0 0,0 0-1 0 0,3 23 1 0 0,-1 1-2398 0 0,-1-39 2603 0 0,0 0 1 0 0,1 0-1 0 0,-1 1 1 0 0,0-1-1 0 0,0 0 0 0 0,1 0 1 0 0,-1 0-1 0 0,0 0 1 0 0,1 1-1 0 0,-1-1 1 0 0,1 0-1 0 0,0 0 1 0 0,-1 0-1 0 0,1 0 0 0 0,0 0 1 0 0,-1 0-1 0 0,1 0 1 0 0,0 0-1 0 0,0-1 1 0 0,0 1-1 0 0,0 0 1 0 0,0 0-1 0 0,0-1 0 0 0,0 1 1 0 0,0-1-1 0 0,0 1 1 0 0,0-1-1 0 0,3 1 1 0 0,-2 0-140 0 0,1 0 1 0 0,0-1 0 0 0,0 1-1 0 0,-1-1 1 0 0,1 0 0 0 0,0 0-1 0 0,0 0 1 0 0,0 0 0 0 0,0 0-1 0 0,5-2 1 0 0,11-3-1035 0 0</inkml:trace>
  <inkml:trace contextRef="#ctx0" brushRef="#br0" timeOffset="1">438 370 432 0 0,'0'-2'255'0'0,"0"-1"-1"0"0,0 0 1 0 0,0 1 0 0 0,-1-1-1 0 0,1 1 1 0 0,-1-1 0 0 0,1 1-1 0 0,-1-1 1 0 0,0 1 0 0 0,0-1 0 0 0,0 1-1 0 0,0-1 1 0 0,-1 1 0 0 0,1 0-1 0 0,-1 0 1 0 0,-1-2 0 0 0,-1 0 126 0 0,0 1 1 0 0,0 0-1 0 0,0 0 0 0 0,-1 0 1 0 0,1 1-1 0 0,-1 0 1 0 0,1-1-1 0 0,-8-1 1 0 0,-15-5 252 0 0,0 2 0 0 0,0 0-1 0 0,-30-2 1 0 0,-91-5-1517 0 0,132 13 570 0 0,10 0-31 0 0,-1 1 0 0 0,0 0 0 0 0,1 0 0 0 0,-1 1 1 0 0,1 0-1 0 0,-1 0 0 0 0,1 0 0 0 0,-1 1 1 0 0,-7 3-1 0 0,14-5 300 0 0,0 0 0 0 0,0 0 0 0 0,-1 1 0 0 0,1-1 0 0 0,0 0 0 0 0,0 0 0 0 0,0 0 0 0 0,0 1 0 0 0,0-1 0 0 0,0 0 0 0 0,0 0 0 0 0,0 0 0 0 0,0 1 0 0 0,0-1 0 0 0,0 0 0 0 0,0 0 0 0 0,0 1 0 0 0,0-1 0 0 0,0 0 0 0 0,0 0 0 0 0,0 0 0 0 0,0 1 0 0 0,0-1 0 0 0,0 0 0 0 0,0 0 0 0 0,0 0-1 0 0,0 1 1 0 0,1-1 0 0 0,-1 0 0 0 0,0 0 0 0 0,0 0 0 0 0,0 1 0 0 0,0-1 0 0 0,0 0 0 0 0,1 0 0 0 0,-1 0 0 0 0,0 0 0 0 0,0 0 0 0 0,0 1 0 0 0,1-1 0 0 0,-1 0 0 0 0,0 0 0 0 0,0 0 0 0 0,0 0 0 0 0,1 0 0 0 0,-1 0 0 0 0,12 7-612 0 0,-11-6 445 0 0,21 10-1123 0 0,13-1 156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2:31.2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440 300 152 0 0,'7'0'289'0'0,"0"0"0"0"0,-1 0-1 0 0,1-1 1 0 0,0 0 0 0 0,-1-1 0 0 0,1 1 0 0 0,-1-1 0 0 0,0-1-1 0 0,8-3 1 0 0,-13 5-205 0 0,0 0-1 0 0,-1 0 0 0 0,0 1 0 0 0,1-1 0 0 0,-1 0 1 0 0,1 0-1 0 0,-1 0 0 0 0,0 0 0 0 0,0-1 1 0 0,0 1-1 0 0,0 0 0 0 0,1 0 0 0 0,-1 0 1 0 0,-1 0-1 0 0,1 0 0 0 0,0 0 0 0 0,0 0 1 0 0,0 0-1 0 0,0 0 0 0 0,-1 0 0 0 0,1 0 1 0 0,-1 0-1 0 0,1 0 0 0 0,0 0 0 0 0,-2-1 0 0 0,-32-22 1710 0 0,14 12-839 0 0,15 8-683 0 0,0 1 0 0 0,-1 0 0 0 0,1 0 0 0 0,-1 0 0 0 0,0 1-1 0 0,-10-3 1 0 0,-14-5 844 0 0,18 5-864 0 0,0 1 0 0 0,0 1 0 0 0,-1 0 0 0 0,1 0 0 0 0,-1 1 0 0 0,1 1 0 0 0,-1 0 0 0 0,0 1 0 0 0,0 0 0 0 0,1 1 0 0 0,-1 1 0 0 0,0 0 0 0 0,1 0-1 0 0,0 1 1 0 0,-24 9 0 0 0,22-5-211 0 0,-1 1 0 0 0,1 0 0 0 0,1 0 0 0 0,0 2 0 0 0,-16 13 0 0 0,12-11-210 0 0,-10 10-260 0 0,25-21 363 0 0,1 0 0 0 0,0 0 1 0 0,0 1-1 0 0,0-1 0 0 0,0 0 1 0 0,0 0-1 0 0,0 1 0 0 0,1-1 1 0 0,-1 0-1 0 0,0 1 0 0 0,1-1 1 0 0,-1 1-1 0 0,1-1 0 0 0,-1 1 1 0 0,0 2-1 0 0,1-3-56 0 0,0 0-1 0 0,0 0 1 0 0,0 0 0 0 0,0 0-1 0 0,0-1 1 0 0,0 1 0 0 0,0 0-1 0 0,0 0 1 0 0,0 0 0 0 0,0 0-1 0 0,1 0 1 0 0,-1-1 0 0 0,0 1-1 0 0,0 0 1 0 0,1 0 0 0 0,-1 0-1 0 0,1-1 1 0 0,-1 1 0 0 0,1 0-1 0 0,-1 0 1 0 0,1-1 0 0 0,-1 1-1 0 0,1 0 1 0 0,0-1 0 0 0,-1 1-1 0 0,1-1 1 0 0,1 2 0 0 0,1-2-30 0 0,0 0 0 0 0,0 1-1 0 0,0-1 1 0 0,0 0 0 0 0,0-1 0 0 0,0 1 0 0 0,0 0 0 0 0,5-2 0 0 0,40-11 103 0 0,-1-1-1 0 0,-1-3 1 0 0,59-30 0 0 0,-71 32 353 0 0,-25 10-107 0 0,0 0-1 0 0,0-1 0 0 0,0 0 1 0 0,-1-1-1 0 0,11-10 0 0 0,16-12 571 0 0,-18 18-410 0 0,-5 3 51 0 0,-1 0-1 0 0,0-1 1 0 0,0 0-1 0 0,0-1 0 0 0,12-15 1 0 0,12-13 2073 0 0,-33 33-2090 0 0,0 3-111 0 0,-1-1 0 0 0,1 1 0 0 0,-1-1 0 0 0,1 1 0 0 0,0 0 0 0 0,0 0 0 0 0,3-3 0 0 0,-5 5-253 0 0,0 0-1 0 0,0 0 1 0 0,0 0-1 0 0,0-1 0 0 0,0 1 1 0 0,0 0-1 0 0,0 0 0 0 0,0 0 1 0 0,1 0-1 0 0,-1 0 0 0 0,0 0 1 0 0,0-1-1 0 0,0 1 1 0 0,0 0-1 0 0,0 0 0 0 0,0 0 1 0 0,0 0-1 0 0,0 0 0 0 0,0-1 1 0 0,0 1-1 0 0,0 0 1 0 0,0 0-1 0 0,0 0 0 0 0,0 0 1 0 0,0 0-1 0 0,0-1 0 0 0,0 1 1 0 0,-1 0-1 0 0,1 0 1 0 0,0 0-1 0 0,0 0 0 0 0,0 0 1 0 0,0 0-1 0 0,0-1 0 0 0,0 1 1 0 0,0 0-1 0 0,0 0 1 0 0,0 0-1 0 0,-1 0 0 0 0,1 0 1 0 0,0 0-1 0 0,0 0 0 0 0,0 0 1 0 0,0 0-1 0 0,0 0 1 0 0,0-1-1 0 0,-1 1 0 0 0,1 0 1 0 0,0 0-1 0 0,0 0 0 0 0,0 0 1 0 0,0 0-1 0 0,0 0 1 0 0,-1 0-1 0 0,1 0 0 0 0,0 0 1 0 0,0 0-1 0 0,0 0 0 0 0,-16 1 1177 0 0,9 1-1037 0 0,-8 1-62 0 0,1 2 1 0 0,0 0-1 0 0,0 1 0 0 0,-18 9 0 0 0,10-4-94 0 0,15-7-7 0 0,-1-1-1 0 0,1 1 1 0 0,0 0-1 0 0,-12 10 1 0 0,7-3-5 0 0,0 1 1 0 0,0 0-1 0 0,1 1 1 0 0,1 0-1 0 0,-12 20 1 0 0,18-25-76 0 0,0 1-1 0 0,1 0 1 0 0,1 0-1 0 0,0 0 1 0 0,0 0-1 0 0,0 0 1 0 0,1 0 0 0 0,0 1-1 0 0,1-1 1 0 0,1 14-1 0 0,0-2-281 0 0,-1-17 251 0 0,0 0 0 0 0,0-1 0 0 0,1 1 0 0 0,-1 0 0 0 0,1 0-1 0 0,0-1 1 0 0,0 1 0 0 0,1 0 0 0 0,-1-1 0 0 0,1 1 0 0 0,0-1-1 0 0,0 1 1 0 0,0-1 0 0 0,0 0 0 0 0,3 3 0 0 0,-1-1-76 0 0,1-1 0 0 0,0 0 0 0 0,0 0 0 0 0,0 0 0 0 0,0-1 0 0 0,1 0 0 0 0,-1 0 0 0 0,10 4 0 0 0,4-1-332 0 0,1 0 0 0 0,0-1 0 0 0,0-2 0 0 0,30 3 0 0 0,-41-5 309 0 0,0-1 0 0 0,0 0 0 0 0,0-1 0 0 0,0 0 0 0 0,0-1-1 0 0,0 1 1 0 0,13-6 0 0 0,-11 4-3 0 0,-6 1 87 0 0,1 0 1 0 0,0 0-1 0 0,-1 0 0 0 0,0-1 0 0 0,0 0 0 0 0,0 0 0 0 0,5-4 1 0 0,-9 6 115 0 0,0 1 0 0 0,0-1 1 0 0,0 0-1 0 0,0 0 1 0 0,0 0-1 0 0,0 1 0 0 0,0-1 1 0 0,0 0-1 0 0,-1 0 0 0 0,1 0 1 0 0,0 0-1 0 0,-1 0 1 0 0,1-1-1 0 0,-1 1 0 0 0,1 0 1 0 0,-1 0-1 0 0,1 0 0 0 0,-1 0 1 0 0,0-1-1 0 0,0 1 1 0 0,1 0-1 0 0,-1 0 0 0 0,0 0 1 0 0,0-1-1 0 0,0 1 1 0 0,-1 0-1 0 0,1 0 0 0 0,0-1 1 0 0,0 1-1 0 0,0 0 0 0 0,-1 0 1 0 0,1 0-1 0 0,-1 0 1 0 0,1-1-1 0 0,-2 0 0 0 0,0-2 97 0 0,0 1-1 0 0,-1 0 0 0 0,1 0 0 0 0,-1 0 1 0 0,0 0-1 0 0,1 0 0 0 0,-1 1 1 0 0,-1-1-1 0 0,1 1 0 0 0,0 0 0 0 0,-1 0 1 0 0,1 0-1 0 0,-1 0 0 0 0,1 0 0 0 0,-1 1 1 0 0,0 0-1 0 0,0 0 0 0 0,1 0 0 0 0,-1 0 1 0 0,0 0-1 0 0,0 1 0 0 0,0 0 1 0 0,0 0-1 0 0,0 0 0 0 0,0 0 0 0 0,0 1 1 0 0,0-1-1 0 0,0 1 0 0 0,0 0 0 0 0,-4 2 1 0 0,1-1 26 0 0,0 1 1 0 0,0-1-1 0 0,1 2 1 0 0,-1-1-1 0 0,-8 6 1 0 0,13-7-96 0 0,0-1 1 0 0,0 0-1 0 0,0 1 0 0 0,0-1 1 0 0,0 1-1 0 0,1 0 0 0 0,-1 0 1 0 0,1-1-1 0 0,-1 1 1 0 0,1 0-1 0 0,0 0 0 0 0,-1 0 1 0 0,1 1-1 0 0,0-1 1 0 0,0 0-1 0 0,1 0 0 0 0,-1 1 1 0 0,0-1-1 0 0,0 3 0 0 0,1-2-30 0 0,0 0 0 0 0,1 0 0 0 0,-1 0 0 0 0,0 0 0 0 0,1-1 0 0 0,-1 1 0 0 0,1 0 0 0 0,0 0 0 0 0,0-1 0 0 0,0 1 0 0 0,0 0 0 0 0,1-1 0 0 0,-1 0 0 0 0,1 1 0 0 0,-1-1-1 0 0,1 0 1 0 0,0 1 0 0 0,0-1 0 0 0,0 0 0 0 0,0 0 0 0 0,0-1 0 0 0,1 1 0 0 0,3 2 0 0 0,-1 0-55 0 0,3 2-371 0 0,1 0 0 0 0,1 0 0 0 0,-1-1 0 0 0,1-1-1 0 0,0 1 1 0 0,0-1 0 0 0,0-1 0 0 0,0 0 0 0 0,1-1-1 0 0,-1 0 1 0 0,1 0 0 0 0,0-1 0 0 0,-1 0 0 0 0,1-1-1 0 0,0 0 1 0 0,0-1 0 0 0,-1 0 0 0 0,1-1 0 0 0,0 0-1 0 0,14-5 1 0 0,-16 2-11 0 0,0 0 0 0 0,0-1 0 0 0,-1 1 0 0 0,1-1 0 0 0,-1-1 0 0 0,-1 0 0 0 0,8-8 0 0 0,4-5-121 0 0,21-32 0 0 0,56-93 2880 0 0,-75 103-507 0 0,-7 14 183 0 0,-14 25-1615 0 0,1 1 0 0 0,0-1 0 0 0,0 0 0 0 0,-1 1 0 0 0,1-1 0 0 0,-1 0 0 0 0,0 0 0 0 0,0 1-1 0 0,0-1 1 0 0,-1-3 0 0 0,1-4 2545 0 0,0 39-1541 0 0,0-19-1310 0 0,0-5-41 0 0,1 1 0 0 0,-2-1 1 0 0,1 0-1 0 0,0 1 0 0 0,-3 9 0 0 0,-2-3 0 0 0,3-5-22 0 0,0 0 1 0 0,0 0-1 0 0,0 0 1 0 0,1 0-1 0 0,0 0 1 0 0,0 8-1 0 0,0-7-57 0 0,0-1 1 0 0,0 1-1 0 0,0-1 0 0 0,-5 14 1 0 0,4-14-122 0 0,0 1 0 0 0,0-1 1 0 0,1 0-1 0 0,-1 15 1 0 0,2-4-337 0 0,1-12 164 0 0,0-1 0 0 0,-1 1-1 0 0,0-1 1 0 0,0 0 0 0 0,-1 1-1 0 0,1-1 1 0 0,-1 1 0 0 0,-3 6-1 0 0,-2 0-575 0 0,5-11 567 0 0,-1 1 1 0 0,1 0-1 0 0,0 0 1 0 0,1 0-1 0 0,-1 0 1 0 0,0 0-1 0 0,0 0 1 0 0,1 0 0 0 0,-1 0-1 0 0,1 0 1 0 0,0 0-1 0 0,-1 0 1 0 0,1 4-1 0 0,16-10-1710 0 0,-2-8 982 0 0,-5 3 841 0 0,4 0-59 0 0,-8 7 278 0 0,0-2 0 0 0,0 1 0 0 0,-1 0 0 0 0,0-1 0 0 0,1 0 0 0 0,-1 0 0 0 0,5-6 0 0 0,-1-5 298 0 0,-2 5 598 0 0,0 0-1 0 0,12-14 0 0 0,-18 23-770 0 0,1 1-1 0 0,-1-1 0 0 0,1 1 0 0 0,-1 0 0 0 0,0-1 0 0 0,1 1 0 0 0,-1-1 1 0 0,0 1-1 0 0,1-1 0 0 0,-1 1 0 0 0,0-1 0 0 0,0 1 0 0 0,0-1 0 0 0,1 1 1 0 0,-1-1-1 0 0,0 1 0 0 0,0-1 0 0 0,0 1 0 0 0,0-1 0 0 0,0 0 1 0 0,0 1-1 0 0,0-1 0 0 0,0 1 0 0 0,0-1 0 0 0,0 1 0 0 0,0-1 0 0 0,0 1 1 0 0,0-1-1 0 0,-1 0 0 0 0,1 1 0 0 0,0-1 0 0 0,0 1 0 0 0,-1-1 0 0 0,1 1 1 0 0,0-1-1 0 0,-1 1 0 0 0,1 0 0 0 0,0-1 0 0 0,-1 1 0 0 0,1-1 0 0 0,-1 1 1 0 0,1 0-1 0 0,-1-1 0 0 0,1 1 0 0 0,0 0 0 0 0,-1 0 0 0 0,1-1 1 0 0,-1 1-1 0 0,0 0 0 0 0,1 0 0 0 0,-1-1 0 0 0,-2 1 226 0 0,1-1 0 0 0,0 0 0 0 0,-1 1 0 0 0,1-1 0 0 0,0 1 0 0 0,-1-1 0 0 0,1 1 0 0 0,-1 0 0 0 0,1 0 0 0 0,-1 1 0 0 0,-3 0 0 0 0,-2 0-142 0 0,6-1-173 0 0,1 0-1 0 0,0 0 0 0 0,0 0 1 0 0,0 1-1 0 0,0-1 0 0 0,0 0 1 0 0,0 0-1 0 0,0 1 0 0 0,0-1 1 0 0,0 0-1 0 0,0 1 0 0 0,0-1 1 0 0,0 1-1 0 0,0-1 0 0 0,0 1 0 0 0,0 0 1 0 0,0-1-1 0 0,1 1 0 0 0,-1 0 1 0 0,0 0-1 0 0,0-1 0 0 0,1 1 1 0 0,-1 0-1 0 0,0 0 0 0 0,1 0 1 0 0,-1 0-1 0 0,1 0 0 0 0,-1 0 0 0 0,1 0 1 0 0,0 0-1 0 0,-1 0 0 0 0,1 0 1 0 0,0 0-1 0 0,0 0 0 0 0,0 2 1 0 0,0-3-24 0 0,0 1 1 0 0,0-1-1 0 0,1 1 1 0 0,-1-1-1 0 0,0 1 1 0 0,1-1-1 0 0,-1 1 1 0 0,0-1-1 0 0,1 1 1 0 0,-1-1-1 0 0,1 0 1 0 0,-1 1-1 0 0,1-1 1 0 0,-1 0-1 0 0,1 1 1 0 0,-1-1-1 0 0,1 0 1 0 0,-1 1-1 0 0,1-1 1 0 0,-1 0-1 0 0,1 0 1 0 0,0 0-1 0 0,0 1 1 0 0,19 4-221 0 0,-13-3 77 0 0,12 1-116 0 0,-1-1 0 0 0,1-1 0 0 0,0 0 0 0 0,0-2 0 0 0,0 0 0 0 0,0-1 0 0 0,-1-1-1 0 0,1 0 1 0 0,-1-2 0 0 0,24-8 0 0 0,12-15 1017 0 0,-54 28-723 0 0,0 0-1 0 0,-1 0 1 0 0,1 0-1 0 0,0 0 1 0 0,0 0-1 0 0,0 0 1 0 0,0 0-1 0 0,0 0 1 0 0,-1 0-1 0 0,1-1 1 0 0,0 1-1 0 0,0 0 1 0 0,0 0-1 0 0,0 0 1 0 0,0 0-1 0 0,0 0 1 0 0,0 0-1 0 0,0-1 1 0 0,-1 1-1 0 0,1 0 1 0 0,0 0-1 0 0,0 0 1 0 0,0 0-1 0 0,0-1 1 0 0,0 1-1 0 0,0 0 1 0 0,0 0-1 0 0,0 0 1 0 0,0 0-1 0 0,0-1 1 0 0,0 1-1 0 0,0 0 1 0 0,0 0-1 0 0,0 0 1 0 0,0 0-1 0 0,0-1 1 0 0,0 1-1 0 0,0 0 1 0 0,0 0-1 0 0,0 0 1 0 0,1 0-1 0 0,-1 0 1 0 0,0-1-1 0 0,0 1 1 0 0,0 0-1 0 0,0 0 1 0 0,0 0-1 0 0,0 0 1 0 0,0 0-1 0 0,1 0 0 0 0,-1-1 1 0 0,0 1-1 0 0,0 0 1 0 0,0 0-1 0 0,0 0 1 0 0,0 0-1 0 0,1 0 1 0 0,-1 0-1 0 0,0 0 1 0 0,0 0-1 0 0,0 0 1 0 0,0 0-1 0 0,1 0 1 0 0,-1 0-1 0 0,0 0 1 0 0,0 0-1 0 0,-13-2 809 0 0,12 1-854 0 0,-56 18 1086 0 0,54-16-1028 0 0,0 0-1 0 0,0 0 1 0 0,0 0 0 0 0,0 1-1 0 0,0 0 1 0 0,0-1 0 0 0,-3 3-1 0 0,-12 8 127 0 0,6-7-85 0 0,0 1 0 0 0,0 1 0 0 0,1 0 0 0 0,-15 11 0 0 0,18-11-81 0 0,6-5-20 0 0,-1-1 1 0 0,1 1 0 0 0,0-1-1 0 0,1 1 1 0 0,-1 0 0 0 0,0-1-1 0 0,0 1 1 0 0,1 0-1 0 0,-1 0 1 0 0,1 0 0 0 0,-1 0-1 0 0,1 1 1 0 0,0-1 0 0 0,0 0-1 0 0,0 1 1 0 0,0-1 0 0 0,0 0-1 0 0,1 1 1 0 0,-1-1-1 0 0,1 1 1 0 0,-1-1 0 0 0,1 1-1 0 0,0 2 1 0 0,0 2-91 0 0,0-6-16 0 0,-1 1 0 0 0,1-1 0 0 0,0 0 0 0 0,0 1 0 0 0,0-1 0 0 0,0 1 0 0 0,0-1 0 0 0,0 1 0 0 0,0-1 0 0 0,1 1 0 0 0,-1-1 0 0 0,0 1 0 0 0,1-1 0 0 0,-1 1 0 0 0,1-1 0 0 0,0 0 1 0 0,-1 1-1 0 0,1-1 0 0 0,0 0 0 0 0,0 0 0 0 0,0 0 0 0 0,0 1 0 0 0,0-1 0 0 0,0 0 0 0 0,0 0 0 0 0,0 0 0 0 0,0 0 0 0 0,1-1 0 0 0,-1 1 0 0 0,2 1 0 0 0,9 2-651 0 0,-1 0 0 0 0,1-1 0 0 0,0 0 0 0 0,0-1 0 0 0,0 0 0 0 0,0-1-1 0 0,18 0 1 0 0,-3-2-338 0 0,-1-2 1 0 0,37-8-1 0 0,-25 1 249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2:31.57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41 128 428 0 0,'3'-1'131'0'0,"1"-1"-1"0"0,-1 1 0 0 0,0-1 1 0 0,1 0-1 0 0,-1 0 1 0 0,0-1-1 0 0,0 1 1 0 0,-1-1-1 0 0,1 0 1 0 0,0 1-1 0 0,-1-1 1 0 0,1 0-1 0 0,-1 0 1 0 0,0-1-1 0 0,2-3 1 0 0,9-13 965 0 0,-9 16-785 0 0,-3 4-276 0 0,-1 0 0 0 0,1 0 0 0 0,-1-1 0 0 0,1 1 0 0 0,0 0 0 0 0,-1 0 0 0 0,0-1 1 0 0,1 1-1 0 0,-1-1 0 0 0,1 1 0 0 0,-1 0 0 0 0,1-1 0 0 0,-1 1 0 0 0,0-1 0 0 0,1 1 0 0 0,-1-1 1 0 0,0 1-1 0 0,1-1 0 0 0,-1 1 0 0 0,0-1 0 0 0,0 1 0 0 0,0-1 0 0 0,1 1 0 0 0,-1-1 1 0 0,0 0-1 0 0,0 1 0 0 0,0-1 0 0 0,0 1 0 0 0,0-1 0 0 0,0 0 0 0 0,0 1 0 0 0,0-1 1 0 0,0 1-1 0 0,0-1 0 0 0,-1 1 0 0 0,1-1 0 0 0,0 0 0 0 0,-5-4 412 0 0,0 0-1 0 0,0 1 1 0 0,0-1-1 0 0,-7-3 1 0 0,9 2 230 0 0,0 2-23 0 0,0 4-453 0 0,2 0-165 0 0,1 0-1 0 0,-1 0 1 0 0,1 0 0 0 0,-1 0 0 0 0,1 0 0 0 0,-1 0 0 0 0,0 0 0 0 0,1 0 0 0 0,-1 0-1 0 0,1 0 1 0 0,-1-1 0 0 0,1 1 0 0 0,-1 0 0 0 0,1 0 0 0 0,-1 0 0 0 0,1-1-1 0 0,-1 1 1 0 0,1 0 0 0 0,-1-1 0 0 0,1 1 0 0 0,0 0 0 0 0,-1-1 0 0 0,1 1 0 0 0,-1 0-1 0 0,1-1 1 0 0,-16 5 758 0 0,12-2-767 0 0,1 0 1 0 0,0 1 0 0 0,0-1-1 0 0,0 1 1 0 0,0 0 0 0 0,1 0-1 0 0,-1 0 1 0 0,1 0 0 0 0,-1 0-1 0 0,1 0 1 0 0,0 1 0 0 0,1-1-1 0 0,-1 1 1 0 0,0 0 0 0 0,1-1-1 0 0,0 1 1 0 0,0 0 0 0 0,0 0-1 0 0,0 0 1 0 0,1-1 0 0 0,-1 1-1 0 0,1 0 1 0 0,0 0 0 0 0,0 0-1 0 0,1 0 1 0 0,-1 0 0 0 0,1 0-1 0 0,0 0 1 0 0,2 5 0 0 0,1 3-52 0 0,-2-9-14 0 0,0 1-1 0 0,0 0 1 0 0,-1 0-1 0 0,0-1 1 0 0,0 1 0 0 0,0 0-1 0 0,0 0 1 0 0,-1 6-1 0 0,1-8-16 0 0,-1 1 0 0 0,0-1 0 0 0,0 0 0 0 0,1 1 0 0 0,-1-1 0 0 0,1 0 0 0 0,0 0 0 0 0,-1 0 0 0 0,1 0 0 0 0,0 1 0 0 0,0-1 0 0 0,2 2 0 0 0,-2-2-53 0 0,1 0 0 0 0,-1 0 0 0 0,0-1 0 0 0,0 1 0 0 0,-1 1-1 0 0,1-1 1 0 0,0 0 0 0 0,-1 0 0 0 0,1 0 0 0 0,-1 0 0 0 0,0 0 0 0 0,1 3 0 0 0,-1-4 19 0 0,0 0 0 0 0,0 0 1 0 0,0 1-1 0 0,0-1 0 0 0,0 0 1 0 0,0 0-1 0 0,1 0 1 0 0,-1 0-1 0 0,0 0 0 0 0,1 0 1 0 0,-1 0-1 0 0,1 0 0 0 0,0 0 1 0 0,-1 0-1 0 0,1 0 1 0 0,-1 0-1 0 0,1 0 0 0 0,0-1 1 0 0,0 1-1 0 0,0 0 0 0 0,0 0 1 0 0,1 0-1 0 0,1 2-219 0 0,0 3-769 0 0,-3-5 997 0 0,0-1-1 0 0,0 0 1 0 0,0 0-1 0 0,0 0 1 0 0,0 1-1 0 0,0-1 1 0 0,0 0-1 0 0,0 0 1 0 0,0 0-1 0 0,0 1 1 0 0,0-1 0 0 0,0 0-1 0 0,0 0 1 0 0,1 0-1 0 0,-1 0 1 0 0,0 1-1 0 0,0-1 1 0 0,0 0-1 0 0,0 0 1 0 0,0 0-1 0 0,0 0 1 0 0,1 1-1 0 0,-1-1 1 0 0,0 0-1 0 0,0 0 1 0 0,0 0-1 0 0,0 0 1 0 0,0 0-1 0 0,1 0 1 0 0,-1 0-1 0 0,0 0 1 0 0,0 0 0 0 0,0 1-1 0 0,1-1 1 0 0,12-1-1113 0 0,-10-4 126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2:31.9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210 12 520 0 0,'1'-1'124'0'0,"-1"0"0"0"0,1 1 0 0 0,-1-1 0 0 0,0 0-1 0 0,1 1 1 0 0,-1-1 0 0 0,1 1 0 0 0,-1-1 0 0 0,1 0 0 0 0,0 1 0 0 0,-1-1 0 0 0,1 1 0 0 0,0 0-1 0 0,-1-1 1 0 0,1 1 0 0 0,0-1 0 0 0,-1 1 0 0 0,1 0 0 0 0,0 0 0 0 0,0-1 0 0 0,-1 1 0 0 0,2 0-1 0 0,4 1 1881 0 0,-11 9-844 0 0,-15 11-444 0 0,-2-1 1 0 0,-47 35 0 0 0,48-37-861 0 0,18-14 56 0 0,0-1 1 0 0,-1 0-1 0 0,1 0 1 0 0,-1-1 0 0 0,1 1-1 0 0,-1-1 1 0 0,0 0-1 0 0,-4 2 1 0 0,-30 17-2060 0 0,33-20 1793 0 0,5-1 273 0 0,-1 0 0 0 0,0 0 0 0 0,1 0 0 0 0,-1 0 0 0 0,1 0 0 0 0,-1 0 0 0 0,0 0 1 0 0,1 0-1 0 0,-1 0 0 0 0,1 1 0 0 0,-1-1 0 0 0,0 0 0 0 0,1 0 0 0 0,-1 1 0 0 0,1-1 0 0 0,-1 0 1 0 0,1 1-1 0 0,-1-1 0 0 0,1 1 0 0 0,0-1 0 0 0,-1 0 0 0 0,1 1 0 0 0,-1-1 0 0 0,1 1 0 0 0,0-1 1 0 0,-1 1-1 0 0,1-1 0 0 0,0 2 0 0 0,27-4-2766 0 0,-19 1 2993 0 0,-1 0 1 0 0,1 0 0 0 0,-1 1-1 0 0,12 1 1 0 0,134 13 4992 0 0,-77-2-4134 0 0,16 9-1579 0 0,-73-15 110 0 0,-16-6 338 0 0,1-5-124 0 0,-2 4 239 0 0,-1 1 10 0 0,0 0 0 0 0,-1-1-1 0 0,1 1 1 0 0,-1 0 0 0 0,1 0 0 0 0,0 0 0 0 0,-1 0 0 0 0,1-1-1 0 0,-1 1 1 0 0,1 0 0 0 0,0-1 0 0 0,-1 1 0 0 0,1 0-1 0 0,-1-1 1 0 0,1 1 0 0 0,-1-1 0 0 0,0 1 0 0 0,1 0-1 0 0,-1-1 1 0 0,1 1 0 0 0,-1-1 0 0 0,0 1 0 0 0,1-1 0 0 0,-1 0-1 0 0,0 0 1 0 0,1 0 2 0 0,-1 1-1 0 0,0 0 0 0 0,0-1 1 0 0,0 1-1 0 0,0 0 1 0 0,0-1-1 0 0,0 1 0 0 0,0 0 1 0 0,0-1-1 0 0,1 1 1 0 0,-1 0-1 0 0,0-1 0 0 0,0 1 1 0 0,0 0-1 0 0,1 0 1 0 0,-1-1-1 0 0,0 1 0 0 0,0 0 1 0 0,1 0-1 0 0,-1-1 1 0 0,0 1-1 0 0,1 0 0 0 0,-1 0 1 0 0,0 0-1 0 0,1 0 0 0 0,-1-1 1 0 0,0 1-1 0 0,1 0 1 0 0,-1 0-1 0 0,0 0 0 0 0,1 0 1 0 0,-1 0-1 0 0,0 0 1 0 0,1 0-1 0 0,0 0 0 0 0,-1 0 4 0 0,0 0 0 0 0,1 0-1 0 0,-1 0 1 0 0,1 0-1 0 0,-1 0 1 0 0,0 0-1 0 0,1 0 1 0 0,-1 0-1 0 0,1-1 1 0 0,-1 1-1 0 0,0 0 1 0 0,1 0-1 0 0,-1 0 1 0 0,0 0-1 0 0,1-1 1 0 0,-1 1-1 0 0,0 0 1 0 0,1 0-1 0 0,-1-1 1 0 0,0 1-1 0 0,0 0 1 0 0,1-1 0 0 0,-1 1-1 0 0,0 0 1 0 0,0 0-1 0 0,1-1 1 0 0,-1 1-1 0 0,0-1 1 0 0,0 1-1 0 0,0 0 1 0 0,0-1-1 0 0,0 1 1 0 0,0 0-1 0 0,0-1 1 0 0,1 1-1 0 0,-1-1 1 0 0,0-1 43 0 0,1 1 0 0 0,0-1 1 0 0,-1 1-1 0 0,1 0 0 0 0,0-1 1 0 0,0 1-1 0 0,0 0 0 0 0,0 0 1 0 0,0-1-1 0 0,0 1 0 0 0,1 0 1 0 0,-1 0-1 0 0,0 0 0 0 0,0 0 0 0 0,1 1 1 0 0,-1-1-1 0 0,1 0 0 0 0,-1 1 1 0 0,4-2-1 0 0,30-11 1792 0 0,-31 12-1764 0 0,-1 1 1 0 0,1-1 0 0 0,-1 1-1 0 0,1 0 1 0 0,0 0 0 0 0,-1 1-1 0 0,1-1 1 0 0,-1 1 0 0 0,1-1-1 0 0,-1 1 1 0 0,8 3-1 0 0,12 2 154 0 0,-19-5-283 0 0,1 0 0 0 0,-1 0 0 0 0,0 1 0 0 0,0 0 0 0 0,0 0 0 0 0,0 0-1 0 0,6 5 1 0 0,-4-4-55 0 0,0 1 0 0 0,-1-1 0 0 0,1 0 0 0 0,12 3 0 0 0,-3-3-733 0 0,1-1 0 0 0,0-1 0 0 0,0 0 0 0 0,0-1 0 0 0,28-4 0 0 0,24 0-1300 0 0,-34 4 1333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3:44.96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1203 1 600 0 0,'0'0'15351'0'0,"-3"0"-14888"0"0,-12 1 355 0 0,1 2 0 0 0,0 0 0 0 0,-18 6 0 0 0,14-4-27 0 0,0 5 221 0 0,16-8-914 0 0,1-1 0 0 0,-1 1 0 0 0,0-1-1 0 0,0 0 1 0 0,-1 0 0 0 0,1 0 0 0 0,0 0 0 0 0,0 0 0 0 0,-3 1 0 0 0,-25 8 528 0 0,1 1 0 0 0,-42 24 0 0 0,66-32-573 0 0,0-1 0 0 0,-1 0 0 0 0,1 0-1 0 0,0 0 1 0 0,-8 2 0 0 0,7-3-17 0 0,1 0 1 0 0,0 1-1 0 0,0 0 1 0 0,0 0-1 0 0,-7 4 1 0 0,4-2 17 0 0,-1 0-1 0 0,0 0 1 0 0,-13 3 0 0 0,13-5-31 0 0,0 1 0 0 0,0 1 0 0 0,-11 5-1 0 0,9-4-11 0 0,0-1-1 0 0,0 0 0 0 0,0 0 1 0 0,0-1-1 0 0,0-1 1 0 0,-19 2-1 0 0,11-1 6 0 0,0-2-1 0 0,-1 0 1 0 0,1-1-1 0 0,0-1 1 0 0,-1-1-1 0 0,-19-4 1 0 0,-9-3 25 0 0,1-2 1 0 0,-49-18 0 0 0,56 16-34 0 0,16 6-15 0 0,1-1 0 0 0,-24-12 0 0 0,35 17-27 0 0,10 3 3 0 0,0 0 1 0 0,0 0 0 0 0,0-1 0 0 0,1 1-1 0 0,-1 0 1 0 0,0-1 0 0 0,0 0 0 0 0,1 1-1 0 0,-1-1 1 0 0,-3-2 0 0 0,5 2-341 0 0,-4 2-831 0 0,0-1 578 0 0,0 1 0 0 0,0-1-1 0 0,0 1 1 0 0,0 0-1 0 0,0 1 1 0 0,0-1-1 0 0,0 1 1 0 0,1-1-1 0 0,-1 1 1 0 0,1 1-1 0 0,-1-1 1 0 0,1 0 0 0 0,0 1-1 0 0,-1-1 1 0 0,1 1-1 0 0,1 0 1 0 0,-1 0-1 0 0,0 0 1 0 0,1 1-1 0 0,-4 5 1 0 0,3-6 127 0 0,0 0-1 0 0,0 0 1 0 0,0-1-1 0 0,0 0 1 0 0,-1 1-1 0 0,-5 2 1 0 0,-14 11-2532 0 0,16-5 1313 0 0,-9 0 270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3:31.9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1127 709 488 0 0,'0'0'577'0'0,"0"0"-408"0"0,0 1-1 0 0,0-1 0 0 0,0 1 0 0 0,0-1 1 0 0,0 0-1 0 0,0 1 0 0 0,0-1 0 0 0,1 1 1 0 0,-1-1-1 0 0,0 0 0 0 0,-1 1 0 0 0,1-1 1 0 0,0 1-1 0 0,0-1 0 0 0,0 0 0 0 0,0 1 1 0 0,0-1-1 0 0,0 1 0 0 0,0-1 0 0 0,-1 0 1 0 0,1 1-1 0 0,0-1 0 0 0,0 0 0 0 0,0 1 1 0 0,-1-1-1 0 0,1 0 0 0 0,0 1 0 0 0,0-1 1 0 0,-1 0-1 0 0,0 1 0 0 0,-167 35 74 0 0,58-13-237 0 0,89-19-4 0 0,-34 3 1 0 0,41-6-4 0 0,1 0 0 0 0,-22 6 0 0 0,-45 8 2 0 0,68-13 4 0 0,-1-1 0 0 0,0 0 0 0 0,1-1 0 0 0,-15-1-1 0 0,-7-1 13 0 0,-81-3-11 0 0,93 4-9 0 0,-1-2 1 0 0,-32-6 0 0 0,3 0 1 0 0,33 5 25 0 0,0 0 0 0 0,0-1 0 0 0,1-1 0 0 0,-1-1 0 0 0,-18-9 0 0 0,31 5 163 0 0,-3 7-64 0 0,7 3-96 0 0,1 1 0 0 0,0 0-1 0 0,-1-1 1 0 0,1 1 0 0 0,0-1 0 0 0,0 1-1 0 0,-1-1 1 0 0,1 0 0 0 0,0 0-1 0 0,0 1 1 0 0,0-1 0 0 0,0 0 0 0 0,0 0-1 0 0,0 0 1 0 0,0 0 0 0 0,0 0 0 0 0,1 0-1 0 0,-1 0 1 0 0,0-1 0 0 0,0 1 0 0 0,1 0-1 0 0,-1 0 1 0 0,1 0 0 0 0,-1-1-1 0 0,1 1 1 0 0,0 0 0 0 0,-1-1 0 0 0,1-1-1 0 0,0 2-15 0 0,0 1 0 0 0,0-1 0 0 0,0 1 0 0 0,0-1 0 0 0,0 1 0 0 0,0-1 0 0 0,0 1 0 0 0,-1-1 0 0 0,1 1 0 0 0,0-1 0 0 0,0 1 0 0 0,0-1 0 0 0,-1 1 0 0 0,1-1 0 0 0,0 1 0 0 0,0 0 0 0 0,-1-1 0 0 0,1 1 0 0 0,0-1 0 0 0,-1 1 0 0 0,1 0 0 0 0,-1-1 0 0 0,1 1 0 0 0,-1 0 0 0 0,1 0 0 0 0,0-1 0 0 0,-1 1 0 0 0,1 0 0 0 0,-1 0 0 0 0,0-1 0 0 0,0 1 0 0 0,1 0 0 0 0,-1 0 0 0 0,1 0 0 0 0,-1 0 0 0 0,1-1 0 0 0,-1 1 0 0 0,1 0 0 0 0,-1-1 0 0 0,1 1 0 0 0,-1 0 0 0 0,1-1 0 0 0,0 1 0 0 0,-1 0 0 0 0,1-1 0 0 0,-1 1 0 0 0,1-1 0 0 0,0 1 0 0 0,0-1-1 0 0,-1 1 1 0 0,1-1 0 0 0,0 1 0 0 0,0-1 0 0 0,-1 1 0 0 0,1-1 0 0 0,0 1 0 0 0,0-1 0 0 0,0 1 0 0 0,0-1 0 0 0,0 0 0 0 0,0 0 0 0 0,-1-10 202 0 0,1 8-167 0 0,0 0 0 0 0,0 0 0 0 0,-1 0-1 0 0,2 0 1 0 0,-1 0 0 0 0,0 0-1 0 0,0 1 1 0 0,1-1 0 0 0,0 0-1 0 0,1-5 1 0 0,4 1 42 0 0,-5 5-63 0 0,0 1 0 0 0,0 0 1 0 0,0-1-1 0 0,0 1 0 0 0,0 0 0 0 0,0-1 0 0 0,-1 1 0 0 0,1-1 1 0 0,0 1-1 0 0,-1-1 0 0 0,1 0 0 0 0,-1 1 0 0 0,0-1 0 0 0,0 1 1 0 0,0-1-1 0 0,1 0 0 0 0,-2 1 0 0 0,1-4 0 0 0,0-70 1167 0 0,0 74-1173 0 0,0 0 0 0 0,0-1 0 0 0,0 1 0 0 0,-1 0 1 0 0,1 0-1 0 0,0 0 0 0 0,-1 0 0 0 0,1-1 0 0 0,-1 1 0 0 0,1 0 0 0 0,-1 0 0 0 0,1 0 0 0 0,-1 0 0 0 0,0 0 1 0 0,1 0-1 0 0,-1 0 0 0 0,-1-1 0 0 0,1 1 4 0 0,0 1 0 0 0,0-1 0 0 0,0 0 0 0 0,0 0 0 0 0,1-1 0 0 0,-1 1 0 0 0,0 0 1 0 0,1 0-1 0 0,-1 0 0 0 0,1 0 0 0 0,-1 0 0 0 0,1-1 0 0 0,0 1 0 0 0,-1 0 0 0 0,1 0 0 0 0,0-1 0 0 0,0-1 0 0 0,0 1 1 0 0,0 1 0 0 0,-1-1-1 0 0,1 1 1 0 0,0-1 0 0 0,-1 1-1 0 0,1-1 1 0 0,-1 1-1 0 0,0-1 1 0 0,1 1 0 0 0,-1-1-1 0 0,0 1 1 0 0,0 0-1 0 0,0 0 1 0 0,0-1 0 0 0,0 1-1 0 0,0 0 1 0 0,0 0 0 0 0,-1 0-1 0 0,1 0 1 0 0,0 0-1 0 0,-3-1 1 0 0,3 1 3 0 0,0 1 0 0 0,0-1 0 0 0,-1 0 0 0 0,1 0 0 0 0,0 0 1 0 0,0 0-1 0 0,0 0 0 0 0,0 0 0 0 0,0 0 0 0 0,0 0 0 0 0,0-1 0 0 0,0 1 0 0 0,1 0 0 0 0,-1-1 0 0 0,0 1 0 0 0,1 0 0 0 0,-1-1 1 0 0,1 1-1 0 0,0-1 0 0 0,-1 1 0 0 0,1-2 0 0 0,0 2-5 0 0,0 0 0 0 0,0 0 1 0 0,0 0-1 0 0,0 0 0 0 0,0 0 0 0 0,-1 0 1 0 0,1 0-1 0 0,0 1 0 0 0,0-1 0 0 0,-1 0 1 0 0,1 0-1 0 0,0 0 0 0 0,-1 0 1 0 0,1 1-1 0 0,-1-1 0 0 0,1 0 0 0 0,-1 0 1 0 0,1 1-1 0 0,-1-1 0 0 0,0 0 0 0 0,1 1 1 0 0,-1-1-1 0 0,-1 0 0 0 0,2 1 4 0 0,-1-1 1 0 0,0 0-1 0 0,0 1 0 0 0,1-1 0 0 0,-1 1 0 0 0,0-1 1 0 0,1 0-1 0 0,-1 0 0 0 0,1 1 0 0 0,-1-1 0 0 0,1 0 0 0 0,0 0 1 0 0,-1 0-1 0 0,1 1 0 0 0,0-1 0 0 0,-1 0 0 0 0,1 0 1 0 0,0 0-1 0 0,0 0 0 0 0,0 0 0 0 0,0 0 0 0 0,0 0 0 0 0,0-1 1 0 0,0-2 77 0 0,0 0 0 0 0,1 0 0 0 0,0 0 1 0 0,-1 0-1 0 0,1 0 0 0 0,1 0 1 0 0,-1 1-1 0 0,1-1 0 0 0,-1 0 0 0 0,1 0 1 0 0,0 1-1 0 0,0-1 0 0 0,1 1 1 0 0,-1 0-1 0 0,1 0 0 0 0,4-4 0 0 0,17-27 435 0 0,-20 26-444 0 0,1 1 0 0 0,0 0 0 0 0,1 0-1 0 0,-1 0 1 0 0,1 0 0 0 0,1 1 0 0 0,8-7 0 0 0,55-37 346 0 0,-37 28-227 0 0,-18 13-55 0 0,1 0-1 0 0,0 1 1 0 0,0 1 0 0 0,1 0-1 0 0,22-5 1 0 0,17-7 276 0 0,-33 12-270 0 0,1 1-1 0 0,28-3 0 0 0,-2 0 46 0 0,22-5 91 0 0,0 3 0 0 0,124-2 0 0 0,-169 14-309 0 0,0 2 0 0 0,-1 1 1 0 0,33 8-1 0 0,-7 0-6 0 0,-40-10 15 0 0,-1 1 0 0 0,0 1 0 0 0,0 0 1 0 0,0 0-1 0 0,0 1 0 0 0,-1 1 0 0 0,17 10 1 0 0,6 4-3 0 0,-28-17-2 0 0,0-1-1 0 0,-1 1 0 0 0,1 1 1 0 0,-1-1-1 0 0,1 0 1 0 0,-1 1-1 0 0,5 6 1 0 0,23 12-4 0 0,25 48 16 0 0,-50-49-10 0 0,-6-19 1 0 0,1 0 1 0 0,0-1 0 0 0,-1 1 0 0 0,0 0 0 0 0,1 0 0 0 0,-1 1 0 0 0,0-1-1 0 0,0 0 1 0 0,0 0 0 0 0,0 0 0 0 0,-1 1 0 0 0,1-1 0 0 0,-1 0 0 0 0,1 1 0 0 0,-1-1-1 0 0,0 1 1 0 0,0-1 0 0 0,0 1 0 0 0,0 3 0 0 0,0 102 439 0 0,0-108-426 0 0,0 1 0 0 0,0 0 0 0 0,0 0 0 0 0,0-1 0 0 0,-1 1 0 0 0,1 0-1 0 0,0-1 1 0 0,0 1 0 0 0,0 0 0 0 0,-1-1 0 0 0,1 1 0 0 0,0 0 0 0 0,0-1 0 0 0,-1 1 0 0 0,1-1-1 0 0,-1 1 1 0 0,1-1 0 0 0,-1 1 0 0 0,1 0 0 0 0,-1-1 0 0 0,1 0 0 0 0,-1 1 0 0 0,1-1 0 0 0,-1 1-1 0 0,1-1 1 0 0,-2 1 0 0 0,1-1 1 0 0,1 0 0 0 0,-1 1 0 0 0,1-1 0 0 0,-1 1-1 0 0,1-1 1 0 0,-1 0 0 0 0,0 1 0 0 0,1-1 0 0 0,-1 1 0 0 0,1 0-1 0 0,0-1 1 0 0,-1 1 0 0 0,1-1 0 0 0,-1 1 0 0 0,1-1 0 0 0,0 1-1 0 0,0 0 1 0 0,-1-1 0 0 0,1 1 0 0 0,0 0 0 0 0,0-1-1 0 0,0 1 1 0 0,0 0 0 0 0,0 0 0 0 0,0-1 0 0 0,0 2 0 0 0,-1 0 15 0 0,0 0 0 0 0,1-1 0 0 0,-1 1 0 0 0,0 0 1 0 0,0-1-1 0 0,0 1 0 0 0,0 0 0 0 0,0-1 0 0 0,0 1 1 0 0,-1-1-1 0 0,1 1 0 0 0,0-1 0 0 0,-1 0 0 0 0,1 0 1 0 0,-1 0-1 0 0,1 0 0 0 0,-4 2 0 0 0,-6 6 96 0 0,1 1-24 0 0,9-10-94 0 0,0 1-1 0 0,0-1 1 0 0,0 1 0 0 0,0 0-1 0 0,0-1 1 0 0,1 1 0 0 0,-1 0 0 0 0,0-1-1 0 0,1 1 1 0 0,-1 0 0 0 0,1 0-1 0 0,-1 0 1 0 0,1 0 0 0 0,-1 0 0 0 0,1 0-1 0 0,-1 0 1 0 0,1 0 0 0 0,-1 1-1 0 0,1 0 0 0 0,-1-1-1 0 0,1 0 0 0 0,-1 0 0 0 0,0 0 1 0 0,1 0-1 0 0,-1 0 0 0 0,0 0 0 0 0,0 0 1 0 0,0 0-1 0 0,0 0 0 0 0,0 0 1 0 0,0 0-1 0 0,0-1 0 0 0,0 1 0 0 0,0 0 1 0 0,0-1-1 0 0,-1 1 0 0 0,1-1 0 0 0,0 1 1 0 0,0-1-1 0 0,-1 1 0 0 0,-1-1 0 0 0,-8 5 34 0 0,0 6 15 0 0,8-9-45 0 0,0 1 0 0 0,1-1 0 0 0,-1 1 0 0 0,0-1 1 0 0,-1 0-1 0 0,1 0 0 0 0,-6 3 0 0 0,-71 34 72 0 0,54-25-652 0 0,-1-1 1 0 0,-50 17-1 0 0,-5-6-11063 0 0,15-5 4733 0 0,44-9 5125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3:33.79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976 602 520 0 0,'0'0'3886'0'0,"-4"0"-3346"0"0,2 0-388 0 0,1 0-109 0 0,1 0 0 0 0,0 0 0 0 0,-1 0-1 0 0,1 0 1 0 0,-1 0 0 0 0,1 0 0 0 0,-1 0 0 0 0,1 0-1 0 0,0 0 1 0 0,-1 0 0 0 0,1 0 0 0 0,-1 0 0 0 0,1 0-1 0 0,0 0 1 0 0,-1 0 0 0 0,1 0 0 0 0,-1 0-1 0 0,1 1 1 0 0,0-1 0 0 0,-1 0 0 0 0,1 0 0 0 0,-1 1-1 0 0,1-1 1 0 0,0 0 0 0 0,-1 0 0 0 0,1 1 0 0 0,0-1-1 0 0,0 0 1 0 0,-1 1 0 0 0,1-1 0 0 0,0 0 0 0 0,0 1-1 0 0,-1-1 1 0 0,1 0 0 0 0,0 1 0 0 0,0-1 0 0 0,0 1-1 0 0,0-1 1 0 0,0 0 0 0 0,0 1 0 0 0,0-1 0 0 0,-1 1-1 0 0,1-1 1 0 0,0 1 0 0 0,-3 1 439 0 0,1-1-401 0 0,2-1-45 0 0,-1 0-1 0 0,0 0 1 0 0,1 0-1 0 0,-1 0 1 0 0,1 0-1 0 0,-1 0 1 0 0,0 0-1 0 0,1 1 1 0 0,-1-1-1 0 0,1 0 1 0 0,-1 1-1 0 0,1-1 1 0 0,-1 0-1 0 0,1 1 1 0 0,-1-1-1 0 0,1 0 1 0 0,-1 1-1 0 0,1-1 1 0 0,0 1-1 0 0,-1-1 1 0 0,1 1-1 0 0,-1-1 1 0 0,1 1-1 0 0,0-1 1 0 0,0 1-1 0 0,-1-1 1 0 0,1 1-1 0 0,0 0 1 0 0,0-1-1 0 0,0 1 1 0 0,0-1-1 0 0,0 1 1 0 0,-1 0-1 0 0,-2 1 319 0 0,-19 7 172 0 0,13-6-423 0 0,1 1-1 0 0,-1-1 1 0 0,-16 3 0 0 0,-25 5 13 0 0,31-7-97 0 0,-30 4 0 0 0,-15 0-16 0 0,29-3 1 0 0,-1-2 1 0 0,-70-2 0 0 0,65-5-7 0 0,1-1 0 0 0,-54-14 0 0 0,53 9 9 0 0,23 6-1 0 0,2 0 0 0 0,-24-10 0 0 0,-55-20-30 0 0,87 30 26 0 0,1 0 1 0 0,0-1-1 0 0,0 0 0 0 0,0-1 0 0 0,0 1 1 0 0,1-1-1 0 0,0 0 0 0 0,-6-9 1 0 0,6 8-3 0 0,-1-15 5 0 0,0 12-6 0 0,4 7 5 0 0,0-1-1 0 0,1 0 1 0 0,-1 0 0 0 0,1 0-1 0 0,-1 0 1 0 0,1 0-1 0 0,0-1 1 0 0,1 1 0 0 0,-1-1-1 0 0,1 1 1 0 0,0-1-1 0 0,0 1 1 0 0,0-1 0 0 0,0-7-1 0 0,1 0 23 0 0,-1 8-4 0 0,1 1 0 0 0,-1-1 0 0 0,1 0 1 0 0,0 0-1 0 0,1 0 0 0 0,-1 0 0 0 0,1 0 0 0 0,0 0 0 0 0,1-6 0 0 0,5 3 51 0 0,-6 6-59 0 0,0 0-1 0 0,-1 1 0 0 0,1-1 1 0 0,0 0-1 0 0,-1 0 0 0 0,1 0 1 0 0,0 1-1 0 0,-1-1 0 0 0,1 0 1 0 0,-1 0-1 0 0,1 0 0 0 0,-1 0 1 0 0,0 0-1 0 0,1 0 0 0 0,-1 0 1 0 0,0 0-1 0 0,0 0 0 0 0,0-1 1 0 0,0 1-1 0 0,0-1 0 0 0,1 0 12 0 0,-1 0-1 0 0,0 1 0 0 0,1-1 1 0 0,-1 0-1 0 0,1 0 1 0 0,-1 1-1 0 0,1-1 0 0 0,0 0 1 0 0,0 0-1 0 0,-1 1 0 0 0,1-1 1 0 0,1 1-1 0 0,-1-1 0 0 0,0 1 1 0 0,0 0-1 0 0,0-1 1 0 0,1 1-1 0 0,-1 0 0 0 0,1 0 1 0 0,1-2-1 0 0,11-10 216 0 0,-7 4-101 0 0,-1 1 0 0 0,1 1-1 0 0,0-1 1 0 0,1 1 0 0 0,0 0-1 0 0,10-6 1 0 0,-16 11-104 0 0,1 0 0 0 0,-1-1 0 0 0,0 1 1 0 0,1 0-1 0 0,-1-1 0 0 0,0 0 0 0 0,1-2 0 0 0,-1 2-10 0 0,0 0-1 0 0,0 1 1 0 0,0 0 0 0 0,0-1-1 0 0,0 1 1 0 0,0 0 0 0 0,3-2-1 0 0,4-3 106 0 0,-1 0 0 0 0,1-1 0 0 0,8-11 1 0 0,19-17 443 0 0,41-21 203 0 0,-39 40-706 0 0,-20 9-65 0 0,0 2 1 0 0,1 0-1 0 0,-1 2 0 0 0,39-6 0 0 0,-40 6-14 0 0,5-1-8 0 0,111-1 8 0 0,-109 6 12 0 0,9 0 9 0 0,44 5 0 0 0,-60-4-14 0 0,0 0 1 0 0,25-3-1 0 0,-29 1 2 0 0,-1 1 0 0 0,1 0-1 0 0,-1 0 1 0 0,1 1 0 0 0,16 4-1 0 0,-24-4 3 0 0,0 0-1 0 0,0 0 1 0 0,0-1-1 0 0,0 1 1 0 0,6-2-1 0 0,17 3 0 0 0,10 4 9 0 0,-25-5-1 0 0,-11-1-10 0 0,1 0 1 0 0,-1 0-1 0 0,0 0 1 0 0,0 1 0 0 0,0-1-1 0 0,0 0 1 0 0,0 1-1 0 0,0 0 1 0 0,0-1-1 0 0,2 2 1 0 0,34 9-30 0 0,-33-10 24 0 0,-1 1-1 0 0,0-1 1 0 0,1 0 0 0 0,-1 0 0 0 0,8 1-1 0 0,-7-2 2 0 0,0 1 0 0 0,0-1-1 0 0,-1 1 1 0 0,1 1-1 0 0,7 2 1 0 0,3 4-2 0 0,4 2 2 0 0,0 2 0 0 0,24 18-1 0 0,-41-23-3 0 0,-2-7 8 0 0,0 0-1 0 0,0 1 0 0 0,0-1 1 0 0,0 1-1 0 0,0-1 0 0 0,0 1 1 0 0,0-1-1 0 0,0 0 0 0 0,1 1 0 0 0,-1-1 1 0 0,0 1-1 0 0,0-1 0 0 0,0 0 1 0 0,0 1-1 0 0,1-1 0 0 0,-1 0 1 0 0,0 1-1 0 0,0-1 0 0 0,1 0 1 0 0,-1 1-1 0 0,0-1 0 0 0,0 0 0 0 0,1 1 1 0 0,1 0 1 0 0,-1 1 0 0 0,1-1 0 0 0,-1 1 0 0 0,0 0 0 0 0,1-1 0 0 0,-1 1 0 0 0,0 0 0 0 0,0 0 0 0 0,0 0 0 0 0,0 0 0 0 0,-1 0 0 0 0,1 0 0 0 0,0 0 0 0 0,-1 0-1 0 0,1 0 1 0 0,-1 0 0 0 0,0 0 0 0 0,0 1 0 0 0,0-1 0 0 0,0 0 0 0 0,0 0 0 0 0,-1 3 0 0 0,1 44 180 0 0,-1-47-147 0 0,0 0 0 0 0,0 0 0 0 0,-1 1-1 0 0,1-1 1 0 0,0 0 0 0 0,-1 0 0 0 0,0 0 0 0 0,1 0 0 0 0,-1-1 0 0 0,0 1-1 0 0,0 0 1 0 0,-4 1 0 0 0,-5 7 166 0 0,-10 13 1061 0 0,-34 28 0 0 0,54-50-1234 0 0,1-1 1 0 0,0 0-1 0 0,-1 1 0 0 0,1-1 1 0 0,0 0-1 0 0,0 1 1 0 0,-1-1-1 0 0,1 0 1 0 0,0 1-1 0 0,0-1 0 0 0,0 0 1 0 0,-1 1-1 0 0,1-1 1 0 0,0 1-1 0 0,0-1 1 0 0,0 0-1 0 0,0 1 0 0 0,0-1 1 0 0,0 1-1 0 0,0-1 1 0 0,0 0-1 0 0,0 1 1 0 0,0 0-1 0 0,-3 6 336 0 0,-2-4-128 0 0,4-3-208 0 0,1 0 0 0 0,-1 0 0 0 0,0 1 1 0 0,1-1-1 0 0,-1 0 0 0 0,1 0 0 0 0,-1 1 0 0 0,1-1 1 0 0,-1 0-1 0 0,1 1 0 0 0,0-1 0 0 0,-1 1 0 0 0,1-1 0 0 0,-1 1 1 0 0,1-1-1 0 0,0 1 0 0 0,-1-1 0 0 0,1 1 0 0 0,0-1 0 0 0,0 1 1 0 0,-1-1-1 0 0,1 1 0 0 0,0-1 0 0 0,0 1 0 0 0,0-1 1 0 0,0 1-1 0 0,0 0 0 0 0,0-1 0 0 0,-1 2 0 0 0,0 1 111 0 0,-1 0 0 0 0,0-1 0 0 0,0 1 0 0 0,0 0 0 0 0,0 0-1 0 0,0-1 1 0 0,0 1 0 0 0,-1-1 0 0 0,0 0 0 0 0,1 0 0 0 0,-4 2 0 0 0,1 0 61 0 0,-13 14 370 0 0,16-15-534 0 0,-1 0 0 0 0,0-1 1 0 0,1 1-1 0 0,-1-1 1 0 0,0 1-1 0 0,-5 2 0 0 0,3-3-37 0 0,0 1 0 0 0,1 0 0 0 0,-1 0 0 0 0,1 1 0 0 0,0-1 0 0 0,-1 1 0 0 0,-4 6 0 0 0,6-8-24 0 0,1 0-1 0 0,0 0 1 0 0,-1 0-1 0 0,0 0 0 0 0,1-1 1 0 0,-1 1-1 0 0,0-1 1 0 0,0 0-1 0 0,0 1 0 0 0,0-2 1 0 0,0 1-1 0 0,-4 1 1 0 0,-26 10-576 0 0,2 3-510 0 0,24-13 635 0 0,-1 2 1 0 0,2-1-1 0 0,-1 1 1 0 0,-7 5-1 0 0,6-5-866 0 0,1 1 0 0 0,0-1 0 0 0,-1 0 0 0 0,0-1 0 0 0,-12 4 0 0 0,-3-2-3465 0 0,-7-4 1896 0 0,20-1 2016 0 0,-25 0-677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3:35.5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1432 798 224 0 0,'0'0'1491'0'0,"-3"0"-770"0"0,-51 11 2926 0 0,-22-1-404 0 0,-11 2-2083 0 0,-41 8-803 0 0,-172 2 0 0 0,163-28-414 0 0,95 3-11 0 0,0-3 1 0 0,1-1-1 0 0,-1-2 1 0 0,2-2-1 0 0,-1-2 1 0 0,-71-33-1 0 0,58 13 70 0 0,13 6 6 0 0,13 9 26 0 0,2-1-1 0 0,-37-34 1 0 0,31 24 89 0 0,28 26-85 0 0,1 0 1 0 0,-1 0 0 0 0,1 0-1 0 0,0-1 1 0 0,0 0 0 0 0,0 1-1 0 0,1-1 1 0 0,0 0 0 0 0,-1 0-1 0 0,1-1 1 0 0,1 1 0 0 0,-1 0-1 0 0,-1-5 1 0 0,1-2 263 0 0,1-1 0 0 0,0 1 1 0 0,1-22-1 0 0,0 14 85 0 0,1 15-299 0 0,-1 0-1 0 0,1 0 0 0 0,0 0 1 0 0,0 1-1 0 0,0-1 0 0 0,1 0 1 0 0,-1 0-1 0 0,1 1 1 0 0,0-1-1 0 0,0 1 0 0 0,3-5 1 0 0,33-38 583 0 0,-18 23-370 0 0,-13 14-214 0 0,1 1 0 0 0,0 0 0 0 0,1 0 0 0 0,10-6 0 0 0,-9 6-20 0 0,0-1-1 0 0,14-14 0 0 0,-9 9-34 0 0,0 0 1 0 0,1 1-1 0 0,0 1 0 0 0,28-16 1 0 0,-13 8-40 0 0,-16 11 2 0 0,1 1-1 0 0,0 0 1 0 0,1 2-1 0 0,24-8 0 0 0,-13 5-11 0 0,35-12 35 0 0,0 2 0 0 0,1 4 0 0 0,1 2 0 0 0,97-6-1 0 0,31 17 60 0 0,-166 4-20 0 0,0 0 0 0 0,0 2 0 0 0,0 1 0 0 0,50 17 0 0 0,-65-16 5 0 0,0-1 1 0 0,-1 2 0 0 0,0 0-1 0 0,-1 0 1 0 0,17 15 0 0 0,8 6 196 0 0,-27-22-125 0 0,0 1 0 0 0,-1 0 1 0 0,0 1-1 0 0,-1 0 0 0 0,1 0 1 0 0,-1 0-1 0 0,5 12 0 0 0,9 9 517 0 0,-14-20-450 0 0,-3-5-107 0 0,1 0 1 0 0,-1 0-1 0 0,0 0 0 0 0,-1 0 0 0 0,1 1 1 0 0,-1-1-1 0 0,0 1 0 0 0,0 0 1 0 0,0 0-1 0 0,1 5 0 0 0,-3-9-74 0 0,0 1 1 0 0,0-1-1 0 0,0 0 0 0 0,0 0 0 0 0,0 1 0 0 0,1-1 1 0 0,-1 0-1 0 0,1 0 0 0 0,-1 0 0 0 0,1 0 1 0 0,-1 0-1 0 0,1 1 0 0 0,-1-1 0 0 0,1 0 0 0 0,0 0 1 0 0,0 0-1 0 0,1 1 0 0 0,-1-1-9 0 0,0 0-1 0 0,0 0 1 0 0,0 0-1 0 0,-1 0 1 0 0,1 0-1 0 0,0 0 0 0 0,-1 0 1 0 0,1 0-1 0 0,-1 0 1 0 0,1 0-1 0 0,-1 0 1 0 0,1 1-1 0 0,-1-1 1 0 0,0 0-1 0 0,0 0 1 0 0,1 0-1 0 0,-1 3 1 0 0,0-3-4 0 0,0 0 0 0 0,0 1 1 0 0,0-1-1 0 0,0 0 0 0 0,1 0 0 0 0,-1 1 1 0 0,0-1-1 0 0,1 0 0 0 0,-1 0 1 0 0,1 0-1 0 0,-1 0 0 0 0,1 0 0 0 0,-1 0 1 0 0,1 0-1 0 0,0 0 0 0 0,0 0 0 0 0,1 2 1 0 0,-1-2-2 0 0,0 0 1 0 0,0-1-1 0 0,0 1 1 0 0,-1 0 0 0 0,1 0-1 0 0,0 0 1 0 0,-1 1-1 0 0,1-1 1 0 0,-1 0 0 0 0,1 0-1 0 0,-1 0 1 0 0,1 0-1 0 0,-1 1 1 0 0,0-1-1 0 0,0 0 1 0 0,1 0 0 0 0,-1 3-1 0 0,0-2 6 0 0,0 0-1 0 0,1 0 1 0 0,-1 1-1 0 0,0-1 1 0 0,1 0-1 0 0,0 0 1 0 0,0 0-1 0 0,0 0 1 0 0,0 0-1 0 0,2 3 1 0 0,-2-2 1 0 0,0-1-1 0 0,1 0 1 0 0,-1 0 0 0 0,0 1 0 0 0,0-1-1 0 0,-1 1 1 0 0,1-1 0 0 0,0 1 0 0 0,-1-1 0 0 0,0 1-1 0 0,1 2 1 0 0,-1-3-6 0 0,0 0 1 0 0,1 0-1 0 0,-1-1 0 0 0,1 1 0 0 0,-1 0 1 0 0,1 0-1 0 0,0 0 0 0 0,0-1 0 0 0,0 1 1 0 0,0-1-1 0 0,0 1 0 0 0,1 1 0 0 0,-1-2-4 0 0,0 0 1 0 0,0 0-1 0 0,-1 0 0 0 0,1 0 0 0 0,0 0 1 0 0,0 0-1 0 0,-1 0 0 0 0,1 0 0 0 0,-1 0 0 0 0,1 1 1 0 0,-1-1-1 0 0,0 0 0 0 0,1 0 0 0 0,-1 0 1 0 0,0 1-1 0 0,0-1 0 0 0,0 0 0 0 0,0 0 0 0 0,0 1 1 0 0,0-1-1 0 0,0 0 0 0 0,0 0 0 0 0,0 1 0 0 0,-1-1 1 0 0,1 0-1 0 0,-1 0 0 0 0,1 0 0 0 0,-1 2 1 0 0,-5 5 8 0 0,5-7-10 0 0,0 0-1 0 0,0 0 1 0 0,0 0 0 0 0,0 1 0 0 0,0-1 0 0 0,1 0 0 0 0,-1 1 0 0 0,0-1 0 0 0,1 0-1 0 0,-1 1 1 0 0,1-1 0 0 0,0 1 0 0 0,-1-1 0 0 0,1 1 0 0 0,0-1 0 0 0,0 3 0 0 0,0 2 3 0 0,1-4-4 0 0,-1-1 0 0 0,0 1 0 0 0,0 0 0 0 0,0-1 0 0 0,0 1 0 0 0,0-1 0 0 0,0 1 0 0 0,0 0 0 0 0,-1-1 1 0 0,1 1-1 0 0,0-1 0 0 0,-1 1 0 0 0,1-1 0 0 0,-2 3 0 0 0,-14 19 1 0 0,12-15-23 0 0,-1-1 0 0 0,0 1 1 0 0,-1-1-1 0 0,0 0 0 0 0,0 0 1 0 0,-1-1-1 0 0,1 0 1 0 0,-1 0-1 0 0,-1-1 0 0 0,-9 6 1 0 0,-1-2-792 0 0,0-1 0 0 0,0-1 1 0 0,-1 0-1 0 0,-27 5 0 0 0,-83 10-7243 0 0,37-12 1440 0 0,70-10 5059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3:36.48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995 880 580 0 0,'0'0'4420'0'0,"-3"0"-3359"0"0,-124 10 5730 0 0,-32-4-5065 0 0,13-2-1434 0 0,6-14-263 0 0,113 8-43 0 0,1-2-1 0 0,0-1 1 0 0,-48-16-1 0 0,50 12 17 0 0,10 5 2 0 0,1-1-1 0 0,0 0 1 0 0,0-2-1 0 0,-21-12 1 0 0,10 0 17 0 0,1 0 0 0 0,-21-25-1 0 0,20 20 63 0 0,20 19-34 0 0,-1-1 0 0 0,1 0 0 0 0,0 0 0 0 0,1-1 0 0 0,-1 1 0 0 0,1-1 0 0 0,-3-8 0 0 0,4 9-10 0 0,1 1 18 0 0,-1-1 0 0 0,1 1 0 0 0,1-1 1 0 0,-1 1-1 0 0,1-1 0 0 0,0 0 0 0 0,0 1 0 0 0,1-7 1 0 0,0-8 160 0 0,0 12-116 0 0,0 1-1 0 0,0-1 1 0 0,0 1-1 0 0,1 0 0 0 0,0-1 1 0 0,6-10-1 0 0,-2 0 139 0 0,-2 10-111 0 0,0 0-1 0 0,0 0 1 0 0,1 1-1 0 0,0-1 1 0 0,0 1-1 0 0,1 0 1 0 0,11-11-1 0 0,-7 9 103 0 0,-2-1 0 0 0,0 0 0 0 0,9-13 0 0 0,-8 8 148 0 0,1 1-1 0 0,1 0 1 0 0,16-15 0 0 0,-5 4 225 0 0,11-11 424 0 0,2 1 0 0 0,43-33-1 0 0,-33 26-281 0 0,-28 32-632 0 0,0 0-1 0 0,0 2 0 0 0,1 0 1 0 0,1 1-1 0 0,-1 1 0 0 0,39-7 1 0 0,2 4-61 0 0,62-1 0 0 0,54 16-64 0 0,-102-1 4 0 0,-25 1-10 0 0,-1 2 0 0 0,65 20-1 0 0,-92-21 1 0 0,-1 1 1 0 0,34 20-1 0 0,-32-15 3 0 0,23 18 0 0 0,-32-21 10 0 0,-8-8 4 0 0,-1 2 0 0 0,1-1 0 0 0,0 0 0 0 0,-1 1 1 0 0,0-1-1 0 0,0 1 0 0 0,0 0 0 0 0,0 0 0 0 0,-1 0 0 0 0,0 0 0 0 0,1 1 0 0 0,-2-1 0 0 0,4 8 0 0 0,-4-7-1 0 0,15 21 7 0 0,-14-24-5 0 0,0 1 0 0 0,0 0 0 0 0,0 0 0 0 0,0 0 0 0 0,-1 0 0 0 0,1 0 0 0 0,-1 0 0 0 0,0 0 0 0 0,0 1 0 0 0,0-1 0 0 0,0 0 0 0 0,-1 1 0 0 0,1 4 0 0 0,0-5 1 0 0,-1 1 0 0 0,0-1 1 0 0,1 0-1 0 0,0 0 0 0 0,0 0 1 0 0,2 6-1 0 0,3 12 27 0 0,-11-2 4 0 0,3-16-24 0 0,1 0-1 0 0,0 0 1 0 0,0 0 0 0 0,0 0 0 0 0,1 0 0 0 0,-1 0 0 0 0,0 6-1 0 0,1-6 1 0 0,0-1-1 0 0,-1 1 0 0 0,1 0 0 0 0,-1 0 0 0 0,0 0 0 0 0,1-1 1 0 0,-1 1-1 0 0,-1 0 0 0 0,1-1 0 0 0,0 1 0 0 0,-1-1 1 0 0,1 1-1 0 0,-1-1 0 0 0,0 1 0 0 0,-2 1 0 0 0,-12 20 64 0 0,11-10-38 0 0,4-10-28 0 0,-1-1 1 0 0,1 0-1 0 0,-1 0 1 0 0,0 0-1 0 0,1 1 1 0 0,-1-2 0 0 0,-4 5-1 0 0,-6 8 13 0 0,6-8-12 0 0,0 0 0 0 0,0-1 0 0 0,-1 1 0 0 0,0-1 0 0 0,-9 6 0 0 0,6-5-31 0 0,-23 15-281 0 0,-2 0-1 0 0,0-3 0 0 0,-43 18 1 0 0,-11-4-4054 0 0,-86 20-14776 0 0,156-48 17897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3:51.19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98 231 268 0 0,'0'-2'104'0'0,"-1"1"-1"0"0,1-1 1 0 0,0 1-1 0 0,0-1 1 0 0,0 1-1 0 0,0-1 1 0 0,0 1 0 0 0,0-1-1 0 0,1 1 1 0 0,-1-1-1 0 0,0 1 1 0 0,1-1-1 0 0,-1 1 1 0 0,1-1 0 0 0,0 1-1 0 0,-1 0 1 0 0,1-1-1 0 0,0 1 1 0 0,0 0-1 0 0,0 0 1 0 0,0-1-1 0 0,0 1 1 0 0,0 0 0 0 0,0 0-1 0 0,0 0 1 0 0,3-1-1 0 0,-3-1 61 0 0,0 0-1 0 0,0 0 1 0 0,0 1-1 0 0,-1-1 0 0 0,1 0 1 0 0,-1 0-1 0 0,0 0 1 0 0,0 0-1 0 0,0 0 0 0 0,0 1 1 0 0,0-1-1 0 0,-1-4 1 0 0,0-6 822 0 0,1-34 2270 0 0,0 47-3230 0 0,0-1 0 0 0,0 1 0 0 0,0 0 0 0 0,0-1 0 0 0,1 1 0 0 0,-1-1 0 0 0,0 1 0 0 0,0-1 0 0 0,0 1 0 0 0,0 0 0 0 0,1-1 0 0 0,-1 1 0 0 0,0-1 0 0 0,0 1 0 0 0,1 0 0 0 0,-1-1 0 0 0,0 1 0 0 0,1 0 0 0 0,-1-1 0 0 0,0 1-1 0 0,1 0 1 0 0,-1 0 0 0 0,1-1 0 0 0,-1 1 0 0 0,0 0 0 0 0,1 0 0 0 0,-1 0 0 0 0,1 0 0 0 0,-1-1 0 0 0,1 1 0 0 0,0 0-8 0 0,-1 0-1 0 0,1 0 1 0 0,-1 0-1 0 0,1 0 1 0 0,-1-1-1 0 0,1 1 1 0 0,-1 0-1 0 0,1 0 1 0 0,-1 0-1 0 0,0-1 1 0 0,1 1-1 0 0,-1 0 1 0 0,1-1-1 0 0,-1 1 1 0 0,0 0-1 0 0,1-1 0 0 0,-1 1 1 0 0,0-1-1 0 0,0 1 1 0 0,1 0-1 0 0,-1-1 1 0 0,0 1-1 0 0,0-1 1 0 0,1 1-1 0 0,-1-1 1 0 0,0 1-1 0 0,0-1 1 0 0,0 1-1 0 0,0-1 1 0 0,0 1-1 0 0,0-1 1 0 0,0 0 1 0 0,0 1-1 0 0,0-1 1 0 0,0 1 0 0 0,0-1 0 0 0,1 1 0 0 0,-1-1 0 0 0,0 1 0 0 0,0-1-1 0 0,0 1 1 0 0,0-1 0 0 0,1 1 0 0 0,-1 0 0 0 0,0-1 0 0 0,0 1 0 0 0,1-1 0 0 0,-1 1-1 0 0,0 0 1 0 0,1-1 0 0 0,-1 1 0 0 0,0 0 0 0 0,1-1 0 0 0,-1 1 0 0 0,1 0-1 0 0,-1-1 1 0 0,1 1 0 0 0,-1 0 0 0 0,0 0 0 0 0,1 0 0 0 0,-1-1 0 0 0,1 1 0 0 0,0 0-1 0 0,0 0-1 0 0,-1 0 1 0 0,0 0-1 0 0,1 0 0 0 0,-1-1 0 0 0,1 1 0 0 0,-1 0 0 0 0,1 0 0 0 0,-1 0 0 0 0,0-1 0 0 0,1 1 0 0 0,-1 0 0 0 0,1 0 0 0 0,-1-1 0 0 0,0 1 1 0 0,1 0-1 0 0,-1-1 0 0 0,0 1 0 0 0,0 0 0 0 0,1-1 0 0 0,-1 1 0 0 0,0-1 0 0 0,0 1 0 0 0,0 0 0 0 0,1-1 0 0 0,-1 1 0 0 0,0-1 0 0 0,0 1 0 0 0,0-1 1 0 0,0 1-1 0 0,0-1 0 0 0,0 0 0 0 0,2 0 68 0 0,0-1 0 0 0,0 0 0 0 0,0 0 0 0 0,0 0 0 0 0,0 1 0 0 0,0-1 0 0 0,1 1 0 0 0,-1 0 0 0 0,0 0 0 0 0,1 0 0 0 0,2-1 0 0 0,1-1 101 0 0,0 0-113 0 0,0 1-1 0 0,-1 0 1 0 0,1 0 0 0 0,0 0-1 0 0,0 1 1 0 0,0-1 0 0 0,0 1 0 0 0,1 1-1 0 0,-1-1 1 0 0,0 1 0 0 0,0 1-1 0 0,0-1 1 0 0,0 1 0 0 0,1 0 0 0 0,-1 0-1 0 0,0 0 1 0 0,9 5 0 0 0,-13-6-70 0 0,0 1 1 0 0,0 0 0 0 0,0 0 0 0 0,0 0 0 0 0,0 0-1 0 0,-1 0 1 0 0,1 0 0 0 0,0 1 0 0 0,-1-1 0 0 0,3 3-1 0 0,12 8 18 0 0,-13-10-18 0 0,0 0-1 0 0,-1 0 1 0 0,1 0-1 0 0,-1 0 1 0 0,1 0-1 0 0,-1 0 1 0 0,0 1-1 0 0,0-1 1 0 0,0 1-1 0 0,0 0 1 0 0,0-1-1 0 0,0 1 1 0 0,-1 0-1 0 0,0 0 1 0 0,1 0-1 0 0,-1 0 1 0 0,0 0-1 0 0,-1 1 1 0 0,1-1-1 0 0,0 0 1 0 0,-1 0-1 0 0,0 0 1 0 0,0 7-1 0 0,0-7-1 0 0,1-1-1 0 0,-1 0 1 0 0,0 0 0 0 0,1 1-1 0 0,0-1 1 0 0,-1 0-1 0 0,1 0 1 0 0,0 1-1 0 0,0-1 1 0 0,3 3 0 0 0,-3-3-1 0 0,0 0 1 0 0,0 1 0 0 0,0-1-1 0 0,0 0 1 0 0,0 0 0 0 0,0 1 0 0 0,0-1-1 0 0,-1 0 1 0 0,1 1 0 0 0,-1 3-1 0 0,0 65 11 0 0,0-69-11 0 0,0-1-1 0 0,0 1 1 0 0,0-1-1 0 0,0 1 1 0 0,-1-1 0 0 0,1 1-1 0 0,-1-1 1 0 0,1 1-1 0 0,-1-1 1 0 0,0 1 0 0 0,1-1-1 0 0,-1 0 1 0 0,0 1-1 0 0,0-1 1 0 0,-1 2 0 0 0,1-2-1 0 0,0 0 0 0 0,0 0 0 0 0,0 0 0 0 0,0 0 1 0 0,0 1-1 0 0,1-1 0 0 0,-1 0 0 0 0,1 1 1 0 0,-1-1-1 0 0,1 1 0 0 0,-1-1 0 0 0,1 0 1 0 0,0 1-1 0 0,-1-1 0 0 0,1 2 0 0 0,0-1 0 0 0,0-1 0 0 0,0 0 0 0 0,-1 1 0 0 0,1-1 0 0 0,-1 0 0 0 0,1 0-1 0 0,-1 0 1 0 0,0 0 0 0 0,1 1 0 0 0,-1-1 0 0 0,0 0 0 0 0,0 0 0 0 0,1 0 0 0 0,-1-1-1 0 0,0 1 1 0 0,0 0 0 0 0,0 0 0 0 0,0 0 0 0 0,0-1 0 0 0,0 1 0 0 0,-1 0-1 0 0,1-1 1 0 0,0 1 0 0 0,-2 0 0 0 0,-11 8-8 0 0,11-6 4 0 0,-1 0 0 0 0,0-1 0 0 0,0 1 0 0 0,0 0 0 0 0,0-1 0 0 0,0 0 1 0 0,-1 0-1 0 0,1 0 0 0 0,-1-1 0 0 0,1 0 0 0 0,-1 0 0 0 0,0 0 0 0 0,1 0 0 0 0,-1 0 0 0 0,0-1 0 0 0,-8 0 0 0 0,2-1-6 0 0,0 0 0 0 0,0 0 0 0 0,0-1 0 0 0,0 0 0 0 0,0 0 0 0 0,-16-8 0 0 0,25 9 12 0 0,0 0 0 0 0,0 0 1 0 0,0-1-1 0 0,0 1 1 0 0,0-1-1 0 0,0 0 0 0 0,0 0 1 0 0,0 0-1 0 0,-2-3 1 0 0,-12-11 29 0 0,11 12 13 0 0,-1 1 1 0 0,1-1-1 0 0,0 0 0 0 0,0 0 1 0 0,1-1-1 0 0,-1 1 0 0 0,1-1 0 0 0,0 0 1 0 0,0-1-1 0 0,0 1 0 0 0,1 0 1 0 0,-3-8-1 0 0,3 9 26 0 0,0 0-1 0 0,0 0 0 0 0,0 0 1 0 0,-1 0-1 0 0,-4-4 1 0 0,6 6-9 0 0,-1 0 0 0 0,1 0-1 0 0,-1-1 1 0 0,1 1 0 0 0,0 0 0 0 0,0-1 0 0 0,0 0 0 0 0,0 0 0 0 0,0 1-1 0 0,1-1 1 0 0,0 0 0 0 0,-1 0 0 0 0,1 0 0 0 0,0-1 0 0 0,0 1 0 0 0,0-5 0 0 0,0 4 16 0 0,1 1 1 0 0,-1-1 0 0 0,0 1-1 0 0,0-1 1 0 0,0 1 0 0 0,0 0 0 0 0,-4-6-1 0 0,4 7-37 0 0,-1-1 0 0 0,1 1 0 0 0,0 0 0 0 0,0 0-1 0 0,0-1 1 0 0,0 1 0 0 0,1 0 0 0 0,-1-1 0 0 0,0 1-1 0 0,1-1 1 0 0,0 1 0 0 0,-1-1 0 0 0,1 1 0 0 0,0-1-1 0 0,1 1 1 0 0,-1-1 0 0 0,0 0 0 0 0,1 1 0 0 0,-1 0 0 0 0,1-1-1 0 0,0 1 1 0 0,1-3 0 0 0,4-2 24 0 0,-5 6-57 0 0,0 0-1 0 0,-1 0 0 0 0,1 0 0 0 0,0 1 0 0 0,0-1 1 0 0,-1 0-1 0 0,1 0 0 0 0,-1 0 0 0 0,1 0 0 0 0,-1 0 0 0 0,1 0 1 0 0,-1 0-1 0 0,1 0 0 0 0,-1 0 0 0 0,0-1 0 0 0,0 1 1 0 0,1 0-1 0 0,-1-1 0 0 0,0 0-39 0 0,1 0 1 0 0,0 1-1 0 0,-1-1 1 0 0,1 1-1 0 0,0-1 1 0 0,0 1-1 0 0,0-1 1 0 0,0 1-1 0 0,0 0 1 0 0,1-1-1 0 0,-1 1 0 0 0,0 0 1 0 0,0 0-1 0 0,1 0 1 0 0,-1 0-1 0 0,1 0 1 0 0,-1 0-1 0 0,1 0 1 0 0,0 1-1 0 0,-1-1 0 0 0,1 0 1 0 0,2 0-1 0 0,2-1-541 0 0,0 0 0 0 0,0 0-1 0 0,0 1 1 0 0,0 0-1 0 0,7-1 1 0 0,-10 2-1 0 0,1 1 0 0 0,0-1 0 0 0,-1 1-1 0 0,1 0 1 0 0,-1 0 0 0 0,1 0 0 0 0,-1 1 0 0 0,0-1 0 0 0,1 1 0 0 0,-1 0-1 0 0,0 0 1 0 0,0 0 0 0 0,0 0 0 0 0,0 0 0 0 0,3 4 0 0 0,17 11-1856 0 0,-4-6 1036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3:51.70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10 476 0 0,'0'0'7081'0'0,"4"-1"-5663"0"0,11-3 5468 0 0,-15-1-6651 0 0,0 6-409 0 0,0-1-1 0 0,0 1 1 0 0,0-1-1 0 0,0 1 1 0 0,0-1-1 0 0,0 1 1 0 0,0-1-1 0 0,0 1 1 0 0,-1-1-1 0 0,1 1 1 0 0,0-1-1 0 0,0 1 1 0 0,-1-1-1 0 0,1 1 1 0 0,0-1-1 0 0,-1 0 1 0 0,1 1-1 0 0,0-1 1 0 0,-1 0-1 0 0,1 1 1 0 0,-1-1-1 0 0,1 0 1 0 0,0 1-1 0 0,-1-1 1 0 0,1 0-1 0 0,-1 0 1 0 0,1 1-1 0 0,-1-1 1 0 0,1 0-1 0 0,-1 0 1 0 0,1 0-1 0 0,-1 0 1 0 0,0 0 74 0 0,1 0 0 0 0,-1 0 0 0 0,1 1 0 0 0,0-1 0 0 0,-1 0 0 0 0,1 0 0 0 0,0 0 0 0 0,-1 0 0 0 0,1 0 0 0 0,0 0 0 0 0,-1 1 0 0 0,1-1 0 0 0,0 0 0 0 0,-1 0 0 0 0,1 1 0 0 0,0-1 0 0 0,0 0 0 0 0,-1 0-1 0 0,1 1 1 0 0,0-1 0 0 0,0 0 0 0 0,-1 1 0 0 0,1-1 0 0 0,0 0 0 0 0,0 1 0 0 0,0-1 0 0 0,0 0 0 0 0,0 1 0 0 0,0-1 0 0 0,-1 1 0 0 0,1 3-3405 0 0,0-4 3452 0 0,0 0-1 0 0,0 0 1 0 0,0 0 0 0 0,0 0-1 0 0,0 1 1 0 0,0-1 0 0 0,0 0-1 0 0,0 0 1 0 0,1 0 0 0 0,-1 0-1 0 0,0 0 1 0 0,0 0 0 0 0,0 0-1 0 0,0 0 1 0 0,0 0-1 0 0,0 0 1 0 0,0 0 0 0 0,0 0-1 0 0,1 0 1 0 0,-1 0 0 0 0,0 0-1 0 0,0 0 1 0 0,0 0 0 0 0,0 1-1 0 0,0-1 1 0 0,0 0 0 0 0,1 0-1 0 0,-1-1 1 0 0,0 1 0 0 0,0 0-1 0 0,0 0 1 0 0,0 0 0 0 0,0 0-1 0 0,1 0 1 0 0,14 1-1268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3:52.29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41 56 0 0,'0'-17'5776'0'0,"0"14"-5722"0"0,8-17 16698 0 0,0 21-17822 0 0,-8-1 1126 0 0,0 1 0 0 0,1-1 1 0 0,-1 0-1 0 0,0 0 0 0 0,1 1 0 0 0,-1-1 1 0 0,0 0-1 0 0,1 0 0 0 0,-1 1 0 0 0,0-1 0 0 0,0 0 1 0 0,1 1-1 0 0,-1-1 0 0 0,0 0 0 0 0,0 1 0 0 0,0-1 1 0 0,0 0-1 0 0,0 1 0 0 0,1-1 0 0 0,-1 1 1 0 0,0-1-1 0 0,0 0 0 0 0,0 1 0 0 0,1 3 250 0 0,14 14 1242 0 0,-1 1 1 0 0,16 28 0 0 0,19 45-210 0 0,-42-59-1242 0 0,-1-26-87 0 0,-6-6-8 0 0,1 0-1 0 0,0-1 0 0 0,0 1 0 0 0,0 0 1 0 0,-1 0-1 0 0,1 0 0 0 0,0 0 1 0 0,-1 0-1 0 0,1 0 0 0 0,-1 0 0 0 0,1 0 1 0 0,-1 0-1 0 0,0 0 0 0 0,1 0 0 0 0,-1 0 1 0 0,0 0-1 0 0,0 1 0 0 0,0-1 0 0 0,1 1 1 0 0,-1-1-2 0 0,0 1 1 0 0,0-1-1 0 0,0 0 1 0 0,0 1-1 0 0,1-1 0 0 0,-1 0 1 0 0,0 0-1 0 0,1 1 1 0 0,-1-1-1 0 0,1 0 1 0 0,0 0-1 0 0,-1 0 1 0 0,1 0-1 0 0,0 0 1 0 0,0 0-1 0 0,1 1 0 0 0,-1 0 1 0 0,0-1 0 0 0,0 0-1 0 0,-1 0 1 0 0,1 1-1 0 0,0-1 1 0 0,0 0 0 0 0,0 1-1 0 0,-1-1 1 0 0,1 1-1 0 0,-1-1 1 0 0,1 1 0 0 0,-1-1-1 0 0,0 1 1 0 0,0-1 0 0 0,1 1-1 0 0,-1 1 1 0 0,-1 7-584 0 0,1-17-3016 0 0,39-12-20702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7:46.2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189 5 604 0 0,'-3'0'217'0'0,"2"1"-173"0"0,0-1-1 0 0,1 0 1 0 0,-1 0 0 0 0,1 0 0 0 0,-1 0 0 0 0,0 0 0 0 0,1 0-1 0 0,-1 0 1 0 0,1 0 0 0 0,-1 0 0 0 0,0 0 0 0 0,1 0-1 0 0,-1 0 1 0 0,1 0 0 0 0,-1 0 0 0 0,1-1 0 0 0,-1 1-1 0 0,0 0 1 0 0,1 0 0 0 0,-1-1 0 0 0,1 1 0 0 0,-1 0-1 0 0,1-1 1 0 0,-1 1 0 0 0,1-1 0 0 0,0 1 0 0 0,-1-1 0 0 0,-18 0 10978 0 0,19 28-7208 0 0,0-19-3199 0 0,0-5-479 0 0,0-1-1 0 0,1 0 1 0 0,-1 1-1 0 0,0-1 1 0 0,-1 0 0 0 0,1 1-1 0 0,0-1 1 0 0,-1 0-1 0 0,1 0 1 0 0,-3 4-1 0 0,-2 2 155 0 0,4-7-238 0 0,0 1-1 0 0,0-1 0 0 0,0 0 1 0 0,0 0-1 0 0,0 1 0 0 0,0-1 0 0 0,1 0 1 0 0,-1 1-1 0 0,1-1 0 0 0,-1 0 1 0 0,1 1-1 0 0,-1-1 0 0 0,1 1 1 0 0,0-1-1 0 0,0 4 0 0 0,-1-2 11 0 0,1 0-1 0 0,0 0 1 0 0,-1 0 0 0 0,0 0-1 0 0,0 0 1 0 0,0 0 0 0 0,0 0-1 0 0,0 0 1 0 0,0-1 0 0 0,-1 1-1 0 0,-2 4 1 0 0,-5 8 182 0 0,-23 23 4 0 0,7 20-120 0 0,22-53-125 0 0,1-2 0 0 0,0-1 0 0 0,1 1 0 0 0,0-1 0 0 0,0 1 1 0 0,-1 0-1 0 0,1-1 0 0 0,1 1 0 0 0,-1 0 1 0 0,0 0-1 0 0,1 0 0 0 0,-1 0 0 0 0,1 0 0 0 0,0 4 1 0 0,0-5-3 0 0,0 0 0 0 0,0 0-1 0 0,-1-1 1 0 0,1 1 0 0 0,0 0 0 0 0,-1 0 0 0 0,1-1 0 0 0,-1 1 0 0 0,0 0 0 0 0,0-1 0 0 0,1 1 0 0 0,-1-1 0 0 0,-2 3 0 0 0,2-2-1 0 0,0-1 0 0 0,-1 1 0 0 0,2-1 1 0 0,-1 1-1 0 0,0 0 0 0 0,0 0 0 0 0,0-1 0 0 0,1 1 1 0 0,-1 0-1 0 0,1 0 0 0 0,0 0 0 0 0,-1 0 0 0 0,1 3 1 0 0,0-4-2 0 0,0-1 1 0 0,0 1-1 0 0,0 0 0 0 0,0 0 1 0 0,0-1-1 0 0,0 1 1 0 0,0 0-1 0 0,0-1 1 0 0,0 1-1 0 0,0 0 1 0 0,-1 0-1 0 0,1-1 1 0 0,0 1-1 0 0,0 0 1 0 0,-1-1-1 0 0,1 1 0 0 0,-1 0 1 0 0,1-1-1 0 0,0 1 1 0 0,-1-1-1 0 0,1 1 1 0 0,-1-1-1 0 0,1 1 1 0 0,-1-1-1 0 0,0 1 1 0 0,1-1-1 0 0,-1 1 1 0 0,1-1-1 0 0,-1 0 0 0 0,0 1 1 0 0,-1-1-1 0 0,-2 2 7 0 0,3 0 294 0 0,6-2-204 0 0,7-3 2 0 0,51-29 463 0 0,-42 20-449 0 0,32-13-1 0 0,150-49-54 0 0,-92 40-1248 0 0,-12 4-7236 0 0,-81 27 2838 0 0,8 4 2178 0 0,-9 0 1330 0 0,2-1 372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3:54.83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96 180 644 0 0,'0'0'1712'0'0,"0"-22"2931"0"0,0 21-4603 0 0,0 1 0 0 0,0 0 0 0 0,0-1 0 0 0,0 1 0 0 0,0-1 1 0 0,0 1-1 0 0,0 0 0 0 0,0-1 0 0 0,0 1 0 0 0,0 0 0 0 0,1-1 0 0 0,-1 1 1 0 0,0-1-1 0 0,0 1 0 0 0,0 0 0 0 0,0-1 0 0 0,1 1 0 0 0,-1 0 1 0 0,0-1-1 0 0,0 1 0 0 0,0 0 0 0 0,1 0 0 0 0,-1-1 0 0 0,0 1 1 0 0,1 0-1 0 0,-1 0 0 0 0,0-1 0 0 0,1 1 0 0 0,-1 0 0 0 0,0 0 0 0 0,1 0 1 0 0,-1 0-1 0 0,0-1 0 0 0,1 1 0 0 0,-1 0 0 0 0,0 0 0 0 0,1 0 1 0 0,-1 0-1 0 0,1 0 0 0 0,-1 0-1 0 0,1 0 1 0 0,0 0 0 0 0,-1 0-1 0 0,1 0 1 0 0,-1-1-1 0 0,1 1 1 0 0,-1 0 0 0 0,0 0-1 0 0,1 0 1 0 0,-1-1-1 0 0,1 1 1 0 0,-1 0 0 0 0,1-1-1 0 0,-1 1 1 0 0,0 0-1 0 0,1-1 1 0 0,-1 1 0 0 0,0 0-1 0 0,1-1 1 0 0,-1 1-1 0 0,0-1 1 0 0,1 1 0 0 0,-1-1-1 0 0,0 1 1 0 0,0-1 0 0 0,0 1-1 0 0,1 0 1 0 0,-1-1-1 0 0,0 1 1 0 0,0-1 0 0 0,0 0-1 0 0,0 1 1 0 0,0-1-1 0 0,0 1 1 0 0,0-1 0 0 0,0 1-1 0 0,0-1 1 0 0,0 1-1 0 0,-1-1 1 0 0,1-65 3054 0 0,0 66-3085 0 0,0-1 0 0 0,1 1 1 0 0,-1-1-1 0 0,0 1 0 0 0,0-1 1 0 0,0 1-1 0 0,0-1 1 0 0,0 1-1 0 0,0-1 0 0 0,1 1 1 0 0,-1-1-1 0 0,0 1 1 0 0,0-1-1 0 0,1 1 0 0 0,-1-1 1 0 0,0 1-1 0 0,1 0 0 0 0,-1-1 1 0 0,0 1-1 0 0,1-1 1 0 0,-1 1-1 0 0,1 0 0 0 0,-1 0 1 0 0,0-1-1 0 0,1 1 0 0 0,-1 0 1 0 0,1 0-1 0 0,-1-1 1 0 0,1 1-1 0 0,0 0 0 0 0,0 0 1 0 0,-1 0-1 0 0,1-1 0 0 0,-1 1 0 0 0,1 0 0 0 0,-1 0 1 0 0,0 0-1 0 0,1-1 0 0 0,-1 1 0 0 0,1 0 0 0 0,-1-1 1 0 0,1 1-1 0 0,-1 0 0 0 0,0-1 0 0 0,1 1 0 0 0,-1-1 1 0 0,0 1-1 0 0,1 0 0 0 0,-1-1 0 0 0,0 1 0 0 0,0-1 1 0 0,1 1-1 0 0,-1-1 0 0 0,0 1 0 0 0,0-1 0 0 0,0 1 1 0 0,0-1-1 0 0,0 1 0 0 0,1-1 0 0 0,-1 0 0 0 0,0 0 1 0 0,1-1 35 0 0,1 1 0 0 0,-1-1 0 0 0,1 0 0 0 0,0 1 1 0 0,-1-1-1 0 0,1 1 0 0 0,0 0 0 0 0,0-1 1 0 0,0 1-1 0 0,0 0 0 0 0,0 0 0 0 0,1 0 0 0 0,2 0 1 0 0,1-2 71 0 0,4-1 37 0 0,1 1-1 0 0,0 0 1 0 0,0 0-1 0 0,0 1 0 0 0,0 0 1 0 0,0 1-1 0 0,0 1 1 0 0,0 0-1 0 0,1 0 0 0 0,14 3 1 0 0,12 12 803 0 0,-35-14-912 0 0,-3-1-20 0 0,1 0 0 0 0,0 0-1 0 0,0 0 1 0 0,-1 0 0 0 0,1 0 0 0 0,0 0-1 0 0,-1 0 1 0 0,1 1 0 0 0,0-1 0 0 0,-1 0-1 0 0,1 0 1 0 0,0 1 0 0 0,-1-1 0 0 0,1 1-1 0 0,-1-1 1 0 0,1 1 0 0 0,-1-1 0 0 0,1 0-1 0 0,-1 1 1 0 0,1 0 0 0 0,-1-1-1 0 0,1 1 1 0 0,-1-1 0 0 0,1 1 0 0 0,-1 0-1 0 0,0-1 1 0 0,0 1 0 0 0,1 0 0 0 0,-1-1-1 0 0,0 1 1 0 0,0 0 0 0 0,1 0 0 0 0,-1 0 9 0 0,0 0 1 0 0,0-1-1 0 0,0 1 1 0 0,0 0-1 0 0,1-1 1 0 0,-1 1-1 0 0,0 0 1 0 0,1-1-1 0 0,-1 1 1 0 0,0 0-1 0 0,1-1 1 0 0,-1 1-1 0 0,1-1 1 0 0,-1 1-1 0 0,1 0 1 0 0,-1-1-1 0 0,1 0 1 0 0,-1 1-1 0 0,1-1 1 0 0,0 1-1 0 0,-1-1 1 0 0,2 1-1 0 0,3 3 188 0 0,-3 1-4 0 0,-1-1-1 0 0,0 1 1 0 0,0 0 0 0 0,0 0-1 0 0,-1-1 1 0 0,0 1-1 0 0,0 0 1 0 0,0 0 0 0 0,-2 6-1 0 0,2 4 303 0 0,0-13-468 0 0,0 0-1 0 0,0 0 1 0 0,0 1 0 0 0,0-1 0 0 0,-1 0 0 0 0,1 0 0 0 0,0 0 0 0 0,-1 0 0 0 0,0 0-1 0 0,1 0 1 0 0,-1 1 0 0 0,0-2 0 0 0,0 1 0 0 0,0 0 0 0 0,0 0 0 0 0,-1 0 0 0 0,0 2-1 0 0,-2 1 14 0 0,3-3-41 0 0,0-1 0 0 0,1 1 0 0 0,-1 0 0 0 0,1 0 0 0 0,-1 0 0 0 0,1 0 1 0 0,0-1-1 0 0,0 1 0 0 0,-1 0 0 0 0,2 0 0 0 0,-1 0 0 0 0,0 0 0 0 0,1 2 0 0 0,-1-2-11 0 0,0 0 0 0 0,0 0 0 0 0,1 0-1 0 0,-1 0 1 0 0,0 0 0 0 0,0 0-1 0 0,-1 0 1 0 0,1-1 0 0 0,0 1-1 0 0,-1 0 1 0 0,1 0 0 0 0,-1 0-1 0 0,-1 2 1 0 0,-4 3 7 0 0,5-6-19 0 0,0 0 1 0 0,1-1-1 0 0,-1 1 0 0 0,0 0 1 0 0,0 0-1 0 0,1 0 1 0 0,-1-1-1 0 0,1 1 1 0 0,-1 0-1 0 0,1 0 0 0 0,-1 0 1 0 0,1 0-1 0 0,0 0 1 0 0,-1 0-1 0 0,1 0 0 0 0,0 0 1 0 0,0 0-1 0 0,0 0 1 0 0,-1 2-1 0 0,2-2-1 0 0,-2 0 1 0 0,1-1-1 0 0,0 1 0 0 0,0 0 1 0 0,0 0-1 0 0,0 0 0 0 0,0-1 1 0 0,-1 1-1 0 0,1 0 0 0 0,0 0 1 0 0,-1 0-1 0 0,1-1 0 0 0,-1 1 1 0 0,1 0-1 0 0,0-1 0 0 0,-1 1 1 0 0,0 0-1 0 0,1-1 0 0 0,-1 1 1 0 0,1-1-1 0 0,-1 1 0 0 0,0-1 1 0 0,0 1-1 0 0,-5 5 1 0 0,-1 2-86 0 0,0-1 1 0 0,0-1-1 0 0,0 1 1 0 0,-1-1-1 0 0,0 0 1 0 0,0-1-1 0 0,0 1 1 0 0,-1-2 0 0 0,1 1-1 0 0,-1-1 1 0 0,-1-1-1 0 0,1 1 1 0 0,0-2-1 0 0,-1 1 1 0 0,1-1-1 0 0,-14 1 1 0 0,12-2-123 0 0,0 0 0 0 0,0-1 0 0 0,-20-1 0 0 0,28 1 173 0 0,-1-1 0 0 0,0 0 0 0 0,0 1 0 0 0,1-1 0 0 0,-1 0 0 0 0,1-1 0 0 0,-1 1 0 0 0,1-1 0 0 0,-1 1-1 0 0,1-1 1 0 0,0 0 0 0 0,0 0 0 0 0,0-1 0 0 0,-3-2 0 0 0,-7-3-62 0 0,12 7 87 0 0,-1 1 1 0 0,1-1 0 0 0,0 1 0 0 0,0-1 0 0 0,0 1 0 0 0,-1-1 0 0 0,1 0 0 0 0,0 1 0 0 0,0-1 0 0 0,0 0 0 0 0,0 0-1 0 0,1 0 1 0 0,-1 0 0 0 0,0 0 0 0 0,0 0 0 0 0,0 0 0 0 0,1 0 0 0 0,-1 0 0 0 0,1 0 0 0 0,-1-1 0 0 0,1 1-1 0 0,-1 0 1 0 0,1 0 0 0 0,-1-3 0 0 0,1 2-1 0 0,0 0 1 0 0,-1 1-1 0 0,1-1 0 0 0,-1 0 0 0 0,1 0 0 0 0,-1 0 0 0 0,0 1 0 0 0,0-1 1 0 0,1 0-1 0 0,-1 1 0 0 0,-1-1 0 0 0,0-1 0 0 0,1 2 5 0 0,0 0 0 0 0,0 0 0 0 0,0-1 0 0 0,0 1 0 0 0,1 0 0 0 0,-1 0 0 0 0,0-1 0 0 0,1 1-1 0 0,-1-1 1 0 0,1 1 0 0 0,-1 0 0 0 0,1-1 0 0 0,0 1 0 0 0,-1-1 0 0 0,1 1 0 0 0,0-1 0 0 0,0 1 0 0 0,0-1 0 0 0,0 1-1 0 0,1-1 1 0 0,-1 1 0 0 0,0-1 0 0 0,0 1 0 0 0,1-1 0 0 0,-1 1 0 0 0,2-3 0 0 0,4-5-8 0 0,-5 8 9 0 0,0-1 1 0 0,0 0-1 0 0,0 1 0 0 0,0-1 1 0 0,0 0-1 0 0,0 0 0 0 0,-1 0 1 0 0,1 0-1 0 0,0 1 0 0 0,-1-1 1 0 0,0 0-1 0 0,1 0 0 0 0,-1-4 1 0 0,1 3 0 0 0,0-1 0 0 0,0 1 1 0 0,0-1-1 0 0,0 1 1 0 0,0 0-1 0 0,1 0 1 0 0,0-1-1 0 0,-1 1 1 0 0,1 0-1 0 0,0 0 1 0 0,1 1-1 0 0,-1-1 1 0 0,0 0-1 0 0,1 1 1 0 0,0-1-1 0 0,-1 1 1 0 0,1 0-1 0 0,5-3 1 0 0,-3 2-5 0 0,-1-1 0 0 0,1 0 0 0 0,-1 0 1 0 0,0 0-1 0 0,6-9 0 0 0,-6 7-24 0 0,-3 3-8 0 0,0 1-1 0 0,1-1 1 0 0,-1 1-1 0 0,1-1 0 0 0,0 1 1 0 0,-1 0-1 0 0,1 0 1 0 0,0 0-1 0 0,0 0 1 0 0,1 0-1 0 0,-1 0 1 0 0,0 0-1 0 0,1 1 0 0 0,-1-1 1 0 0,1 1-1 0 0,4-2 1 0 0,28-13-1544 0 0,-34 14 1259 0 0,0 1 0 0 0,1 0 0 0 0,0 0 0 0 0,-1 0 0 0 0,1 0 0 0 0,0 1 0 0 0,-1-1 1 0 0,1 0-1 0 0,0 1 0 0 0,0-1 0 0 0,-1 1 0 0 0,1 0 0 0 0,0-1 0 0 0,0 1 0 0 0,0 0 0 0 0,0 0 0 0 0,0 0 1 0 0,-1 0-1 0 0,1 0 0 0 0,0 1 0 0 0,0-1 0 0 0,0 1 0 0 0,-1-1 0 0 0,4 2 0 0 0,-1 0-661 0 0,0 0 1 0 0,0 1-1 0 0,0-1 0 0 0,0 1 0 0 0,-1 0 0 0 0,1 0 0 0 0,5 6 0 0 0,7 2-386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3:55.3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28 156 0 0,'5'0'414'0'0,"6"-2"397"0"0,-8-8 2646 0 0,-3 10-3402 0 0,0-1 0 0 0,0 1 0 0 0,0 0 0 0 0,0 0 0 0 0,0-1 0 0 0,0 1 0 0 0,0 0 0 0 0,1 0 0 0 0,-1 0 0 0 0,0-1 0 0 0,0 1 0 0 0,0 0 0 0 0,0 0-1 0 0,1 0 1 0 0,-1-1 0 0 0,0 1 0 0 0,0 0 0 0 0,0 0 0 0 0,1 0 0 0 0,-1 0 0 0 0,0 0 0 0 0,0-1 0 0 0,0 1 0 0 0,1 0 0 0 0,-1 0 0 0 0,0 0 0 0 0,0 0-1 0 0,1 0 1 0 0,-1 0 0 0 0,0 0 0 0 0,0 0 0 0 0,1 0 0 0 0,-1 0 0 0 0,0 0 0 0 0,0 0 0 0 0,1 0 0 0 0,-1 0 0 0 0,1 0 66 0 0,-1 0 0 0 0,1 1 0 0 0,-1-1 0 0 0,0 0 0 0 0,1 0 1 0 0,-1 0-1 0 0,1 0 0 0 0,-1-1 0 0 0,0 1 0 0 0,1 0 0 0 0,-1 0 0 0 0,1 0 1 0 0,-1 0-1 0 0,0 0 0 0 0,1 0 0 0 0,-1-1 0 0 0,0 1 0 0 0,1 0 0 0 0,-1 0 1 0 0,0 0-1 0 0,1-1 0 0 0,-1 1 0 0 0,0 0 0 0 0,1-1 0 0 0,-1 1 0 0 0,0 0 1 0 0,0-1-1 0 0,1 1 0 0 0,-1 0 0 0 0,0-1 0 0 0,0 1 0 0 0,1-5 4486 0 0,2 9-2718 0 0,10 1-741 0 0,-20 0 132 0 0,1-1-982 0 0,6-4-269 0 0,0 0 0 0 0,-1 0-1 0 0,1 1 1 0 0,0-1 0 0 0,0 0 0 0 0,-1 0 0 0 0,1 1 0 0 0,0-1 0 0 0,0 0 0 0 0,0 1 0 0 0,0-1-1 0 0,-1 0 1 0 0,1 1 0 0 0,0-1 0 0 0,0 0 0 0 0,0 1 0 0 0,0-1 0 0 0,0 0 0 0 0,0 1 0 0 0,0-1-1 0 0,0 0 1 0 0,0 1 0 0 0,0-1 0 0 0,0 0 0 0 0,0 1 0 0 0,1 0 7 0 0,-1-1 0 0 0,0 1 0 0 0,0-1 0 0 0,0 0 0 0 0,0 1 0 0 0,0-1 0 0 0,0 1 0 0 0,0-1 0 0 0,0 0 0 0 0,0 1 0 0 0,0-1 0 0 0,0 1 0 0 0,-1-1 0 0 0,1 1 0 0 0,0-1 0 0 0,0 0 0 0 0,0 1 0 0 0,0-1 0 0 0,-1 0 0 0 0,1 1 0 0 0,0-1 0 0 0,0 1 0 0 0,-1-1 0 0 0,1 0 0 0 0,0 0 0 0 0,-1 1 0 0 0,1-1 0 0 0,-3 1 59 0 0,2-1-83 0 0,1 0-1 0 0,-1 0 1 0 0,1 0 0 0 0,-1 0-1 0 0,0 1 1 0 0,1-1-1 0 0,-1 0 1 0 0,1 0 0 0 0,-1 0-1 0 0,1 1 1 0 0,-1-1-1 0 0,1 0 1 0 0,-1 1 0 0 0,1-1-1 0 0,-1 0 1 0 0,1 1-1 0 0,-1-1 1 0 0,1 1 0 0 0,-1-1-1 0 0,1 1 1 0 0,0-1-1 0 0,-1 1 1 0 0,1-1 0 0 0,0 1-1 0 0,0-1 1 0 0,-1 1-1 0 0,1-1 1 0 0,0 2 0 0 0,0-2-9 0 0,0 1 1 0 0,0-1-1 0 0,0 1 1 0 0,0-1-1 0 0,0 1 1 0 0,0-1-1 0 0,-1 1 1 0 0,1-1 0 0 0,0 1-1 0 0,0-1 1 0 0,0 1-1 0 0,0-1 1 0 0,-1 0-1 0 0,1 1 1 0 0,0-1-1 0 0,0 1 1 0 0,-1-1-1 0 0,1 0 1 0 0,0 1-1 0 0,-1-1 1 0 0,1 0-1 0 0,0 1 1 0 0,-1-1 0 0 0,1 0-1 0 0,-1 1 1 0 0,1-1-1 0 0,0 0 1 0 0,-1 0-1 0 0,1 0 1 0 0,-1 1-1 0 0,1-1 1 0 0,-2 0-1 0 0,2 0-6 0 0,-1 0 0 0 0,1 0 0 0 0,-1 1 0 0 0,1-1 0 0 0,-1 0-1 0 0,1 0 1 0 0,0 0 0 0 0,-1 1 0 0 0,1-1 0 0 0,-1 0 0 0 0,1 1 0 0 0,-1-1-1 0 0,1 0 1 0 0,0 1 0 0 0,-1-1 0 0 0,1 0 0 0 0,0 1 0 0 0,-1-1-1 0 0,1 1 1 0 0,0-1 0 0 0,0 0 0 0 0,0 1 0 0 0,-1-1 0 0 0,1 1 0 0 0,0-1-1 0 0,0 1 1 0 0,0-1 0 0 0,0 1 0 0 0,0-1 0 0 0,0 1 0 0 0,0-1 0 0 0,0 2-1 0 0,-1-2-2 0 0,1 1 0 0 0,-1-1 0 0 0,0 1-1 0 0,1-1 1 0 0,-1 0 0 0 0,1 1 0 0 0,-1-1-1 0 0,0 0 1 0 0,1 0 0 0 0,-1 1 0 0 0,0-1 0 0 0,1 0-1 0 0,-1 0 1 0 0,0 0 0 0 0,1 0 0 0 0,-1 0-1 0 0,0 0 1 0 0,0 0 0 0 0,-5 1-1038 0 0,5-1 960 0 0,1-1 0 0 0,0 0 0 0 0,0 1 0 0 0,0-1 0 0 0,0 0 0 0 0,0 0 0 0 0,1 1 0 0 0,-1-1 1 0 0,0 0-1 0 0,0 1 0 0 0,0-1 0 0 0,1 0 0 0 0,-1 1 0 0 0,0-1 0 0 0,0 0 0 0 0,1 1 0 0 0,-1-1 0 0 0,1 1 1 0 0,-1-1-1 0 0,0 1 0 0 0,1-1 0 0 0,-1 1 0 0 0,1-1 0 0 0,0 1 0 0 0,-1-1 0 0 0,1 1 0 0 0,-1 0 0 0 0,1-1 1 0 0,0 1-1 0 0,-1 0 0 0 0,2-1 0 0 0,2-1-182 0 0,-3 1 26 0 0,-1 0 0 0 0,1 1 0 0 0,-1-1 0 0 0,1 1 0 0 0,-1-1 0 0 0,0 0 0 0 0,1 0 0 0 0,-1 1 0 0 0,0-1 0 0 0,0 0 1 0 0,1 0-1 0 0,-1 1 0 0 0,0-1 0 0 0,0 0 0 0 0,0 0 0 0 0,0 0 0 0 0,0 1 0 0 0,0-1 0 0 0,0 0 0 0 0,-1 0 0 0 0,1 0 0 0 0,22-4-10737 0 0,-6 5 9623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3:56.3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344 186 232 0 0,'0'0'2584'0'0,"-4"0"-1628"0"0,2 0-732 0 0,1 0-153 0 0,1 0 0 0 0,0-1 0 0 0,-1 1 0 0 0,1 0 0 0 0,-1 0 0 0 0,1 0 0 0 0,-1 0 0 0 0,1 0 0 0 0,0 0 0 0 0,-1 0 0 0 0,1 0 0 0 0,-1 0 0 0 0,1 0 0 0 0,-1 1 0 0 0,1-1 0 0 0,0 0 0 0 0,-1 0 0 0 0,1 0 0 0 0,-1 0 0 0 0,1 1 0 0 0,0-1 0 0 0,-1 0 0 0 0,1 0 0 0 0,0 1 0 0 0,-1-1 0 0 0,1 0 0 0 0,0 1 0 0 0,0-1 0 0 0,-1 0 0 0 0,1 1 0 0 0,0-1 0 0 0,0 0 0 0 0,-1 1 0 0 0,1-1 0 0 0,0 1 0 0 0,0-1 0 0 0,0 0 0 0 0,0 1 0 0 0,0-1 0 0 0,0 1 0 0 0,0-1 0 0 0,-1 1 0 0 0,1-1 0 0 0,0 0 0 0 0,1 2 0 0 0,-1-2-17 0 0,-1 0 0 0 0,1 1 0 0 0,0-1 0 0 0,0 0 0 0 0,0 0 0 0 0,0 1 0 0 0,0-1 1 0 0,-1 0-1 0 0,1 1 0 0 0,0-1 0 0 0,0 0 0 0 0,0 0 0 0 0,-1 1 0 0 0,1-1 0 0 0,0 0 0 0 0,0 0 0 0 0,-1 0 0 0 0,1 1 0 0 0,0-1 0 0 0,0 0 0 0 0,-1 0 1 0 0,1 0-1 0 0,0 0 0 0 0,-1 0 0 0 0,1 0 0 0 0,0 0 0 0 0,-1 1 0 0 0,1-1 0 0 0,0 0 0 0 0,0 0 0 0 0,-1 0 0 0 0,1 0 0 0 0,0 0 0 0 0,-1 0 0 0 0,1-1 1 0 0,0 1-1 0 0,-1 0 0 0 0,1 0 0 0 0,-1 0-2 0 0,1 0 1 0 0,0 0-1 0 0,-1 0 1 0 0,1 0 0 0 0,0 0-1 0 0,0 0 1 0 0,-1 0-1 0 0,1 0 1 0 0,0 0 0 0 0,-1 0-1 0 0,1 0 1 0 0,0 0-1 0 0,0 0 1 0 0,-1 0 0 0 0,1 0-1 0 0,0 0 1 0 0,-1 0-1 0 0,1 0 1 0 0,0 0-1 0 0,0 0 1 0 0,-1 1 0 0 0,1-1-1 0 0,0 0 1 0 0,0 0-1 0 0,-1 0 1 0 0,1 0 0 0 0,0 1-1 0 0,0-1 1 0 0,0 0-1 0 0,0 0 1 0 0,-1 1 0 0 0,1-1-1 0 0,0 0 1 0 0,0 0-1 0 0,0 1 1 0 0,0-1-1 0 0,0 0 1 0 0,-16 6 2186 0 0,12-5-1448 0 0,-23-1-708 0 0,0-2 0 0 0,0 0 0 0 0,0-2 0 0 0,0-1 0 0 0,1-1 0 0 0,0-1 0 0 0,-35-15 0 0 0,56 20-94 0 0,4 2 10 0 0,1 0-1 0 0,-1 0 1 0 0,0 0 0 0 0,1 0 0 0 0,-1-1 0 0 0,0 1 0 0 0,1 0-1 0 0,-1 0 1 0 0,1-1 0 0 0,-1 1 0 0 0,1 0 0 0 0,-1-1-1 0 0,1 1 1 0 0,-1-1 0 0 0,1 1 0 0 0,-1 0 0 0 0,1-1-1 0 0,-1 1 1 0 0,1-1 0 0 0,0 1 0 0 0,-1-1 0 0 0,1 0 0 0 0,0 1-1 0 0,-1-1 1 0 0,1 1 0 0 0,0-1 0 0 0,0 0 0 0 0,0 1-1 0 0,-1-1 1 0 0,1 1 0 0 0,0-1 0 0 0,0-1 0 0 0,0 2 1 0 0,0-1 0 0 0,0 1 0 0 0,0-1 0 0 0,0 1 1 0 0,0-1-1 0 0,0 1 0 0 0,0-1 0 0 0,0 1 0 0 0,0-1 0 0 0,0 1 1 0 0,-1-1-1 0 0,1 1 0 0 0,0-1 0 0 0,0 1 0 0 0,-1-1 0 0 0,1 1 1 0 0,0-1-1 0 0,-1 1 0 0 0,1-1 0 0 0,0 1 0 0 0,-1 0 1 0 0,1-1-1 0 0,-1 1 0 0 0,1 0 0 0 0,-1-1 0 0 0,1 1 0 0 0,0 0 1 0 0,-1 0-1 0 0,1-1 0 0 0,-1 1 0 0 0,0 0 0 0 0,0 0 2 0 0,1 0-1 0 0,-1-1 1 0 0,1 1 0 0 0,-1 0-1 0 0,1 0 1 0 0,-1 0 0 0 0,1-1-1 0 0,-1 1 1 0 0,1 0-1 0 0,-1-1 1 0 0,1 1 0 0 0,0 0-1 0 0,-1-1 1 0 0,1 1 0 0 0,0-1-1 0 0,-1 1 1 0 0,1-1-1 0 0,0 1 1 0 0,-1 0 0 0 0,1-1-1 0 0,0 1 1 0 0,0-1-1 0 0,0 1 1 0 0,0-1 0 0 0,-1 1-1 0 0,1-1 1 0 0,0 0 0 0 0,0 1-1 0 0,0-1 1 0 0,0 1-1 0 0,0-2 1 0 0,3-25 264 0 0,-3 25-239 0 0,1 1-1 0 0,0-1 0 0 0,0 1 1 0 0,0 0-1 0 0,0-1 1 0 0,0 1-1 0 0,0 0 1 0 0,0 0-1 0 0,1-1 0 0 0,1 0 1 0 0,8-9 232 0 0,-9 9-195 0 0,0 0 1 0 0,0 0 0 0 0,0 0 0 0 0,0 0 0 0 0,0 0 0 0 0,1 1-1 0 0,-1-1 1 0 0,1 1 0 0 0,-1 0 0 0 0,1 0 0 0 0,2-2 0 0 0,47-13 1140 0 0,-29 8-188 0 0,0 1 1 0 0,32-5-1 0 0,-51 11-846 0 0,0 0 0 0 0,0 1-1 0 0,0 0 1 0 0,0 0 0 0 0,0 0-1 0 0,7 2 1 0 0,10 2 680 0 0,-19-4-744 0 0,1 0 1 0 0,-1 0-1 0 0,0 1 0 0 0,0-1 0 0 0,0 1 1 0 0,0 0-1 0 0,0 0 0 0 0,0 0 0 0 0,3 1 1 0 0,7 3 400 0 0,-9-4-352 0 0,0-1-1 0 0,-1 1 1 0 0,1 0 0 0 0,-1 0-1 0 0,1 1 1 0 0,-1-1 0 0 0,1 0-1 0 0,2 3 1 0 0,-2-2 66 0 0,-2-2-174 0 0,-1 0 0 0 0,1 1 0 0 0,0-1 0 0 0,-1 0 0 0 0,1 1 0 0 0,0-1 0 0 0,-1 0 0 0 0,1 1 0 0 0,0-1 0 0 0,-1 1 0 0 0,1 0 0 0 0,-1-1 0 0 0,1 1 0 0 0,-1-1 0 0 0,1 1 0 0 0,-1 0 0 0 0,1-1 0 0 0,-1 1 0 0 0,0 0 0 0 0,1-1 0 0 0,-1 1 0 0 0,0 0 0 0 0,1 1 0 0 0,-1-1 9 0 0,0 0 1 0 0,0 0-1 0 0,0 0 0 0 0,0 0 1 0 0,1 0-1 0 0,-1 0 0 0 0,0-1 0 0 0,1 1 1 0 0,-1 0-1 0 0,0 0 0 0 0,1 0 1 0 0,-1 0-1 0 0,1-1 0 0 0,-1 1 0 0 0,1 0 1 0 0,0-1-1 0 0,-1 1 0 0 0,1 0 1 0 0,1 0-1 0 0,-1 0-13 0 0,-1-1 0 0 0,1 1 0 0 0,0 0-1 0 0,0 0 1 0 0,-1-1 0 0 0,1 1 0 0 0,0 0 0 0 0,-1 0 0 0 0,1 0 0 0 0,-1 0 0 0 0,1-1 0 0 0,-1 1-1 0 0,0 0 1 0 0,1 0 0 0 0,-1 0 0 0 0,0 0 0 0 0,0 0 0 0 0,1 0 0 0 0,-1 2 0 0 0,0 1 87 0 0,0 0 0 0 0,0 0 0 0 0,0 0 0 0 0,-1 0 0 0 0,1 0-1 0 0,-1 0 1 0 0,0 0 0 0 0,0 0 0 0 0,-1-1 0 0 0,1 1 0 0 0,-1 0 0 0 0,1-1 0 0 0,-5 7 0 0 0,5-9-97 0 0,1 1 0 0 0,-1-1 0 0 0,0 1 0 0 0,1-1-1 0 0,0 1 1 0 0,-1 0 0 0 0,1-1 0 0 0,0 1 0 0 0,0-1 0 0 0,0 4 0 0 0,-3 12 204 0 0,-1-8-93 0 0,-1-1 0 0 0,0 1 0 0 0,-1-1 0 0 0,-8 11 0 0 0,-4 5 22 0 0,15-20-153 0 0,1 0 0 0 0,-1-1 0 0 0,1 0 0 0 0,-1 1 0 0 0,-5 3 0 0 0,-20 18-14 0 0,-20 16 0 0 0,-6 1-3 0 0,48-31-533 0 0,3-10 259 0 0,2-1 188 0 0,0 0 1 0 0,1 0-1 0 0,-1 0 1 0 0,0 0-1 0 0,1 0 1 0 0,-1 1-1 0 0,0-1 1 0 0,1 0-1 0 0,-1 0 1 0 0,1 1-1 0 0,-1-1 1 0 0,0 1-1 0 0,1-1 1 0 0,-1 0-1 0 0,1 1 1 0 0,-1-1-1 0 0,1 1 1 0 0,0-1-1 0 0,-1 1 1 0 0,1-1-1 0 0,-1 1 1 0 0,1 0-1 0 0,0 38-28466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3:57.97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19 183 12 0 0,'0'0'17'0'0,"0"0"0"0"0,1 0 0 0 0,-1-1 1 0 0,0 1-1 0 0,0 0 0 0 0,0 0 0 0 0,0-1 0 0 0,0 1 0 0 0,0 0 0 0 0,0 0 1 0 0,0-1-1 0 0,0 1 0 0 0,1 0 0 0 0,-1 0 0 0 0,0 0 0 0 0,0-1 0 0 0,0 1 1 0 0,1 0-1 0 0,-1 0 0 0 0,0 0 0 0 0,0 0 0 0 0,0-1 0 0 0,1 1 0 0 0,-1 0 1 0 0,0 0-1 0 0,0 0 0 0 0,1 0 0 0 0,-1 0 0 0 0,0 0 0 0 0,0 0 0 0 0,1 0 1 0 0,-1 0-1 0 0,0 0 0 0 0,0 0 0 0 0,1 0 0 0 0,-1 0 0 0 0,0 0 0 0 0,0 0 1 0 0,1 0-1 0 0,-1 0 0 0 0,1 0 0 0 0,-1 0-1 0 0,1 0 1 0 0,-1 0 0 0 0,0 0-1 0 0,1 0 1 0 0,-1 0 0 0 0,1 0-1 0 0,-1 0 1 0 0,0 0 0 0 0,1 0-1 0 0,-1 0 1 0 0,1 0 0 0 0,-1-1-1 0 0,0 1 1 0 0,1 0 0 0 0,-1 0-1 0 0,0 0 1 0 0,1-1 0 0 0,-1 1-1 0 0,0 0 1 0 0,1 0 0 0 0,-1-1-1 0 0,0 1 1 0 0,0 0 0 0 0,1 0-1 0 0,-1-1 1 0 0,0 1 0 0 0,0 0-1 0 0,1-1 1 0 0,-1 1 0 0 0,0-1-1 0 0,0 1 1 0 0,0 0-1 0 0,0-1 1 0 0,0 1 0 0 0,1 0-1 0 0,-1-1 1 0 0,0 1 0 0 0,0-1-1 0 0,0 1 1 0 0,0 0 0 0 0,0-1-1 0 0,0 0 1 0 0,0-42 1579 0 0,0 43-1580 0 0,0-1-1 0 0,0 1 1 0 0,0-1-1 0 0,0 1 1 0 0,0-1 0 0 0,0 1-1 0 0,0-1 1 0 0,0 1-1 0 0,1-1 1 0 0,-1 1-1 0 0,0 0 1 0 0,0-1-1 0 0,1 1 1 0 0,-1-1-1 0 0,0 1 1 0 0,1-1 0 0 0,-1 1-1 0 0,0 0 1 0 0,1-1-1 0 0,-1 1 1 0 0,0 0-1 0 0,1-1 1 0 0,-1 1-1 0 0,1 0 1 0 0,-1 0-1 0 0,1 0 1 0 0,0-1 0 0 0,0 1 14 0 0,-1 0 0 0 0,1-1 0 0 0,0 1 1 0 0,-1 0-1 0 0,1-1 0 0 0,-1 1 0 0 0,1-1 1 0 0,-1 1-1 0 0,1-1 0 0 0,-1 1 0 0 0,1-1 1 0 0,-1 1-1 0 0,1-1 0 0 0,-1 1 0 0 0,0-1 1 0 0,1 1-1 0 0,-1-1 0 0 0,0 0 0 0 0,1 1 1 0 0,-1-1-1 0 0,0 1 0 0 0,0-1 1 0 0,0 0-1 0 0,0 0 0 0 0,1 1 0 0 0,-1-1 1 0 0,0 0-1 0 0,0 0 0 0 0,0-1 73 0 0,1 0 1 0 0,0 0-1 0 0,0 0 1 0 0,1 1-1 0 0,-1-1 0 0 0,0 0 1 0 0,0 1-1 0 0,1-1 0 0 0,-1 1 1 0 0,1-1-1 0 0,0 1 1 0 0,-1 0-1 0 0,1 0 0 0 0,3-2 1 0 0,29-14 1459 0 0,0 5-227 0 0,-22 8-733 0 0,0 0-1 0 0,0 1 0 0 0,13-2 0 0 0,-15 3-357 0 0,0 1-1 0 0,-1 1 1 0 0,1 0-1 0 0,0 0 0 0 0,-1 1 1 0 0,1 0-1 0 0,0 0 0 0 0,-1 1 1 0 0,1 1-1 0 0,-1 0 1 0 0,0 0-1 0 0,10 5 0 0 0,-16-6-155 0 0,-1 0-1 0 0,1 0 1 0 0,-1 0-1 0 0,0 0 1 0 0,1 1 0 0 0,-1-1-1 0 0,2 5 1 0 0,13 12 340 0 0,-15-17-398 0 0,0-1-1 0 0,0 1 0 0 0,-1 0 1 0 0,1 0-1 0 0,-1 1 0 0 0,1-1 1 0 0,-1 0-1 0 0,0 0 0 0 0,1 1 0 0 0,-1-1 1 0 0,-1 1-1 0 0,1-1 0 0 0,0 1 1 0 0,0-1-1 0 0,-1 1 0 0 0,0-1 1 0 0,1 1-1 0 0,-1 0 0 0 0,0-1 0 0 0,0 1 1 0 0,-1-1-1 0 0,1 1 0 0 0,0 0 1 0 0,-1-1-1 0 0,0 1 0 0 0,-1 4 0 0 0,-3 4 44 0 0,1-4-44 0 0,1 0-1 0 0,-1 0 1 0 0,0-1 0 0 0,0 1-1 0 0,-7 7 1 0 0,4-8-33 0 0,0 0 0 0 0,0 0 0 0 0,0-1 0 0 0,-12 7 0 0 0,-10 6-117 0 0,17-10-18 0 0,0-2 0 0 0,-1 1 0 0 0,1-2 0 0 0,-1 0-1 0 0,0 0 1 0 0,-1-1 0 0 0,1-1 0 0 0,-19 3 0 0 0,28-6 104 0 0,0 1 0 0 0,1 0 0 0 0,-1-1 0 0 0,0 0 0 0 0,0 0 0 0 0,0 0 0 0 0,0-1 0 0 0,0 1 0 0 0,1-1 0 0 0,-1 0 0 0 0,0 0 0 0 0,0 0 0 0 0,1 0 0 0 0,-1-1 0 0 0,1 0 0 0 0,-1 1 0 0 0,1-1 0 0 0,0-1 0 0 0,0 1 0 0 0,-3-3 0 0 0,-26-17-193 0 0,29 18 215 0 0,0 0-1 0 0,1 0 1 0 0,-1 0 0 0 0,1-1-1 0 0,0 1 1 0 0,1-1-1 0 0,-1 1 1 0 0,1-1 0 0 0,0 1-1 0 0,0-1 1 0 0,0 0 0 0 0,1 0-1 0 0,-1 1 1 0 0,1-8 0 0 0,0 8-7 0 0,0 0 1 0 0,-1 0 0 0 0,0 0 0 0 0,0 0-1 0 0,0 1 1 0 0,0-1 0 0 0,-4-6 0 0 0,4 8-31 0 0,0-1 1 0 0,0 1-1 0 0,-1-1 1 0 0,1 1-1 0 0,1-1 1 0 0,-1 0-1 0 0,0 1 1 0 0,1-1-1 0 0,-1 0 1 0 0,1 0 0 0 0,0 1-1 0 0,0-1 1 0 0,0 0-1 0 0,0 0 1 0 0,1 0-1 0 0,-1 1 1 0 0,1-1-1 0 0,1-3 1 0 0,4-7-370 0 0,-5 11 280 0 0,1-1 0 0 0,-1 1 0 0 0,0 0 1 0 0,0 0-1 0 0,0-1 0 0 0,-1 1 0 0 0,1 0 0 0 0,-1-1 0 0 0,1 1 1 0 0,-1-5-1 0 0,1 5-80 0 0,-1-1-1 0 0,1 1 1 0 0,0-1 0 0 0,-1 1 0 0 0,1-1 0 0 0,0 1 0 0 0,1 0 0 0 0,-1 0-1 0 0,0-1 1 0 0,1 1 0 0 0,-1 0 0 0 0,1 0 0 0 0,-1 0 0 0 0,1 0 0 0 0,0 1-1 0 0,0-1 1 0 0,0 0 0 0 0,3-1 0 0 0,-1 0-281 0 0,0 0 0 0 0,1 0 0 0 0,-1 1 0 0 0,0 0 0 0 0,1 0 0 0 0,0 0 0 0 0,0 0 0 0 0,8-1 0 0 0,6 2-1009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3:58.72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0 187 628 0 0,'0'-124'5589'0'0,"1"122"-5490"0"0,-1 0 1 0 0,1 0-1 0 0,0 0 0 0 0,0 0 1 0 0,0 0-1 0 0,0 0 0 0 0,0 0 0 0 0,0 0 1 0 0,1 1-1 0 0,-1-1 0 0 0,0 0 0 0 0,1 1 1 0 0,0-1-1 0 0,-1 1 0 0 0,1 0 0 0 0,2-2 1 0 0,30-18 1742 0 0,-29 19-1705 0 0,-1 0 0 0 0,1 1-1 0 0,0 0 1 0 0,-1 0 0 0 0,1 0 0 0 0,0 0 0 0 0,-1 1 0 0 0,9 0 0 0 0,17-2 549 0 0,-15 2-489 0 0,1 1 0 0 0,-1 0 0 0 0,1 1 0 0 0,-1 1 0 0 0,0 1 0 0 0,0 0 0 0 0,0 0 0 0 0,-1 2 0 0 0,15 7 0 0 0,-24-11-172 0 0,-1 0 1 0 0,0 1-1 0 0,0 0 0 0 0,0 0 1 0 0,0 0-1 0 0,0 0 1 0 0,-1 1-1 0 0,0-1 1 0 0,1 1-1 0 0,-1 0 1 0 0,0 0-1 0 0,-1 0 1 0 0,1 0-1 0 0,-1 1 0 0 0,0-1 1 0 0,0 1-1 0 0,0-1 1 0 0,-1 1-1 0 0,1 0 1 0 0,-1 0-1 0 0,-1-1 1 0 0,1 1-1 0 0,0 0 1 0 0,-1 0-1 0 0,0 0 1 0 0,0 0-1 0 0,-1 0 0 0 0,1 0 1 0 0,-1 0-1 0 0,0 0 1 0 0,-2 5-1 0 0,0 0-22 0 0,-1 0 0 0 0,0-1 0 0 0,0 1 0 0 0,-1-1 0 0 0,0 0 0 0 0,0-1 0 0 0,-1 1 0 0 0,-12 13 0 0 0,12-16-4 0 0,0-1 1 0 0,-1 0-1 0 0,1 0 1 0 0,-1-1-1 0 0,1 0 1 0 0,-2 0-1 0 0,1 0 0 0 0,0-1 1 0 0,-1 0-1 0 0,1-1 1 0 0,-1 1-1 0 0,0-1 0 0 0,1-1 1 0 0,-1 0-1 0 0,-16 1 1 0 0,10-3 0 0 0,1 0 0 0 0,-1 0 1 0 0,1-1-1 0 0,0-1 0 0 0,-1-1 0 0 0,1 0 1 0 0,1 0-1 0 0,-16-8 0 0 0,25 10 1 0 0,0-1-1 0 0,0 1 0 0 0,0-1 0 0 0,1 1 1 0 0,0-1-1 0 0,-1 0 0 0 0,1 0 0 0 0,0 0 1 0 0,0 0-1 0 0,1 0 0 0 0,-1 0 0 0 0,0-1 1 0 0,1 1-1 0 0,0 0 0 0 0,0-1 0 0 0,0 1 1 0 0,0-6-1 0 0,11-29-41 0 0,-5 22 0 0 0,-1 8-32 0 0,0 0 0 0 0,0 0 0 0 0,1 1 1 0 0,0 0-1 0 0,0 0 0 0 0,1 0 0 0 0,0 0 0 0 0,0 1 0 0 0,11-8 0 0 0,14-17-815 0 0,4-2-1474 0 0,-34 31 2117 0 0,1 1 0 0 0,0-1 0 0 0,0 1 0 0 0,0-1 0 0 0,-1 1-1 0 0,1 0 1 0 0,1 0 0 0 0,-1 0 0 0 0,0 0 0 0 0,0 0 0 0 0,0 0 0 0 0,0 1 0 0 0,1-1 0 0 0,-1 1 0 0 0,0 0 0 0 0,0-1-1 0 0,1 1 1 0 0,-1 0 0 0 0,0 0 0 0 0,1 0 0 0 0,-1 1 0 0 0,0-1 0 0 0,1 1 0 0 0,-1-1 0 0 0,0 1 0 0 0,0 0 0 0 0,0 0-1 0 0,0 0 1 0 0,1 0 0 0 0,-1 0 0 0 0,0 0 0 0 0,-1 0 0 0 0,1 1 0 0 0,3 2 0 0 0,-2 7-1090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08.91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1675 0 616 0 0,'-1'1'109'0'0,"1"1"-1"0"0,-1-1 0 0 0,0 0 1 0 0,1 0-1 0 0,-1 0 1 0 0,0 0-1 0 0,0 0 1 0 0,0 0-1 0 0,0 0 1 0 0,0 0-1 0 0,0 0 1 0 0,0-1-1 0 0,0 1 1 0 0,-1 0-1 0 0,1-1 1 0 0,0 1-1 0 0,0-1 1 0 0,-1 1-1 0 0,1-1 1 0 0,0 0-1 0 0,-2 1 1 0 0,-8 4 643 0 0,0 3-246 0 0,0-1 0 0 0,0 0 0 0 0,-1-1 0 0 0,1 0 0 0 0,-2 0 0 0 0,1-1 0 0 0,0-1 0 0 0,-15 3 0 0 0,-113 18 931 0 0,111-21-1022 0 0,-87 13 618 0 0,-112 14-498 0 0,195-28-519 0 0,-357 21 27 0 0,353-24 100 0 0,1 0-1 0 0,-1-3 0 0 0,1-1 1 0 0,-44-11-1 0 0,68 12 101 0 0,-18-5 269 0 0,30 8-481 0 0,-1 0 0 0 0,0 0 0 0 0,0-1 0 0 0,0 1 0 0 0,1 0 0 0 0,-1-1 0 0 0,0 1 0 0 0,0-1 0 0 0,1 1 0 0 0,-1-1-1 0 0,0 1 1 0 0,1-1 0 0 0,-1 1 0 0 0,0-1 0 0 0,1 0 0 0 0,-1 1 0 0 0,1-1 0 0 0,-1 0 0 0 0,1 1 0 0 0,0-1 0 0 0,-1 0 0 0 0,1 0 0 0 0,0 0 0 0 0,-1-1 0 0 0,-3 0 127 0 0,0-1 1 0 0,0 1-1 0 0,0 0 1 0 0,0 0 0 0 0,0 1-1 0 0,-7-3 1 0 0,4 3-141 0 0,-1 0 0 0 0,1 0 1 0 0,-1 0-1 0 0,1 1 0 0 0,-1 0 1 0 0,1 1-1 0 0,0 0 0 0 0,-1 0 0 0 0,-9 3 1 0 0,5-2-3 0 0,0 0 0 0 0,-20 1 1 0 0,4-2-10 0 0,13 0 2 0 0,1 0 0 0 0,-21-3 0 0 0,2-2-2510 0 0,53 10-3360 0 0,-4-3 4884 0 0,57 14-3141 0 0,-35-2 2594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12.6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39 1 288 0 0,'0'0'1335'0'0,"-3"0"-1122"0"0,-1 0-89 0 0,-15 0 833 0 0,18 0-931 0 0,1 0-1 0 0,-1 0 0 0 0,1 0 1 0 0,-1 0-1 0 0,1 0 0 0 0,-1 0 1 0 0,1 0-1 0 0,-1 0 0 0 0,1 0 1 0 0,-1 0-1 0 0,1 0 0 0 0,-1 0 1 0 0,-4 6 4750 0 0,21-6-4686 0 0,-10 4-55 0 0,15 1-16 0 0,-13-4-20 0 0,-1 1 0 0 0,1-1 0 0 0,-1 2 0 0 0,0-1 0 0 0,12 6 0 0 0,-13-5 3 0 0,0-1 0 0 0,0 0-1 0 0,0-1 1 0 0,12 2-1 0 0,13 3 6 0 0,8 3-6 0 0,45 4 0 0 0,-48-8 4 0 0,37 10 0 0 0,-69-15 3 0 0,-1 0 0 0 0,1 0 1 0 0,0-1-1 0 0,0 1 0 0 0,0-1 0 0 0,5-1 0 0 0,-3-5 22 0 0,-3 5-21 0 0,-2 2-6 0 0,0 0 0 0 0,-1-1-1 0 0,1 1 1 0 0,0 0 0 0 0,0-1 0 0 0,-1 1-1 0 0,1-1 1 0 0,0 1 0 0 0,-1-1 0 0 0,1 1-1 0 0,-1-1 1 0 0,1 0 0 0 0,-1 1 0 0 0,1-1-1 0 0,-1 1 1 0 0,1-1 0 0 0,-1 0 0 0 0,1 0-1 0 0,-1 1 1 0 0,0-1 0 0 0,1-1 0 0 0,-1 1 1 0 0,0 1 0 0 0,0-1 0 0 0,0 1 0 0 0,0 0 0 0 0,1-1 0 0 0,-1 1 0 0 0,0-1 0 0 0,0 1 0 0 0,0 0 0 0 0,0-1 0 0 0,1 1 0 0 0,-1 0 0 0 0,0-1 0 0 0,1 1 0 0 0,-1 0 0 0 0,0-1 0 0 0,0 1 0 0 0,1 0 0 0 0,-1-1 0 0 0,1 1 0 0 0,-1 0 0 0 0,0 0 0 0 0,1 0 0 0 0,-1-1 0 0 0,0 1 0 0 0,1 0 0 0 0,-1 0 0 0 0,1 0 0 0 0,0 0 0 0 0,-1 0 1 0 0,1 0 0 0 0,-1-1 0 0 0,1 1 0 0 0,-1 0 0 0 0,1 0 0 0 0,-1 0 0 0 0,1-1 0 0 0,-1 1 0 0 0,1 0 0 0 0,-1 0 0 0 0,0-1 0 0 0,1 1 0 0 0,-1 0 0 0 0,1-1 0 0 0,-1 1 0 0 0,0-1 0 0 0,1 1 0 0 0,-1 0 0 0 0,0-1 0 0 0,0 1 0 0 0,1-1 0 0 0,-1 1 0 0 0,0-1 0 0 0,0 1 0 0 0,1-1 0 0 0,-1 1 0 0 0,0-1 0 0 0,0 1 0 0 0,0-1 0 0 0,0 0 0 0 0,1 0 26 0 0,-1-1-1 0 0,1 1 1 0 0,-1-1-1 0 0,1 1 1 0 0,0-1-1 0 0,0 1 1 0 0,-1 0 0 0 0,1 0-1 0 0,0-1 1 0 0,0 1-1 0 0,1 0 1 0 0,-1 0-1 0 0,0 0 1 0 0,0 0-1 0 0,0 0 1 0 0,1 0-1 0 0,-1 0 1 0 0,0 1 0 0 0,1-1-1 0 0,-1 0 1 0 0,3 0-1 0 0,31-11 437 0 0,-19 9-366 0 0,-1 1-1 0 0,0 0 1 0 0,0 2 0 0 0,16 0 0 0 0,-8 0 20 0 0,-14 1-101 0 0,0 1 0 0 0,-1-1 0 0 0,1 1 0 0 0,10 4 1 0 0,-3-1-21 0 0,-10 5-3 0 0,7-5 5 0 0,6 2-12 0 0,0 2 22 0 0,-19-9-11 0 0,0 0 0 0 0,1 0 0 0 0,-1 0 0 0 0,0 0 0 0 0,0 0-1 0 0,0 0 1 0 0,0 0 0 0 0,0 0 0 0 0,0 0 0 0 0,1 0 0 0 0,-1 0 0 0 0,0 0 0 0 0,0 0-1 0 0,0 0 1 0 0,0 0 0 0 0,0 0 0 0 0,0 0 0 0 0,0 0 0 0 0,1 0 0 0 0,-1 0-1 0 0,0 1 1 0 0,0-1 0 0 0,0 0 0 0 0,0 0 0 0 0,0 0 0 0 0,0 0 0 0 0,0 0-1 0 0,0 0 1 0 0,0 0 0 0 0,0 1 0 0 0,0-1 0 0 0,0 0 0 0 0,0 0 0 0 0,1 0-1 0 0,-1 0 1 0 0,0 0 0 0 0,0 0 0 0 0,0 1 0 0 0,0-1 0 0 0,0 0 0 0 0,0 0 0 0 0,0 0-1 0 0,0 0 1 0 0,-1 0 0 0 0,1 1 0 0 0,4 1-313 0 0,1-2 201 0 0,0 0-209 0 0,-6 1-124 0 0,0-1 340 0 0,1 0 0 0 0,-1 0 1 0 0,1 0-1 0 0,-1 0 1 0 0,0 0-1 0 0,1 1 0 0 0,-1-1 1 0 0,1 0-1 0 0,-1 1 1 0 0,0-1-1 0 0,1 0 0 0 0,-1 1 1 0 0,1-1-1 0 0,-1 0 1 0 0,1 1-1 0 0,0-1 0 0 0,-1 1 1 0 0,1-1-1 0 0,-1 1 1 0 0,1-1-1 0 0,0 1 0 0 0,-1-1 1 0 0,1 1-1 0 0,-1 1 1 0 0,1-1-70 0 0,-1 0 1 0 0,1-1-1 0 0,-1 1 1 0 0,0 0-1 0 0,1 0 1 0 0,-1 0 0 0 0,0 0-1 0 0,0-1 1 0 0,1 1-1 0 0,-1 0 1 0 0,0-1-1 0 0,0 1 1 0 0,0-1 0 0 0,0 1-1 0 0,0-1 1 0 0,0 1-1 0 0,-2 0 1 0 0,-3 2-1420 0 0,-10 2 267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21.17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54 428 0 0,'0'0'5006'0'0,"0"0"-4995"0"0,0 0-1 0 0,0 0 0 0 0,0 0 0 0 0,0 0 0 0 0,0 0 0 0 0,0 0 0 0 0,0 1 0 0 0,-1-1 0 0 0,1 0 0 0 0,0 0 0 0 0,0 0 0 0 0,0 0 0 0 0,0 0 0 0 0,0 0 0 0 0,0 0 0 0 0,0 1 0 0 0,0-1 0 0 0,0 0 0 0 0,0 0 0 0 0,0 0 0 0 0,0 0 0 0 0,0 0 0 0 0,0 0 0 0 0,0 1 0 0 0,0-1 0 0 0,0 0 0 0 0,0 0 0 0 0,1 0 0 0 0,-1 0 0 0 0,0 0 1 0 0,0 0-1 0 0,0 0 0 0 0,0 1 0 0 0,0-1 0 0 0,0 0 0 0 0,0 0 0 0 0,0 0 0 0 0,0 0 0 0 0,0 0 0 0 0,1 0 0 0 0,-1 0 0 0 0,0 0 0 0 0,0 0 0 0 0,0 0 0 0 0,0 0 0 0 0,0 0 0 0 0,0 0 0 0 0,0 0 0 0 0,1 0 0 0 0,-1 1 0 0 0,0-1 0 0 0,0 0 0 0 0,0 0 0 0 0,0 0 0 0 0,0 0 0 0 0,0 0 0 0 0,0-1 0 0 0,1 1 0 0 0,-1 0 0 0 0,0 0 1 0 0,0 0-1 0 0,0 0 0 0 0,9 2 319 0 0,-1-1-1 0 0,1 0 1 0 0,16-1 0 0 0,16 2 261 0 0,9 3-163 0 0,-24-2-297 0 0,51 11 1 0 0,-54-9-114 0 0,-19-5-12 0 0,1 1-1 0 0,0 0 1 0 0,-1 0 0 0 0,1 1-1 0 0,-1-1 1 0 0,7 4-1 0 0,-3-1 5 0 0,1-1-1 0 0,0 0 0 0 0,-1 0 0 0 0,11 2 0 0 0,-9-3-5 0 0,0 0 1 0 0,0 1-1 0 0,0 1 1 0 0,11 5-1 0 0,-8-4-2 0 0,0 0 0 0 0,0-1-1 0 0,24 5 1 0 0,-2 0-1 0 0,-10-5-4 0 0,8 3-15 0 0,-17 0-7 0 0,1-2-1 0 0,0 0 1 0 0,0-1 0 0 0,1-1 0 0 0,29 2 0 0 0,-33-5 29 0 0,0 0 0 0 0,0 0 0 0 0,-1-1 1 0 0,1-1-1 0 0,0 0 0 0 0,-1-1 0 0 0,26-9 0 0 0,-5 2 6 0 0,-28 9-6 0 0,0-1-1 0 0,0 0 1 0 0,-1 0 0 0 0,1 0-1 0 0,7-5 1 0 0,23-9 16 0 0,-30 14-2 0 0,1-1 1 0 0,-1 0 0 0 0,0 0-1 0 0,9-6 1 0 0,-11 7 3 0 0,-1 0 0 0 0,0 0 0 0 0,1 0 0 0 0,-1 0 0 0 0,1 1-1 0 0,-1 0 1 0 0,1 0 0 0 0,0 0 0 0 0,5-1 0 0 0,-5 1 25 0 0,0 1 0 0 0,1-2 1 0 0,-1 1-1 0 0,1 0 0 0 0,-1-1 0 0 0,6-3 0 0 0,5-2 252 0 0,0 1 0 0 0,1 0 0 0 0,26-6 1 0 0,-19 6 41 0 0,-15 4-169 0 0,-1 0 1 0 0,1 1 0 0 0,0-1 0 0 0,14 1-1 0 0,8-1 339 0 0,-2 1-118 0 0,0 2-1 0 0,-1 2 0 0 0,1 0 0 0 0,27 8 0 0 0,-37-8-270 0 0,-2 1 77 0 0,-1 0-1 0 0,18 8 1 0 0,-1 0-57 0 0,44 11 195 0 0,-69-21-291 0 0,-1 0 1 0 0,1 1 0 0 0,-1 0 0 0 0,0 1-1 0 0,7 4 1 0 0,25 12 187 0 0,-21-13-113 0 0,-1 0 0 0 0,0 2 1 0 0,27 17-1 0 0,33 15 274 0 0,-33-15-99 0 0,-31-20-188 0 0,0 1 1 0 0,20 15-1 0 0,0-8-45 0 0,-32-14-63 0 0,0 0 1 0 0,0 0 0 0 0,0 0 0 0 0,0 0 0 0 0,1 0 0 0 0,-1 0-1 0 0,0 0 1 0 0,0 0 0 0 0,0 0 0 0 0,0 0 0 0 0,0 1 0 0 0,0-1 0 0 0,1 0-1 0 0,-1 0 1 0 0,0 0 0 0 0,0 0 0 0 0,0 0 0 0 0,0 0 0 0 0,0 0-1 0 0,0 0 1 0 0,0 0 0 0 0,0 0 0 0 0,0 0 0 0 0,1 1 0 0 0,-1-1-1 0 0,0 0 1 0 0,0 0 0 0 0,0 0 0 0 0,0 0 0 0 0,0 0 0 0 0,0 0 0 0 0,0 0-1 0 0,0 1 1 0 0,0-1 0 0 0,0 0 0 0 0,0 0 0 0 0,0 0 0 0 0,0 0-1 0 0,0 0 1 0 0,0 1 0 0 0,0-1 0 0 0,0 0 0 0 0,0 0 0 0 0,0 0-1 0 0,0 0 1 0 0,3 3 458 0 0,-2-3-403 0 0,0 0-40 0 0,-1 0 0 0 0,1 0 0 0 0,-1 0 0 0 0,1 0 0 0 0,-1 0 0 0 0,1 0 0 0 0,-1 1 0 0 0,1-1-1 0 0,-1-1 1 0 0,1 1 0 0 0,-1 0 0 0 0,1 0 0 0 0,-1 0 0 0 0,1 0 0 0 0,-1 0 0 0 0,1 0 0 0 0,-1 0 0 0 0,1-1 0 0 0,-1 1 0 0 0,1 0 0 0 0,-1 0 0 0 0,1-1 0 0 0,-1 1 0 0 0,0 0 0 0 0,1-1 0 0 0,-1 1 0 0 0,0 0 0 0 0,1-1 0 0 0,-1 1 0 0 0,0-1 0 0 0,1 0 0 0 0,-1 1-1 0 0,0-1 0 0 0,0 1 0 0 0,0 0 1 0 0,0-1-1 0 0,0 1 0 0 0,1 0 0 0 0,-1-1 0 0 0,0 1 1 0 0,0-1-1 0 0,0 1 0 0 0,0 0 0 0 0,1-1 0 0 0,-1 1 1 0 0,0 0-1 0 0,0 0 0 0 0,1-1 0 0 0,-1 1 1 0 0,0 0-1 0 0,0-1 0 0 0,1 1 0 0 0,-1 0 0 0 0,0 0 1 0 0,1 0-1 0 0,-1-1 0 0 0,0 1 0 0 0,1 0 0 0 0,-1 0 1 0 0,1 0-1 0 0,-1 0 0 0 0,0 0 0 0 0,1 0 1 0 0,0-1-6 0 0,-1 1 0 0 0,1 0 0 0 0,-1 0 0 0 0,1 0 0 0 0,-1 0 0 0 0,1-1 0 0 0,-1 1 0 0 0,1 0 0 0 0,-1 0 0 0 0,1-1 0 0 0,-1 1 0 0 0,1 0 0 0 0,-1-1 0 0 0,1 1 0 0 0,-1-1 0 0 0,0 1 0 0 0,1 0 0 0 0,-1-1 0 0 0,0 1 0 0 0,1-1 0 0 0,-1 1 0 0 0,0-1 0 0 0,0 1 0 0 0,0-1 0 0 0,1 1 0 0 0,-1-1 0 0 0,0 1 0 0 0,0-1 0 0 0,0 0 0 0 0,0 1 0 0 0,0-1 0 0 0,0 0 0 0 0,0 0 1 0 0,0-1 1 0 0,1 1-1 0 0,-1 0 0 0 0,0-1 1 0 0,1 1-1 0 0,-1 0 1 0 0,1 0-1 0 0,-1-1 0 0 0,1 1 1 0 0,0 0-1 0 0,0 0 1 0 0,-1 0-1 0 0,1 0 0 0 0,0 0 1 0 0,0 0-1 0 0,0 0 1 0 0,1-1-1 0 0,25-17 79 0 0,-23 17-76 0 0,0-1 1 0 0,0 1 0 0 0,0-1-1 0 0,-1 0 1 0 0,1 0 0 0 0,-1 0-1 0 0,5-6 1 0 0,-6 6 2 0 0,0-1 0 0 0,0 1 0 0 0,0 0 0 0 0,0 0 0 0 0,0 1 0 0 0,1-1 0 0 0,-1 0 0 0 0,1 1 0 0 0,0-1 0 0 0,0 1 0 0 0,-1 0 0 0 0,2 0 0 0 0,-1 0 0 0 0,0 0 0 0 0,4-1-1 0 0,21-10 101 0 0,-15-1-5 0 0,57-18 152 0 0,-50 24-236 0 0,1 1 0 0 0,0 2 0 0 0,40-7 0 0 0,65 1-46 0 0,-54 6 8 0 0,11 3 36 0 0,82-7 7 0 0,6 6 920 0 0,-87 5 347 0 0,-33-2-557 0 0,-48 0-582 0 0,0 0 2 0 0,86-5 1085 0 0,-81 4-1130 0 0,0 1 0 0 0,-1-1 0 0 0,15-3 0 0 0,10-1 136 0 0,-29 5-215 0 0,13-1 27 0 0,47-8 405 0 0,-50 8-388 0 0,-10 1 3 0 0,0 0-8 0 0,48-5 120 0 0,-13-1-171 0 0,-34 6-31 0 0,-1 0 2 0 0,-2 1 4 0 0,0-1-1 0 0,-1 0 0 0 0,1 0 1 0 0,-1 0-1 0 0,0 0 0 0 0,1 0 1 0 0,-1 0-1 0 0,1 1 0 0 0,-1-1 0 0 0,1 0 1 0 0,-1 0-1 0 0,1 0 0 0 0,-1-1 1 0 0,1 1-1 0 0,-1 0 0 0 0,1 0 1 0 0,-1 0-1 0 0,1 0 0 0 0,-1 0 1 0 0,1-1-1 0 0,-1 1 0 0 0,1 0 0 0 0,-1 0 1 0 0,0-1-1 0 0,1 1 0 0 0,-1 0 1 0 0,1 0-1 0 0,-1-1 0 0 0,0 1 1 0 0,1-1-1 0 0,-1 1 0 0 0,1-1 0 0 0,-1 0 31 0 0,0 0-433 0 0,0 0 121 0 0,0 0 0 0 0,0 0 0 0 0,0 0 0 0 0,0 0 0 0 0,0 0 0 0 0,0 0 0 0 0,-1 0 1 0 0,1 0-1 0 0,0 0 0 0 0,0 0 0 0 0,-1 0 0 0 0,1 0 0 0 0,-2-1 0 0 0,-32-11-9209 0 0,-28 2 1252 0 0,47 9 6574 0 0,-4 1-454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29.10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64 712 0 0,'0'-53'5777'0'0,"0"42"2501"0"0,0 12-8237 0 0,0-1 0 0 0,0 1 1 0 0,1-1-1 0 0,-1 1 0 0 0,0 0 0 0 0,1-1 1 0 0,-1 1-1 0 0,1-1 0 0 0,-1 1 1 0 0,0-1-1 0 0,1 1 0 0 0,-1-1 0 0 0,1 0 1 0 0,-1 1-1 0 0,1-1 0 0 0,-1 1 1 0 0,1-1-1 0 0,0 0 0 0 0,-1 0 1 0 0,1 1-1 0 0,-1-1 0 0 0,2 0 0 0 0,9 7 1010 0 0,21 10 730 0 0,-24-6-832 0 0,-1-1-1 0 0,0 1 0 0 0,9 20 0 0 0,-8-15-227 0 0,1-1-1 0 0,15 23 1 0 0,-20-34-604 0 0,-2 1 1 0 0,1-1-1 0 0,0 1 0 0 0,-1 0 1 0 0,0 0-1 0 0,3 9 1 0 0,-4-8-43 0 0,1-1 0 0 0,0 0 1 0 0,1 1-1 0 0,-1-1 1 0 0,6 7-1 0 0,-6-7-46 0 0,1 0 0 0 0,0 0 0 0 0,-1 0-1 0 0,0 0 1 0 0,0 0 0 0 0,-1 0 0 0 0,0 1 0 0 0,1-1-1 0 0,-2 1 1 0 0,1-1 0 0 0,-1 1 0 0 0,1-1 0 0 0,-2 10 0 0 0,1-8-17 0 0,0-2-5 0 0,0-1 0 0 0,1 1 1 0 0,0-1-1 0 0,0 1 0 0 0,0-1 0 0 0,0 1 0 0 0,3 5 1 0 0,-2-6-5 0 0,0 0 0 0 0,-1 0 0 0 0,0 0 0 0 0,0 1 0 0 0,0-1 0 0 0,0 0 0 0 0,0 7 0 0 0,-1 68 48 0 0,0-78-51 0 0,0 0 1 0 0,0-1-1 0 0,0 1 1 0 0,0 0-1 0 0,0 0 1 0 0,0-1-1 0 0,0 1 1 0 0,1 0 0 0 0,-1-1-1 0 0,0 1 1 0 0,0 0-1 0 0,1-1 1 0 0,-1 1-1 0 0,0-1 1 0 0,1 1-1 0 0,-1-1 1 0 0,1 1-1 0 0,-1 0 1 0 0,1-1-1 0 0,-1 0 1 0 0,1 1-1 0 0,-1-1 1 0 0,1 1-1 0 0,-1-1 1 0 0,1 1 0 0 0,0-1-1 0 0,0 0 1 0 0,0 1 0 0 0,-1-1 0 0 0,1 0 0 0 0,-1 0 0 0 0,1 1 0 0 0,-1-1 0 0 0,1 0 0 0 0,-1 0 0 0 0,0 1 0 0 0,1-1 0 0 0,-1 1 0 0 0,1-1 0 0 0,-1 0 0 0 0,0 1 0 0 0,1-1 0 0 0,-1 1 0 0 0,0-1 0 0 0,0 1 0 0 0,1-1 0 0 0,-1 1 0 0 0,0-1 0 0 0,0 1 0 0 0,0-1 0 0 0,1 1 0 0 0,-1-1 0 0 0,0 1 0 0 0,0 0 0 0 0,2 0 7 0 0,0 1 0 0 0,0-1 0 0 0,0 0 0 0 0,0 0 0 0 0,1 0 1 0 0,-1 0-1 0 0,0-1 0 0 0,1 1 0 0 0,-1-1 0 0 0,1 1 0 0 0,-1-1 0 0 0,0 0 0 0 0,1 0 1 0 0,3 0-1 0 0,39-6 47 0 0,-1 1-28 0 0,58-15-1 0 0,4-2-36 0 0,-5 2-802 0 0,-50 8-1113 0 0,-20 7-183 0 0,11-1-4916 0 0,43 1 0 0 0,-43 0 2170 0 0,-23 4 3105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29.61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212 43 140 0 0,'0'-42'6369'0'0,"-20"41"-3813"0"0,5 3-1780 0 0,0 0 0 0 0,0 1 0 0 0,0 1 0 0 0,0 0 1 0 0,1 1-1 0 0,-27 12 0 0 0,29-12-405 0 0,1 1 1 0 0,0 0-1 0 0,-12 9 0 0 0,22-14-354 0 0,1 0 0 0 0,-1 0-1 0 0,1 0 1 0 0,-1 0 0 0 0,1 0-1 0 0,0 0 1 0 0,-1 0-1 0 0,1 0 1 0 0,0 0 0 0 0,0 0-1 0 0,0 0 1 0 0,0 1-1 0 0,0-1 1 0 0,0 0 0 0 0,0 0-1 0 0,0 0 1 0 0,0 0 0 0 0,0 0-1 0 0,1 0 1 0 0,-1 0-1 0 0,0 0 1 0 0,1 0 0 0 0,-1 0-1 0 0,1 0 1 0 0,0 1 0 0 0,3 1 3 0 0,0 0 1 0 0,0 0 0 0 0,1 0-1 0 0,-1-1 1 0 0,1 0 0 0 0,0 0-1 0 0,-1 0 1 0 0,7 1 0 0 0,-3 0 1 0 0,38 10 122 0 0,93 14 0 0 0,-117-23-135 0 0,50 7-3 0 0,-1 3 0 0 0,94 31 1 0 0,-161-43-11 0 0,31 13-19 0 0,-34-14 21 0 0,1 0 0 0 0,-1 0 0 0 0,0 0 1 0 0,0 0-1 0 0,0 0 0 0 0,1 0 0 0 0,-1 0 0 0 0,0 0 1 0 0,0 1-1 0 0,-1-1 0 0 0,1 0 0 0 0,0 1 1 0 0,0-1-1 0 0,-1 1 0 0 0,1-1 0 0 0,0 1 0 0 0,-1-1 1 0 0,0 1-1 0 0,1-1 0 0 0,-1 1 0 0 0,0 2 1 0 0,1-1 0 0 0,-1 1 1 0 0,0 0 0 0 0,0-1 0 0 0,-1 1 0 0 0,1-1 0 0 0,-1 1 0 0 0,0-1-1 0 0,0 1 1 0 0,0-1 0 0 0,0 1 0 0 0,-1-1 0 0 0,1 0 0 0 0,-1 0 0 0 0,0 1 0 0 0,0-1-1 0 0,0-1 1 0 0,0 1 0 0 0,-1 0 0 0 0,1 0 0 0 0,-1-1 0 0 0,1 1 0 0 0,-1-1-1 0 0,0 0 1 0 0,-4 2 0 0 0,-17 11-8 0 0,-1-2 0 0 0,-1 0 0 0 0,0-2 0 0 0,-44 13 0 0 0,17-10-1061 0 0,-76 10 0 0 0,124-23 787 0 0,-6 1-381 0 0,1 0 1 0 0,-1-1 0 0 0,0 0 0 0 0,0-1 0 0 0,1 0 0 0 0,-1 0-1 0 0,0-1 1 0 0,-19-5 0 0 0,29 6 555 0 0,1 0 0 0 0,-1 0 1 0 0,0 0-1 0 0,0 0 0 0 0,0-1 0 0 0,1 1 0 0 0,-1 0 1 0 0,0 0-1 0 0,0-1 0 0 0,1 1 0 0 0,-1 0 0 0 0,0-1 1 0 0,1 1-1 0 0,-1-1 0 0 0,0 1 0 0 0,1-1 0 0 0,-1 1 1 0 0,1-1-1 0 0,-1 0 0 0 0,0 1 0 0 0,1-1 0 0 0,0 0 1 0 0,-1 1-1 0 0,0-2 0 0 0,1 1-146 0 0,1-1 0 0 0,-1 1 0 0 0,0 0-1 0 0,1 0 1 0 0,-1 0 0 0 0,1 0 0 0 0,-1 0 0 0 0,1 0 0 0 0,-1 0 0 0 0,1 1 0 0 0,0-1 0 0 0,0 0-1 0 0,0-1 1 0 0,5-5-288 0 0,-3-8-690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8:02.15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192 81 432 0 0,'0'0'6823'0'0,"0"0"-6809"0"0,0-1 0 0 0,0 1 0 0 0,0 0 0 0 0,0 0 0 0 0,0 0 0 0 0,0 0 0 0 0,0 0 1 0 0,0 0-1 0 0,0-1 0 0 0,0 1 0 0 0,0 0 0 0 0,0 0 0 0 0,0 0 0 0 0,0 0 0 0 0,0 0 0 0 0,0-1 1 0 0,0 1-1 0 0,0 0 0 0 0,0 0 0 0 0,0 0 0 0 0,0 0 0 0 0,0 0 0 0 0,0-1 0 0 0,0 1 0 0 0,0 0 0 0 0,0 0 1 0 0,0 0-1 0 0,0 0 0 0 0,0 0 0 0 0,0 0 0 0 0,0-1 0 0 0,0 1 0 0 0,0 0 0 0 0,1 0 0 0 0,-1 0 1 0 0,0 0-1 0 0,0 0 0 0 0,0 0 0 0 0,0 0 0 0 0,0 0 0 0 0,0 0 0 0 0,1-1 0 0 0,-1 1 0 0 0,0 0 1 0 0,0 0-1 0 0,0 0 0 0 0,0 0 0 0 0,0 0 0 0 0,0 0 0 0 0,1 0 0 0 0,-1 0 0 0 0,0 0 0 0 0,0 0 1 0 0,0 0-1 0 0,1 0 0 0 0,132-5 1148 0 0,-85 5-963 0 0,187 4 1480 0 0,-103-2-942 0 0,-70-3-320 0 0,81-6 480 0 0,16-2-350 0 0,128 4 406 0 0,-77-1 141 0 0,-131 1-650 0 0,10 0-136 0 0,143-1 257 0 0,-158 1-544 0 0,196 10-24 0 0,-140 1 2056 0 0,-130-6-2047 0 0,0 0 0 0 0,1 0-1 0 0,-1 0 1 0 0,0 0 0 0 0,0 0-1 0 0,0 0 1 0 0,0 0 0 0 0,0 0-1 0 0,0 0 1 0 0,0 0-1 0 0,0 0 1 0 0,0 0 0 0 0,1 0-1 0 0,-1 0 1 0 0,0 0 0 0 0,0 0-1 0 0,0 0 1 0 0,0 0 0 0 0,0 0-1 0 0,0 0 1 0 0,0 0-1 0 0,0 0 1 0 0,0 0 0 0 0,1 0-1 0 0,-1 0 1 0 0,0 0 0 0 0,0 0-1 0 0,0 0 1 0 0,0 0 0 0 0,0 0-1 0 0,0-1 1 0 0,0 1-1 0 0,0 0 1 0 0,0 0 0 0 0,0 0-1 0 0,0 0 1 0 0,0 0 0 0 0,0 0-1 0 0,0 0 1 0 0,0 0 0 0 0,1 0-1 0 0,-1 0 1 0 0,0-1 0 0 0,0 1-1 0 0,0 0 1 0 0,0 0-1 0 0,0 0 1 0 0,0 0 0 0 0,0 0-1 0 0,0 0 1 0 0,0 0 0 0 0,0 0-1 0 0,0 0 1 0 0,0-1 0 0 0,0 1-1 0 0,0 0 1 0 0,0 0-1 0 0,-1 0 1 0 0,1 0-1 0 0,0 0-1 0 0,0 0 1 0 0,0 0-1 0 0,0 0 1 0 0,0-1-1 0 0,0 1 1 0 0,0 0-1 0 0,0 0 1 0 0,0 0-1 0 0,0 0 1 0 0,0 0-1 0 0,0 0 1 0 0,0 0-1 0 0,0 0 1 0 0,0 0-1 0 0,0-1 1 0 0,0 1-1 0 0,0 0 1 0 0,0 0-1 0 0,0 0 1 0 0,1 0-1 0 0,-1 0 1 0 0,0 0-1 0 0,0 0 1 0 0,0 0-1 0 0,0 0 1 0 0,0 0-1 0 0,0 0 1 0 0,0-1-1 0 0,0 1 1 0 0,0 0-1 0 0,0 0 1 0 0,0 0-1 0 0,0 0 1 0 0,0 0-1 0 0,1 0 1 0 0,-1 0-1 0 0,0 0 1 0 0,0 0-1 0 0,0 0 1 0 0,0 0-1 0 0,0 0 1 0 0,0 0-1 0 0,0 0 1 0 0,0 0-1 0 0,0 0 1 0 0,1 0-1 0 0,-1 0 1 0 0,0 0-1 0 0,0 0 1 0 0,0 0-1 0 0,0 0 1 0 0,0 0-1 0 0,0 0 0 0 0,0 0 1 0 0,0 0-1 0 0,0 0 1 0 0,1 0-1 0 0,11 0 158 0 0,-8 0 287 0 0,-1 0-260 0 0,-2 0-111 0 0,0 1-58 0 0,-1-1 1 0 0,1 0-1 0 0,-1 0 1 0 0,0 0-1 0 0,1 0 1 0 0,-1 0 0 0 0,1 0-1 0 0,-1 0 1 0 0,1 1-1 0 0,-1-2 1 0 0,1 1-1 0 0,-1 0 1 0 0,1 0 0 0 0,-1 0-1 0 0,1 0 1 0 0,-1 0-1 0 0,1 0 1 0 0,-1 0-1 0 0,1-1 1 0 0,-1 1 0 0 0,1 0-1 0 0,-1 0 1 0 0,0-1-1 0 0,1 1 1 0 0,-1 0-1 0 0,1-1 1 0 0,-1 1 0 0 0,0 0-1 0 0,1-1 1 0 0,-1 1-1 0 0,1-1 1 0 0,15 0 535 0 0,-13 1-124 0 0,51-11 1 0 0,-19 5-438 0 0,-10 1-13 0 0,-3 2-759 0 0,-6 1 9549 0 0,-12 7-8696 0 0,0-4-78 0 0,5 3 64 0 0,-7 14 75 0 0,-2-18-137 0 0,1 0 1 0 0,-1 1-1 0 0,0-1 0 0 0,0 0 1 0 0,0 0-1 0 0,0 0 0 0 0,0 1 1 0 0,0-1-1 0 0,0 0 0 0 0,0 0 1 0 0,1 1-1 0 0,-1-1 0 0 0,0 0 1 0 0,0 0-1 0 0,0 0 0 0 0,0 0 1 0 0,1 1-1 0 0,-1-1 0 0 0,0 0 1 0 0,0 0-1 0 0,0 0 0 0 0,1 0 1 0 0,-1 0-1 0 0,0 0 0 0 0,0 0 1 0 0,1 1-1 0 0,-1-1 0 0 0,0 0 1 0 0,0 0-1 0 0,0 0 0 0 0,1 0 1 0 0,-1 0-1 0 0,0 0 0 0 0,0 0 1 0 0,1 0-1 0 0,-1 0 0 0 0,0 0 1 0 0,0 0-1 0 0,1-1 0 0 0,-1 1 1 0 0,1 0-1 0 0,-1 0 1 0 0,1 0-1 0 0,-1 0 0 0 0,0 0 1 0 0,1 0-1 0 0,-1 0 1 0 0,1 0-1 0 0,-1 0 1 0 0,0 0-1 0 0,1 0 1 0 0,-1 1-1 0 0,1-1 1 0 0,-1 0-1 0 0,0 0 1 0 0,1 0-1 0 0,-1 1 0 0 0,0-1 1 0 0,1 0-1 0 0,-1 0 1 0 0,0 0-1 0 0,1 1 1 0 0,-1-1-1 0 0,0 0 1 0 0,1 1-1 0 0,-1-1 1 0 0,0 0-1 0 0,0 1 0 0 0,1-1 1 0 0,-1 0-1 0 0,0 1 1 0 0,0-1-1 0 0,0 1 1 0 0,0-1-1 0 0,0 0 1 0 0,0 1-1 0 0,1-1 1 0 0,-1 1-1 0 0,0-1 0 0 0,0 0 1 0 0,0 1-1 0 0,0 0 1 0 0,-1 0-1 0 0,1-1 1 0 0,0 1 0 0 0,0 0-1 0 0,0 0 1 0 0,0-1 0 0 0,0 1-1 0 0,0 0 1 0 0,0-1 0 0 0,0 1-1 0 0,1 0 1 0 0,-1-1-1 0 0,0 1 1 0 0,0 0 0 0 0,1-1-1 0 0,-1 1 1 0 0,0 0 0 0 0,1-1-1 0 0,-1 1 1 0 0,0-1 0 0 0,1 1-1 0 0,-1 0 1 0 0,1-1-1 0 0,-1 1 1 0 0,1-1 0 0 0,-1 0-1 0 0,1 1 1 0 0,0-1 0 0 0,-1 1-1 0 0,1-1 1 0 0,-1 0 0 0 0,1 1-1 0 0,1-1 1 0 0,2 3-1 0 0,-3-3 1 0 0,-1 0-1 0 0,1 1 0 0 0,-1-1 1 0 0,0 1-1 0 0,1-1 1 0 0,-1 1-1 0 0,0 0 1 0 0,1-1-1 0 0,-1 1 1 0 0,0-1-1 0 0,0 1 0 0 0,0-1 1 0 0,1 1-1 0 0,-1 0 1 0 0,0-1-1 0 0,0 1 1 0 0,0 0-1 0 0,0-1 1 0 0,0 1-1 0 0,0-1 0 0 0,0 1 1 0 0,0 0-1 0 0,-1-1 1 0 0,1 1-1 0 0,0-1 1 0 0,0 2-1 0 0,-1-2 0 0 0,1 1 0 0 0,0-1 0 0 0,0 1 0 0 0,0 0 0 0 0,0-1-1 0 0,-1 1 1 0 0,1-1 0 0 0,0 1 0 0 0,0 0 0 0 0,0-1 0 0 0,0 1 0 0 0,1 0 0 0 0,-1-1 0 0 0,0 1 0 0 0,0-1 0 0 0,0 1-1 0 0,0 0 1 0 0,1-1 0 0 0,-1 1 0 0 0,0-1 0 0 0,0 1 0 0 0,1-1 0 0 0,-1 1 0 0 0,0-1 0 0 0,1 1 0 0 0,0 0 0 0 0,0-1 0 0 0,12 9 2 0 0,-12-8-2 0 0,-1-1 0 0 0,0 0 0 0 0,1 1 0 0 0,-1-1 0 0 0,0 0 1 0 0,0 1-1 0 0,1-1 0 0 0,-1 1 0 0 0,0-1 0 0 0,0 0 0 0 0,0 1 0 0 0,0-1 0 0 0,0 1 0 0 0,1-1 0 0 0,-1 1 1 0 0,0-1-1 0 0,0 0 0 0 0,0 1 0 0 0,0-1 0 0 0,0 1 0 0 0,0-1 0 0 0,0 1 0 0 0,-1-1 0 0 0,1 0 0 0 0,0 1 1 0 0,0-1-1 0 0,0 1 0 0 0,0-1 0 0 0,0 0 0 0 0,-1 1 0 0 0,1-1 0 0 0,0 1 0 0 0,0-1 0 0 0,-1 0 1 0 0,1 1-1 0 0,0-1 0 0 0,-1 0 0 0 0,1 1 0 0 0,0-1 0 0 0,-1 0 0 0 0,1 1 0 0 0,-4 2 2 0 0,3-3-2 0 0,0 1 0 0 0,0 0 0 0 0,0 0 1 0 0,0-1-1 0 0,0 1 0 0 0,1 0 0 0 0,-1 0 0 0 0,0 0 1 0 0,0 0-1 0 0,1 0 0 0 0,-1 0 0 0 0,1 0 1 0 0,-1 0-1 0 0,1 0 0 0 0,-1 1 0 0 0,1-1 0 0 0,0 0 1 0 0,-1 0-1 0 0,1 0 0 0 0,0 0 0 0 0,0 1 0 0 0,0-1 1 0 0,0 0-1 0 0,0 0 0 0 0,0 0 0 0 0,1 2 1 0 0,-1-3-1 0 0,0 1 0 0 0,-1 0 0 0 0,1-1 1 0 0,0 1-1 0 0,0 0 0 0 0,0-1 1 0 0,0 1-1 0 0,0-1 0 0 0,-1 1 1 0 0,1-1-1 0 0,0 1 0 0 0,-1-1 1 0 0,1 1-1 0 0,0-1 0 0 0,-1 1 1 0 0,1-1-1 0 0,-1 1 0 0 0,1-1 0 0 0,0 1 1 0 0,-1-1-1 0 0,1 0 0 0 0,-1 1 1 0 0,0-1-1 0 0,1 0 0 0 0,-1 1 1 0 0,0-1-1 0 0,1 0 0 0 0,-1 1 1 0 0,0-1 0 0 0,1 0-1 0 0,-1 0 1 0 0,1 1-1 0 0,-1-1 1 0 0,1 1-1 0 0,-1-1 1 0 0,1 0-1 0 0,-1 1 1 0 0,1-1-1 0 0,0 1 1 0 0,-1-1-1 0 0,1 1 1 0 0,0-1-1 0 0,-1 1 1 0 0,1-1-1 0 0,0 1 1 0 0,-1 0-1 0 0,1-1 1 0 0,0 1 0 0 0,0-1-1 0 0,0 1 1 0 0,0 0-1 0 0,0-1 1 0 0,0 2-1 0 0,0-1 1 0 0,0-1 0 0 0,0 1-1 0 0,0 0 1 0 0,0 0 0 0 0,0 0-1 0 0,0 0 1 0 0,0 0 0 0 0,0 0 0 0 0,0 0-1 0 0,0-1 1 0 0,0 1 0 0 0,0 0 0 0 0,0 0-1 0 0,-1 0 1 0 0,1 0 0 0 0,0 0-1 0 0,-1-1 1 0 0,1 1 0 0 0,-1 0 0 0 0,1 0-1 0 0,-1-1 1 0 0,1 1 0 0 0,-1 0-1 0 0,0-1 1 0 0,1 1 0 0 0,-1 0 0 0 0,0-1-1 0 0,-1 2 1 0 0,-4 2 2 0 0,5-1-5 0 0,0 0 1 0 0,0 0 0 0 0,0 0 0 0 0,0 0 0 0 0,1 0 0 0 0,0 0 0 0 0,-1 0-1 0 0,1 0 1 0 0,0 0 0 0 0,0 0 0 0 0,1 0 0 0 0,0 3 0 0 0,-1 5 0 0 0,0 26 7 0 0,0-36-2 0 0,0-1-4 0 0,0 1 0 0 0,0 0 0 0 0,0 0 0 0 0,0-1 0 0 0,0 1 0 0 0,0 0 0 0 0,0 0 0 0 0,0 0 0 0 0,0-1 0 0 0,0 1 0 0 0,0 0 0 0 0,0 0 0 0 0,0-1 0 0 0,0 1 0 0 0,1 0 0 0 0,-1 0 0 0 0,0-1 0 0 0,1 1 0 0 0,-1 0 0 0 0,1-1 0 0 0,0 2 0 0 0,-1-2-1 0 0,1 0 0 0 0,0 0 0 0 0,0 0 1 0 0,-1 1-1 0 0,1-1 0 0 0,0 0 0 0 0,0 1 1 0 0,-1-1-1 0 0,1 1 0 0 0,0-1 0 0 0,-1 0 1 0 0,1 1-1 0 0,-1 0 0 0 0,1-1 1 0 0,-1 1-1 0 0,1-1 0 0 0,-1 1 0 0 0,1 0 1 0 0,-1-1-1 0 0,1 1 0 0 0,0 1 0 0 0,1 21 5 0 0,-2-21-1 0 0,0-1-3 0 0,0-1 0 0 0,0 0 0 0 0,0 1 0 0 0,0-1-1 0 0,0 0 1 0 0,0 1 0 0 0,0-1 0 0 0,0 0 0 0 0,0 1 0 0 0,1-1 0 0 0,-1 0-1 0 0,0 1 1 0 0,0-1 0 0 0,0 0 0 0 0,1 1 0 0 0,-1-1 0 0 0,0 0-1 0 0,0 0 1 0 0,1 1 0 0 0,-1-1 0 0 0,0 0 0 0 0,1 0 0 0 0,-1 0 0 0 0,0 1-1 0 0,1-1 1 0 0,-1 0 0 0 0,0 0 0 0 0,1 0 0 0 0,-1 0 0 0 0,0 0 0 0 0,1 0-1 0 0,-1 0 1 0 0,0 0 0 0 0,1 0 0 0 0,0 0 0 0 0,-1 0 0 0 0,0 0 0 0 0,1 0 0 0 0,-1 0 0 0 0,1 0-1 0 0,-1 0 1 0 0,0 0 0 0 0,1 1 0 0 0,-1-1 0 0 0,1 0 0 0 0,-1 0 0 0 0,0 0 0 0 0,1 0 0 0 0,-1 0 0 0 0,0 1 0 0 0,1-1 0 0 0,-1 0 0 0 0,0 0 0 0 0,1 1-1 0 0,-1-1 1 0 0,0 0 0 0 0,0 0 0 0 0,1 1 0 0 0,-1-1 0 0 0,0 0 0 0 0,0 1 0 0 0,1-1 0 0 0,-1 0 0 0 0,0 1 0 0 0,0-1 0 0 0,0 0 0 0 0,0 1 0 0 0,0-1-1 0 0,0 1 1 0 0,1-1 0 0 0,-1 0 0 0 0,0 1 0 0 0,0 35-39 0 0,0-35 43 0 0,0 2-7 0 0,0-3 3 0 0,0 0 0 0 0,0 1-1 0 0,0-1 1 0 0,0 0-1 0 0,0 0 1 0 0,0 0-1 0 0,0 1 1 0 0,0-1 0 0 0,0 0-1 0 0,0 0 1 0 0,0 1-1 0 0,0-1 1 0 0,0 0 0 0 0,0 0-1 0 0,0 0 1 0 0,0 1-1 0 0,0-1 1 0 0,0 0 0 0 0,0 0-1 0 0,0 0 1 0 0,0 1-1 0 0,0-1 1 0 0,0 0 0 0 0,0 0-1 0 0,0 0 1 0 0,0 1-1 0 0,-1-1 1 0 0,1 0 0 0 0,0 0-1 0 0,0 0 1 0 0,0 0-1 0 0,0 1 1 0 0,0-1 0 0 0,-1 0-1 0 0,1 0 1 0 0,0 0-1 0 0,0 0 1 0 0,0 0-1 0 0,-1 0 1 0 0,1 1 0 0 0,0-1-1 0 0,-1 0 1 0 0,0 0 2 0 0,1-1-1 0 0,-1 1 0 0 0,1 0 0 0 0,-1 0 0 0 0,1 0-1 0 0,-1 0 1 0 0,1 0 0 0 0,-1 0 0 0 0,1 0 0 0 0,-1 0 0 0 0,1 0 0 0 0,-1 0 0 0 0,1 0 0 0 0,-1 0 0 0 0,1 0 0 0 0,-1 0 0 0 0,1 0-1 0 0,-1 0 1 0 0,1 0 0 0 0,-1 1 0 0 0,1-1 0 0 0,0 0 0 0 0,-1 0 0 0 0,1 1 0 0 0,-1-1 0 0 0,1 0 0 0 0,0 1 0 0 0,-1-1 0 0 0,1 0-1 0 0,0 1 1 0 0,-1-1 0 0 0,1 1 0 0 0,0 0 28 0 0,-4-1-22 0 0,-199 6-9 0 0,9-1 34 0 0,60 0-15 0 0,-38 1-32 0 0,-104 7 27 0 0,247-11-14 0 0,-254 25-34 0 0,181-22 39 0 0,-101 11-38 0 0,120-11 29 0 0,-178 12-396 0 0,182-12 211 0 0,-55 6 1 0 0,72-5 235 0 0,-64-1 0 0 0,123-5-23 0 0,-13 0 33 0 0,-22 0 4 0 0,35 0-61 0 0,-16 0-6 0 0,-6 0 8 0 0,14-1 5 0 0,0 1 1 0 0,0 0-1 0 0,1 1 0 0 0,-21 4 0 0 0,4-3-23 0 0,14-3 11 0 0,0 1 1 0 0,1 1-1 0 0,-15 2 0 0 0,11-2 14 0 0,13-1 5 0 0,0 0 2 0 0,-29-4 80 0 0,29 3-98 0 0,0 1-6 0 0,3 0 26 0 0,-10 0-67 0 0,10 0 62 0 0,0 0 0 0 0,0 0-1 0 0,0 0 1 0 0,-1 0 0 0 0,1 0-1 0 0,0 0 1 0 0,0 0-1 0 0,-1 0 1 0 0,1 0 0 0 0,0 0-1 0 0,0 0 1 0 0,-1 0-1 0 0,1 0 1 0 0,0 0 0 0 0,0 0-1 0 0,0 0 1 0 0,-1 0 0 0 0,1-1-1 0 0,0 1 1 0 0,0 0-1 0 0,0 0 1 0 0,-1 0 0 0 0,1 0-1 0 0,0-1 1 0 0,0 1-1 0 0,0 0 1 0 0,0 0 0 0 0,0 0-1 0 0,-1 0 1 0 0,1-1-1 0 0,0 1 1 0 0,0 0 0 0 0,0 0-1 0 0,0-1 1 0 0,0 1 0 0 0,0 0-1 0 0,0 0 1 0 0,0 0-1 0 0,0-1 1 0 0,0 1 0 0 0,0 0-1 0 0,0-1 1 0 0,-19 0 298 0 0,19 1-304 0 0,0-1-1 0 0,0 1 1 0 0,0-1-1 0 0,-1 1 1 0 0,1-1-1 0 0,0 0 1 0 0,0 1-1 0 0,0-1 1 0 0,0 1-1 0 0,-1-1 0 0 0,1 1 1 0 0,0-1-1 0 0,0 1 1 0 0,-1-1-1 0 0,1 1 1 0 0,-1-1-1 0 0,1 1 1 0 0,0 0-1 0 0,-1-1 1 0 0,1 1-1 0 0,-1-1 1 0 0,1 1-1 0 0,-1 0 1 0 0,1-1-1 0 0,-1 1 1 0 0,1 0-1 0 0,-1 0 1 0 0,1 0-1 0 0,-1-1 1 0 0,1 1-1 0 0,-1 0 1 0 0,1 0-1 0 0,-1 0 1 0 0,-1 0-1 0 0,0-1 7 0 0,1 0 1 0 0,0 0 0 0 0,1-1 1 0 0,-1 1-1 0 0,1-1 0 0 0,-1 1 1 0 0,1 0-1 0 0,0-1 0 0 0,0 1 1 0 0,-1-1-1 0 0,1 1 0 0 0,0-1 1 0 0,0 1-1 0 0,0-1 0 0 0,1 1 1 0 0,-1-3-1 0 0,1 1 13 0 0,-1 3-24 0 0,0-1 0 0 0,0 1 1 0 0,0 0-1 0 0,0-1 0 0 0,0 1 0 0 0,0-1 0 0 0,0 1 0 0 0,0-1 0 0 0,1 1 1 0 0,-1-1-1 0 0,0 1 0 0 0,0 0 0 0 0,0-1 0 0 0,1 1 0 0 0,-1 0 0 0 0,0-1 0 0 0,1 1 1 0 0,-1 0-1 0 0,0-1 0 0 0,1 1 0 0 0,-1 0 0 0 0,0-1 0 0 0,1 1 0 0 0,-1 0 1 0 0,1 0-1 0 0,-1 0 0 0 0,1-1 0 0 0,-1 1 0 0 0,0 0 0 0 0,1 0 0 0 0,0 0 0 0 0,-1 0 1 0 0,1 0-1 0 0,-1 0 0 0 0,1-1 1 0 0,-1 1-1 0 0,1 0 0 0 0,-1 0 0 0 0,1 0 1 0 0,-1-1-1 0 0,0 1 0 0 0,1 0 1 0 0,-1-1-1 0 0,1 1 0 0 0,-1 0 0 0 0,0-1 1 0 0,1 1-1 0 0,-1 0 0 0 0,0-1 1 0 0,1 1-1 0 0,-1-1 0 0 0,0 1 0 0 0,0 0 1 0 0,1-1-1 0 0,-1 1 0 0 0,0-1 1 0 0,0 1-1 0 0,0-1 0 0 0,0 1 0 0 0,1-1 1 0 0,-1 1-1 0 0,0-1 0 0 0,0 0 1 0 0,0 0 1 0 0,-1-1 0 0 0,2 1 1 0 0,-1 0-1 0 0,0-1 0 0 0,0 1 1 0 0,0 0-1 0 0,0 0 1 0 0,1-1-1 0 0,-1 1 0 0 0,1 0 1 0 0,-1 0-1 0 0,1-1 1 0 0,-1 1-1 0 0,1 0 0 0 0,0 0 1 0 0,-1 0-1 0 0,1 0 0 0 0,0 0 1 0 0,0 0-1 0 0,0 0 1 0 0,0 0-1 0 0,0 0 0 0 0,2-1 1 0 0,-1 1-1 0 0,-2 0-2 0 0,0 1 1 0 0,1-1 0 0 0,-1 1 0 0 0,1-1 0 0 0,-1 1 0 0 0,0-1 0 0 0,1 1 0 0 0,-1-1 0 0 0,0 1-1 0 0,0-1 1 0 0,0 1 0 0 0,1-1 0 0 0,-1 0 0 0 0,0 1 0 0 0,0-1 0 0 0,0 1 0 0 0,0-1 0 0 0,0 0-1 0 0,0 1 1 0 0,0-1 0 0 0,0 0 0 0 0,0 1 0 0 0,0-1 0 0 0,-1 0 0 0 0,1 0-1 0 0,0 1 0 0 0,0-1 0 0 0,0 0 0 0 0,0 1 0 0 0,0-1 0 0 0,0 1 0 0 0,0-1 0 0 0,0 0 0 0 0,0 1 0 0 0,0-1 0 0 0,0 0 0 0 0,0 1 0 0 0,1-1 0 0 0,-1 0 0 0 0,0 1 0 0 0,0-1 0 0 0,1 1 0 0 0,-1-1 1 0 0,1 0-1 0 0,4-4 5 0 0,-4 4-4 0 0,0 1 0 0 0,0-1 0 0 0,-1 0 1 0 0,1 0-1 0 0,0 1 0 0 0,0-1 0 0 0,-1 0 1 0 0,1 0-1 0 0,-1 0 0 0 0,1 0 0 0 0,-1 0 0 0 0,1 0 1 0 0,-1 0-1 0 0,1 0 0 0 0,-1 0 0 0 0,0 0 1 0 0,0 0-1 0 0,1 0 0 0 0,-1 0 0 0 0,0 0 1 0 0,0-2-1 0 0,0-50 117 0 0,0 53-118 0 0,0-1 0 0 0,0 0 0 0 0,0 1 0 0 0,0-1 0 0 0,0 1-1 0 0,1-1 1 0 0,-1 0 0 0 0,0 1 0 0 0,0-1 0 0 0,0 1 0 0 0,1-1 0 0 0,-1 1-1 0 0,0-1 1 0 0,1 1 0 0 0,-1-1 0 0 0,1 1 0 0 0,-1-1 0 0 0,0 1 0 0 0,1-1-1 0 0,-1 1 1 0 0,1 0 0 0 0,-1-1 0 0 0,1 1 0 0 0,0 0 0 0 0,-1 0 0 0 0,1-1-1 0 0,0 1 1 0 0,-1 0 0 0 0,1-1-1 0 0,0 1 1 0 0,-1 0-1 0 0,1-1 1 0 0,-1 1 0 0 0,1 0-1 0 0,-1-1 1 0 0,1 1-1 0 0,-1-1 1 0 0,0 1 0 0 0,1-1-1 0 0,-1 1 1 0 0,1-1-1 0 0,-1 1 1 0 0,0-1 0 0 0,1 1-1 0 0,-1-1 1 0 0,0 0-1 0 0,0 1 1 0 0,0-1 0 0 0,1 1-1 0 0,-1-1 1 0 0,0 0-1 0 0,0 1 1 0 0,0-2 0 0 0,0 1-1 0 0,0-1 1 0 0,-1 1 0 0 0,1-1 0 0 0,0 0-1 0 0,1 1 1 0 0,-1-1 0 0 0,0 0 0 0 0,0 1-1 0 0,1-1 1 0 0,-1 1 0 0 0,1-1-1 0 0,-1 1 1 0 0,1-1 0 0 0,0 1 0 0 0,-1-1-1 0 0,1 1 1 0 0,0 0 0 0 0,0-1 0 0 0,0 1-1 0 0,3-2 1 0 0,0-2 0 0 0,-4 4-1 0 0,1 1 0 0 0,-1-1 0 0 0,0 1 0 0 0,0-1 0 0 0,1 1 1 0 0,-1-1-1 0 0,0 0 0 0 0,0 1 0 0 0,1-1 0 0 0,-1 0 0 0 0,0 1 0 0 0,0-1 0 0 0,0 1 0 0 0,0-1 0 0 0,0 0 0 0 0,0 1 0 0 0,0-1 0 0 0,0 0 0 0 0,-1 0 0 0 0,1 0 0 0 0,0 1 0 0 0,0-1 0 0 0,0 0 0 0 0,0 1 0 0 0,0-1 0 0 0,0 1 0 0 0,0-1 0 0 0,0 0 0 0 0,0 1 0 0 0,0-1 0 0 0,0 1 0 0 0,0-1 0 0 0,0 0 0 0 0,0 1 0 0 0,1-1 0 0 0,-1 1 0 0 0,0-1 0 0 0,0 1 0 0 0,1-1 0 0 0,-1 1 0 0 0,0-1 0 0 0,1 1 0 0 0,-1-1 0 0 0,1 0 0 0 0,1 0 1 0 0,-1 0 0 0 0,0 0 0 0 0,1 0 0 0 0,-1-1 0 0 0,0 1 0 0 0,0 0 0 0 0,0-1 0 0 0,0 1-1 0 0,0-1 1 0 0,0 0 0 0 0,0 1 0 0 0,-1-1 0 0 0,1 1 0 0 0,-1-1 0 0 0,1 0 0 0 0,-1 0 0 0 0,1 1 0 0 0,-1-1 0 0 0,0 0 0 0 0,0 0 0 0 0,0 1 0 0 0,0-1 0 0 0,0 0 0 0 0,0 0 0 0 0,-1-2 0 0 0,1 3 1 0 0,0 0 0 0 0,0 1-1 0 0,0-1 1 0 0,0 0 0 0 0,0 0 0 0 0,0 0 0 0 0,0 0 0 0 0,0 0 0 0 0,0 0 0 0 0,0 0 0 0 0,0 0 0 0 0,1 1 0 0 0,-1-1 0 0 0,0 0 0 0 0,1 0 0 0 0,-1 0 0 0 0,1 0 0 0 0,-1 1 0 0 0,1-1 0 0 0,-1 0 0 0 0,1 1 0 0 0,-1-1 0 0 0,1 0 0 0 0,0 1 0 0 0,0-1-1 0 0,-1 0 1 0 0,1 1 0 0 0,0-1 0 0 0,0 1 0 0 0,-1 0 0 0 0,3-1 0 0 0,-1-1-2 0 0,-1 0 7 0 0,0 0 0 0 0,-1 0-1 0 0,1 0 1 0 0,-1 0 0 0 0,1 0-1 0 0,-1 0 1 0 0,1 0 0 0 0,-1 0-1 0 0,0 0 1 0 0,0-1 0 0 0,0 1-1 0 0,-1 0 1 0 0,0-3 0 0 0,1 0 4 0 0,0 4-11 0 0,0 1 1 0 0,0-1-1 0 0,0 0 1 0 0,0 1-1 0 0,0-1 1 0 0,0 1-1 0 0,1-1 0 0 0,-1 1 1 0 0,0-1-1 0 0,0 0 1 0 0,0 1-1 0 0,1-1 1 0 0,-1 1-1 0 0,0-1 0 0 0,1 1 1 0 0,-1-1-1 0 0,0 1 1 0 0,1 0-1 0 0,-1-1 1 0 0,1 1-1 0 0,-1-1 0 0 0,0 1 1 0 0,1 0-1 0 0,-1-1 1 0 0,1 1-1 0 0,-1 0 1 0 0,1-1-1 0 0,-1 1 1 0 0,1 0-1 0 0,0 0 0 0 0,-1 0 1 0 0,1 0-1 0 0,-1-1 1 0 0,1 1-1 0 0,0 0 1 0 0,2 0 0 0 0,-2-2 11 0 0,0 0 1 0 0,-1 0-1 0 0,1 0 1 0 0,-1 0 0 0 0,1 0-1 0 0,-1 0 1 0 0,0 0 0 0 0,1 0-1 0 0,-1 1 1 0 0,0-1-1 0 0,0 0 1 0 0,-1 0 0 0 0,0-4-1 0 0,1 3 30 0 0,0 2-36 0 0,0 0 0 0 0,-1 0 0 0 0,1 0 1 0 0,0 0-1 0 0,0 0 0 0 0,0 0 0 0 0,0-1 0 0 0,0 1 0 0 0,0 0 0 0 0,0 0 0 0 0,1 0 0 0 0,-1 0 0 0 0,0 0 0 0 0,1 0 0 0 0,-1 0 0 0 0,1 0 0 0 0,-1 0 0 0 0,1 0 0 0 0,-1 0 1 0 0,1 0-1 0 0,0 0 0 0 0,-1 0 0 0 0,1 0 0 0 0,0 0 0 0 0,0 0 0 0 0,-1 1 0 0 0,1-1 0 0 0,0 0 0 0 0,0 1 0 0 0,0-1 0 0 0,0 1 0 0 0,2-2 0 0 0,-2 0-3 0 0,0 0-1 0 0,0-1 0 0 0,-1 1 1 0 0,1-1-1 0 0,-1 1 1 0 0,1 0-1 0 0,-1-1 0 0 0,0 1 1 0 0,0-1-1 0 0,0 1 0 0 0,0-1 1 0 0,-1-4-1 0 0,0 0 0 0 0,2 6-2 0 0,-1-6 0 0 0,0 7 0 0 0,-1-1 0 0 0,0 0 0 0 0,0 0 0 0 0,0 0 0 0 0,0 1 0 0 0,0-1 0 0 0,0 0 0 0 0,0 1 0 0 0,0-1 0 0 0,0 1 0 0 0,0 0 0 0 0,-1-1 0 0 0,1 1 0 0 0,-2-1 0 0 0,3 1 0 0 0,0 0 0 0 0,0 0 0 0 0,-1 0 0 0 0,1 0 0 0 0,0 0 0 0 0,0-1 0 0 0,0 1 0 0 0,-1 0 0 0 0,1 0 0 0 0,0 0 0 0 0,0-1 0 0 0,0 1 0 0 0,-1 0 0 0 0,1 0 0 0 0,0 0 0 0 0,0-1 0 0 0,0 1 0 0 0,0 0 1 0 0,0 0-1 0 0,0-1 0 0 0,0 1 0 0 0,0 0 0 0 0,-1-1 0 0 0,1 1 0 0 0,0 0 0 0 0,0 0 0 0 0,0-1 0 0 0,0 1 0 0 0,1-3-4 0 0,-1 2-60 0 0,32 17-22383 0 0,-26-12 20849 0 0,1 0 0 0 0,0 0 1 0 0,0-1-1 0 0,14 5 0 0 0,14 2-254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30.56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465 1 672 0 0,'-3'0'1053'0'0,"-82"5"3448"0"0,17 1-3182 0 0,-142 10 978 0 0,149-13-1896 0 0,28-2-1215 0 0,28 0-991 0 0,12-1-1387 0 0,127-6-887 0 0,-115 6 3742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30.8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0 156 0 0,'0'0'30'0'0,"0"1"0"0"0,0-1 0 0 0,0 0 0 0 0,-1 0 0 0 0,1 0 0 0 0,0 0 1 0 0,0 0-1 0 0,0 1 0 0 0,0-1 0 0 0,0 0 0 0 0,0 0 0 0 0,0 0 0 0 0,0 0 0 0 0,0 1 0 0 0,0-1 0 0 0,0 0 0 0 0,0 0 0 0 0,0 0 0 0 0,0 0 0 0 0,0 1 0 0 0,0-1 1 0 0,0 0-1 0 0,0 0 0 0 0,0 0 0 0 0,1 0 0 0 0,-1 1 0 0 0,0-1 0 0 0,0 0 0 0 0,0 0 0 0 0,0 0 0 0 0,0 0 0 0 0,0 0 0 0 0,0 0 0 0 0,1 1 0 0 0,-1-1 1 0 0,0 0-1 0 0,0 0 0 0 0,0 0 0 0 0,0 0 0 0 0,0 0 0 0 0,1 0 0 0 0,-1 0 0 0 0,0 0 0 0 0,0 0 0 0 0,0 0 0 0 0,0 0 0 0 0,1 0 0 0 0,-1 0 0 0 0,0 0 0 0 0,16 5 5174 0 0,-16-5-5130 0 0,0 0-1 0 0,0 0 1 0 0,0 1-1 0 0,0-1 1 0 0,-1 0 0 0 0,1 0-1 0 0,0 0 1 0 0,0 0-1 0 0,0 0 1 0 0,0 1-1 0 0,0-1 1 0 0,0 0-1 0 0,0 0 1 0 0,0 0-1 0 0,0 1 1 0 0,0-1-1 0 0,0 0 1 0 0,0 0 0 0 0,0 0-1 0 0,0 0 1 0 0,0 1-1 0 0,0-1 1 0 0,1 0-1 0 0,-1 0 1 0 0,0 0-1 0 0,0 0 1 0 0,0 0-1 0 0,0 1 1 0 0,0-1-1 0 0,0 0 1 0 0,0 0 0 0 0,0 0-1 0 0,0 0 1 0 0,1 0-1 0 0,-1 0 1 0 0,0 1-1 0 0,0-1 1 0 0,0 0-1 0 0,0 0 1 0 0,0 0-1 0 0,1 0 1 0 0,-1 0 0 0 0,0 0-1 0 0,0 0 1 0 0,0 0-1 0 0,0 0 1 0 0,1 0-1 0 0,-1 0 1 0 0,0 0-1 0 0,5 1 496 0 0,0 1 0 0 0,0-1 0 0 0,0 1 0 0 0,-1 0 0 0 0,1 0 0 0 0,0 1 0 0 0,-1-1 0 0 0,0 1 0 0 0,0 0 0 0 0,0 0 0 0 0,0 0 0 0 0,0 1 0 0 0,0-1 0 0 0,-1 1 0 0 0,0 0 0 0 0,6 8 0 0 0,22 25 2522 0 0,-12 6-955 0 0,-18-41-2038 0 0,0 1 1 0 0,0 0-1 0 0,-1 0 1 0 0,1 0-1 0 0,-1 0 0 0 0,0 0 1 0 0,0-1-1 0 0,0 1 1 0 0,0 4-1 0 0,-1-4-43 0 0,1 0 0 0 0,0 0 0 0 0,0-1 0 0 0,0 1 0 0 0,0 0 0 0 0,1 0-1 0 0,-1 0 1 0 0,1 0 0 0 0,1 3 0 0 0,2 3 24 0 0,-2-6-52 0 0,-1 1-1 0 0,1 0 1 0 0,0 0-1 0 0,-1 1 1 0 0,0-1 0 0 0,0 0-1 0 0,0 0 1 0 0,-1 0-1 0 0,1 1 1 0 0,-1 4 0 0 0,0 39-501 0 0,0-16-6139 0 0,0-31 6500 0 0,0-1 0 0 0,0 1 0 0 0,1-1 0 0 0,-1 1-1 0 0,0-1 1 0 0,1 0 0 0 0,-1 1 0 0 0,1-1 0 0 0,-1 0 0 0 0,0 1 0 0 0,1-1 0 0 0,-1 0 0 0 0,1 0 0 0 0,-1 1 0 0 0,1-1-1 0 0,-1 0 1 0 0,1 0 0 0 0,-1 0 0 0 0,1 0 0 0 0,-1 1 0 0 0,1-1 0 0 0,-1 0 0 0 0,1 0 0 0 0,-1 0 0 0 0,1 0 0 0 0,-1 0 0 0 0,1 0-1 0 0,-1 0 1 0 0,1-1 0 0 0,-1 1 0 0 0,1 0 0 0 0,1 0-335 0 0,1 0-1610 0 0,0 0 86 0 0,11 0 306 0 0,0-1 292 0 0,0 1 1 0 0,-1 1 0 0 0,21 3-1 0 0,-31-3 1120 0 0,1 0 0 0 0,-1-1 1 0 0,0 0-1 0 0,1 0 0 0 0,-1 0 0 0 0,0 0 0 0 0,1 0 0 0 0,-1-1 0 0 0,6-1 1 0 0,12-1-748 0 0,-1 3 143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31.34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1 494 672 0 0,'3'0'358'0'0,"-2"0"-296"0"0,-1 0 0 0 0,1 0-1 0 0,-1 1 1 0 0,1-1 0 0 0,-1 0 0 0 0,1 0 0 0 0,-1 0 0 0 0,1 0-1 0 0,0 0 1 0 0,-1 0 0 0 0,1 0 0 0 0,-1 0 0 0 0,1 0 0 0 0,-1 0 0 0 0,1-1-1 0 0,-1 1 1 0 0,1 0 0 0 0,-1 0 0 0 0,1 0 0 0 0,-1-1 0 0 0,1 1 0 0 0,-1 0-1 0 0,0-1 1 0 0,1 1 0 0 0,-1 0 0 0 0,1-1 0 0 0,-1 1 0 0 0,0 0 0 0 0,1-1-1 0 0,-1 1 1 0 0,0-1 0 0 0,1 0 0 0 0,-1 1 2 0 0,0 0 0 0 0,0-1 0 0 0,0 1 1 0 0,0-1-1 0 0,1 1 0 0 0,-1-1 0 0 0,0 1 0 0 0,0 0 1 0 0,0-1-1 0 0,1 1 0 0 0,-1 0 0 0 0,0-1 0 0 0,0 1 0 0 0,1 0 1 0 0,-1-1-1 0 0,0 1 0 0 0,1 0 0 0 0,-1-1 0 0 0,0 1 1 0 0,1 0-1 0 0,-1 0 0 0 0,0-1 0 0 0,1 1 0 0 0,-1 0 0 0 0,1 0 1 0 0,-1 0-1 0 0,0 0 0 0 0,1 0 0 0 0,0-1 0 0 0,-1 1-18 0 0,1 0 0 0 0,-1 0 0 0 0,1 0 0 0 0,-1 0 0 0 0,1 0 0 0 0,-1-1-1 0 0,1 1 1 0 0,-1 0 0 0 0,1 0 0 0 0,-1-1 0 0 0,0 1 0 0 0,1 0 0 0 0,-1-1 0 0 0,1 1 0 0 0,-1 0-1 0 0,0-1 1 0 0,1 1 0 0 0,-1-1 0 0 0,0 1 0 0 0,1-1 0 0 0,-1 1 0 0 0,0 0 0 0 0,0-1-1 0 0,0 1 1 0 0,1-1 0 0 0,-1 1 0 0 0,0-1 0 0 0,0 1 0 0 0,0-1 0 0 0,0 0 0 0 0,-1-9 1222 0 0,1 9-1157 0 0,0-1-1 0 0,0 1 1 0 0,0-1 0 0 0,0 1-1 0 0,0 0 1 0 0,0-1-1 0 0,0 1 1 0 0,0-1 0 0 0,0 1-1 0 0,0 0 1 0 0,1-1 0 0 0,-1 1-1 0 0,1 0 1 0 0,-1 0-1 0 0,1-1 1 0 0,0 0 0 0 0,0 1-72 0 0,1-1 140 0 0,-1 0 0 0 0,1-1 0 0 0,-1 1 0 0 0,1-1 0 0 0,-1 1 0 0 0,0-1 0 0 0,0 1 0 0 0,0-1 0 0 0,0 0-1 0 0,0 1 1 0 0,-1-1 0 0 0,1 0 0 0 0,-1 1 0 0 0,0-1 0 0 0,0 0 0 0 0,0-4 0 0 0,0-2 271 0 0,0 4-272 0 0,0 1-1 0 0,0 0 1 0 0,0 0-1 0 0,0-1 0 0 0,1 1 1 0 0,1-7-1 0 0,30-66 1819 0 0,-27 60-1660 0 0,-4 12-188 0 0,1-1 0 0 0,0 1 1 0 0,0-1-1 0 0,0 1 1 0 0,6-10-1 0 0,9-24 659 0 0,-15 33-641 0 0,0 0 0 0 0,1 0 0 0 0,-1 0-1 0 0,1 0 1 0 0,7-9 0 0 0,25-24 753 0 0,-30 30-719 0 0,-5 8-182 0 0,0 0 0 0 0,1 0 0 0 0,0 0 0 0 0,-1 0 0 0 0,1 0 0 0 0,0 0 0 0 0,-1 0-1 0 0,1 0 1 0 0,0 0 0 0 0,0 0 0 0 0,0 1 0 0 0,0-1 0 0 0,0 0 0 0 0,0 0-1 0 0,0 1 1 0 0,0-1 0 0 0,0 1 0 0 0,2-1 0 0 0,1-1-15 0 0,-1 0 1 0 0,1 0 0 0 0,0 1-1 0 0,0 0 1 0 0,0 0-1 0 0,0 0 1 0 0,0 1-1 0 0,0-1 1 0 0,0 1-1 0 0,0 0 1 0 0,0 0-1 0 0,0 0 1 0 0,1 0-1 0 0,-1 1 1 0 0,0 0 0 0 0,0 0-1 0 0,0 0 1 0 0,-1 0-1 0 0,1 1 1 0 0,0-1-1 0 0,0 1 1 0 0,4 3-1 0 0,12 6-37 0 0,0 0-37 0 0,0 1 0 0 0,-1 0 0 0 0,20 18 0 0 0,50 43-1044 0 0,-48-31-47 0 0,-37-37 925 0 0,0 0 1 0 0,1 0-1 0 0,0 0 1 0 0,0 0-1 0 0,0-1 1 0 0,0 0-1 0 0,1 0 1 0 0,-1 0-1 0 0,1-1 0 0 0,0 1 1 0 0,12 3-1 0 0,-16-6 200 0 0,0-1-1 0 0,1 1 1 0 0,-1-1-1 0 0,0 1 1 0 0,1-1-1 0 0,-1 0 0 0 0,1 0 1 0 0,-1 0-1 0 0,1-1 1 0 0,-1 1-1 0 0,1 0 0 0 0,-1-1 1 0 0,0 0-1 0 0,1 1 1 0 0,-1-1-1 0 0,0 0 1 0 0,0 0-1 0 0,1 0 0 0 0,2-3 1 0 0,0 0 33 0 0,-1 0 0 0 0,1 0 0 0 0,-1-1 0 0 0,1 0-1 0 0,4-8 1 0 0,7-7-7 0 0,-12 15 52 0 0,0 0-1 0 0,0 0 1 0 0,0-1-1 0 0,-1 1 1 0 0,0-1-1 0 0,0 0 1 0 0,3-12 0 0 0,-2 8 54 0 0,2-43 627 0 0,1 39-453 0 0,-6 12-166 0 0,1-1-1 0 0,-1 0 1 0 0,0 0 0 0 0,0 0-1 0 0,0 0 1 0 0,0 0-1 0 0,-1 0 1 0 0,1 0-1 0 0,-1-5 1 0 0,0 5 50 0 0,1 0-1 0 0,-1 0 1 0 0,1 0-1 0 0,-1 0 1 0 0,1 1 0 0 0,0-1-1 0 0,0 0 1 0 0,0 0-1 0 0,3-4 1 0 0,-3 4 249 0 0,1 0 0 0 0,-1 1 0 0 0,0-1-1 0 0,0 0 1 0 0,0-1 0 0 0,0 1 0 0 0,-1 0 0 0 0,1 0 0 0 0,-1-6-1 0 0,0 9-331 0 0,0 0 0 0 0,0 0-1 0 0,0-1 1 0 0,0 1-1 0 0,0 0 1 0 0,0 0 0 0 0,1-1-1 0 0,-1 1 1 0 0,0 0-1 0 0,0 0 1 0 0,0 0 0 0 0,0-1-1 0 0,0 1 1 0 0,0 0-1 0 0,0 0 1 0 0,0 0 0 0 0,0 0-1 0 0,1-1 1 0 0,-1 1-1 0 0,0 0 1 0 0,0 0-1 0 0,0 0 1 0 0,0 0 0 0 0,1 0-1 0 0,-1-1 1 0 0,0 1-1 0 0,0 0 1 0 0,0 0 0 0 0,0 0-1 0 0,1 0 1 0 0,-1 0-1 0 0,0 0 1 0 0,0 0 0 0 0,1 0-1 0 0,-1 0 1 0 0,0 0-1 0 0,0 0 1 0 0,0 0 0 0 0,1 0-1 0 0,-1 0 1 0 0,0 0-1 0 0,0 0 1 0 0,0 0 0 0 0,1 0-1 0 0,-1 0 1 0 0,0 0-1 0 0,0 0 1 0 0,0 0-1 0 0,1 0 1 0 0,-1 0 0 0 0,0 0-1 0 0,0 1 1 0 0,1-1-1 0 0,13 10-28 0 0,-3-1 151 0 0,10 9 234 0 0,-14-2-73 0 0,-6-12-282 0 0,1-1 0 0 0,-1 0 0 0 0,1 0 0 0 0,0 0 0 0 0,0 0 0 0 0,3 3 1 0 0,-3-3-26 0 0,-1-1 0 0 0,1 0 1 0 0,0 0-1 0 0,-1 1 0 0 0,0-1 0 0 0,1 1 1 0 0,-1-1-1 0 0,0 1 0 0 0,0 0 1 0 0,-1-1-1 0 0,1 1 0 0 0,-1 0 1 0 0,1-1-1 0 0,-1 1 0 0 0,0 3 1 0 0,6 26 290 0 0,0-17-233 0 0,-5-10-75 0 0,1-1 0 0 0,0 1 0 0 0,-1-1 1 0 0,0 1-1 0 0,0-1 0 0 0,0 1 0 0 0,0 7 1 0 0,-1 91-98 0 0,0-98-67 0 0,1 0-1 0 0,0 0 1 0 0,0 0-1 0 0,0 0 1 0 0,1 0-1 0 0,1 5 1 0 0,-1-5-362 0 0,0 0 1 0 0,0 1 0 0 0,-1-1-1 0 0,0 0 1 0 0,0 1 0 0 0,0 6-1 0 0,-1-11 306 0 0,0 0-1 0 0,0 0 0 0 0,0 1 0 0 0,0-1 0 0 0,1 0 1 0 0,-1 0-1 0 0,0 1 0 0 0,1-1 0 0 0,-1 0 1 0 0,1 0-1 0 0,-1 0 0 0 0,1 1 0 0 0,0-1 1 0 0,-1 0-1 0 0,1 0 0 0 0,0 0 0 0 0,0 0 1 0 0,1 1-1 0 0,-1-2-106 0 0,-1 1 0 0 0,1 0 0 0 0,0 0 0 0 0,0 0 0 0 0,0 0 1 0 0,-1 0-1 0 0,1 0 0 0 0,-1 0 0 0 0,1 0 0 0 0,-1 0 0 0 0,1 1 0 0 0,-1-1 1 0 0,0 0-1 0 0,1 0 0 0 0,-1 0 0 0 0,0 1 0 0 0,0-1 0 0 0,0 1 0 0 0,0 0 14 0 0,0-1 0 0 0,1 0 0 0 0,-1 0 0 0 0,0 0-1 0 0,0 1 1 0 0,1-1 0 0 0,-1 0 0 0 0,1 0-1 0 0,-1 0 1 0 0,1 0 0 0 0,0 0 0 0 0,-1 0-1 0 0,1 0 1 0 0,0 0 0 0 0,0 0 0 0 0,-1 0 0 0 0,1 0-1 0 0,0 0 1 0 0,0 0 0 0 0,0-1 0 0 0,0 1-1 0 0,0 0 1 0 0,0-1 0 0 0,1 1 0 0 0,1 0-1 0 0,12 10-2686 0 0,-9-1 495 0 0,10-4 570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24.6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306 6 200 0 0,'14'-3'6051'0'0,"-19"1"-2071"0"0,-4 1-1585 0 0,9 2-2379 0 0,0-1-1 0 0,0 1 1 0 0,0-1-1 0 0,0 0 0 0 0,0 1 1 0 0,0-1-1 0 0,0 0 1 0 0,0 1-1 0 0,0-1 0 0 0,0 0 1 0 0,0 1-1 0 0,0-1 1 0 0,0 0-1 0 0,0 1 0 0 0,0-1 1 0 0,0 1-1 0 0,0-1 1 0 0,0 0-1 0 0,0 1 0 0 0,0-1 1 0 0,-1 0-1 0 0,1 1 1 0 0,0-1-1 0 0,0 0 0 0 0,0 0 1 0 0,-1 1-1 0 0,1-1 1 0 0,0 0-1 0 0,-1 0 0 0 0,1 1 1 0 0,-1-1-1 0 0,-3 2 63 0 0,4-2-65 0 0,-1 0 1 0 0,0 1 0 0 0,1-1-1 0 0,-1 0 1 0 0,1 0-1 0 0,-1 0 1 0 0,1 1-1 0 0,-1-1 1 0 0,1 0-1 0 0,-1 1 1 0 0,1-1-1 0 0,-1 1 1 0 0,1-1 0 0 0,-1 0-1 0 0,1 1 1 0 0,-1-1-1 0 0,1 1 1 0 0,0-1-1 0 0,-1 1 1 0 0,1-1-1 0 0,0 1 1 0 0,0 0-1 0 0,-1-1 1 0 0,1 1 0 0 0,0-1-1 0 0,0 1 1 0 0,0-1-1 0 0,0 1 1 0 0,0 0-1 0 0,0-1 1 0 0,-1 1-1 0 0,2 0 1 0 0,-2 2 47 0 0,1 0 0 0 0,-1-1 0 0 0,0 1 0 0 0,0-1-1 0 0,1 1 1 0 0,-2-1 0 0 0,1 1 0 0 0,0-1 0 0 0,0 0 0 0 0,-1 1 0 0 0,1-1 0 0 0,-1 0 0 0 0,-3 3 0 0 0,3-3-15 0 0,0 0 0 0 0,0 1 1 0 0,1-1-1 0 0,-1 0 0 0 0,0 1 0 0 0,1 0 1 0 0,0-1-1 0 0,-1 1 0 0 0,1 0 1 0 0,0 0-1 0 0,0 0 0 0 0,1-1 0 0 0,-2 7 1 0 0,2 121 1071 0 0,0-128-1098 0 0,1 1-1 0 0,-1-1 0 0 0,0 1 0 0 0,1-1 0 0 0,0 1 1 0 0,-1-1-1 0 0,1 1 0 0 0,0-1 0 0 0,0 0 0 0 0,3 4 1 0 0,-3-3 0 0 0,0-1 1 0 0,1 1 0 0 0,-1-1-1 0 0,0 1 1 0 0,0 0 0 0 0,-1 0-1 0 0,1-1 1 0 0,0 1 0 0 0,-1 0-1 0 0,0 5 1 0 0,1-6-18 0 0,-1-1 1 0 0,0 1-1 0 0,0 0 0 0 0,-1-1 0 0 0,1 1 1 0 0,0 0-1 0 0,0 0 0 0 0,-1-1 0 0 0,1 1 1 0 0,-1-1-1 0 0,0 1 0 0 0,1 0 0 0 0,-1-1 1 0 0,0 1-1 0 0,0-1 0 0 0,0 0 0 0 0,0 1 1 0 0,0-1-1 0 0,-3 3 0 0 0,2-1-4 0 0,-1 7-6 0 0,3-10 2 0 0,0 1 0 0 0,1-1 0 0 0,-1 1-1 0 0,0-1 1 0 0,0 1 0 0 0,-1-1 0 0 0,1 1 0 0 0,0-1 0 0 0,0 1 0 0 0,0-1-1 0 0,0 1 1 0 0,0-1 0 0 0,0 1 0 0 0,-1-1 0 0 0,1 1 0 0 0,0-1 0 0 0,0 0-1 0 0,-1 1 1 0 0,1-1 0 0 0,0 1 0 0 0,-1-1 0 0 0,1 0 0 0 0,-1 1 0 0 0,-4 1-69 0 0,4-2 44 0 0,1 1 0 0 0,-1-1 0 0 0,1 0 0 0 0,-1 0-1 0 0,1 1 1 0 0,-1-1 0 0 0,1 0 0 0 0,-1 0 0 0 0,1 1-1 0 0,-1-1 1 0 0,1 1 0 0 0,-1-1 0 0 0,1 0 0 0 0,0 1 0 0 0,-1-1-1 0 0,1 1 1 0 0,-1-1 0 0 0,1 1 0 0 0,0-1 0 0 0,0 1-1 0 0,-1-1 1 0 0,1 1 0 0 0,0 0 0 0 0,0-1 0 0 0,0 1 0 0 0,0-1-1 0 0,-1 1 1 0 0,1 0 0 0 0,0 0 0 0 0,-3-2-58 0 0,-18-8 28 0 0,20 9 59 0 0,1 0 0 0 0,-1-1 0 0 0,0 1 0 0 0,0-1 0 0 0,0 1 0 0 0,0-1 0 0 0,0 0-1 0 0,1 1 1 0 0,-1-1 0 0 0,0 0 0 0 0,1 0 0 0 0,-1 0 0 0 0,0 1 0 0 0,1-1 0 0 0,-1 0 0 0 0,1 0 0 0 0,-1 0 0 0 0,1 0 0 0 0,-1-2-1 0 0,1 3 3 0 0,0-1-1 0 0,0 0 0 0 0,-1 0 1 0 0,1 1-1 0 0,0-1 1 0 0,0 0-1 0 0,-1 0 0 0 0,1 1 1 0 0,0-1-1 0 0,-1 1 0 0 0,1-1 1 0 0,-1 0-1 0 0,1 1 0 0 0,-1-1 1 0 0,1 1-1 0 0,-1-1 0 0 0,0 1 1 0 0,1-1-1 0 0,-1 1 0 0 0,0-1 1 0 0,1 1-1 0 0,-1 0 0 0 0,-1-1 1 0 0,-2-2 4 0 0,-53-71 379 0 0,56 70-235 0 0,-1 0 0 0 0,1 0-1 0 0,1-1 1 0 0,-1 1-1 0 0,1 0 1 0 0,-1 0-1 0 0,1-1 1 0 0,0 1-1 0 0,1 0 1 0 0,0-6-1 0 0,0-3 1751 0 0,-4 13-1727 0 0,-3 1-221 0 0,0 0 0 0 0,1 1 0 0 0,-1 0 0 0 0,1 0 0 0 0,0 0 0 0 0,-1 1 0 0 0,1 0 0 0 0,-6 4 0 0 0,-27 14-808 0 0,37-21 820 0 0,0 0 0 0 0,0 1 0 0 0,0 0 1 0 0,0-1-1 0 0,0 1 0 0 0,0 0 0 0 0,0-1 1 0 0,0 1-1 0 0,0 0 0 0 0,0 0 0 0 0,0 0 0 0 0,1 0 1 0 0,-1 0-1 0 0,0 0 0 0 0,1 0 0 0 0,-1 0 1 0 0,0 0-1 0 0,1 0 0 0 0,-1 2 0 0 0,-1 25-956 0 0,2-16 696 0 0,0-11 281 0 0,0 0 0 0 0,1 0 0 0 0,-1 0 0 0 0,0 0 0 0 0,0 1-1 0 0,1-1 1 0 0,-1 0 0 0 0,1 0 0 0 0,-1 0 0 0 0,1 0 0 0 0,-1 0 0 0 0,1 0 0 0 0,0 0 0 0 0,-1 0-1 0 0,1 0 1 0 0,0-1 0 0 0,0 1 0 0 0,1 1 0 0 0,3 4-44 0 0,-3-4 45 0 0,0 1 0 0 0,0-1 0 0 0,0 0 0 0 0,1 0 0 0 0,-1 0 0 0 0,0 0 0 0 0,1 0-1 0 0,0 0 1 0 0,-1 0 0 0 0,1-1 0 0 0,0 0 0 0 0,0 1 0 0 0,0-1 0 0 0,0 0 0 0 0,0 0 0 0 0,5 0 0 0 0,23 9-29 0 0,-18-5 38 0 0,0-1 1 0 0,20 4-1 0 0,3 1 12 0 0,-22-7-3 0 0,0 0-1 0 0,1 0 0 0 0,-1-2 0 0 0,0 0 1 0 0,1 0-1 0 0,-1-1 0 0 0,17-4 0 0 0,3-2 106 0 0,65-24 0 0 0,-90 27-61 0 0,-1 0 0 0 0,0 0-1 0 0,0-1 1 0 0,0-1 0 0 0,10-8-1 0 0,3-1 42 0 0,-20 14-101 0 0,0 0 0 0 0,1 0 0 0 0,-1 1-1 0 0,0-1 1 0 0,0 0 0 0 0,0 0 0 0 0,1 0-1 0 0,-1-1 1 0 0,0 1 0 0 0,0 0 0 0 0,-1 0-1 0 0,1 0 1 0 0,0-1 0 0 0,0 1 0 0 0,0 0-1 0 0,-1-1 1 0 0,1 1 0 0 0,-1-1 0 0 0,1 1-1 0 0,-1-1 1 0 0,0 1 0 0 0,0-1-1 0 0,1 1 1 0 0,-1-1 0 0 0,0 1 0 0 0,0-1-1 0 0,0 1 1 0 0,-1-1 0 0 0,1 1 0 0 0,0-1-1 0 0,0 1 1 0 0,-1-1 0 0 0,1 1 0 0 0,-1-1-1 0 0,0-1 1 0 0,-1 1-201 0 0,0-1-1 0 0,0 1 1 0 0,0 0-1 0 0,0 0 1 0 0,0 0-1 0 0,-1 0 0 0 0,1 0 1 0 0,0 0-1 0 0,-1 1 1 0 0,1-1-1 0 0,-1 1 1 0 0,0 0-1 0 0,0-1 1 0 0,-3 0-1 0 0,1 1-386 0 0,-1 0 0 0 0,1 1 0 0 0,-1-1 0 0 0,1 1 0 0 0,-1 0 0 0 0,1 1 0 0 0,-1-1 0 0 0,-7 3 0 0 0,-98 19-4858 0 0,73-12 4139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25.71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344 0 196 0 0,'-39'1'2470'0'0,"1"1"0"0"0,-60 11 0 0 0,48-6-771 0 0,25-4 140 0 0,-34 8 1 0 0,50-11-1384 0 0,8 0-396 0 0,-1 0-1 0 0,1 0 1 0 0,-1 0-1 0 0,1 0 1 0 0,-1 0-1 0 0,1 0 1 0 0,0 0-1 0 0,-1 0 1 0 0,1 0-1 0 0,-1 1 1 0 0,1-1-1 0 0,-1 1 0 0 0,1-1 1 0 0,0 1-1 0 0,-1-1 1 0 0,-1 2-1 0 0,3-1 198 0 0,3 0-55 0 0,29 6 134 0 0,54 6 0 0 0,25 4 35 0 0,-99-15-347 0 0,9 2 10 0 0,1 1 1 0 0,-1 1-1 0 0,0 1 1 0 0,-1 1-1 0 0,29 14 0 0 0,-33-11-24 0 0,-13-9-7 0 0,1 0 0 0 0,0 0 0 0 0,-1 0-1 0 0,1 1 1 0 0,-1-1 0 0 0,1 1 0 0 0,-1 0 0 0 0,0 0 0 0 0,-1 1-1 0 0,1-1 1 0 0,0 1 0 0 0,-1-1 0 0 0,0 1 0 0 0,2 4-1 0 0,2 1 5 0 0,-5-7-5 0 0,0-1-1 0 0,0 0 1 0 0,0 1 0 0 0,0-1-1 0 0,0 1 1 0 0,0-1-1 0 0,-1 1 1 0 0,1 0-1 0 0,0-1 1 0 0,-1 1 0 0 0,1 0-1 0 0,-1 0 1 0 0,0-1-1 0 0,0 1 1 0 0,0 0-1 0 0,1 0 1 0 0,-2-1 0 0 0,1 1-1 0 0,0 0 1 0 0,0 0-1 0 0,0-1 1 0 0,-1 1-1 0 0,1 0 1 0 0,-2 2-1 0 0,0 0 1 0 0,0 0 0 0 0,0-1-1 0 0,0 0 0 0 0,0 0 0 0 0,0 1 0 0 0,-1-1 0 0 0,-4 5 0 0 0,-6-1-153 0 0,-1 0 0 0 0,1 0 0 0 0,-1-1-1 0 0,-1-1 1 0 0,1 0 0 0 0,-1-1-1 0 0,-29 4 1 0 0,2-3-1961 0 0,-67 0-1 0 0,100-4 1441 0 0,1-1 0 0 0,-1 0 0 0 0,1 0-1 0 0,-1-1 1 0 0,1 0 0 0 0,-1-1-1 0 0,1 0 1 0 0,-1 0 0 0 0,-13-7 0 0 0,22 9 629 0 0,0 0 1 0 0,0 0-1 0 0,0 0 0 0 0,0-1 1 0 0,0 1-1 0 0,0 0 1 0 0,0 0-1 0 0,0-1 1 0 0,-1 1-1 0 0,1 0 1 0 0,0 0-1 0 0,0-1 0 0 0,0 1 1 0 0,0 0-1 0 0,0 0 1 0 0,0 0-1 0 0,0-1 1 0 0,0 1-1 0 0,0 0 0 0 0,1 0 1 0 0,-1-1-1 0 0,0 1 1 0 0,0 0-1 0 0,0 0 1 0 0,0-1-1 0 0,0 1 1 0 0,0 0-1 0 0,0 0 0 0 0,1 0 1 0 0,-1-1-1 0 0,0 1 1 0 0,0 0-1 0 0,0 0 1 0 0,0 0-1 0 0,1 0 0 0 0,-1-1 1 0 0,0 1-1 0 0,0 0 1 0 0,0 0-1 0 0,1 0 1 0 0,-1 0-1 0 0,0 0 1 0 0,0 0-1 0 0,1 0 0 0 0,-1 0 1 0 0,0 0-1 0 0,0 0 1 0 0,1-1-1 0 0,10-5-642 0 0,8 0-439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26.05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39 1 860 0 0,'0'0'1192'0'0,"0"16"4116"0"0,0 32-1439 0 0,0 1-6811 0 0,0-48 2878 0 0,-1-1 0 0 0,1 1-1 0 0,0-1 1 0 0,0 1 0 0 0,0-1-1 0 0,0 1 1 0 0,0-1-1 0 0,0 1 1 0 0,-1-1 0 0 0,1 1-1 0 0,0-1 1 0 0,0 1 0 0 0,-1-1-1 0 0,1 0 1 0 0,0 1-1 0 0,-1-1 1 0 0,1 1 0 0 0,0-1-1 0 0,-1 0 1 0 0,1 1 0 0 0,-1-1-1 0 0,1 0 1 0 0,-1 0-1 0 0,1 1 1 0 0,-1-1 0 0 0,1 0-1 0 0,0 0 1 0 0,-1 0 0 0 0,1 1-1 0 0,-2-1 1 0 0,2 0-26 0 0,-1 0 0 0 0,1 0 1 0 0,0 0-1 0 0,-1 0 0 0 0,1 0 0 0 0,-1 1 0 0 0,1-1 1 0 0,0 0-1 0 0,-1 0 0 0 0,1 0 0 0 0,-1 1 0 0 0,1-1 1 0 0,0 0-1 0 0,-1 0 0 0 0,1 1 0 0 0,0-1 1 0 0,0 0-1 0 0,-1 1 0 0 0,1-1 0 0 0,0 0 0 0 0,0 1 1 0 0,-1-1-1 0 0,1 1 0 0 0,0-1 0 0 0,0 0 0 0 0,0 1 1 0 0,0-1-1 0 0,0 1 0 0 0,-1 0 0 0 0,-2 4-1388 0 0,-13 0 170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26.40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81 448 0 0,'19'-16'972'0'0,"-19"0"88"0"0,19 0-96 0 0,-19 5-320 0 0,0 5-212 0 0,19 1-164 0 0,-19 0-184 0 0,0-1-228 0 0,-19 12-1756 0 0,0-6 912 0 0,19 5-4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26.90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39 944 0 0,'8'2'358'0'0,"18"5"3696"0"0,36 6 0 0 0,-58-12-3581 0 0,0 0 0 0 0,1 1-1 0 0,-1-1 1 0 0,0 1 0 0 0,0 0 0 0 0,5 3 0 0 0,-7-4-360 0 0,-1-1 0 0 0,1 1 0 0 0,-1 0 1 0 0,1 0-1 0 0,-1 0 0 0 0,0 0 1 0 0,0 1-1 0 0,1-1 0 0 0,-1 0 0 0 0,0 1 1 0 0,0-1-1 0 0,0 0 0 0 0,0 1 1 0 0,0-1-1 0 0,0 1 0 0 0,-1 0 1 0 0,1-1-1 0 0,0 1 0 0 0,0 3 0 0 0,-1 53 1028 0 0,0-35-2069 0 0,0-20-450 0 0,0-9-814 0 0,1 2 2154 0 0,0 0 0 0 0,0 1 0 0 0,1-1 0 0 0,-1 1 0 0 0,1 0 0 0 0,0 0 0 0 0,0-1 0 0 0,0 1 0 0 0,0 0 0 0 0,4-3 0 0 0,7-12 178 0 0,-10 12 79 0 0,0 1 1 0 0,1-1-1 0 0,-1 0 1 0 0,1 1-1 0 0,1 0 0 0 0,-1 0 1 0 0,1 0-1 0 0,-1 0 1 0 0,2 1-1 0 0,-1 0 1 0 0,6-4-1 0 0,-9 7-201 0 0,0 1 0 0 0,0-1 0 0 0,0 1 0 0 0,0 0 0 0 0,0 0 0 0 0,0-1 0 0 0,0 1 0 0 0,0 1 0 0 0,0-1 0 0 0,0 0 0 0 0,0 0 0 0 0,-1 1-1 0 0,1-1 1 0 0,0 1 0 0 0,0-1 0 0 0,0 1 0 0 0,0 0 0 0 0,0 0 0 0 0,-1 0 0 0 0,1 0 0 0 0,0 0 0 0 0,-1 0 0 0 0,1 1 0 0 0,-1-1 0 0 0,1 0 0 0 0,-1 1 0 0 0,0-1 0 0 0,0 1-1 0 0,1-1 1 0 0,-1 1 0 0 0,0 0 0 0 0,0-1 0 0 0,-1 1 0 0 0,1 0 0 0 0,0 0 0 0 0,0 0 0 0 0,-1 0 0 0 0,1 0 0 0 0,-1 0 0 0 0,0 0 0 0 0,0 3 0 0 0,1-4-58 0 0,-1 0 0 0 0,0 1 0 0 0,0-1 1 0 0,0 0-1 0 0,0 0 0 0 0,1 0 0 0 0,-1 0 1 0 0,1 0-1 0 0,-1 1 0 0 0,1-1 0 0 0,-1 0 1 0 0,1 0-1 0 0,-1 0 0 0 0,1 0 0 0 0,0 0 0 0 0,0 0 1 0 0,1 0-1 0 0,-1 0-73 0 0,0 0 0 0 0,-1 0 0 0 0,1 0 0 0 0,0 0 0 0 0,0 0 0 0 0,-1 0 0 0 0,1 1 0 0 0,0-1 0 0 0,-1 0 0 0 0,1 0 0 0 0,-1 0 0 0 0,0 1 0 0 0,1-1 0 0 0,-1 0 0 0 0,0 0-1 0 0,0 1 1 0 0,1 1 0 0 0,-1-3 58 0 0,0 1-1 0 0,0 0 0 0 0,0-1 0 0 0,0 1 0 0 0,0-1 0 0 0,0 1 0 0 0,0-1 0 0 0,0 1 1 0 0,0-1-1 0 0,0 1 0 0 0,1-1 0 0 0,-1 1 0 0 0,0-1 0 0 0,0 1 0 0 0,1-1 1 0 0,-1 1-1 0 0,0-1 0 0 0,1 1 0 0 0,-1-1 0 0 0,1 0 0 0 0,-1 1 0 0 0,0-1 0 0 0,1 0 1 0 0,-1 1-1 0 0,1-1 0 0 0,-1 0 0 0 0,1 1 0 0 0,-1-1 0 0 0,1 0 0 0 0,0 1 0 0 0,0-1 0 0 0,-1 0 0 0 0,1 0 0 0 0,-1 0 0 0 0,1 0 0 0 0,-1 1 0 0 0,1-1 0 0 0,-1 0 0 0 0,1 0 0 0 0,-1 1 0 0 0,0-1 0 0 0,1 0 0 0 0,-1 1-1 0 0,1-1 1 0 0,-1 0 0 0 0,0 1 0 0 0,1-1 0 0 0,-1 1 0 0 0,0-1 0 0 0,0 0 0 0 0,1 1 0 0 0,-1-1 0 0 0,0 1 0 0 0,0-1 0 0 0,0 1 0 0 0,0-1-1 0 0,0 1 1 0 0,1-1 0 0 0,-1 1 0 0 0,0-1 0 0 0,0 2 0 0 0,0-1-21 0 0,0-1-1 0 0,1 1 1 0 0,-1 0-1 0 0,0-1 1 0 0,1 1 0 0 0,-1-1-1 0 0,1 1 1 0 0,-1 0-1 0 0,1-1 1 0 0,-1 1-1 0 0,1-1 1 0 0,-1 1-1 0 0,1-1 1 0 0,0 1 0 0 0,-1-1-1 0 0,1 0 1 0 0,0 1-1 0 0,-1-1 1 0 0,1 0-1 0 0,0 0 1 0 0,0 1 0 0 0,-1-1-1 0 0,1 0 1 0 0,0 0-1 0 0,0 0 1 0 0,-1 0-1 0 0,1 0 1 0 0,0 0 0 0 0,1 0-1 0 0,29 1-1090 0 0,-24-2 701 0 0,2 1 121 0 0,1-1 0 0 0,-1 0-1 0 0,1 0 1 0 0,-1-1 0 0 0,0 0 0 0 0,0-1-1 0 0,12-5 1 0 0,-15 5 345 0 0,-1 1-1 0 0,1-1 1 0 0,-1 0 0 0 0,0 0 0 0 0,0-1-1 0 0,-1 1 1 0 0,1-1 0 0 0,-1 0 0 0 0,0 0-1 0 0,0-1 1 0 0,6-8 0 0 0,-9 12 22 0 0,2-3 178 0 0,-1 0 1 0 0,1 0-1 0 0,-1 0 0 0 0,0-1 1 0 0,0 1-1 0 0,0 0 0 0 0,-1-1 1 0 0,0 0-1 0 0,0 1 0 0 0,0-1 0 0 0,0 0 1 0 0,-1 1-1 0 0,1-8 0 0 0,-1-30 4189 0 0,0 41-3854 0 0,0 17 309 0 0,-1-3-727 0 0,0-10-107 0 0,1 1 1 0 0,0-1-1 0 0,0 0 1 0 0,0 1-1 0 0,0-1 1 0 0,0 0-1 0 0,1 1 1 0 0,0-1-1 0 0,-1 0 1 0 0,3 5-1 0 0,29 41-420 0 0,-30-32 56 0 0,-2-16 318 0 0,0 0-1 0 0,0 0 1 0 0,-1 0-1 0 0,1 0 1 0 0,0 0-1 0 0,0 0 1 0 0,1 0-1 0 0,-1 0 0 0 0,0 0 1 0 0,0 0-1 0 0,0 0 1 0 0,1 0-1 0 0,-1 0 1 0 0,1 0-1 0 0,-1-1 1 0 0,0 1-1 0 0,2 2 1 0 0,2-1-108 0 0,-3-2 123 0 0,0 0 0 0 0,-1 0 0 0 0,1 0 0 0 0,0 1 0 0 0,-1-1 0 0 0,1 0 0 0 0,-1 0 0 0 0,1 1 0 0 0,-1-1 0 0 0,1 0 0 0 0,-1 1 0 0 0,1-1 0 0 0,-1 0 0 0 0,1 1 0 0 0,-1-1 0 0 0,1 1 0 0 0,-1-1 0 0 0,0 1 0 0 0,1-1 0 0 0,-1 1 0 0 0,1 0 0 0 0,-1 0-178 0 0,0-27 724 0 0,0-1 6552 0 0,0 44-3657 0 0,0-12-2994 0 0,1 0-1 0 0,-1 0 1 0 0,1-1 0 0 0,0 1 0 0 0,1 0 0 0 0,2 8-1 0 0,-2-9-169 0 0,0 1-1 0 0,0 0 0 0 0,-1 0 1 0 0,0 0-1 0 0,0 0 0 0 0,0 10 1 0 0,-1 197 1503 0 0,0-205-1782 0 0,-1 0 1 0 0,0 0 0 0 0,0-1-1 0 0,0 1 1 0 0,-1-1-1 0 0,-2 7 1 0 0,-2 4-79 0 0,4-7-88 0 0,-2 0-1 0 0,1-1 0 0 0,-1 1 1 0 0,0-1-1 0 0,-1 0 0 0 0,0 0 1 0 0,-9 12-1 0 0,9-14-137 0 0,0-1 0 0 0,-1 0 0 0 0,1 0 0 0 0,-1 0 1 0 0,0-1-1 0 0,-1 0 0 0 0,1 0 0 0 0,-1 0 0 0 0,0-1 0 0 0,-1 0 1 0 0,1 0-1 0 0,0-1 0 0 0,-1 0 0 0 0,0-1 0 0 0,0 1 0 0 0,0-1 0 0 0,-9 1 1 0 0,5-2-310 0 0,0-1 1 0 0,0 0 0 0 0,0 0 0 0 0,0-1-1 0 0,1 0 1 0 0,-1-1 0 0 0,0-1-1 0 0,0 0 1 0 0,1 0 0 0 0,0-1 0 0 0,-12-6-1 0 0,17 7 216 0 0,1-1 0 0 0,-1 1 0 0 0,1-1 0 0 0,0 0-1 0 0,1 0 1 0 0,-1-1 0 0 0,-5-6 0 0 0,-5-5-760 0 0,13 13 963 0 0,-1-1 0 0 0,1 0 0 0 0,0 1 0 0 0,0-1 1 0 0,0 0-1 0 0,0 0 0 0 0,1 0 0 0 0,0-1 0 0 0,0 1 0 0 0,0 0 0 0 0,0 0 1 0 0,1-1-1 0 0,-1 1 0 0 0,1 0 0 0 0,0-1 0 0 0,1 1 0 0 0,0-6 0 0 0,-1-7-277 0 0,3-9-305 0 0,13-1 93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27.57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56 17 224 0 0,'0'-1'43'0'0,"0"1"0"0"0,0 0-1 0 0,0-1 1 0 0,0 1 0 0 0,1-1 0 0 0,-1 1 0 0 0,0 0 0 0 0,0-1-1 0 0,0 1 1 0 0,0 0 0 0 0,1-1 0 0 0,-1 1 0 0 0,0 0 0 0 0,0-1-1 0 0,1 1 1 0 0,-1 0 0 0 0,0 0 0 0 0,0-1 0 0 0,1 1-1 0 0,-1 0 1 0 0,0 0 0 0 0,1 0 0 0 0,-1-1 0 0 0,0 1 0 0 0,1 0-1 0 0,-1 0 1 0 0,0 0 0 0 0,1 0 0 0 0,-1 0 0 0 0,1 0 0 0 0,-1 0-1 0 0,0 0 1 0 0,1 0 0 0 0,0 0 0 0 0,8-8 6652 0 0,-25 8-4467 0 0,15-1-2113 0 0,0 1 0 0 0,0 0 1 0 0,0 0-1 0 0,0 0 0 0 0,0 1 0 0 0,0-1 0 0 0,0 0 0 0 0,0 0 0 0 0,0 1 0 0 0,0-1 0 0 0,0 0 0 0 0,0 1 0 0 0,-2 0 0 0 0,0 8 683 0 0,-3 5 276 0 0,1-9-807 0 0,4-4-229 0 0,0 0 0 0 0,0 0 0 0 0,0-1 1 0 0,0 1-1 0 0,1 0 0 0 0,-1 0 0 0 0,0 0 0 0 0,1 0 0 0 0,-1 0 0 0 0,1-1 0 0 0,-1 1 0 0 0,1 0 0 0 0,-1 1 0 0 0,1-1 0 0 0,0 0 1 0 0,-1 0-1 0 0,1 0 0 0 0,0 0 0 0 0,0 0 0 0 0,0 0 0 0 0,0 2 0 0 0,0 0 9 0 0,-1-1 0 0 0,1 0-1 0 0,-1 1 1 0 0,1-1 0 0 0,-1 0 0 0 0,0 1 0 0 0,0-1-1 0 0,0 0 1 0 0,-2 4 0 0 0,2-5-30 0 0,0 1 0 0 0,0-1 1 0 0,0 1-1 0 0,0 0 0 0 0,0-1 0 0 0,1 1 1 0 0,-1 0-1 0 0,1-1 0 0 0,-1 1 0 0 0,1 0 1 0 0,0 0-1 0 0,-1-1 0 0 0,1 1 0 0 0,0 0 1 0 0,0 0-1 0 0,0 0 0 0 0,0-1 0 0 0,1 1 1 0 0,-1 0-1 0 0,1 2 0 0 0,5 7 48 0 0,-5-8-52 0 0,1 0 0 0 0,-1 0 1 0 0,0 0-1 0 0,0 0 0 0 0,0 0 0 0 0,0 0 0 0 0,0 0 1 0 0,-1 0-1 0 0,1 0 0 0 0,-1 4 0 0 0,0 54-93 0 0,0 17-2019 0 0,0 1-5163 0 0,0-78 6721 0 0,3-5 213 0 0,108-21 2745 0 0,-73 19-2033 0 0,-1-3 0 0 0,0 0 0 0 0,58-25 0 0 0,-91 32-360 0 0,-1 0 0 0 0,1 0 0 0 0,-1-1 0 0 0,0 0 0 0 0,0 0 0 0 0,0 1 0 0 0,0-2 0 0 0,-1 1-1 0 0,1 0 1 0 0,-1 0 0 0 0,0-1 0 0 0,0 1 0 0 0,3-6 0 0 0,-5-1 90 0 0,1 7 8 0 0,-1 1 0 0 0,0-1 0 0 0,0 0 0 0 0,0 0 0 0 0,0 1-1 0 0,0-1 1 0 0,0 0 0 0 0,-1 0 0 0 0,1 1 0 0 0,-1-1 0 0 0,-2-5-1 0 0,-1 6 57 0 0,0 1 0 0 0,0-1-1 0 0,-1 0 1 0 0,1 1-1 0 0,-1 0 1 0 0,1 0-1 0 0,-1 1 1 0 0,1-1 0 0 0,-6 1-1 0 0,-52 5 893 0 0,61-5-1037 0 0,-1 1 0 0 0,0-1 0 0 0,1 1 0 0 0,-1-1 1 0 0,1 1-1 0 0,-1-1 0 0 0,1 1 0 0 0,0 0 0 0 0,-1 0 0 0 0,1 0 0 0 0,0 0 0 0 0,-2 1 1 0 0,-15 9 329 0 0,16-11-316 0 0,-1 0 0 0 0,1 1 0 0 0,0 0 1 0 0,0 0-1 0 0,0-1 0 0 0,-1 1 0 0 0,1 0 0 0 0,0 1 0 0 0,0-1 0 0 0,1 0 0 0 0,-1 1 0 0 0,0-1 1 0 0,0 1-1 0 0,-1 1 0 0 0,2-1 86 0 0,0 1 1 0 0,0 0-1 0 0,0-1 0 0 0,0 1 1 0 0,1 0-1 0 0,-1-1 1 0 0,1 1-1 0 0,-1 0 0 0 0,1 0 1 0 0,0-1-1 0 0,1 4 1 0 0,-2-4-58 0 0,1 0 1 0 0,0-1-1 0 0,0 1 0 0 0,0 0 1 0 0,0-1-1 0 0,0 1 1 0 0,0-1-1 0 0,0 1 1 0 0,0 0-1 0 0,1-1 1 0 0,-1 1-1 0 0,1 0 1 0 0,-1-1-1 0 0,1 1 1 0 0,0-1-1 0 0,-1 1 0 0 0,1-1 1 0 0,0 0-1 0 0,0 1 1 0 0,0-1-1 0 0,0 0 1 0 0,0 0-1 0 0,0 1 1 0 0,1-1-1 0 0,-1 0 1 0 0,0 0-1 0 0,1 0 0 0 0,-1 0 1 0 0,0-1-1 0 0,3 2 1 0 0,9 6 438 0 0,0-1 1 0 0,15 14-1 0 0,-23-17-371 0 0,-1-1-1 0 0,1 0 1 0 0,0 0 0 0 0,0-1-1 0 0,9 4 1 0 0,2 2 89 0 0,83 40 14 0 0,-96-46-185 0 0,36 18-2863 0 0,-36-19 2319 0 0,-1 0-1 0 0,1 0 1 0 0,-1 0-1 0 0,1-1 0 0 0,-1 1 1 0 0,1 0-1 0 0,0-1 0 0 0,-1 0 1 0 0,1 0-1 0 0,0 0 1 0 0,-1 0-1 0 0,4 0 0 0 0,5-2-836 0 0,-9 2 1019 0 0,0 0 0 0 0,0-1 0 0 0,0 1 0 0 0,0-1 0 0 0,-1 1-1 0 0,1-1 1 0 0,0 1 0 0 0,0-1 0 0 0,0 0 0 0 0,-1 0 0 0 0,1 0-1 0 0,0 0 1 0 0,1-2 0 0 0,8-4-910 0 0,0 0-1 0 0,0 1 1 0 0,1 0 0 0 0,12-4 0 0 0,-19 9 863 0 0,14-9-851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34.50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93 85 192 0 0,'-5'-1'305'0'0,"5"1"-227"0"0,-1 0 1 0 0,0-1 0 0 0,1 1 0 0 0,-1 0 0 0 0,1 0 0 0 0,-1 0 0 0 0,0 0 0 0 0,1 0 0 0 0,-1-1 0 0 0,1 1 0 0 0,-1 0-1 0 0,1 0 1 0 0,-1-1 0 0 0,1 1 0 0 0,-1 0 0 0 0,1-1 0 0 0,-1 1 0 0 0,1-1 0 0 0,-1 1 0 0 0,1-1 0 0 0,0 1-1 0 0,-1-1 1 0 0,1 1 0 0 0,0-1 0 0 0,-1 1 0 0 0,1-1 0 0 0,0 1 0 0 0,0-1 0 0 0,-1 1 0 0 0,1-1 0 0 0,0 0 0 0 0,0 1-1 0 0,0-1 1 0 0,0 1 0 0 0,0-1 0 0 0,0 0 0 0 0,0 0 0 0 0,0 0-49 0 0,0 1 1 0 0,0 0-1 0 0,0-1 1 0 0,-1 1-1 0 0,1 0 1 0 0,0-1-1 0 0,0 1 1 0 0,0 0-1 0 0,0-1 1 0 0,-1 1-1 0 0,1 0 1 0 0,0 0-1 0 0,0-1 1 0 0,-1 1-1 0 0,1 0 1 0 0,0 0-1 0 0,0-1 1 0 0,-1 1-1 0 0,1 0 1 0 0,0 0-1 0 0,-1 0 1 0 0,1-1-1 0 0,0 1 1 0 0,-1 0-1 0 0,1 0 1 0 0,0 0-1 0 0,-1 0 1 0 0,1 0-1 0 0,0 0 1 0 0,-1 0-1 0 0,1 0 1 0 0,-1 0-1 0 0,0 0 3 0 0,1 0 1 0 0,0 0-1 0 0,-1 0 1 0 0,1 0-1 0 0,-1 0 0 0 0,1 0 1 0 0,0-1-1 0 0,-1 1 1 0 0,1 0-1 0 0,-1 0 0 0 0,1 0 1 0 0,0 0-1 0 0,-1 0 1 0 0,1-1-1 0 0,0 1 0 0 0,-1 0 1 0 0,1 0-1 0 0,0-1 1 0 0,-1 1-1 0 0,1 0 0 0 0,0 0 1 0 0,0-1-1 0 0,-1 1 1 0 0,1 0-1 0 0,0-1 0 0 0,0 1 1 0 0,0-1-1 0 0,-1 1 1 0 0,1 0-1 0 0,0-1 0 0 0,0 1 1 0 0,0 0-1 0 0,0-1 1 0 0,0 0 3 0 0,0 1 1 0 0,0-1 0 0 0,-1 1 0 0 0,1 0 0 0 0,0-1 0 0 0,0 1-1 0 0,0-1 1 0 0,0 1 0 0 0,0 0 0 0 0,-1-1 0 0 0,1 1 0 0 0,0 0 0 0 0,0-1-1 0 0,-1 1 1 0 0,1 0 0 0 0,0 0 0 0 0,-1-1 0 0 0,1 1 0 0 0,0 0-1 0 0,-1 0 1 0 0,1-1 0 0 0,0 1 0 0 0,-1 0 0 0 0,1 0 0 0 0,0 0 0 0 0,-1 0-1 0 0,1 0 1 0 0,-1-1 0 0 0,1 1 0 0 0,0 0 0 0 0,-1 0 0 0 0,1 0-1 0 0,-1 0 1 0 0,0 0 7 0 0,1 0 0 0 0,0 0 0 0 0,-1 0 0 0 0,1 0-1 0 0,0 0 1 0 0,-1 0 0 0 0,1 0 0 0 0,0 0 0 0 0,-1 0-1 0 0,1 0 1 0 0,0 0 0 0 0,-1-1 0 0 0,1 1 0 0 0,0 0-1 0 0,-1 0 1 0 0,1 0 0 0 0,0-1 0 0 0,-1 1 0 0 0,1 0 0 0 0,0 0-1 0 0,0-1 1 0 0,-1 1 0 0 0,1 0 0 0 0,0 0 0 0 0,0-1-1 0 0,0 1 1 0 0,-1 0 0 0 0,1-1 0 0 0,0 1 0 0 0,0 0-1 0 0,0-1 1 0 0,0 0 0 0 0,-3 0 1021 0 0,0 0-847 0 0,2 1-136 0 0,1 0 1 0 0,-1 0 0 0 0,1 0 0 0 0,-1 0-1 0 0,0-1 1 0 0,1 1 0 0 0,-1 0 0 0 0,1 0-1 0 0,-1 0 1 0 0,1-1 0 0 0,-1 1-1 0 0,1 0 1 0 0,-1-1 0 0 0,1 1 0 0 0,-1 0-1 0 0,1-1 1 0 0,-1 1 0 0 0,1-1 0 0 0,0 1-1 0 0,-1-1 1 0 0,1 1 0 0 0,0-1 0 0 0,-1 1-1 0 0,1-1 1 0 0,0 1 0 0 0,0-1 0 0 0,-1 1-1 0 0,1-1 1 0 0,0 1 0 0 0,0-1-1 0 0,0 0 1 0 0,0 1 0 0 0,0-1 0 0 0,0 1-1 0 0,0-2 1 0 0,0 2-48 0 0,0 0 0 0 0,0 0-1 0 0,0-1 1 0 0,-1 1 0 0 0,1 0 0 0 0,0 0-1 0 0,0-1 1 0 0,0 1 0 0 0,0 0 0 0 0,0 0-1 0 0,0-1 1 0 0,0 1 0 0 0,0 0 0 0 0,-1 0-1 0 0,1 0 1 0 0,0-1 0 0 0,0 1-1 0 0,0 0 1 0 0,0 0 0 0 0,-1 0 0 0 0,1 0-1 0 0,0-1 1 0 0,0 1 0 0 0,0 0 0 0 0,-1 0-1 0 0,1 0 1 0 0,0 0 0 0 0,0 0 0 0 0,-1 0-1 0 0,1 0 1 0 0,0 0 0 0 0,0 0 0 0 0,-1 0-1 0 0,1 0 1 0 0,0 0 0 0 0,0 0 0 0 0,-1 0-1 0 0,1 0 1 0 0,0 0 0 0 0,0 0 0 0 0,-1 0-1 0 0,1 0 1 0 0,-1 0 47 0 0,1 0-1 0 0,0 0 1 0 0,-1 0-1 0 0,1 0 1 0 0,-1 0 0 0 0,1 0-1 0 0,0 0 1 0 0,-1 0-1 0 0,1 0 1 0 0,-1 0 0 0 0,1 0-1 0 0,0 0 1 0 0,-1-1-1 0 0,1 1 1 0 0,-1 0 0 0 0,1 0-1 0 0,0 0 1 0 0,-1-1-1 0 0,1 1 1 0 0,0 0 0 0 0,-1 0-1 0 0,1-1 1 0 0,1-11 10297 0 0,6 15-7401 0 0,13 9-4176 0 0,-12-7 2134 0 0,9 6-746 0 0,0 1 1 0 0,-1 1-1 0 0,0 0 0 0 0,-1 1 0 0 0,-1 0 0 0 0,0 1 0 0 0,-1 1 0 0 0,17 27 1 0 0,-26-38-167 0 0,-1 1 0 0 0,0 0 1 0 0,0 1-1 0 0,0-1 1 0 0,2 11-1 0 0,-3-10 2 0 0,0 0 1 0 0,0-1-1 0 0,1 1 1 0 0,6 9-1 0 0,1-1 28 0 0,-6-9-27 0 0,0 0 1 0 0,0 0 0 0 0,0 1 0 0 0,5 13 0 0 0,-5-4 16 0 0,-3-11-29 0 0,0 0 0 0 0,1-1 0 0 0,-1 1 0 0 0,1-1 1 0 0,0 1-1 0 0,0-1 0 0 0,5 7 0 0 0,88 124 161 0 0,-80-107-169 0 0,-13-24-7 0 0,-1-1 0 0 0,1 1 0 0 0,0-1 0 0 0,0 1 0 0 0,0-1 0 0 0,0 0 1 0 0,1 0-1 0 0,4 6 0 0 0,-2-5-1 0 0,-1 1 0 0 0,0-1 0 0 0,0 1 0 0 0,6 11 0 0 0,-2-3 1 0 0,-7-11-1 0 0,0 0 1 0 0,0 0 0 0 0,-1 0 0 0 0,1 0 0 0 0,-1 0-1 0 0,1 0 1 0 0,-1 0 0 0 0,0 0 0 0 0,0 0 0 0 0,0 0-1 0 0,0 0 1 0 0,-1 4 0 0 0,1 1 15 0 0,0-6-14 0 0,-35-10-486 0 0,28 2 148 0 0,-6-3-170 0 0,10-12-3986 0 0,3 22 4397 0 0,0-1 1 0 0,0 1-1 0 0,0-1 1 0 0,1 1-1 0 0,-1-1 1 0 0,0 1-1 0 0,0-1 0 0 0,0 1 1 0 0,0 0-1 0 0,0-1 1 0 0,1 1-1 0 0,-1-1 1 0 0,0 1-1 0 0,0 0 1 0 0,1-1-1 0 0,-1 1 1 0 0,0 0-1 0 0,1-1 1 0 0,-1 1-1 0 0,0 0 1 0 0,1-1-1 0 0,-1 1 1 0 0,1 0-1 0 0,-1 0 1 0 0,0-1-1 0 0,1 1 0 0 0,-1 0 1 0 0,1 0-1 0 0,-1 0 1 0 0,1 0-1 0 0,-1 0 1 0 0,8-5-2147 0 0,-6-2-3252 0 0,-1 6 5134 0 0,-1 0 1 0 0,1 1 0 0 0,-1-1-1 0 0,1 0 1 0 0,0 1 0 0 0,-1-1-1 0 0,1 1 1 0 0,-1-1 0 0 0,1 1-1 0 0,0-1 1 0 0,0 1 0 0 0,-1-1-1 0 0,1 1 1 0 0,0 0 0 0 0,0-1-1 0 0,0 1 1 0 0,-1 0 0 0 0,1 0-1 0 0,2-1 1 0 0,20-4-5514 0 0,-4 5 4372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8:05.19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115 189 76 0 0,'0'0'1424'0'0,"0"-2"-1265"0"0,1 1 0 0 0,-1 0 0 0 0,0 0 0 0 0,0 0-1 0 0,0 0 1 0 0,0 0 0 0 0,0 0 0 0 0,0 0 0 0 0,0 0 0 0 0,0 0 0 0 0,-1 0 0 0 0,1 0-1 0 0,0 0 1 0 0,-1-1 0 0 0,1 1 0 0 0,-1 1 0 0 0,0-3 0 0 0,-4 2-118 0 0,4 1-31 0 0,1 0 0 0 0,-1 0 0 0 0,1 0 0 0 0,-1 0 0 0 0,1-1 0 0 0,-1 1 0 0 0,1 0 0 0 0,-1 0-1 0 0,1 0 1 0 0,-1 0 0 0 0,1-1 0 0 0,-1 1 0 0 0,1 0 0 0 0,0 0 0 0 0,-1-1 0 0 0,1 1 0 0 0,-1 0 0 0 0,1-1 0 0 0,0 1 0 0 0,0-1 0 0 0,-1 1-1 0 0,1 0 1 0 0,0-1 0 0 0,-1 1 0 0 0,1-1 0 0 0,0 1 0 0 0,0-1 0 0 0,0 1 0 0 0,0-1 0 0 0,-1 1 0 0 0,1-1 0 0 0,0 1 0 0 0,0-1 0 0 0,0 1-1 0 0,0-1 1 0 0,0 1 0 0 0,0-1 0 0 0,0 1 0 0 0,0-1 0 0 0,0 1 0 0 0,1-1 0 0 0,-1 1 0 0 0,0-1 0 0 0,-19-4 4037 0 0,23 5-2822 0 0,-3 0-1147 0 0,-1 0 0 0 0,1 0 0 0 0,-1 0 0 0 0,0 1 0 0 0,1-1 0 0 0,-1 0 0 0 0,1 0 0 0 0,-1 0 0 0 0,1 0 0 0 0,-1 0 0 0 0,1 0 0 0 0,-1 0 0 0 0,0 0 0 0 0,1 0 0 0 0,-1 0 0 0 0,1 0 0 0 0,-1-1 0 0 0,1 1 0 0 0,-1 0 0 0 0,1 0 0 0 0,-1 0 0 0 0,0-1 0 0 0,1 1 0 0 0,-1 0 0 0 0,0 0 0 0 0,1-1 0 0 0,-1 1 0 0 0,0 0 0 0 0,1-1 0 0 0,-1 1 0 0 0,0 0 0 0 0,1-1 0 0 0,-1 1 0 0 0,0 0 0 0 0,0-1 0 0 0,1 1 0 0 0,-1-1 0 0 0,0 0 0 0 0,2 0 92 0 0,-1 0 0 0 0,1 1 1 0 0,0-1-1 0 0,-1 0 0 0 0,1 0 1 0 0,0 1-1 0 0,0-1 0 0 0,-1 1 1 0 0,1 0-1 0 0,4-1 0 0 0,6-2 322 0 0,-9 2-417 0 0,-1 0 0 0 0,1 0 0 0 0,-1 0 0 0 0,1 0 1 0 0,0 0-1 0 0,0 1 0 0 0,0-1 0 0 0,-1 1 0 0 0,1 0 0 0 0,5 0 1 0 0,21-3 234 0 0,50-8 210 0 0,107-1 1 0 0,-16 3-424 0 0,2-1-92 0 0,-38 4-13 0 0,154 4 7 0 0,-156 3 94 0 0,1-6 336 0 0,-57 0-189 0 0,23-4 6 0 0,-42 2-170 0 0,109-9 12 0 0,-90 9-26 0 0,137-8 26 0 0,-169 12-54 0 0,-32 2-20 0 0,0 0-1 0 0,-1 0 0 0 0,1 1 1 0 0,0 1-1 0 0,22 3 0 0 0,-22-2-13 0 0,0-1 0 0 0,0 0 0 0 0,0-1 0 0 0,17-2 0 0 0,5 1-2 0 0,-10 1 13 0 0,9 0-26 0 0,44 4-1 0 0,-55-2-2 0 0,32 2 14 0 0,-38-3 10 0 0,-13-1 2138 0 0,0 0-1802 0 0,-2 0-284 0 0,0 0-41 0 0,0 0-1 0 0,-1 0 0 0 0,1 0 0 0 0,-1 0 0 0 0,1 0 0 0 0,0 1 1 0 0,-1-2-1 0 0,1 1 0 0 0,-1 0 0 0 0,1 0 0 0 0,-1 0 0 0 0,1 0 1 0 0,0 0-1 0 0,-1 0 0 0 0,1 0 0 0 0,-1-1 0 0 0,1 1 0 0 0,-1 0 0 0 0,1 0 1 0 0,-1-1-1 0 0,1 1 0 0 0,-1 0 0 0 0,1-1 0 0 0,-1 1 0 0 0,0-1 1 0 0,1 0-1 0 0,-1 0 301 0 0,73 7-326 0 0,-59-7 7 0 0,-1 1 1 0 0,0 1 0 0 0,0 0-1 0 0,0 1 1 0 0,17 5 0 0 0,-27-7-3 0 0,16 0 23 0 0,-19 5-25 0 0,0-4 46 0 0,1 0-1 0 0,-1-1 0 0 0,0 1 0 0 0,0 0 1 0 0,0 0-1 0 0,0 0 0 0 0,0 0 0 0 0,0-1 0 0 0,0 1 1 0 0,-1 0-1 0 0,1 0 0 0 0,0 0 0 0 0,0 0 1 0 0,0-1-1 0 0,-1 1 0 0 0,1 0 0 0 0,-1 0 0 0 0,1-1 1 0 0,-1 2-1 0 0,-12 2 431 0 0,13-3-399 0 0,0-1 1 0 0,-1 0-1 0 0,1 1 1 0 0,-1-1-1 0 0,1 0 1 0 0,0 1-1 0 0,0-1 1 0 0,-1 1-1 0 0,1-1 1 0 0,0 1 0 0 0,0-1-1 0 0,-1 0 1 0 0,1 1-1 0 0,0-1 1 0 0,0 1-1 0 0,0-1 1 0 0,0 1-1 0 0,0-1 1 0 0,0 1-1 0 0,0-1 1 0 0,0 1-1 0 0,0-1 1 0 0,0 1-1 0 0,0-1 1 0 0,0 1-1 0 0,0-1 1 0 0,0 1-1 0 0,0-1 1 0 0,1 1-1 0 0,-1 0-21 0 0,0-1-1 0 0,0 1 0 0 0,0-1 1 0 0,0 1-1 0 0,0 0 0 0 0,0-1 1 0 0,1 1-1 0 0,-2 0 0 0 0,1-1 1 0 0,0 1-1 0 0,0-1 0 0 0,0 1 1 0 0,0 0-1 0 0,0-1 0 0 0,0 1 1 0 0,-1-1-1 0 0,1 1 0 0 0,0-1 1 0 0,0 1-1 0 0,-1-1 0 0 0,1 1 1 0 0,-1 0-1 0 0,-2 1-38 0 0,3-2 26 0 0,-1 0 0 0 0,0 1-1 0 0,0-1 1 0 0,0 0 0 0 0,1 1-1 0 0,-1 0 1 0 0,0-1 0 0 0,0 1-1 0 0,1-1 1 0 0,-1 1 0 0 0,1 0-1 0 0,-1-1 1 0 0,0 1-1 0 0,1 0 1 0 0,-1 0 0 0 0,1-1-1 0 0,0 1 1 0 0,-1 0 0 0 0,1 0-1 0 0,0 0 1 0 0,-1 0 0 0 0,1 0-1 0 0,0-1 1 0 0,0 1 0 0 0,0 0-1 0 0,-1 0 1 0 0,1 0 0 0 0,0 0-1 0 0,1 0 1 0 0,-1 0 0 0 0,0 1-1 0 0,0-1-22 0 0,0 0 0 0 0,0-1-1 0 0,0 1 1 0 0,0 0-1 0 0,0 0 1 0 0,-1-1 0 0 0,1 1-1 0 0,0 0 1 0 0,0-1 0 0 0,-1 1-1 0 0,1 0 1 0 0,0-1 0 0 0,-1 1-1 0 0,1 0 1 0 0,-1-1-1 0 0,1 1 1 0 0,-1-1 0 0 0,1 1-1 0 0,-1-1 1 0 0,1 1 0 0 0,-1-1-1 0 0,1 1 1 0 0,-1-1 0 0 0,0 1-1 0 0,0-1-3 0 0,0 1-1 0 0,1-1 0 0 0,-1 1 0 0 0,0-1 1 0 0,1 1-1 0 0,-1-1 0 0 0,1 1 0 0 0,-1-1 1 0 0,1 1-1 0 0,-1 0 0 0 0,1-1 0 0 0,-1 1 1 0 0,1 0-1 0 0,0-1 0 0 0,-1 1 1 0 0,1 0-1 0 0,0 0 0 0 0,0-1 0 0 0,-1 1 1 0 0,1 0-1 0 0,0 0 0 0 0,0 0 0 0 0,0-1 1 0 0,0 2-1 0 0,0 0 10 0 0,0 1-1 0 0,0-1 1 0 0,0 0 0 0 0,0 0 0 0 0,-1 0 0 0 0,1 1-1 0 0,-1-1 1 0 0,1 0 0 0 0,-1 0 0 0 0,0 0-1 0 0,0 0 1 0 0,0 0 0 0 0,0 0 0 0 0,0 0-1 0 0,0 0 1 0 0,-2 1 0 0 0,-1 2 1 0 0,3-4-16 0 0,1 0 0 0 0,-1 0 0 0 0,1 0 0 0 0,0 0 1 0 0,-1 0-1 0 0,1 0 0 0 0,0 0 0 0 0,-1 0 0 0 0,1 0 1 0 0,0 0-1 0 0,0 0 0 0 0,0 0 0 0 0,0 0 0 0 0,0 1 1 0 0,-2 10 22 0 0,-1-9-25 0 0,1 1 1 0 0,1-1 0 0 0,-1 1-1 0 0,0 0 1 0 0,1-1 0 0 0,-1 1-1 0 0,1 0 1 0 0,0 0 0 0 0,1 0-1 0 0,-1 0 1 0 0,1 0 0 0 0,-1 0-1 0 0,2 7 1 0 0,-2 0-5 0 0,1-8 3 0 0,-1 0 0 0 0,1 0-1 0 0,0 0 1 0 0,0 1 0 0 0,1-1-1 0 0,-1 0 1 0 0,1 0 0 0 0,-1 0 0 0 0,3 6-1 0 0,0-2 2 0 0,-1-4 0 0 0,0 0 0 0 0,0 1 0 0 0,-1-1 0 0 0,0 0 0 0 0,0 1 1 0 0,0 0-1 0 0,0-1 0 0 0,0 1 0 0 0,-1-1 0 0 0,1 1 0 0 0,-1 5 1 0 0,0-7-2 0 0,0 0-1 0 0,0-1 1 0 0,1 1 0 0 0,-1 0 0 0 0,0 0 0 0 0,1-1 0 0 0,0 1 0 0 0,-1 0 0 0 0,1-1 0 0 0,0 1-1 0 0,0 0 1 0 0,0-1 0 0 0,1 2 0 0 0,-1-1 0 0 0,0 0 0 0 0,0-1 0 0 0,0 1 0 0 0,0 0-1 0 0,0 0 1 0 0,0-1 0 0 0,0 1 0 0 0,-1 0 0 0 0,1 0 0 0 0,-1 0 0 0 0,0 0 0 0 0,1 0-1 0 0,-1 3 1 0 0,0-2 1 0 0,0 0-1 0 0,1 0 0 0 0,-1 0 0 0 0,1-1 0 0 0,0 1 1 0 0,0 0-1 0 0,0 0 0 0 0,0 0 0 0 0,2 2 1 0 0,-1-2-1 0 0,-1 0 0 0 0,0 1 1 0 0,1-1-1 0 0,-1 0 0 0 0,0 1 1 0 0,-1-1-1 0 0,1 0 1 0 0,-1 1-1 0 0,1 3 0 0 0,-1-5 0 0 0,0 0-1 0 0,0-1 0 0 0,0 1 0 0 0,0 0 0 0 0,0 0 0 0 0,0-1 1 0 0,1 1-1 0 0,-1 0 0 0 0,0-1 0 0 0,1 1 0 0 0,0-1 1 0 0,-1 1-1 0 0,1-1 0 0 0,0 1 0 0 0,0-1 0 0 0,0 1 1 0 0,0-1-1 0 0,0 0 0 0 0,0 1 0 0 0,2 0 0 0 0,0 2 0 0 0,-2-2 3 0 0,0 1-1 0 0,0-1 0 0 0,0 0 1 0 0,-1 1-1 0 0,1-1 0 0 0,-1 1 1 0 0,0-1-1 0 0,1 1 0 0 0,-1-1 1 0 0,0 1-1 0 0,0-1 1 0 0,-1 1-1 0 0,0 4 0 0 0,0 13 5 0 0,1-19-13 0 0,1 1 10 0 0,-1 1 0 0 0,0-1 0 0 0,0 0 0 0 0,0 0 0 0 0,0 0-1 0 0,0 1 1 0 0,0-1 0 0 0,-1 0 0 0 0,1 0 0 0 0,-1 0 0 0 0,-1 4 0 0 0,-1-6-1 0 0,3 0-2 0 0,-1 0 0 0 0,1 0 0 0 0,-1 0-1 0 0,1 0 1 0 0,-1 0 0 0 0,1 0 0 0 0,-1 0 0 0 0,1 0 0 0 0,-1 0-1 0 0,1 0 1 0 0,0 0 0 0 0,-1 0 0 0 0,1 0 0 0 0,-1 0-1 0 0,1 1 1 0 0,-1-1 0 0 0,1 0 0 0 0,-1 0 0 0 0,1 0 0 0 0,0 1-1 0 0,-1-1 1 0 0,1 0 0 0 0,0 1 0 0 0,-1-1 0 0 0,1 0 0 0 0,0 1-1 0 0,-1-1 1 0 0,1 0 0 0 0,0 1 0 0 0,-1 0 0 0 0,-15 1 39 0 0,-12 3 143 0 0,0-1 0 0 0,0-2 0 0 0,0 0 0 0 0,-47-4 0 0 0,11 0-64 0 0,-111 2-76 0 0,-318 5 70 0 0,93-3-92 0 0,205-3-18 0 0,148 0-18 0 0,-135 6-60 0 0,-60 6 39 0 0,90-6 20 0 0,33-3 32 0 0,86-3-14 0 0,0 1-1 0 0,-34 5 0 0 0,37-3-15 0 0,-60-2 0 0 0,42-1 6 0 0,-67 1-28 0 0,112 0 32 0 0,-13-5-1 0 0,1 4 0 0 0,11 1 5 0 0,1 0 4 0 0,-13-4 0 0 0,13 3-5 0 0,-13-4-4 0 0,13 4 9 0 0,-13 1 24 0 0,13-2-4 0 0,2-1 7 0 0,-14-8-18 0 0,15 11-12 0 0,-1 0-1 0 0,1 0 0 0 0,0-1 0 0 0,0 1 0 0 0,-1 0 0 0 0,1 0 0 0 0,0-1 0 0 0,0 1 0 0 0,0 0 0 0 0,0-1 0 0 0,-1 1 0 0 0,1 0 0 0 0,0-1 0 0 0,0 1 0 0 0,0 0 0 0 0,0-1 1 0 0,0 1-1 0 0,0 0 0 0 0,0-1 0 0 0,0 1 0 0 0,0 0 0 0 0,0-1 0 0 0,0 1 0 0 0,0 0 0 0 0,0-1 0 0 0,0 0 1 0 0,0 1-1 0 0,0 0 1 0 0,0 0-1 0 0,1-1 1 0 0,-1 1-1 0 0,0 0 1 0 0,0 0-1 0 0,0-1 1 0 0,0 1-1 0 0,0 0 1 0 0,0-1-1 0 0,-1 1 1 0 0,1 0-1 0 0,0 0 1 0 0,0-1-1 0 0,0 1 1 0 0,0 0-1 0 0,0-1 1 0 0,0 1 0 0 0,0 0-1 0 0,-1 0 1 0 0,1 0-1 0 0,0-1 1 0 0,0 1-1 0 0,0 0 1 0 0,0 0-1 0 0,-1-1 1 0 0,1 1-1 0 0,0 0 1 0 0,0 0-1 0 0,-1 0 1 0 0,1 0-1 0 0,0-1 1 0 0,-1 1 1 0 0,0 0 0 0 0,0 0 0 0 0,0-1 0 0 0,1 1 0 0 0,-1 0 0 0 0,0-1 0 0 0,1 1 0 0 0,-1 0 0 0 0,0-1 1 0 0,1 1-1 0 0,-1-1 0 0 0,0 0 0 0 0,1 1 0 0 0,-1-1 0 0 0,1 1 0 0 0,-1-1 0 0 0,1 0 0 0 0,-1 1 0 0 0,1-1 0 0 0,0 0 0 0 0,-1 0 0 0 0,1 1 1 0 0,-1-2-1 0 0,0-24 124 0 0,1 17-105 0 0,-1 8-20 0 0,1 0-1 0 0,0-1 1 0 0,0 1 0 0 0,0 0-1 0 0,0 0 1 0 0,0 0 0 0 0,0-1-1 0 0,0 1 1 0 0,1 0-1 0 0,-1 0 1 0 0,0 0 0 0 0,1 0-1 0 0,-1-1 1 0 0,1 1 0 0 0,-1 0-1 0 0,1 0 1 0 0,-1 0-1 0 0,1 0 1 0 0,0 0 0 0 0,0 0-1 0 0,-1 0 1 0 0,1 1 0 0 0,0-1-1 0 0,0 0 1 0 0,0 0-1 0 0,1 0 1 0 0,2-2-1 0 0,-4 2-1 0 0,1-1 1 0 0,0 1-1 0 0,-1 0 1 0 0,1 0 0 0 0,-1-1-1 0 0,1 1 1 0 0,-1 0-1 0 0,0-1 1 0 0,1 1-1 0 0,-1 0 1 0 0,0-1-1 0 0,0 1 1 0 0,0 0-1 0 0,0-1 1 0 0,0 1-1 0 0,0-1 1 0 0,-1 1-1 0 0,1 0 1 0 0,-1-3 0 0 0,1 3 1 0 0,-1-1 0 0 0,1 0-1 0 0,0 1 1 0 0,-1-1 0 0 0,1 1 0 0 0,0-1 0 0 0,0 0 0 0 0,0 1 0 0 0,1-1 0 0 0,-1 0 0 0 0,0 1 0 0 0,1-1 0 0 0,-1 1 0 0 0,1-1 0 0 0,-1 0 0 0 0,2-1 0 0 0,0 1 9 0 0,-1 0 0 0 0,1 0 0 0 0,-1 0 0 0 0,1 0 0 0 0,-1 0 0 0 0,0 0-1 0 0,0 0 1 0 0,0 0 0 0 0,0 0 0 0 0,0 0 0 0 0,-1-1 0 0 0,1 1 0 0 0,0 0 0 0 0,-1-1 0 0 0,0 1 0 0 0,0-1 0 0 0,1 1-1 0 0,-2 0 1 0 0,1-1 0 0 0,0-2 0 0 0,2-22 209 0 0,-1 25-208 0 0,0 1 0 0 0,0-1 0 0 0,-1 1 0 0 0,1 0 0 0 0,0-1 0 0 0,0 1 0 0 0,1 0 0 0 0,-1 0 0 0 0,0-1 0 0 0,3 0 0 0 0,-3-1 11 0 0,0 0 0 0 0,0-1 0 0 0,-1 1 0 0 0,1 0-1 0 0,-1 0 1 0 0,1 0 0 0 0,-1 0 0 0 0,0 0 0 0 0,0-1 0 0 0,0 1 0 0 0,-2-5-1 0 0,2-2 29 0 0,0-61 389 0 0,0 71-438 0 0,1-1-1 0 0,-1 1 1 0 0,0-1-1 0 0,1 1 1 0 0,-1 0-1 0 0,1-1 1 0 0,-1 1-1 0 0,1 0 1 0 0,-1-1 0 0 0,1 1-1 0 0,-1 0 1 0 0,1 0-1 0 0,-1 0 1 0 0,1-1-1 0 0,0 1 1 0 0,-1 0 0 0 0,1 0-1 0 0,-1 0 1 0 0,1 0-1 0 0,0 0 1 0 0,-1 0-1 0 0,1 0 1 0 0,-1 0-1 0 0,1 0 1 0 0,-1 0 0 0 0,2 1-1 0 0,-1-1 0 0 0,1-2-1560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34.9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492 33 448 0 0,'-1'0'31'0'0,"1"-1"0"0"0,0 1 0 0 0,0 0-1 0 0,0-1 1 0 0,0 1 0 0 0,0 0 0 0 0,0 0 0 0 0,-1-1 0 0 0,1 1-1 0 0,0 0 1 0 0,0-1 0 0 0,0 1 0 0 0,-1 0 0 0 0,1 0-1 0 0,0 0 1 0 0,0-1 0 0 0,-1 1 0 0 0,1 0 0 0 0,0 0 0 0 0,0 0-1 0 0,-1 0 1 0 0,1-1 0 0 0,0 1 0 0 0,-1 0 0 0 0,1 0 0 0 0,0 0-1 0 0,-1 0 1 0 0,1 0 0 0 0,0 0 0 0 0,-1 0 0 0 0,1 0 0 0 0,0 0-1 0 0,-1 0 1 0 0,1 0 0 0 0,0 0 0 0 0,0 0 0 0 0,-1 0 0 0 0,0 0-1 0 0,1 1 0 0 0,0-1 0 0 0,0 0 0 0 0,-1 0 0 0 0,1 0 0 0 0,0 0 0 0 0,0 0 0 0 0,-1 0 0 0 0,1 0 0 0 0,0 0 0 0 0,-1 0-1 0 0,1 0 1 0 0,0 0 0 0 0,-1 0 0 0 0,1 0 0 0 0,0 0 0 0 0,0 0 0 0 0,-1 0 0 0 0,1-1 0 0 0,0 1 0 0 0,0 0-1 0 0,-1 0 1 0 0,1 0 0 0 0,0 0 0 0 0,0-1 0 0 0,-1 1 0 0 0,1 0 0 0 0,0 0 0 0 0,0 0 0 0 0,0-1 0 0 0,-1 1 0 0 0,1 0-1 0 0,0 0 1 0 0,0-1 0 0 0,0 1 0 0 0,-1-3 2464 0 0,1 3-2388 0 0,0 0-1 0 0,0-1 0 0 0,0 1 1 0 0,0 0-1 0 0,0-1 1 0 0,0 1-1 0 0,0-1 1 0 0,0 1-1 0 0,0 0 1 0 0,0-1-1 0 0,0 1 1 0 0,0 0-1 0 0,1-1 1 0 0,-1 1-1 0 0,0 0 1 0 0,0-1-1 0 0,0 1 1 0 0,0 0-1 0 0,0 0 1 0 0,1-1-1 0 0,-1 1 1 0 0,0 0-1 0 0,0 0 1 0 0,1-1-1 0 0,-1 1 1 0 0,0 0-1 0 0,1-1 1 0 0,4 1 663 0 0,6-11 7741 0 0,-8 12-7637 0 0,-2-1-671 0 0,0 0-148 0 0,-1 0 0 0 0,1 0 0 0 0,0 0-1 0 0,-1 0 1 0 0,1 0 0 0 0,0 0 0 0 0,-1 1 0 0 0,1-1 0 0 0,-1 0-1 0 0,1 0 1 0 0,0 0 0 0 0,-1 1 0 0 0,1-1 0 0 0,-1 0 0 0 0,1 1-1 0 0,-1-1 1 0 0,1 1 0 0 0,-1-1 0 0 0,1 1 0 0 0,-1-1 0 0 0,0 1-1 0 0,1-1 1 0 0,-1 1 0 0 0,1-1 0 0 0,-1 1 0 0 0,0-1 0 0 0,1 1-1 0 0,-1 0 1 0 0,0 0 0 0 0,0-1 0 0 0,0 1 0 0 0,0-1 0 0 0,0 1 0 0 0,0-1-1 0 0,1 1 1 0 0,-1-1 0 0 0,0 1 0 0 0,0-1 0 0 0,1 1 0 0 0,-1-1 0 0 0,0 1-1 0 0,1-1 1 0 0,-1 1 0 0 0,0-1 0 0 0,1 0 0 0 0,-1 1 0 0 0,1-1 0 0 0,-1 1-1 0 0,0-1 1 0 0,1 0 0 0 0,-1 0 0 0 0,1 1 0 0 0,0-1 0 0 0,0 1-12 0 0,0-1 1 0 0,-1 0-1 0 0,1 0 1 0 0,-1 1 0 0 0,1-1-1 0 0,0 1 1 0 0,-1-1-1 0 0,1 0 1 0 0,-1 1-1 0 0,1-1 1 0 0,-1 1 0 0 0,0-1-1 0 0,1 1 1 0 0,-1 0-1 0 0,1-1 1 0 0,-1 1-1 0 0,0-1 1 0 0,1 1 0 0 0,-1 0-1 0 0,0-1 1 0 0,0 1-1 0 0,0 0 1 0 0,0-1-1 0 0,1 1 1 0 0,-1 0-1 0 0,0 0 1 0 0,0 1 22 0 0,0-1 1 0 0,0 0-1 0 0,0 0 0 0 0,0 0 1 0 0,1 1-1 0 0,-1-1 0 0 0,1 0 1 0 0,-1 0-1 0 0,0 0 0 0 0,1 0 1 0 0,0 1-1 0 0,-1-1 0 0 0,1 0 1 0 0,0 0-1 0 0,0 0 0 0 0,-1 0 1 0 0,2 0-1 0 0,-1 0-30 0 0,0 0 0 0 0,0 0 0 0 0,0 0 1 0 0,-1 0-1 0 0,1 0 0 0 0,0 0 0 0 0,-1 0 0 0 0,1 0 0 0 0,-1 0 0 0 0,1 0 0 0 0,-1 1 1 0 0,1-1-1 0 0,-1 0 0 0 0,0 0 0 0 0,0 0 0 0 0,1 1 0 0 0,-1 0 0 0 0,-1 15 338 0 0,0-14-346 0 0,1 0 1 0 0,0 1-1 0 0,0-1 1 0 0,0 1-1 0 0,0-1 1 0 0,0 1 0 0 0,1-1-1 0 0,-1 1 1 0 0,1-1-1 0 0,2 6 1 0 0,1-2-16 0 0,-2-5-9 0 0,-1 0 0 0 0,0 0 1 0 0,1 0-1 0 0,-1 1 0 0 0,0-1 1 0 0,0 0-1 0 0,-1 0 1 0 0,1 1-1 0 0,0-1 0 0 0,-1 0 1 0 0,0 1-1 0 0,1-1 1 0 0,-1 4-1 0 0,0 60-133 0 0,-2-65 122 0 0,0 0 0 0 0,0 0 0 0 0,-1 0 0 0 0,1 0 0 0 0,0 0 0 0 0,-1 0 0 0 0,1-1-1 0 0,0 1 1 0 0,-1-1 0 0 0,1 1 0 0 0,0-1 0 0 0,-4 0 0 0 0,1 0-4 0 0,-15 2-1 0 0,0-1 0 0 0,-20-2 0 0 0,5 0 22 0 0,-229-14-313 0 0,166 8-2157 0 0,63 3-2123 0 0,31 4 2391 0 0,1 0-234 0 0,-7 0-3997 0 0,15 2 2603 0 0,3 1 4127 0 0,12 2-2076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36.0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1317 0 116 0 0,'0'0'13458'0'0,"-3"0"-12696"0"0,-51 12 1269 0 0,18-5-1706 0 0,-60 21-1 0 0,37-10-306 0 0,-243 57-651 0 0,273-69 577 0 0,16-3 26 0 0,0 0 1 0 0,0-1 0 0 0,0-1-1 0 0,0 0 1 0 0,0 0-1 0 0,-17-3 1 0 0,1-3 131 0 0,0-2-1 0 0,-29-11 1 0 0,3 1 32 0 0,-25 2 189 0 0,51 13-281 0 0,28 2-42 0 0,-1 0 0 0 0,1 0-1 0 0,-1-1 1 0 0,1 1 0 0 0,-1 1-1 0 0,1-1 1 0 0,-1 0 0 0 0,1 0-1 0 0,0 0 1 0 0,-1 1 0 0 0,1-1-1 0 0,-1 1 1 0 0,1-1 0 0 0,0 1 0 0 0,-3 1-1 0 0,-12 0-34 0 0,14 0 28 0 0,1-1 3 0 0,-18 6-4 0 0,15-6 5 0 0,3-1 2 0 0,1 0 0 0 0,-1 0 0 0 0,0 0 0 0 0,0 0 0 0 0,1 0 0 0 0,-1 0 1 0 0,0 0-1 0 0,1 1 0 0 0,-1-1 0 0 0,0 0 0 0 0,1 1 0 0 0,-1-1 0 0 0,0 0 0 0 0,1 1 0 0 0,-1-1 0 0 0,1 1 0 0 0,-1-1 1 0 0,1 1-1 0 0,-1-1 0 0 0,1 1 0 0 0,-1-1 0 0 0,1 1 0 0 0,-1-1 0 0 0,1 2 0 0 0,-16 3-5 0 0,3-2 1 0 0,0 0 0 0 0,-1-1 0 0 0,1-1 0 0 0,0 0 0 0 0,-1 0 0 0 0,1-2 0 0 0,-1 0 0 0 0,-16-3 0 0 0,0-1 290 0 0,-32-9 1 0 0,59 13-528 0 0,-7-2-640 0 0,6 1-450 0 0,-1 1-2438 0 0,20 13-4006 0 0,-11-2 5720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41.5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58 1 56 0 0,'0'0'2702'0'0,"-3"0"-2420"0"0,2 0-189 0 0,0 0-70 0 0,1 0 0 0 0,-1 0 0 0 0,1 0 1 0 0,0 0-1 0 0,-1-1 0 0 0,1 1 0 0 0,-1 0 0 0 0,1 0 1 0 0,-1 0-1 0 0,1 0 0 0 0,-1 0 0 0 0,1 0 1 0 0,-1 0-1 0 0,1 1 0 0 0,-1-1 0 0 0,1 0 0 0 0,-1 0 1 0 0,1 0-1 0 0,-1 0 0 0 0,1 1 0 0 0,-1-1 0 0 0,1 0 1 0 0,0 0-1 0 0,-1 1 0 0 0,1-1 0 0 0,-1 0 1 0 0,1 1-1 0 0,0-1 0 0 0,-1 0 0 0 0,1 1 0 0 0,-1 0 1 0 0,1 0 273 0 0,-3 4 307 0 0,-10 0-300 0 0,13-5-286 0 0,0 0-1 0 0,0 0 1 0 0,0 0 0 0 0,0 0 0 0 0,-1 0-1 0 0,1 0 1 0 0,0 0 0 0 0,0 0-1 0 0,0 0 1 0 0,0 0 0 0 0,-1 0-1 0 0,1 1 1 0 0,0-1 0 0 0,0 0-1 0 0,0 0 1 0 0,0 0 0 0 0,0 0-1 0 0,0 0 1 0 0,-1 1 0 0 0,1-1-1 0 0,0 0 1 0 0,0 0 0 0 0,0 0-1 0 0,0 0 1 0 0,0 0 0 0 0,0 1-1 0 0,0-1 1 0 0,0 0 0 0 0,0 0 0 0 0,0 0-1 0 0,0 1 1 0 0,0-1 0 0 0,0 0-1 0 0,0 0 1 0 0,0 0 0 0 0,0 0-1 0 0,0 1 1 0 0,0-1 0 0 0,0 0-1 0 0,0 0-7 0 0,0 1 0 0 0,0-1 0 0 0,0 0 0 0 0,0 0 0 0 0,0 0 0 0 0,0 0 0 0 0,0 1 0 0 0,0-1 0 0 0,0 0 0 0 0,0 0 0 0 0,0 0 0 0 0,0 0 0 0 0,0 1 0 0 0,0-1 0 0 0,0 0 0 0 0,0 0 0 0 0,0 0 0 0 0,0 0-1 0 0,0 0 1 0 0,0 1 0 0 0,0-1 0 0 0,0 0 0 0 0,0 0 0 0 0,-1 0 0 0 0,1 0 0 0 0,0 0 0 0 0,0 0 0 0 0,0 1 0 0 0,0-1 0 0 0,0 0 0 0 0,0 0 0 0 0,-1 0 0 0 0,1 0 0 0 0,0 0 0 0 0,0 0 0 0 0,0 0 0 0 0,0 0 0 0 0,0 0 0 0 0,-1 0 0 0 0,-4 1-737 0 0,4-1 890 0 0,1 1 1 0 0,-1-1-1 0 0,1 0 0 0 0,-1 0 1 0 0,1 0-1 0 0,-1 0 0 0 0,1 0 0 0 0,-1 0 1 0 0,1 1-1 0 0,0-1 0 0 0,-1 0 1 0 0,1 0-1 0 0,-1 1 0 0 0,1-1 1 0 0,-1 0-1 0 0,1 1 0 0 0,0-1 0 0 0,-1 0 1 0 0,1 1-1 0 0,0-1 0 0 0,-1 0 1 0 0,1 1-1 0 0,0-1 0 0 0,0 1 0 0 0,-1-1 1 0 0,1 1-1 0 0,0-1 0 0 0,0 1 1 0 0,0-1-1 0 0,0 1 0 0 0,0-1 1 0 0,-1 1-1 0 0,1-1 0 0 0,0 1 0 0 0,0-1 1 0 0,0 1-1 0 0,0-1 0 0 0,0 1 1 0 0,1-1-1 0 0,-1 1 0 0 0,0-1 1 0 0,0 1-1 0 0,0 0-121 0 0,1 0 1 0 0,-1-1 0 0 0,0 1-1 0 0,0-1 1 0 0,1 1 0 0 0,-1 0-1 0 0,1-1 1 0 0,-1 1-1 0 0,0-1 1 0 0,1 1 0 0 0,-1-1-1 0 0,1 0 1 0 0,-1 1-1 0 0,1-1 1 0 0,-1 1 0 0 0,1-1-1 0 0,-1 0 1 0 0,1 1 0 0 0,0-1-1 0 0,-1 0 1 0 0,1 0-1 0 0,0 1 1 0 0,10 5 710 0 0,-2 0-325 0 0,0 0 0 0 0,0-1 1 0 0,16 8-1 0 0,-17-10-295 0 0,0 0 0 0 0,0 1 0 0 0,-1 0 0 0 0,1 1 1 0 0,-1-1-1 0 0,0 1 0 0 0,-1 1 0 0 0,1-1 0 0 0,9 12 0 0 0,-13-13-97 0 0,1 0 0 0 0,0-1 0 0 0,0 0 0 0 0,0 0 0 0 0,8 5 0 0 0,-8-6-21 0 0,0 1 0 0 0,0-1 0 0 0,0 1-1 0 0,-1 0 1 0 0,1 0 0 0 0,-1 0-1 0 0,1 1 1 0 0,-1-1 0 0 0,3 5-1 0 0,-1 2 12 0 0,-2-6-19 0 0,-1 1-1 0 0,0-1 1 0 0,0 0-1 0 0,0 0 1 0 0,0 1-1 0 0,-1-1 1 0 0,0 1-1 0 0,1 8 1 0 0,-2-11-7 0 0,0 0 0 0 0,1 1 1 0 0,-1-1-1 0 0,1 0 0 0 0,-1 1 0 0 0,1-1 1 0 0,0 0-1 0 0,-1 0 0 0 0,1 0 0 0 0,0 0 1 0 0,1 1-1 0 0,0 1 0 0 0,-1-3 0 0 0,1 1 1 0 0,-1 0-1 0 0,0 0 0 0 0,-1 0 1 0 0,1 0-1 0 0,0 0 0 0 0,0 0 1 0 0,-1 0-1 0 0,1 0 1 0 0,-1 0-1 0 0,0 5 0 0 0,0-5 2 0 0,0 1 0 0 0,0 0-1 0 0,1 0 1 0 0,-1 0 0 0 0,0 0-1 0 0,1 0 1 0 0,0-1 0 0 0,0 1-1 0 0,0 0 1 0 0,0-1 0 0 0,0 1-1 0 0,0 0 1 0 0,4 4 0 0 0,-2-1 0 0 0,-2-5-2 0 0,0 1 0 0 0,-1 0 1 0 0,1-1-1 0 0,-1 1 0 0 0,0 0 0 0 0,1-1 0 0 0,-1 1 0 0 0,0 0 0 0 0,0 0 0 0 0,0-1 0 0 0,0 1 0 0 0,-1 2 0 0 0,1-3 0 0 0,0 1-1 0 0,0-1 0 0 0,0 1 0 0 0,0-1 0 0 0,0 1 1 0 0,0-1-1 0 0,0 1 0 0 0,0-1 0 0 0,0 1 1 0 0,1-1-1 0 0,-1 1 0 0 0,1-1 0 0 0,-1 0 0 0 0,2 2 1 0 0,49 57-15 0 0,-41-51 14 0 0,-9-8 1 0 0,-1-1 1 0 0,1 1-1 0 0,0 0 1 0 0,0-1-1 0 0,0 1 1 0 0,-1 0-1 0 0,1-1 1 0 0,0 1-1 0 0,-1 0 1 0 0,1 0-1 0 0,0 0 1 0 0,-1 0-1 0 0,1-1 1 0 0,-1 1 0 0 0,0 0-1 0 0,1 0 1 0 0,-1 0-1 0 0,1 2 1 0 0,-1-2-1 0 0,0-1 1 0 0,0 0-1 0 0,0 1 1 0 0,0-1 0 0 0,0 1-1 0 0,0-1 1 0 0,0 0-1 0 0,0 1 1 0 0,1-1 0 0 0,-1 1-1 0 0,0-1 1 0 0,0 0-1 0 0,0 1 1 0 0,1-1 0 0 0,-1 0-1 0 0,0 1 1 0 0,1-1-1 0 0,-1 0 1 0 0,0 1-1 0 0,0-1 1 0 0,1 0 0 0 0,-1 0-1 0 0,1 1 1 0 0,-1-1-1 0 0,0 0 1 0 0,1 0 0 0 0,-1 0-1 0 0,0 0 1 0 0,1 1-1 0 0,-1-1 1 0 0,1 0 0 0 0,0 0-1 0 0,-1 0-13 0 0,1 0-1 0 0,-1 0 1 0 0,1 0-1 0 0,-1 0 1 0 0,1 1 0 0 0,-1-1-1 0 0,1 0 1 0 0,-1 0-1 0 0,0 0 1 0 0,1 1-1 0 0,-1-1 1 0 0,1 0-1 0 0,-1 0 1 0 0,0 1 0 0 0,1-1-1 0 0,-1 0 1 0 0,0 1-1 0 0,1-1 1 0 0,-1 1-1 0 0,0-1 1 0 0,0 0 0 0 0,1 1-1 0 0,-1-1 1 0 0,0 1-1 0 0,0-1 1 0 0,0 1-1 0 0,1-1 1 0 0,-1 1-1 0 0,0-1 1 0 0,0 1 0 0 0,0-1-1 0 0,0 0 1 0 0,0 2-1 0 0,0-3-67 0 0,-1 0 0 0 0,1 0 0 0 0,0 0 0 0 0,0 0-1 0 0,0 0 1 0 0,0 1 0 0 0,0-1 0 0 0,0 0 0 0 0,0 0 0 0 0,1 0-1 0 0,-1 0 1 0 0,0 1 0 0 0,0-1 0 0 0,1 0 0 0 0,-1 0 0 0 0,0 0-1 0 0,1 1 1 0 0,-1-1 0 0 0,1 0 0 0 0,-1 0 0 0 0,1 1-1 0 0,-1-1 1 0 0,1 0 0 0 0,-1 1 0 0 0,1-1 0 0 0,0 1 0 0 0,-1-1-1 0 0,1 1 1 0 0,0-1 0 0 0,0 1 0 0 0,-1-1 0 0 0,2 1 0 0 0,2-2 27 0 0,-4 1-13 0 0,1 1 0 0 0,-1 0 1 0 0,0-1-1 0 0,1 1 0 0 0,-1-1 0 0 0,0 1 1 0 0,0 0-1 0 0,1-1 0 0 0,-1 1 0 0 0,0-1 0 0 0,0 1 1 0 0,0-1-1 0 0,1 1 0 0 0,-1-1 0 0 0,0 1 0 0 0,0-1 1 0 0,0 1-1 0 0,0-1 0 0 0,0 1 0 0 0,0-1 1 0 0,0 1-1 0 0,0-1 0 0 0,0 1 0 0 0,0-1 0 0 0,0 1 1 0 0,-1-1-1 0 0,1 0 0 0 0,0 1-8 0 0,0-1 0 0 0,-1 1 0 0 0,1-1 0 0 0,0 1-1 0 0,0-1 1 0 0,0 1 0 0 0,0-1 0 0 0,0 1 0 0 0,0-1 0 0 0,0 1 0 0 0,0-1-1 0 0,0 1 1 0 0,0-1 0 0 0,0 1 0 0 0,0-1 0 0 0,1 1 0 0 0,-1-1 0 0 0,0 1 0 0 0,0 0-1 0 0,0-1 1 0 0,1 1 0 0 0,-1-1 0 0 0,0 1 0 0 0,1-1 0 0 0,-1 1 0 0 0,0 0-1 0 0,1-1 1 0 0,4-1-106 0 0,-5 1 104 0 0,1 1 0 0 0,0 0 1 0 0,-1 0-1 0 0,1-1 0 0 0,0 1 0 0 0,-1-1 1 0 0,1 1-1 0 0,-1 0 0 0 0,1-1 1 0 0,-1 1-1 0 0,1-1 0 0 0,-1 1 0 0 0,1-1 1 0 0,-1 1-1 0 0,1-1 0 0 0,-1 0 1 0 0,0 1-1 0 0,1-1 0 0 0,-1 1 1 0 0,0-1-1 0 0,0 0 0 0 0,1 1 0 0 0,-1-1 1 0 0,0 0-1 0 0,0 1 0 0 0,0-1 1 0 0,0 0-1 0 0,0 1 0 0 0,0-1 0 0 0,0 0 1 0 0,0-1-1 0 0,3 0-290 0 0,29-12-201 0 0,-26 8 517 0 0,10 1 2919 0 0,-16-33 11632 0 0,0 38-14500 0 0,0 1 0 0 0,0-1 1 0 0,0 0-1 0 0,0 0 0 0 0,0 1 1 0 0,0-1-1 0 0,0 0 0 0 0,0 1 0 0 0,0-1 1 0 0,-1 0-1 0 0,2 1 0 0 0,-1-1 1 0 0,0 0-1 0 0,0 1 0 0 0,0-1 1 0 0,0 0-1 0 0,0 0 0 0 0,0 1 1 0 0,0-1-1 0 0,0 0 0 0 0,0 1 1 0 0,0-1-1 0 0,1 0 0 0 0,-1 0 1 0 0,0 1-1 0 0,0-1 0 0 0,0 0 1 0 0,1 0-1 0 0,-1 1 0 0 0,0-1 1 0 0,0 0-1 0 0,1 0 0 0 0,-1 0 1 0 0,0 1-1 0 0,7 2 1 0 0,-7-3 0 0 0,1 0 0 0 0,-1 0 0 0 0,1 1 0 0 0,-1-1 0 0 0,1 0 0 0 0,-1 0 0 0 0,1 1-1 0 0,-1-1 1 0 0,1 0 0 0 0,-1 1 0 0 0,0-1 0 0 0,1 0 0 0 0,-1 1 0 0 0,1-1 0 0 0,-1 1 0 0 0,0-1-1 0 0,1 1 1 0 0,-1-1 0 0 0,0 1 0 0 0,0-1 0 0 0,1 1 0 0 0,-1-1 0 0 0,0 1 0 0 0,0-1-1 0 0,0 1 1 0 0,0-1 0 0 0,0 1 0 0 0,1-1 0 0 0,-1 1 0 0 0,0 0 0 0 0,0-1 0 0 0,-1 2 0 0 0,2-1 3 0 0,-1 1 0 0 0,1-1 0 0 0,-1 1 0 0 0,1 0 0 0 0,0-1 0 0 0,-1 0 0 0 0,1 1 0 0 0,0-1 0 0 0,0 1 0 0 0,0-1 0 0 0,0 0 0 0 0,0 0 0 0 0,0 1 0 0 0,1-1 0 0 0,-1 0 0 0 0,0 0 0 0 0,3 1 1 0 0,-3-1 1 0 0,1 0 0 0 0,-1 0 0 0 0,1 0 0 0 0,-1 0 0 0 0,0 0 0 0 0,1 1 0 0 0,-1-1 0 0 0,0 0 0 0 0,0 1 0 0 0,0-1 0 0 0,0 1 0 0 0,0-1 0 0 0,-1 1 0 0 0,1-1 0 0 0,0 1 0 0 0,-1-1 0 0 0,1 1 0 0 0,0 1 0 0 0,-1-2-2 0 0,0 0 0 0 0,0 0-1 0 0,0 0 1 0 0,0 0 0 0 0,0 0 0 0 0,0 0 0 0 0,1 0-1 0 0,-1-1 1 0 0,0 1 0 0 0,1 0 0 0 0,-1 0 0 0 0,1 0-1 0 0,-1 0 1 0 0,1-1 0 0 0,-1 1 0 0 0,1 0 0 0 0,0-1-1 0 0,-1 1 1 0 0,1 0 0 0 0,1 0 0 0 0,-1 0-1 0 0,-1-1 0 0 0,1 1 0 0 0,0 0 0 0 0,0-1 1 0 0,-1 1-1 0 0,1 0 0 0 0,-1 0 0 0 0,1 0 0 0 0,0 0 1 0 0,-1-1-1 0 0,0 1 0 0 0,1 0 0 0 0,-1 0 0 0 0,1 0 0 0 0,-1 0 1 0 0,0 0-1 0 0,0 0 0 0 0,0 0 0 0 0,1 0 0 0 0,-1 2 1 0 0,0 40 73 0 0,-1-42-75 0 0,1-1 0 0 0,0 1 0 0 0,0-1 0 0 0,-1 1 0 0 0,1-1 0 0 0,-1 1 0 0 0,1-1 0 0 0,0 1 0 0 0,-1-1 0 0 0,1 1 0 0 0,-1-1-1 0 0,1 1 1 0 0,-1-1 0 0 0,1 0 0 0 0,-1 1 0 0 0,1-1 0 0 0,-1 0 0 0 0,0 0 0 0 0,1 1 0 0 0,-1-1 0 0 0,1 0 0 0 0,-1 0 0 0 0,0 0 0 0 0,1 0 0 0 0,-1 1 0 0 0,0-1 0 0 0,0 0 0 0 0,0 0 9 0 0,-10 4 217 0 0,-1-2-139 0 0,-22 1 356 0 0,25-2-355 0 0,-1 0 1 0 0,1 0-1 0 0,0-1 1 0 0,-15-1 0 0 0,-30-9-158 0 0,51 10-306 0 0,79-11-22457 0 0,-38 11 21148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42.38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36 248 0 0,'0'0'66'0'0,"0"-1"-1"0"0,0 1 1 0 0,0-1-1 0 0,0 0 1 0 0,0 1-1 0 0,0-1 1 0 0,0 1 0 0 0,1-1-1 0 0,-1 1 1 0 0,0-1-1 0 0,0 0 1 0 0,0 1-1 0 0,1-1 1 0 0,-1 1-1 0 0,0-1 1 0 0,1 1 0 0 0,-1-1-1 0 0,1 1 1 0 0,-1 0-1 0 0,0-1 1 0 0,17-23 21000 0 0,-9 25-16609 0 0,-1 5-6041 0 0,-5 1 3537 0 0,-2-6-1868 0 0,0 0 1 0 0,0 1-1 0 0,1-1 0 0 0,-1 0 1 0 0,0 0-1 0 0,0 0 0 0 0,1 0 1 0 0,-1 1-1 0 0,1-1 0 0 0,-1 0 1 0 0,1 0-1 0 0,0 0 0 0 0,-1 0 1 0 0,1 0-1 0 0,0 0 0 0 0,-1 0 1 0 0,3 1-1 0 0,-3-1-39 0 0,1 0 1 0 0,0-1-1 0 0,0 1 0 0 0,0 0 0 0 0,0 1 1 0 0,-1-1-1 0 0,1 0 0 0 0,-1 0 0 0 0,1 0 0 0 0,-1 0 1 0 0,1 0-1 0 0,-1 1 0 0 0,1-1 0 0 0,-1 0 1 0 0,0 0-1 0 0,0 1 0 0 0,0 1 0 0 0,1 2 66 0 0,-1 1 0 0 0,1-1 0 0 0,0 0 0 0 0,0 0 0 0 0,0 1 0 0 0,4 7 0 0 0,-3-8-78 0 0,-1 0 1 0 0,1 1 0 0 0,-1-1 0 0 0,0 1 0 0 0,0-1 0 0 0,0 10 0 0 0,0 0 0 0 0,0-11-29 0 0,-1 1 0 0 0,0 0 0 0 0,0-1 0 0 0,0 1 0 0 0,0-1 1 0 0,-1 1-1 0 0,0-1 0 0 0,-2 8 0 0 0,-3-3 2 0 0,5-8-7 0 0,0 1 0 0 0,0-1 0 0 0,0 0 0 0 0,0 0 0 0 0,0 0-1 0 0,1 1 1 0 0,-1-1 0 0 0,1 1 0 0 0,-1-1 0 0 0,1 0 0 0 0,-1 1 0 0 0,1-1 0 0 0,0 1 0 0 0,-1-1 0 0 0,1 4 0 0 0,0 74-339 0 0,1-78 317 0 0,-1 0 0 0 0,0-1 0 0 0,1 1 0 0 0,-1 0 0 0 0,1-1 0 0 0,-1 1 0 0 0,1 0 0 0 0,0-1 0 0 0,-1 1 0 0 0,1-1 0 0 0,0 1 0 0 0,-1-1 0 0 0,1 1 0 0 0,0-1 0 0 0,-1 0 0 0 0,1 1-1 0 0,0-1 1 0 0,0 0 0 0 0,-1 0 0 0 0,1 1 0 0 0,0-1 0 0 0,0 0 0 0 0,0 0 0 0 0,-1 0 0 0 0,1 0 0 0 0,1 0 0 0 0,-2-21-164 0 0,1 19 181 0 0,-1 1 0 0 0,0 0 0 0 0,0 0 0 0 0,1 0 0 0 0,-1 0 0 0 0,1 0 0 0 0,-1 0 0 0 0,1 0 0 0 0,0 0 0 0 0,-1 0 0 0 0,1 0-1 0 0,0 0 1 0 0,-1 0 0 0 0,1 0 0 0 0,0 0 0 0 0,0 0 0 0 0,0 1 0 0 0,0-1 0 0 0,0 0 0 0 0,0 1 0 0 0,0-1 0 0 0,0 1 0 0 0,0-1 0 0 0,2 0-1 0 0,12-10-31 0 0,-8 0 12 0 0,-7 10 23 0 0,1-1-1 0 0,0 1 1 0 0,-1 0-1 0 0,1 0 1 0 0,0 0 0 0 0,0-1-1 0 0,0 1 1 0 0,0 0-1 0 0,0 0 1 0 0,0 0-1 0 0,0 0 1 0 0,0 0 0 0 0,0 1-1 0 0,0-1 1 0 0,0 0-1 0 0,1 0 1 0 0,1 0-1 0 0,108-58-38 0 0,-57 37 51 0 0,-51 22-16 0 0,0 0-11 0 0,0 0 12 0 0,0 0-1 0 0,-1 0 1 0 0,1 0-1 0 0,0 1 1 0 0,-1 0-1 0 0,1-1 1 0 0,0 1-1 0 0,-1 0 0 0 0,1 0 1 0 0,-1 1-1 0 0,5 1 1 0 0,-7-2 7 0 0,0 0-1 0 0,1 1 1 0 0,-1-1 0 0 0,1 0 0 0 0,-1 0 0 0 0,1-1 0 0 0,0 1-1 0 0,-1 0 1 0 0,1 0 0 0 0,0 0 0 0 0,0 0 0 0 0,-1 0 0 0 0,1-1 0 0 0,0 1-1 0 0,0 0 1 0 0,0-1 0 0 0,2 2 0 0 0,5 4 59 0 0,-5-5-42 0 0,-2 0-15 0 0,-1-1-1 0 0,1 0 0 0 0,0 0 0 0 0,-1 1 1 0 0,1-1-1 0 0,0 1 0 0 0,-1-1 0 0 0,1 1 1 0 0,0-1-1 0 0,-1 1 0 0 0,1-1 0 0 0,-1 1 1 0 0,1-1-1 0 0,-1 1 0 0 0,1 0 0 0 0,-1-1 1 0 0,1 1-1 0 0,-1 0 0 0 0,0-1 0 0 0,1 1 1 0 0,-1 0-1 0 0,0 0 0 0 0,0-1 0 0 0,1 2 1 0 0,-1-2-2 0 0,0 1 1 0 0,0 0-1 0 0,0-1 1 0 0,0 1-1 0 0,0 0 1 0 0,0-1-1 0 0,0 1 1 0 0,1 0 0 0 0,-1-1-1 0 0,0 1 1 0 0,0 0-1 0 0,1-1 1 0 0,-1 1-1 0 0,0-1 1 0 0,1 1-1 0 0,-1-1 1 0 0,1 1-1 0 0,-1-1 1 0 0,1 1-1 0 0,-1-1 1 0 0,1 1-1 0 0,-1-1 1 0 0,1 1-1 0 0,-1-1 1 0 0,2 1 0 0 0,-1-1-2 0 0,-1 0 1 0 0,1 1 0 0 0,0-1-1 0 0,-1 1 1 0 0,1-1 0 0 0,-1 1-1 0 0,1-1 1 0 0,-1 1 0 0 0,1-1-1 0 0,-1 1 1 0 0,1-1 0 0 0,-1 1-1 0 0,0-1 1 0 0,1 1 0 0 0,-1 0-1 0 0,0-1 1 0 0,1 1 0 0 0,-1 0-1 0 0,0-1 1 0 0,0 1 0 0 0,1 0-1 0 0,-1 0 1 0 0,0-1 0 0 0,0 1-1 0 0,0 1 1 0 0,0-1-3 0 0,0 0 0 0 0,0 0 0 0 0,0 0 0 0 0,0 0 0 0 0,0 1 0 0 0,1-1 0 0 0,-1 0 0 0 0,0 0 1 0 0,0 0-1 0 0,1 0 0 0 0,-1 0 0 0 0,1 0 0 0 0,-1 0 0 0 0,1-1 0 0 0,0 1 0 0 0,-1 0 0 0 0,1 0 0 0 0,0 0 0 0 0,0 0 0 0 0,-1-1 0 0 0,3 2 0 0 0,2 3-40 0 0,-5-4 28 0 0,0-1 1 0 0,0 1-1 0 0,0-1 1 0 0,1 1-1 0 0,-1-1 1 0 0,0 1-1 0 0,0 0 1 0 0,0-1-1 0 0,0 1 1 0 0,0-1-1 0 0,0 1 1 0 0,0 0-1 0 0,0-1 1 0 0,-1 1-1 0 0,1-1 0 0 0,0 1 1 0 0,0 0-1 0 0,0-1 1 0 0,-1 1-1 0 0,1-1 1 0 0,0 1-1 0 0,0-1 1 0 0,-1 1-1 0 0,1-1 1 0 0,-1 1-1 0 0,1-1 1 0 0,0 1-1 0 0,-1-1 1 0 0,1 0-1 0 0,-1 1 1 0 0,1-1-1 0 0,-1 0 1 0 0,1 1-1 0 0,-1-1 1 0 0,1 0-1 0 0,-1 0 1 0 0,0 1-1 0 0,0-1 1 0 0,-2 2-134 0 0,3-1 68 0 0,-1-1 0 0 0,1 1 0 0 0,-1-1 0 0 0,1 1 0 0 0,0-1 0 0 0,-1 1 0 0 0,1-1 0 0 0,0 1-1 0 0,0 0 1 0 0,-1-1 0 0 0,1 1 0 0 0,0-1 0 0 0,0 1 0 0 0,0-1 0 0 0,0 1 0 0 0,0 0 0 0 0,0-1-1 0 0,0 1 1 0 0,0 0 0 0 0,0-1 0 0 0,0 1 0 0 0,0-1 0 0 0,0 1 0 0 0,0 0 0 0 0,0-1 0 0 0,1 1 0 0 0,-1-1-1 0 0,0 1 1 0 0,0-1 0 0 0,1 1 0 0 0,-1 0 0 0 0,0-1 0 0 0,1 1 0 0 0,-1-1 0 0 0,1 0 0 0 0,-1 1 0 0 0,0-1-1 0 0,1 1 1 0 0,-1-1 0 0 0,1 0 0 0 0,-1 1 0 0 0,1-1 0 0 0,-1 0 0 0 0,1 1 0 0 0,1-1 0 0 0,-2 1-258 0 0,1-1 1 0 0,0 1-1 0 0,0-1 1 0 0,-1 1 0 0 0,1-1-1 0 0,0 1 1 0 0,-1 0 0 0 0,1-1-1 0 0,-1 1 1 0 0,1 0-1 0 0,-1-1 1 0 0,1 1 0 0 0,-1 0-1 0 0,1 0 1 0 0,-1 0 0 0 0,0 0-1 0 0,1 1 1 0 0,-1-1-284 0 0,0-1-1 0 0,0 1 1 0 0,0 0 0 0 0,0 0-1 0 0,18 13-11841 0 0,16-16 11393 0 0,-29 1-40 0 0,14-3-117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42.71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 3 44 0 0,'11'-3'14933'0'0,"-6"6"-16523"0"0,-4 0 1702 0 0,0-1 0 0 0,0 0 1 0 0,0 1-1 0 0,-1-1 0 0 0,1 1 0 0 0,-1-1 0 0 0,0 1 0 0 0,0-1 0 0 0,0 1 0 0 0,0-1 1 0 0,0 1-1 0 0,-1 4 0 0 0,0-1-1010 0 0,2-5 797 0 0,-1-1 0 0 0,0 1-1 0 0,-1-1 1 0 0,1 1 0 0 0,0-1 0 0 0,0 1-1 0 0,0-1 1 0 0,0 1 0 0 0,0-1-1 0 0,0 1 1 0 0,-1-1 0 0 0,1 1 0 0 0,0-1-1 0 0,0 1 1 0 0,-1-1 0 0 0,1 1-1 0 0,0-1 1 0 0,-1 0 0 0 0,1 1-1 0 0,0-1 1 0 0,-1 1 0 0 0,1-1 0 0 0,-1 0-1 0 0,1 0 1 0 0,0 1 0 0 0,-1-1-1 0 0,1 0 1 0 0,-1 0 0 0 0,1 1 0 0 0,-1-1-1 0 0,1 0 1 0 0,-1 0 0 0 0,0 0-1 0 0,0 0 2 0 0,1 0 0 0 0,0 0 0 0 0,-1 1-1 0 0,1-1 1 0 0,0 0 0 0 0,-1 0 0 0 0,1 0-1 0 0,-1 0 1 0 0,1 0 0 0 0,0 0 0 0 0,-1 1 0 0 0,1-1-1 0 0,0 0 1 0 0,0 0 0 0 0,-1 1 0 0 0,1-1-1 0 0,0 0 1 0 0,-1 0 0 0 0,1 1 0 0 0,0-1-1 0 0,0 0 1 0 0,0 1 0 0 0,-1-1 0 0 0,1 0-1 0 0,0 1 1 0 0,0-1 0 0 0,0 0 0 0 0,0 1-1 0 0,0-1 1 0 0,0 1 0 0 0,-1-1 0 0 0,1 1-1 0 0,0 0-106 0 0,0-1-1 0 0,-1 1 1 0 0,1 0-1 0 0,-1-1 0 0 0,1 1 1 0 0,-1 0-1 0 0,1-1 1 0 0,-1 1-1 0 0,0-1 1 0 0,1 1-1 0 0,-1-1 0 0 0,1 1 1 0 0,-1-1-1 0 0,0 1 1 0 0,0-1-1 0 0,1 0 1 0 0,-1 1-1 0 0,0-1 0 0 0,0 0 1 0 0,1 0-1 0 0,-1 0 1 0 0,0 1-1 0 0,0-1 1 0 0,0 0-1 0 0,0 0 0 0 0,-1 0 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43.10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1 113 448 0 0,'0'-21'1196'0'0,"19"-1"176"0"0,-19 6 112 0 0,0 0-375 0 0,0 0-333 0 0,19 11-264 0 0,-19-6-324 0 0,-19 6-928 0 0,19 10-1349 0 0,0 0 745 0 0,0 6 48 0 0,0 5 156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44.21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323 341 704 0 0,'0'-1'201'0'0,"-1"-1"0"0"0,0 0 0 0 0,1 0-1 0 0,-1 0 1 0 0,0 1 0 0 0,0-1 0 0 0,0 0 0 0 0,0 1 0 0 0,0-1-1 0 0,-1 1 1 0 0,1-1 0 0 0,0 1 0 0 0,-1 0 0 0 0,1-1 0 0 0,-1 1-1 0 0,1 0 1 0 0,-4-2 0 0 0,-1 0 537 0 0,1-1 1 0 0,-1 1-1 0 0,1 1 0 0 0,-10-4 1 0 0,7 5-188 0 0,-1-1 1 0 0,1 2-1 0 0,0-1 1 0 0,0 1 0 0 0,-1 1-1 0 0,1-1 1 0 0,0 1-1 0 0,-11 3 1 0 0,-65 21 1600 0 0,78-23-2060 0 0,0 0 0 0 0,0 0 1 0 0,0 1-1 0 0,0 0 0 0 0,1 0 0 0 0,-1 1 1 0 0,1-1-1 0 0,0 1 0 0 0,0 0 1 0 0,0 1-1 0 0,-7 7 0 0 0,-7 20 188 0 0,18-31-277 0 0,1 0 0 0 0,0 0 0 0 0,0 0 0 0 0,-1 0 0 0 0,1 0 1 0 0,0 0-1 0 0,0 0 0 0 0,0-1 0 0 0,0 1 0 0 0,0 0 1 0 0,0 0-1 0 0,0 0 0 0 0,0 0 0 0 0,1 0 0 0 0,-1 0 0 0 0,0 0 1 0 0,0 0-1 0 0,1-1 0 0 0,-1 1 0 0 0,1 0 0 0 0,-1 0 1 0 0,1 0-1 0 0,-1-1 0 0 0,1 1 0 0 0,-1 0 0 0 0,1-1 1 0 0,0 1-1 0 0,-1 0 0 0 0,1-1 0 0 0,0 1 0 0 0,5 6 12 0 0,-2 0-9 0 0,-3-4-10 0 0,1 1 0 0 0,0-1 0 0 0,0 0-1 0 0,1 0 1 0 0,-1 0 0 0 0,1 0-1 0 0,-1 0 1 0 0,1-1 0 0 0,0 1 0 0 0,0-1-1 0 0,0 0 1 0 0,0 0 0 0 0,5 3 0 0 0,84 42-1403 0 0,-86-45 1093 0 0,-1 0 1 0 0,1-1-1 0 0,0 1 1 0 0,-1-2-1 0 0,1 1 1 0 0,11 0-1 0 0,-14-1 124 0 0,1 0 0 0 0,-1-1 0 0 0,1 1 0 0 0,-1 0 0 0 0,1-1 1 0 0,-1 0-1 0 0,0 0 0 0 0,0 0 0 0 0,1 0 0 0 0,-1-1 0 0 0,0 1 0 0 0,5-4 0 0 0,4-3-112 0 0,-10 8 288 0 0,-1-1 1 0 0,0 1 0 0 0,1-1 0 0 0,-1 0 0 0 0,0 1 0 0 0,0-1-1 0 0,0 0 1 0 0,0 0 0 0 0,0 0 0 0 0,0 0 0 0 0,0 0 0 0 0,0 0-1 0 0,0 0 1 0 0,0 0 0 0 0,0 0 0 0 0,0 0 0 0 0,-1-1 0 0 0,1 1-1 0 0,-1 0 1 0 0,1 0 0 0 0,-1-1 0 0 0,1 1 0 0 0,-1 0 0 0 0,0-1-1 0 0,1-2 1 0 0,-1-119 2890 0 0,0 116-2629 0 0,-1 1 0 0 0,0-1 1 0 0,0 1-1 0 0,-1-1 0 0 0,-3-9 0 0 0,3 10-46 0 0,0 0 0 0 0,1 0 0 0 0,-1-1 0 0 0,1 1 0 0 0,0-10-1 0 0,1 9 47 0 0,-1 0-1 0 0,0-1 0 0 0,0 1 1 0 0,-1 0-1 0 0,-3-9 0 0 0,3 9 29 0 0,0 0-1 0 0,0 1 1 0 0,1-1-1 0 0,0 0 1 0 0,0-10-1 0 0,0-7 648 0 0,0 17-597 0 0,0-1-1 0 0,1 1 1 0 0,0 0 0 0 0,1 0 0 0 0,-1 0 0 0 0,1 0 0 0 0,3-9-1 0 0,2 4 615 0 0,0 1 0 0 0,14-20-1 0 0,-14 17 223 0 0,-3 9-337 0 0,7 13-884 0 0,-10-8 61 0 0,0 1-1 0 0,0 0 0 0 0,1 0 0 0 0,-1 0 0 0 0,0-1 1 0 0,0 1-1 0 0,0 0 0 0 0,0 0 0 0 0,0 0 0 0 0,0-1 1 0 0,0 1-1 0 0,-1 0 0 0 0,1 0 0 0 0,0 0 0 0 0,0-1 1 0 0,-1 1-1 0 0,1 0 0 0 0,0 0 0 0 0,-1-1 0 0 0,1 1 1 0 0,0 0-1 0 0,-1-1 0 0 0,1 1 0 0 0,-1-1 0 0 0,0 1 1 0 0,1 0-1 0 0,-1-1 0 0 0,1 1 0 0 0,-1-1 0 0 0,0 1 1 0 0,0-1-1 0 0,-3 4 5 0 0,3-2-5 0 0,1-1 0 0 0,-1 1-1 0 0,1-1 1 0 0,-1 1 0 0 0,1 0-1 0 0,0-1 1 0 0,-1 1 0 0 0,1-1 0 0 0,0 1-1 0 0,0 3 1 0 0,-2 13-19 0 0,-3-7-2 0 0,3-7 2 0 0,0 0 0 0 0,1-1 0 0 0,-1 1-1 0 0,1 0 1 0 0,0 0 0 0 0,0 0 0 0 0,1 0 0 0 0,-1 7 0 0 0,1 2-77 0 0,-1-7 17 0 0,1 0 1 0 0,0 0-1 0 0,1 0 0 0 0,-1 0 1 0 0,3 9-1 0 0,35 98-3182 0 0,-32-102 2360 0 0,0 0-1 0 0,1-1 1 0 0,0 0 0 0 0,1 0 0 0 0,0 0 0 0 0,16 14 0 0 0,2 3-2085 0 0,-16-16 2027 0 0,-1 0-1 0 0,2-1 1 0 0,-1 0 0 0 0,1-1-1 0 0,1 0 1 0 0,-1-1 0 0 0,1 0-1 0 0,17 7 1 0 0,-12-7 747 0 0,0-1-1 0 0,1 0 1 0 0,0-2 0 0 0,0 0-1 0 0,1-1 1 0 0,-1-1 0 0 0,32 1 0 0 0,-47-4 212 0 0,5 1 103 0 0,-1-1 0 0 0,1 0 0 0 0,0-1 0 0 0,0 0 0 0 0,-1 0 0 0 0,1-1 0 0 0,-1 0 0 0 0,1 0-1 0 0,12-6 1 0 0,-15 5 67 0 0,0 1 0 0 0,0-2 0 0 0,0 1-1 0 0,0-1 1 0 0,0 1 0 0 0,-1-1 0 0 0,0-1-1 0 0,0 1 1 0 0,0-1 0 0 0,4-6 0 0 0,1-2 445 0 0,-8 11-506 0 0,1 1 0 0 0,-1-1 0 0 0,0 0-1 0 0,1 0 1 0 0,-1 0 0 0 0,0 1 0 0 0,0-1-1 0 0,-1-1 1 0 0,1 1 0 0 0,0 0 0 0 0,-1 0 0 0 0,1 0-1 0 0,-1-3 1 0 0,0 2 93 0 0,-1 0 0 0 0,1-1 0 0 0,-1 1-1 0 0,0 0 1 0 0,0 0 0 0 0,-1 0 0 0 0,1 0 0 0 0,-1 0 0 0 0,1 0-1 0 0,-1 1 1 0 0,0-1 0 0 0,0 0 0 0 0,-3-2 0 0 0,1 0 257 0 0,0 1 1 0 0,-1-1-1 0 0,0 1 1 0 0,0 0-1 0 0,-8-5 1 0 0,7 6-307 0 0,0 0 1 0 0,-1 1 0 0 0,1 0 0 0 0,-1 0 0 0 0,1 0-1 0 0,-1 1 1 0 0,0 0 0 0 0,1 0 0 0 0,-1 1-1 0 0,0 0 1 0 0,0 0 0 0 0,0 0 0 0 0,0 1 0 0 0,1 0-1 0 0,-1 0 1 0 0,0 1 0 0 0,1 0 0 0 0,-8 3 0 0 0,11-3-150 0 0,0 1 1 0 0,0-1 0 0 0,0 0 0 0 0,1 1-1 0 0,-1-1 1 0 0,1 1 0 0 0,-1 0 0 0 0,1 0-1 0 0,0 0 1 0 0,1 0 0 0 0,-1 0 0 0 0,0 0-1 0 0,1 1 1 0 0,0-1 0 0 0,-1 1 0 0 0,1-1-1 0 0,1 0 1 0 0,-1 1 0 0 0,0 0 0 0 0,1-1-1 0 0,0 1 1 0 0,0-1 0 0 0,0 1 0 0 0,0 0-1 0 0,0-1 1 0 0,3 8 0 0 0,3 7-33 0 0,-3-9-62 0 0,0 0 0 0 0,1 0 0 0 0,0 0 0 0 0,11 15 1 0 0,-12-19-13 0 0,0 0 1 0 0,0-1-1 0 0,-1 1 1 0 0,1 0 0 0 0,1 6-1 0 0,-2-6-35 0 0,-1-1 0 0 0,1 1 0 0 0,1-1-1 0 0,-1 0 1 0 0,0 0 0 0 0,6 6-1 0 0,-2-3-231 0 0,1 0-1 0 0,1 0 1 0 0,-1-1-1 0 0,1 0 1 0 0,0 0-1 0 0,1-1 0 0 0,-1 0 1 0 0,11 4-1 0 0,-16-7 266 0 0,0-1-1 0 0,0 0 0 0 0,0 0 0 0 0,0 0 0 0 0,0 0 0 0 0,0 0 0 0 0,0-1 1 0 0,1 1-1 0 0,-1-1 0 0 0,0 0 0 0 0,0 0 0 0 0,0 0 0 0 0,1-1 1 0 0,-1 1-1 0 0,0-1 0 0 0,0 0 0 0 0,0 0 0 0 0,0 0 0 0 0,0 0 1 0 0,0 0-1 0 0,0-1 0 0 0,0 1 0 0 0,0-1 0 0 0,-1 0 0 0 0,1 1 0 0 0,-1-2 1 0 0,5-3-1 0 0,-6 5 86 0 0,-1 0 1 0 0,1 1 0 0 0,-1-1-1 0 0,1 0 1 0 0,-1 0 0 0 0,0 1-1 0 0,1-1 1 0 0,-1 0 0 0 0,0 0-1 0 0,0 0 1 0 0,0 0 0 0 0,0 0-1 0 0,0 1 1 0 0,1-1-1 0 0,-2-2 1 0 0,4-10-36 0 0,-2 11 80 0 0,0-1-1 0 0,0 1 1 0 0,-1-1-1 0 0,1 1 1 0 0,0-1 0 0 0,-1 0-1 0 0,0 1 1 0 0,1-1-1 0 0,-1 0 1 0 0,0 1-1 0 0,-1-1 1 0 0,1 0-1 0 0,0 1 1 0 0,-1-1 0 0 0,1 0-1 0 0,-1 1 1 0 0,0-1-1 0 0,0 1 1 0 0,0-1-1 0 0,-1-2 1 0 0,-3-8 188 0 0,-9-15 369 0 0,-3-8 318 0 0,11 13-271 0 0,5 16-301 0 0,-1-1 0 0 0,-1 0-1 0 0,1 1 1 0 0,-7-13 0 0 0,3 6 488 0 0,0 1 1 0 0,1-1-1 0 0,-4-19 1 0 0,0 5 727 0 0,8 21-992 0 0,-1 1-1 0 0,2-1 1 0 0,-1 1 0 0 0,0-1-1 0 0,1 1 1 0 0,1-11-1 0 0,0-3 1200 0 0,-1 17-1551 0 0,0 1 1 0 0,1 0-1 0 0,-1 0 0 0 0,0 0 1 0 0,1 0-1 0 0,0-1 0 0 0,-1 1 1 0 0,1 0-1 0 0,0 0 0 0 0,0 0 1 0 0,2-3-1 0 0,-1 3 53 0 0,-1 0 1 0 0,0 0-1 0 0,0 0 1 0 0,0-1-1 0 0,0 1 0 0 0,0 0 1 0 0,-1 0-1 0 0,1-1 0 0 0,-1 1 1 0 0,1 0-1 0 0,-1-5 0 0 0,0 6-215 0 0,0 0 0 0 0,0 1 0 0 0,1-1-1 0 0,-1 0 1 0 0,0 1 0 0 0,0-1-1 0 0,1 1 1 0 0,-1-1 0 0 0,0 0 0 0 0,1 1-1 0 0,-1-1 1 0 0,0 1 0 0 0,1-1 0 0 0,-1 1-1 0 0,1-1 1 0 0,-1 1 0 0 0,1-1 0 0 0,-1 1-1 0 0,1-1 1 0 0,-1 1 0 0 0,1 0-1 0 0,0-1 1 0 0,-1 1 0 0 0,1 0 0 0 0,-1 0-1 0 0,1-1 1 0 0,0 1 0 0 0,-1 0 0 0 0,1 0-1 0 0,1 0 1 0 0,-1-1 10 0 0,2 1 600 0 0,-3 21-595 0 0,-1-1-58 0 0,1-15-2 0 0,-1 1 1 0 0,1-1-1 0 0,0 0 1 0 0,0 1-1 0 0,1-1 1 0 0,-1 0-1 0 0,1 1 1 0 0,2 6-1 0 0,15 34-107 0 0,-13-30-22 0 0,1 0 0 0 0,1 0 0 0 0,11 20 0 0 0,-13-29 7 0 0,-2 1 0 0 0,1 0 0 0 0,4 14 1 0 0,-6-14-44 0 0,1 0 0 0 0,0 0 0 0 0,8 12 0 0 0,2-1-176 0 0,-9-14 195 0 0,0 0 0 0 0,-1 1 1 0 0,1 0-1 0 0,3 8 0 0 0,-4-4-108 0 0,1 0 0 0 0,0-1-1 0 0,0 1 1 0 0,1-1 0 0 0,0 0 0 0 0,11 13-1 0 0,-11-15 50 0 0,1 0-1 0 0,0-1 0 0 0,0 0 0 0 0,1 0 1 0 0,-1-1-1 0 0,1 0 0 0 0,0 0 0 0 0,1-1 1 0 0,7 5-1 0 0,30 16-1171 0 0,-37-22 1219 0 0,1 0 1 0 0,-1-1-1 0 0,1-1 1 0 0,0 1-1 0 0,0-2 1 0 0,0 1-1 0 0,0-1 1 0 0,-1 0-1 0 0,1-1 1 0 0,0 0-1 0 0,0 0 1 0 0,0-1-1 0 0,-1 0 1 0 0,1-1-1 0 0,9-4 1 0 0,-15 5 116 0 0,0-1 0 0 0,0 0 0 0 0,0 0 0 0 0,0 0 0 0 0,0 0 0 0 0,-1-1 0 0 0,0 1 1 0 0,0-1-1 0 0,0 1 0 0 0,0-1 0 0 0,0 0 0 0 0,1-6 0 0 0,6-8-21 0 0,-3 9 45 0 0,-5 8 22 0 0,-1 0-1 0 0,1 0 0 0 0,0 0 1 0 0,0 1-1 0 0,-1-1 1 0 0,1 0-1 0 0,-1 0 1 0 0,1 0-1 0 0,-1 0 0 0 0,1 0 1 0 0,-1 0-1 0 0,0 0 1 0 0,1 0-1 0 0,-1-1 1 0 0,0 1-1 0 0,0 0 0 0 0,0 0 1 0 0,0 0-1 0 0,0 0 1 0 0,0 0-1 0 0,0 0 1 0 0,0 0-1 0 0,0 0 0 0 0,0-1 1 0 0,-1 1-1 0 0,0-1 1 0 0,-5-9 12 0 0,5 9-2 0 0,0 1 1 0 0,0-1 0 0 0,0 0-1 0 0,0 1 1 0 0,0-1 0 0 0,0 0-1 0 0,1 0 1 0 0,-1 0 0 0 0,1 0-1 0 0,-1 0 1 0 0,1 1 0 0 0,-1-5-1 0 0,1 4 13 0 0,0 1-1 0 0,0-1 0 0 0,0 1 1 0 0,0 0-1 0 0,-1-1 0 0 0,1 1 1 0 0,-1-1-1 0 0,1 1 0 0 0,-1-1 1 0 0,0 1-1 0 0,1 0 0 0 0,-1-1 0 0 0,0 1 1 0 0,0 0-1 0 0,-2-2 0 0 0,-3-5 129 0 0,4 3 73 0 0,-1 0 0 0 0,-1 0 1 0 0,1 0-1 0 0,-1 1 0 0 0,0 0 1 0 0,-7-7-1 0 0,10 10-169 0 0,-1 0 0 0 0,1 0 0 0 0,-1 0 1 0 0,0 0-1 0 0,0 0 0 0 0,1 0 0 0 0,-1 1 0 0 0,0-1 0 0 0,0 1 0 0 0,0-1 1 0 0,0 1-1 0 0,1 0 0 0 0,-1-1 0 0 0,0 1 0 0 0,0 0 0 0 0,0 0 0 0 0,0 1 1 0 0,0-1-1 0 0,0 0 0 0 0,0 1 0 0 0,1-1 0 0 0,-1 1 0 0 0,0-1 0 0 0,0 1 1 0 0,0 0-1 0 0,-2 2 0 0 0,-7 2 18 0 0,9-4-67 0 0,1-1 0 0 0,0 0 0 0 0,-1 1 0 0 0,1 0 1 0 0,0-1-1 0 0,0 1 0 0 0,0 0 0 0 0,-1 0 0 0 0,1-1 0 0 0,0 1 1 0 0,0 0-1 0 0,0 0 0 0 0,0 0 0 0 0,0 0 0 0 0,1 1 0 0 0,-1-1 0 0 0,0 0 1 0 0,0 0-1 0 0,1 0 0 0 0,-1 1 0 0 0,1-1 0 0 0,-1 0 0 0 0,1 1 1 0 0,-1-1-1 0 0,1 0 0 0 0,0 1 0 0 0,0-1 0 0 0,0 1 0 0 0,-1-1 1 0 0,1 0-1 0 0,1 3 0 0 0,-1 1 17 0 0,0 0 0 0 0,1-1 0 0 0,0 1 0 0 0,0 0 0 0 0,0 0 1 0 0,0-1-1 0 0,1 1 0 0 0,0 0 0 0 0,4 6 0 0 0,1 5 35 0 0,-3-11-51 0 0,-1 1 0 0 0,2-1 0 0 0,-1 1 0 0 0,0-1 0 0 0,1 0 0 0 0,0-1 0 0 0,0 1 0 0 0,7 4 0 0 0,-5-5-114 0 0,-1 1-1 0 0,-1 0 1 0 0,1 0 0 0 0,-1 1 0 0 0,8 10-1 0 0,-12-13-40 0 0,1-1 0 0 0,-1 1 0 0 0,1-1-1 0 0,0 1 1 0 0,0-1 0 0 0,0 0-1 0 0,0 1 1 0 0,0-1 0 0 0,1 0 0 0 0,-1 0-1 0 0,0-1 1 0 0,1 1 0 0 0,0 0-1 0 0,-1-1 1 0 0,1 1 0 0 0,4 0 0 0 0,-3 0-78 0 0,0 0 1 0 0,1 0 0 0 0,-1-1 0 0 0,0 0 0 0 0,0 0 0 0 0,1 0 0 0 0,-1-1 0 0 0,0 1-1 0 0,1-1 1 0 0,-1 0 0 0 0,1 0 0 0 0,-1-1 0 0 0,0 1 0 0 0,1-1 0 0 0,-1 0 0 0 0,0 0-1 0 0,1 0 1 0 0,-1-1 0 0 0,0 1 0 0 0,0-1 0 0 0,0 0 0 0 0,-1 0 0 0 0,1-1 0 0 0,0 1-1 0 0,-1-1 1 0 0,1 0 0 0 0,-1 0 0 0 0,0 0 0 0 0,0 0 0 0 0,0 0 0 0 0,0-1 0 0 0,-1 0-1 0 0,1 1 1 0 0,2-8 0 0 0,3-4 194 0 0,-3 3 493 0 0,1-1 1 0 0,1 1 0 0 0,0 1-1 0 0,1-1 1 0 0,0 1 0 0 0,13-14-1 0 0,-18 23-121 0 0,0 0-1 0 0,1 0 1 0 0,-1 0 0 0 0,1 1-1 0 0,-1-1 1 0 0,1 1 0 0 0,-1 0-1 0 0,1 0 1 0 0,0 0 0 0 0,-1 0-1 0 0,7 0 1 0 0,38 2 1700 0 0,-42 0-1782 0 0,1 0-1 0 0,0 1 1 0 0,0 0-1 0 0,-1 0 0 0 0,1 1 1 0 0,-1-1-1 0 0,0 1 0 0 0,0 1 1 0 0,0-1-1 0 0,6 5 1 0 0,-9 3-59 0 0,0-1-200 0 0,4-5-9 0 0,-7-5-85 0 0,1 1 0 0 0,0-1 0 0 0,0 1 1 0 0,-1-1-1 0 0,1 1 0 0 0,-1-1 0 0 0,1 1 0 0 0,0 0 0 0 0,-1-1 1 0 0,1 1-1 0 0,-1 0 0 0 0,0 0 0 0 0,1-1 0 0 0,-1 1 1 0 0,0 0-1 0 0,1 0 0 0 0,-1 0 0 0 0,0-1 0 0 0,0 1 0 0 0,1 0 1 0 0,-1 0-1 0 0,0 0 0 0 0,0 0 0 0 0,0-1 0 0 0,0 1 1 0 0,0 0-1 0 0,0 0 0 0 0,-1 1 0 0 0,1-1-681 0 0,0-2 29 0 0,0 0 669 0 0,0 0 0 0 0,0 0 1 0 0,0 0-1 0 0,0 0 0 0 0,0 0 0 0 0,0 0 0 0 0,0 0 1 0 0,1 0-1 0 0,-1 0 0 0 0,0 0 0 0 0,1 0 0 0 0,-1 0 1 0 0,1-1-1 0 0,2 1 68 0 0,-2 1 11 0 0,0-1 1 0 0,-1 1-1 0 0,1 0 0 0 0,0 0 1 0 0,-1 0-1 0 0,1 0 0 0 0,0-1 1 0 0,-1 1-1 0 0,1 0 0 0 0,-1-1 1 0 0,1 1-1 0 0,-1 0 1 0 0,1-1-1 0 0,0 1 0 0 0,-1-1 1 0 0,0 1-1 0 0,1-1 0 0 0,-1 1 1 0 0,1-1-1 0 0,-1 1 0 0 0,1-1 1 0 0,-1 0-1 0 0,3-1 175 0 0,4 0-31 0 0,-3 1 18 0 0,1-1 0 0 0,0 1-1 0 0,-1 0 1 0 0,1 0 0 0 0,0 1-1 0 0,-1 0 1 0 0,1 0 0 0 0,0 0-1 0 0,0 0 1 0 0,-1 0 0 0 0,1 1-1 0 0,9 2 1 0 0,-7 0-526 0 0,-1 0 0 0 0,1 1 0 0 0,-1-1 0 0 0,1 1 0 0 0,-1 0 0 0 0,6 6 0 0 0,-11-9-78 0 0,-1 1-1 0 0,1 0 1 0 0,0 0 0 0 0,-1-1 0 0 0,1 1-1 0 0,-1 0 1 0 0,0 0 0 0 0,1 0-1 0 0,-1 0 1 0 0,0-1 0 0 0,0 1 0 0 0,0 0-1 0 0,0 0 1 0 0,-1 0 0 0 0,0 2 0 0 0,1 4-1763 0 0,0-4 1224 0 0,1-2 424 0 0,-1 1-1 0 0,0-1 1 0 0,0 0-1 0 0,0 0 0 0 0,0 0 1 0 0,0 0-1 0 0,0 1 0 0 0,0-1 1 0 0,-1 0-1 0 0,1 0 0 0 0,-1 0 1 0 0,1 0-1 0 0,-2 3 0 0 0,-14 0-785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45.18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289 33 384 0 0,'1'-1'79'0'0,"0"1"-1"0"0,0 0 1 0 0,0 0 0 0 0,0 0 0 0 0,0-1-1 0 0,0 1 1 0 0,0 0 0 0 0,0-1-1 0 0,0 1 1 0 0,-1-1 0 0 0,1 1-1 0 0,0-1 1 0 0,0 1 0 0 0,0-1 0 0 0,-1 0-1 0 0,1 1 1 0 0,0-1 0 0 0,-1 0-1 0 0,2-1 1 0 0,-1-13 3728 0 0,-17 9-320 0 0,16 6-3282 0 0,-1 0-1 0 0,0 0 1 0 0,0-1-1 0 0,0 1 1 0 0,0 0 0 0 0,0 0-1 0 0,0 0 1 0 0,0 0-1 0 0,0 0 1 0 0,0 1-1 0 0,0-1 1 0 0,0 0-1 0 0,0 0 1 0 0,0 1 0 0 0,-1-1-1 0 0,-7 3 539 0 0,5-3-472 0 0,-22 2 1735 0 0,-1 1-1 0 0,1 1 1 0 0,1 2 0 0 0,-39 12 0 0 0,57-15-1642 0 0,-6 1 557 0 0,0 1 0 0 0,0 1-1 0 0,1 0 1 0 0,-19 12-1 0 0,31-18-893 0 0,-1 0 1 0 0,1 1-1 0 0,0-1 0 0 0,-1 0 0 0 0,1 1 0 0 0,0-1 0 0 0,-1 0 0 0 0,1 1 1 0 0,0-1-1 0 0,-1 0 0 0 0,1 1 0 0 0,0-1 0 0 0,-1 1 0 0 0,1-1 0 0 0,0 0 1 0 0,0 1-1 0 0,0-1 0 0 0,0 1 0 0 0,-1-1 0 0 0,1 1 0 0 0,0-1 0 0 0,0 1 1 0 0,0-1-1 0 0,0 1 0 0 0,0-1 0 0 0,0 1 0 0 0,0-1 0 0 0,0 0 1 0 0,0 1-1 0 0,0-1 0 0 0,1 1 0 0 0,-1-1 0 0 0,0 1 0 0 0,0-1 0 0 0,0 1 1 0 0,0-1-1 0 0,1 0 0 0 0,-1 1 0 0 0,0-1 0 0 0,1 1 0 0 0,-1-1 0 0 0,0 0 1 0 0,1 1-1 0 0,-1-1 0 0 0,17 10 186 0 0,-16-9-202 0 0,21 6 24 0 0,-1-1 0 0 0,1 0 1 0 0,0-2-1 0 0,41 4 0 0 0,16 3-36 0 0,-73-10-3 0 0,119 26-89 0 0,-108-22-2 0 0,0 0 0 0 0,0 1 1 0 0,0 1-1 0 0,29 18 0 0 0,-43-22 33 0 0,1 0 0 0 0,-1 0 0 0 0,0 0 0 0 0,0 1 0 0 0,-1 0 0 0 0,1-1 0 0 0,-1 1 0 0 0,0 0 0 0 0,0 0-1 0 0,0 0 1 0 0,1 5 0 0 0,3 5-195 0 0,-5-13 225 0 0,-1 1 1 0 0,0-1-1 0 0,0 0 1 0 0,0 0-1 0 0,0 0 1 0 0,0 1-1 0 0,0-1 1 0 0,0 0-1 0 0,0 0 1 0 0,0 1-1 0 0,0-1 1 0 0,0 0-1 0 0,-1 0 1 0 0,1 0-1 0 0,-1 0 1 0 0,1 1-1 0 0,-1-1 1 0 0,1 0-1 0 0,-1 0 1 0 0,0 0-1 0 0,1 0 1 0 0,-1 0-1 0 0,0 0 1 0 0,0-1-1 0 0,-1 3 1 0 0,-27 19-750 0 0,12-13-191 0 0,0-1 0 0 0,-1-1 0 0 0,0 0 0 0 0,0-1 0 0 0,-25 4 0 0 0,-97 8-7873 0 0,112-16 6685 0 0,17-1 861 0 0,0 0-1 0 0,0-1 1 0 0,-13-2-1 0 0,17 2 777 0 0,7 0 449 0 0,0 0-1 0 0,-1 0 1 0 0,1 0 0 0 0,-1 0 0 0 0,1 0-1 0 0,-1 0 1 0 0,1 0 0 0 0,-1 0 0 0 0,1 0 0 0 0,-1 0-1 0 0,1 0 1 0 0,-1 0 0 0 0,1 0 0 0 0,-1 0-1 0 0,1 0 1 0 0,-1 0 0 0 0,1 0 0 0 0,-1-1 0 0 0,1 1-1 0 0,-1 0 1 0 0,1 0 0 0 0,-1-1 0 0 0,1 1-1 0 0,0 0 1 0 0,-1-1 0 0 0,1 1 0 0 0,0 0 0 0 0,-1-1-1 0 0,1 1 1 0 0,0-1 0 0 0,-1 1 0 0 0,1 0-1 0 0,0-1 1 0 0,0 1 0 0 0,-1-1 0 0 0,1 1 0 0 0,0-1-1 0 0,0 1 1 0 0,0-1 0 0 0,0 1 0 0 0,0-2-1 0 0,0-4-1204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45.55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54 528 0 0,'35'-36'4222'0'0,"-34"35"-4119"0"0,-1 1 1 0 0,0 0 0 0 0,1-1 0 0 0,-1 1-1 0 0,0 0 1 0 0,0-1 0 0 0,0 1-1 0 0,1 0 1 0 0,-1-1 0 0 0,0 1-1 0 0,0-1 1 0 0,0 1 0 0 0,0 0-1 0 0,0-1 1 0 0,1 1 0 0 0,-1-1 0 0 0,0 1-1 0 0,0 0 1 0 0,0-1 0 0 0,0 1-1 0 0,0-1 1 0 0,-1 0 0 0 0,1 1-37 0 0,0 0 0 0 0,0 0 1 0 0,0-1-1 0 0,0 1 0 0 0,0 0 0 0 0,0 0 1 0 0,0 0-1 0 0,0-1 0 0 0,0 1 0 0 0,0 0 1 0 0,0 0-1 0 0,0-1 0 0 0,0 1 0 0 0,0 0 1 0 0,0 0-1 0 0,0 0 0 0 0,0-1 1 0 0,1 1-1 0 0,-1 0 0 0 0,0 0 0 0 0,0 0 1 0 0,0 0-1 0 0,0-1 0 0 0,0 1 0 0 0,0 0 1 0 0,1 0-1 0 0,-1 0 0 0 0,0 0 0 0 0,0-1 1 0 0,0 1-1 0 0,0 0 0 0 0,1 0 0 0 0,-1 0 1 0 0,0 0-1 0 0,0 0 0 0 0,1 0 1 0 0,0-1 244 0 0,0 1 1 0 0,0 0 0 0 0,0 0 0 0 0,0 0-1 0 0,0 0 1 0 0,0 0 0 0 0,0 0 0 0 0,0 0 0 0 0,-1 0-1 0 0,1 0 1 0 0,0 1 0 0 0,0-1 0 0 0,0 0-1 0 0,0 0 1 0 0,0 1 0 0 0,0-1 0 0 0,0 1 0 0 0,0-1-1 0 0,-1 1 1 0 0,1-1 0 0 0,0 1 0 0 0,1 0-1 0 0,15 21 3375 0 0,-2-3-1440 0 0,-8-13-1640 0 0,-1 0 1 0 0,0 1-1 0 0,0 0 0 0 0,0 0 0 0 0,-1 0 0 0 0,0 1 0 0 0,8 15 0 0 0,-10-15-278 0 0,-1 1-165 0 0,1-1 1 0 0,1 0 0 0 0,-1 0-1 0 0,1 0 1 0 0,0-1-1 0 0,1 1 1 0 0,0-1-1 0 0,6 8 1 0 0,18 17-52 0 0,-16 0-219 0 0,38 28-810 0 0,-29-31-64 0 0,-15-21 235 0 0,-1 0 1 0 0,0 0-1 0 0,7 13 1 0 0,-9-12 21 0 0,-1-3-482 0 0,-1 0 1 0 0,1 0-1 0 0,-1 0 0 0 0,0 0 0 0 0,0 0 0 0 0,-1 1 1 0 0,0-1-1 0 0,0 0 0 0 0,0 9 0 0 0,-1-14 1013 0 0,-1 0-1 0 0,1 0 1 0 0,0 0-1 0 0,-1 0 1 0 0,1-1-1 0 0,-1 1 1 0 0,1 0-1 0 0,-1 0 1 0 0,1 0-1 0 0,-1 0 1 0 0,1-1-1 0 0,-1 1 1 0 0,0 0-1 0 0,0-1 0 0 0,1 1 1 0 0,-1 0-1 0 0,0-1 1 0 0,0 1-1 0 0,0-1 1 0 0,0 0-1 0 0,1 1 1 0 0,-1-1-1 0 0,0 1 1 0 0,0-1-1 0 0,0 0 1 0 0,0 0-1 0 0,0 0 1 0 0,0 0-1 0 0,0 1 1 0 0,0-1-1 0 0,-2-1 0 0 0,-29 1-3840 0 0,13-4 2811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45.89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555 53 96 0 0,'2'-2'209'0'0,"-1"1"0"0"0,1-1 0 0 0,0 0-1 0 0,-1 0 1 0 0,1 0 0 0 0,-1 0 0 0 0,1 0 0 0 0,-1 0 0 0 0,0 0 0 0 0,0 0-1 0 0,1-4 1 0 0,-2 5-108 0 0,1 0 0 0 0,-1 1 0 0 0,0-1 0 0 0,0 1 0 0 0,0-1-1 0 0,0 0 1 0 0,0 1 0 0 0,0-1 0 0 0,0 1 0 0 0,0-1 0 0 0,-1 0 0 0 0,1 1-1 0 0,0-1 1 0 0,0 1 0 0 0,0-1 0 0 0,-1 0 0 0 0,1 1 0 0 0,0-1 0 0 0,-1 1-1 0 0,0-1 1 0 0,0 0-30 0 0,0 0-1 0 0,0 0 0 0 0,0 1 0 0 0,0-1 0 0 0,0 0 0 0 0,0 1 1 0 0,0-1-1 0 0,0 1 0 0 0,0 0 0 0 0,-1-1 0 0 0,1 1 1 0 0,0 0-1 0 0,0 0 0 0 0,-2 0 0 0 0,-98-5 2114 0 0,-115 9-1 0 0,43 1-2901 0 0,164-5 407 0 0,1 0 1 0 0,-1 1-1 0 0,1 0 0 0 0,-12 2 1 0 0,19-2 217 0 0,1-1 0 0 0,-1 0 1 0 0,1 1-1 0 0,-1-1 0 0 0,1 1 0 0 0,-1-1 1 0 0,1 1-1 0 0,-1-1 0 0 0,1 1 1 0 0,0-1-1 0 0,-1 1 0 0 0,1-1 1 0 0,0 1-1 0 0,-1 0 0 0 0,1-1 0 0 0,0 1 1 0 0,0-1-1 0 0,0 1 0 0 0,-1 0 1 0 0,1-1-1 0 0,0 1 0 0 0,0 0 1 0 0,0-1-1 0 0,0 1 0 0 0,0 0 0 0 0,0-1 1 0 0,0 1-1 0 0,1 0 0 0 0,-1-1 1 0 0,0 1-1 0 0,0-1 0 0 0,0 1 0 0 0,1 0 1 0 0,-1-1-1 0 0,0 1 0 0 0,1-1 1 0 0,-1 1-1 0 0,0-1 0 0 0,1 1 1 0 0,-1-1-1 0 0,1 1 0 0 0,-1-1 0 0 0,1 1 1 0 0,-1-1-1 0 0,2 1 0 0 0,2 1-122 0 0,1-1-1 0 0,0 0 0 0 0,0 0 0 0 0,-1-1 1 0 0,7 1-1 0 0,9 0-589 0 0,15 4-124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8:11.73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2025 1316 220 0 0,'3'-6'17462'0'0,"10"6"-16604"0"0,-10 0 1185 0 0,-6 0-2084 0 0,-26 0-5 0 0,-171 6 13 0 0,-76 3 107 0 0,-40 3 1130 0 0,93 6-164 0 0,52-5-396 0 0,12-7-558 0 0,133-4-84 0 0,0 0 0 0 0,1-2 0 0 0,-1-1 0 0 0,-37-6 0 0 0,22 2 74 0 0,22 4-66 0 0,0 0-14 0 0,18 0 2 0 0,-1-2-1 0 0,-6 2-4 0 0,0 0 1 0 0,1 1-1 0 0,-1-1 0 0 0,0 2 0 0 0,1-1 1 0 0,-14 3-1 0 0,-27 1-1 0 0,-136-4 44 0 0,177-5 31 0 0,-5 2 43 0 0,-1 0 0 0 0,-1 1 0 0 0,-20-1 0 0 0,31-2-61 0 0,0 5-15 0 0,3 0-23 0 0,-1 0 0 0 0,1 1 0 0 0,-1-1 0 0 0,1 0 0 0 0,-1 0 0 0 0,1 0 0 0 0,-1 0 0 0 0,1 0 0 0 0,0 0 0 0 0,-1 0 0 0 0,1 0 0 0 0,-1-1 0 0 0,1 1 1 0 0,-1 0-1 0 0,1 0 0 0 0,-1 0 0 0 0,1 0 0 0 0,0-1 0 0 0,-1 1 0 0 0,1 0 0 0 0,-1 0 0 0 0,1-1 0 0 0,0 1 0 0 0,-1 0 0 0 0,1-1 0 0 0,0 1 0 0 0,-1 0 0 0 0,1-1 0 0 0,0 1 1 0 0,-1-1-1 0 0,1 0 257 0 0,-3-4 411 0 0,-10 0-328 0 0,13 4-282 0 0,-1 0 0 0 0,0-1 0 0 0,1 1 0 0 0,-1 0 0 0 0,1 0 0 0 0,0-1 0 0 0,-1 1 0 0 0,1 0 0 0 0,0-1 0 0 0,0 1 0 0 0,0-1 1 0 0,0 1-1 0 0,0 0 0 0 0,0-1 0 0 0,0 1 0 0 0,1-3 0 0 0,-1 1 94 0 0,0 2-160 0 0,0 0 0 0 0,0 0 1 0 0,0 1-1 0 0,0-1 0 0 0,0 0 0 0 0,0 1 0 0 0,0-1 0 0 0,0 0 1 0 0,0 0-1 0 0,1 1 0 0 0,-1-1 0 0 0,0 0 0 0 0,0 1 0 0 0,1-1 1 0 0,-1 1-1 0 0,1-1 0 0 0,-1 0 0 0 0,0 1 0 0 0,1-1 0 0 0,-1 1 1 0 0,1-1-1 0 0,-1 1 0 0 0,1-1 0 0 0,-1 1 0 0 0,1-1 0 0 0,0 1 0 0 0,-1 0 1 0 0,1-1-1 0 0,-1 1 0 0 0,1 0 0 0 0,1-1 0 0 0,2-1-4 0 0,-4 2 2 0 0,1 0 0 0 0,-1-1 0 0 0,0 1 0 0 0,0 0 0 0 0,1-1 0 0 0,-1 1 0 0 0,0 0 0 0 0,0 0 0 0 0,0-1 0 0 0,1 1 0 0 0,-1 0 0 0 0,0-1 0 0 0,0 1 0 0 0,0 0 0 0 0,0-1 0 0 0,0 1 0 0 0,1-1 0 0 0,-1 1 0 0 0,0 0 0 0 0,0-1 0 0 0,0 1 0 0 0,0 0 0 0 0,0-1 0 0 0,0 1 0 0 0,0-1 0 0 0,-1 1 0 0 0,1 0 0 0 0,0-1 0 0 0,0 0 0 0 0,0 1 6 0 0,0 0 0 0 0,0-1 1 0 0,-1 1-1 0 0,1 0 0 0 0,0-1 1 0 0,0 1-1 0 0,0-1 0 0 0,0 1 1 0 0,0 0-1 0 0,0-1 0 0 0,0 1 0 0 0,0-1 1 0 0,0 1-1 0 0,1 0 0 0 0,-1-1 1 0 0,0 1-1 0 0,0 0 0 0 0,0-1 1 0 0,0 1-1 0 0,0 0 0 0 0,1-1 0 0 0,-1 1 1 0 0,0 0-1 0 0,0-1 0 0 0,1 1 1 0 0,-1 0-1 0 0,0-1 0 0 0,0 1 1 0 0,1-1-1 0 0,13-9 343 0 0,-12-12 528 0 0,-2 22-866 0 0,0-1 1 0 0,0 1-1 0 0,0-1 1 0 0,0 1-1 0 0,1 0 1 0 0,-1-1-1 0 0,0 1 1 0 0,0-1-1 0 0,0 1 1 0 0,0-1-1 0 0,1 1 1 0 0,-1 0-1 0 0,0-1 0 0 0,0 1 1 0 0,1-1-1 0 0,-1 1 1 0 0,0 0-1 0 0,1-1 1 0 0,-1 1-1 0 0,0 0 1 0 0,1 0-1 0 0,-1-1 1 0 0,0 1-1 0 0,1 0 1 0 0,-1 0-1 0 0,1-1 1 0 0,-1 1-1 0 0,1 0 0 0 0,-1 0 1 0 0,0 0-1 0 0,1 0 1 0 0,0 0-3 0 0,-1 0 0 0 0,1-1 1 0 0,-1 1-1 0 0,1 0 0 0 0,-1 0 1 0 0,1 0-1 0 0,-1-1 0 0 0,1 1 1 0 0,-1 0-1 0 0,1 0 0 0 0,-1-1 1 0 0,0 1-1 0 0,1 0 0 0 0,-1-1 1 0 0,0 1-1 0 0,1 0 0 0 0,-1-1 1 0 0,0 1-1 0 0,1-1 0 0 0,-1 1 1 0 0,0-1-1 0 0,0 1 0 0 0,0 0 1 0 0,1-1-1 0 0,-1 1 0 0 0,0-1 1 0 0,0 1-1 0 0,0-1 0 0 0,0 1 1 0 0,0-1-1 0 0,0 0 0 0 0,0 0 10 0 0,0-1 0 0 0,0 1-1 0 0,0 0 1 0 0,0-1 0 0 0,1 1-1 0 0,-1 0 1 0 0,0-1 0 0 0,0 1-1 0 0,1 0 1 0 0,-1 0 0 0 0,1 0 0 0 0,-1-1-1 0 0,1 1 1 0 0,0 0 0 0 0,0 0-1 0 0,-1 0 1 0 0,1 0 0 0 0,0 0-1 0 0,0 0 1 0 0,1-1 0 0 0,3-3 15 0 0,-4 4-24 0 0,-1 0-1 0 0,1 0 0 0 0,-1 0 1 0 0,1 0-1 0 0,-1 0 1 0 0,0 0-1 0 0,0 0 0 0 0,1 0 1 0 0,-1 0-1 0 0,0 0 1 0 0,0 0-1 0 0,0 0 1 0 0,0 0-1 0 0,0 0 0 0 0,0 0 1 0 0,0 0-1 0 0,-1-1 1 0 0,1 1-3 0 0,0 0 1 0 0,0 0-1 0 0,0 0 1 0 0,0 0 0 0 0,0 0-1 0 0,0 0 1 0 0,0 0-1 0 0,0 0 1 0 0,0 0-1 0 0,0 0 1 0 0,0 0 0 0 0,1 0-1 0 0,-1 0 1 0 0,0 0-1 0 0,1 0 1 0 0,-1 0 0 0 0,2-1-1 0 0,0-1 13 0 0,-1 2-12 0 0,0 1 1 0 0,0-1 0 0 0,0 0-1 0 0,0 0 1 0 0,0 1 0 0 0,0-1 0 0 0,0 0-1 0 0,0 0 1 0 0,0 0 0 0 0,-1 0 0 0 0,1 0-1 0 0,-1 0 1 0 0,1 0 0 0 0,0-1-1 0 0,-1 1 1 0 0,0 0 0 0 0,1 0 0 0 0,-1 0-1 0 0,0-1 1 0 0,0 1 0 0 0,1 0 0 0 0,-1 0-1 0 0,0-1 1 0 0,0 1 0 0 0,0 0-1 0 0,-1 0 1 0 0,1 0 0 0 0,0-1 0 0 0,0 1-1 0 0,-1 0 1 0 0,1 0 0 0 0,0 0 0 0 0,-1-1-1 0 0,1 1 1 0 0,-2-1 0 0 0,1 0 4 0 0,-1 1-1 0 0,0-1 1 0 0,1 0 0 0 0,0 0 0 0 0,-1 0-1 0 0,1 0 1 0 0,0 0 0 0 0,0 0 0 0 0,0-1 0 0 0,0 1-1 0 0,1 0 1 0 0,-1 0 0 0 0,1-1 0 0 0,-1 1-1 0 0,1 0 1 0 0,0-1 0 0 0,-1 1 0 0 0,1-1 0 0 0,1 1-1 0 0,-1-4 1 0 0,0 5-10 0 0,0-1 0 0 0,0 1 0 0 0,0 0-1 0 0,0 0 1 0 0,-1 0 0 0 0,1 0 0 0 0,0-1 0 0 0,-1 1 0 0 0,1 0-1 0 0,-1 0 1 0 0,0 0 0 0 0,1 0 0 0 0,-1 0 0 0 0,0 0-1 0 0,1 0 1 0 0,-1 0 0 0 0,-1-1 0 0 0,1 2-1 0 0,0-1-1 0 0,0 0 1 0 0,0 0 0 0 0,1 0 0 0 0,-1 0-1 0 0,0 0 1 0 0,1 0 0 0 0,-1 0 0 0 0,1 0-1 0 0,-1-1 1 0 0,1 1 0 0 0,-1 0-1 0 0,1 0 1 0 0,0 0 0 0 0,0 0 0 0 0,-1-1-1 0 0,1 0 1 0 0,0 0-1 0 0,0 1 0 0 0,0 0 1 0 0,0 0-1 0 0,0-1 0 0 0,-1 1 0 0 0,1 0 0 0 0,0 0 0 0 0,-1-1 0 0 0,1 1 0 0 0,-1 0 1 0 0,1 0-1 0 0,-1 0 0 0 0,0 0 0 0 0,0 0 0 0 0,1 0 0 0 0,-1 0 0 0 0,-2-2 0 0 0,3 3 0 0 0,-1-1-1 0 0,0 0 0 0 0,0 0 0 0 0,0 0 0 0 0,1 0 1 0 0,-1 0-1 0 0,1 0 0 0 0,-1 0 0 0 0,0 0 0 0 0,1 0 1 0 0,0 0-1 0 0,-1-1 0 0 0,1 1 0 0 0,0 0 1 0 0,0 0-1 0 0,-1 0 0 0 0,1-2 0 0 0,0-62 61 0 0,0 64-62 0 0,0 0 0 0 0,0 1 1 0 0,0-1-1 0 0,0 0 0 0 0,0 1 1 0 0,0-1-1 0 0,1 1 0 0 0,-1-1 1 0 0,0 1-1 0 0,0-1 0 0 0,0 0 1 0 0,1 1-1 0 0,-1-1 0 0 0,0 1 1 0 0,1-1-1 0 0,-1 1 1 0 0,0-1-1 0 0,1 1 0 0 0,-1-1 1 0 0,1 1-1 0 0,-1 0 0 0 0,1-1 1 0 0,-1 1-1 0 0,1-1 0 0 0,-1 1 1 0 0,1 0-1 0 0,0-1 0 0 0,0 1 1 0 0,-1 0-1 0 0,1-1 0 0 0,0 1 0 0 0,-1-1 1 0 0,1 1-1 0 0,-1-1 0 0 0,1 1 0 0 0,0-1 0 0 0,-1 1 1 0 0,1-1-1 0 0,-1 0 0 0 0,1 1 0 0 0,-1-1 0 0 0,0 0 1 0 0,1 1-1 0 0,-1-1 0 0 0,0 0 0 0 0,1 1 1 0 0,-1-1-1 0 0,0 0 0 0 0,0 0 0 0 0,0 1 0 0 0,0-1 1 0 0,0 0-1 0 0,0 0 0 0 0,0 0 0 0 0,0-1 1 0 0,0-8-1 0 0,-1 7 1 0 0,1 0-1 0 0,-1 0 1 0 0,1 0-1 0 0,0 0 1 0 0,0-1-1 0 0,0 1 1 0 0,1 0-1 0 0,-1 0 1 0 0,1 0-1 0 0,0 0 1 0 0,1-5-1 0 0,4 2 1 0 0,-5 6-1 0 0,0-1 1 0 0,0 0 0 0 0,-1 0-1 0 0,1 0 1 0 0,0 0 0 0 0,0 0-1 0 0,0 0 1 0 0,-1-1 0 0 0,1 1 0 0 0,-1 0-1 0 0,1 0 1 0 0,-1 0 0 0 0,1-1-1 0 0,-1 1 1 0 0,0 0 0 0 0,0 0 0 0 0,1-1-1 0 0,-1 1 1 0 0,0 0 0 0 0,0 0-1 0 0,0-1 1 0 0,-1 0 0 0 0,1-89 60 0 0,0 90-61 0 0,0 1 0 0 0,0-1 0 0 0,0 0 0 0 0,0 1 1 0 0,0-1-1 0 0,0 0 0 0 0,0 1 0 0 0,0-1 0 0 0,-1 0 1 0 0,1 1-1 0 0,0-1 0 0 0,0 0 0 0 0,-1 1 0 0 0,1-1 1 0 0,-1 1-1 0 0,1-1 0 0 0,0 0 0 0 0,-1 1 0 0 0,1-1 1 0 0,-1 1-1 0 0,1-1 0 0 0,-1 1 0 0 0,1 0 0 0 0,-1-1 1 0 0,0 1-1 0 0,0-1 0 0 0,0 1 0 0 0,1-1 0 0 0,-1 1 0 0 0,0 0 0 0 0,1-1 0 0 0,-1 1 0 0 0,1-1 0 0 0,-1 1 0 0 0,1-1 0 0 0,-1 1 0 0 0,1-1 0 0 0,-1 1 0 0 0,1-1 0 0 0,0 1 0 0 0,-1-1 0 0 0,1 0 0 0 0,0 1 0 0 0,-1-1 0 0 0,1 1 0 0 0,0-1 0 0 0,0 0 0 0 0,0 0 0 0 0,-1 1 0 0 0,1-1 0 0 0,0 0 0 0 0,0 1 1 0 0,0-2-1 0 0,0-154 166 0 0,0 155-164 0 0,0-1 1 0 0,0 1 0 0 0,0-1 0 0 0,-1 1 0 0 0,1 0 0 0 0,-1-1-1 0 0,1 1 1 0 0,-1-1 0 0 0,1 1 0 0 0,-1 0 0 0 0,0-1 0 0 0,0 1-1 0 0,1 0 1 0 0,-3-2 0 0 0,2 2-1 0 0,0 0 1 0 0,0-1-1 0 0,0 1 0 0 0,0-1 0 0 0,0 1 0 0 0,1-1 0 0 0,-1 1 1 0 0,0-1-1 0 0,1 0 0 0 0,-1 1 0 0 0,1-1 0 0 0,0 0 1 0 0,-1 1-1 0 0,1-4 0 0 0,0-102 23 0 0,0 106-25 0 0,0 0 0 0 0,0 1 0 0 0,0-1 0 0 0,0 0 0 0 0,0 0 0 0 0,0 1 0 0 0,0-1 0 0 0,-1 0 0 0 0,1 1 0 0 0,0-1 0 0 0,0 0 0 0 0,-1 1 0 0 0,1-1 0 0 0,0 1 0 0 0,-1-1 0 0 0,1 0 0 0 0,-1 1 0 0 0,1-1 0 0 0,0 1 0 0 0,-1-1 0 0 0,0 1 1 0 0,1 0-1 0 0,-1-1 0 0 0,1 1 0 0 0,-1-1 0 0 0,0 1 0 0 0,0-1 0 0 0,0 1 0 0 0,1 0 0 0 0,-1-1 0 0 0,1 1 0 0 0,-1-1 0 0 0,1 1 1 0 0,-1-1-1 0 0,1 1 0 0 0,-1-1 0 0 0,1 1 0 0 0,-1-1 0 0 0,1 1 0 0 0,-1-1 1 0 0,1 1-1 0 0,0-1 0 0 0,-1 0 0 0 0,1 1 0 0 0,0-1 0 0 0,0 0 0 0 0,0 1 0 0 0,-1-1 1 0 0,1 0-1 0 0,0 1 0 0 0,0-1 0 0 0,0 0 0 0 0,0-1 0 0 0,0-56 55 0 0,0 58-55 0 0,0-1 1 0 0,0 1-1 0 0,0-1 1 0 0,0 1-1 0 0,0-1 0 0 0,0 1 1 0 0,1 0-1 0 0,-1-1 1 0 0,0 1-1 0 0,0-1 1 0 0,0 1-1 0 0,1-1 0 0 0,-1 1 1 0 0,0-1-1 0 0,0 1 1 0 0,1 0-1 0 0,-1-1 0 0 0,0 1 1 0 0,1 0-1 0 0,-1-1 1 0 0,0 1-1 0 0,1 0 1 0 0,-1-1-1 0 0,1 1 0 0 0,-1 0 1 0 0,0 0-1 0 0,1-1 1 0 0,-1 1-1 0 0,1 0 0 0 0,-1 0 1 0 0,1 0-1 0 0,0 0 1 0 0,-1 0-1 0 0,1 0 1 0 0,-1-1 0 0 0,1 1-1 0 0,-1 0 1 0 0,0 0-1 0 0,1 0 1 0 0,-1 0 0 0 0,1-1-1 0 0,-1 1 1 0 0,1 0-1 0 0,-1-1 1 0 0,0 1 0 0 0,1 0-1 0 0,-1-1 1 0 0,0 1 0 0 0,1 0-1 0 0,-1-1 1 0 0,0 1-1 0 0,1 0 1 0 0,-1-1 0 0 0,0 1-1 0 0,0-1 1 0 0,0 1-1 0 0,1-1 1 0 0,-1 1 0 0 0,0-1-1 0 0,0 1 1 0 0,0 0-1 0 0,0-1 1 0 0,0 1 0 0 0,0-1-1 0 0,0 0 1 0 0,0-137 90 0 0,16 133-63 0 0,-13 4 0 0 0,-3 0 10 0 0,0 0-29 0 0,0 0 1 0 0,0 1 0 0 0,0-1 0 0 0,0 0-1 0 0,0 1 1 0 0,0-1 0 0 0,0 0 0 0 0,0 1-1 0 0,0-1 1 0 0,0 0 0 0 0,0 1 0 0 0,0-1-1 0 0,1 0 1 0 0,-1 1 0 0 0,0-1 0 0 0,1 1-1 0 0,-1-1 1 0 0,0 1 0 0 0,1-1 0 0 0,-1 0-1 0 0,3 1-3 0 0,-2 0-6 0 0,-1 0 1 0 0,1 0 0 0 0,-1 0-1 0 0,1 0 1 0 0,-1 0 0 0 0,1 0 0 0 0,0 0-1 0 0,-1 0 1 0 0,1 0 0 0 0,-1 0-1 0 0,1-1 1 0 0,-1 1 0 0 0,1 0 0 0 0,-1 0-1 0 0,1 0 1 0 0,-1-1 0 0 0,1 1 0 0 0,-1 0-1 0 0,1-1 1 0 0,-1 1 0 0 0,0 0-1 0 0,1-1 1 0 0,-1 1 0 0 0,1-1 0 0 0,-1 0-1 0 0,16 0 1 0 0,7-8-18 0 0,12 1-11 0 0,-25 5 27 0 0,-1 1 0 0 0,1 0 0 0 0,18 0 0 0 0,-15 1-3 0 0,0 0-1 0 0,26-6 0 0 0,-6 1-3 0 0,101-7-17 0 0,-93 9 10 0 0,61 3 0 0 0,-54 2 18 0 0,82 4-4 0 0,-33-1-4 0 0,-54-2 5 0 0,412 25-10 0 0,-411-23 5 0 0,26 2-2 0 0,214-1-90 0 0,-262-5 85 0 0,-13-1 6 0 0,-1 1 0 0 0,1 1 0 0 0,-1-1 0 0 0,1 1 0 0 0,8 3 0 0 0,-5-3-8 0 0,-1 1-1 0 0,1-2 1 0 0,0 1 0 0 0,17-3 0 0 0,7 1-96 0 0,-1 1-53 0 0,-32 0 132 0 0,-3 0-187 0 0,0 1 215 0 0,1-1 0 0 0,-1 1 0 0 0,0-1 0 0 0,1 1 0 0 0,-1 0 0 0 0,0-1 0 0 0,1 1 0 0 0,-1-1 0 0 0,1 0 0 0 0,-1 1 0 0 0,1-1 0 0 0,-1 1 0 0 0,1-1 0 0 0,-1 0 0 0 0,1 1 0 0 0,0-1 0 0 0,-1 0 0 0 0,1 0 0 0 0,-1 1 0 0 0,1-1 0 0 0,0 0 0 0 0,-1 0 0 0 0,1 0 0 0 0,0 0 0 0 0,0 0 0 0 0,1 0-5 0 0,-2 1 6 0 0,1 0 1 0 0,-1-1 0 0 0,0 1 0 0 0,1-1 0 0 0,-1 1 0 0 0,0 0 0 0 0,1 0 0 0 0,-1-1 0 0 0,0 1 0 0 0,0 0 0 0 0,0-1 0 0 0,0 1 0 0 0,1 0 0 0 0,-1 0 0 0 0,0-1 0 0 0,0 1-1 0 0,0 0 1 0 0,-1-1 0 0 0,1 1 0 0 0,0 0 0 0 0,0 1 0 0 0,0 0 5 0 0,-1 0-1 0 0,1 0 0 0 0,0 0 1 0 0,0 0-1 0 0,0 0 0 0 0,1 0 1 0 0,-1 0-1 0 0,1 0 0 0 0,-1 0 1 0 0,1 0-1 0 0,-1 0 0 0 0,1 0 1 0 0,0 0-1 0 0,0 0 1 0 0,0 0-1 0 0,0-1 0 0 0,0 1 1 0 0,1 0-1 0 0,-1-1 0 0 0,3 4 1 0 0,-3-5-3 0 0,0 3 5 0 0,0-1 1 0 0,-1 0 0 0 0,1 1-1 0 0,0-1 1 0 0,-1 0 0 0 0,1 1-1 0 0,-1-1 1 0 0,0 1 0 0 0,0-1 0 0 0,0 0-1 0 0,0 1 1 0 0,0-1 0 0 0,-1 4-1 0 0,0 7 70 0 0,1 66 340 0 0,0-77-410 0 0,0 0 0 0 0,0-1 0 0 0,0 1 0 0 0,1 0-1 0 0,-1 0 1 0 0,1-1 0 0 0,-1 1 0 0 0,1 0 0 0 0,-1-1 0 0 0,1 1 0 0 0,0 0 0 0 0,0-1 0 0 0,0 1 0 0 0,1 1-1 0 0,0-2-2 0 0,-1 1 0 0 0,0-1 0 0 0,0 1 0 0 0,-1-1-1 0 0,1 1 1 0 0,0 0 0 0 0,0-1 0 0 0,-1 1-1 0 0,1 0 1 0 0,-1-1 0 0 0,0 1 0 0 0,1 0-1 0 0,-1-1 1 0 0,0 4 0 0 0,0 171 177 0 0,0-174-178 0 0,0 0 0 0 0,0 0 0 0 0,0-1-1 0 0,-1 1 1 0 0,1 0 0 0 0,-1 0 0 0 0,1-1 0 0 0,-1 1 0 0 0,1 0 0 0 0,-1-1 0 0 0,0 1 0 0 0,0 0-1 0 0,0-1 1 0 0,-2 3 0 0 0,2-3 0 0 0,0 1 0 0 0,0-1 0 0 0,0 1 0 0 0,0-1 0 0 0,1 1 0 0 0,-1-1-1 0 0,0 1 1 0 0,1 0 0 0 0,-1-1 0 0 0,1 1 0 0 0,0 0 0 0 0,-1-1 0 0 0,1 1 0 0 0,0 3 0 0 0,0-3 2 0 0,0 0 1 0 0,0 0 0 0 0,0 0-1 0 0,0 1 1 0 0,0-1 0 0 0,-1 0-1 0 0,1 0 1 0 0,-1 0 0 0 0,1 0-1 0 0,-1 0 1 0 0,0 0 0 0 0,0 0-1 0 0,0 0 1 0 0,0 0 0 0 0,0 0-1 0 0,0 0 1 0 0,-2 1 0 0 0,-1 2 6 0 0,2 7 20 0 0,2-11-27 0 0,0 0-1 0 0,0 0 0 0 0,0-1 1 0 0,0 1-1 0 0,0 0 0 0 0,-1 0 1 0 0,1 0-1 0 0,0 0 0 0 0,0-1 1 0 0,0 1-1 0 0,-1 0 0 0 0,1 0 1 0 0,0 0-1 0 0,-1-1 0 0 0,1 1 1 0 0,-1 0-1 0 0,-5 4 11 0 0,6-4-8 0 0,-1 0 0 0 0,0-1 0 0 0,0 1 0 0 0,0 0 0 0 0,1 0 0 0 0,-1 0-1 0 0,0-1 1 0 0,1 1 0 0 0,-1 0 0 0 0,1 0 0 0 0,-1 0 0 0 0,1 0 0 0 0,-1 0 0 0 0,1 0 0 0 0,0 0 0 0 0,-1 0-1 0 0,1 0 1 0 0,0 0 0 0 0,0 0 0 0 0,0 0 0 0 0,0 2 0 0 0,0-2-4 0 0,0-1 1 0 0,0 1-1 0 0,0 0 0 0 0,0-1 1 0 0,0 1-1 0 0,-1-1 0 0 0,1 1 1 0 0,0 0-1 0 0,0-1 0 0 0,0 1 1 0 0,0-1-1 0 0,-1 1 0 0 0,1-1 0 0 0,0 1 1 0 0,-1 0-1 0 0,1-1 0 0 0,0 0 1 0 0,-1 1-1 0 0,1-1 0 0 0,-1 1 1 0 0,1-1-1 0 0,-1 1 0 0 0,1-1 1 0 0,-1 0-1 0 0,1 1 0 0 0,-1-1 1 0 0,0 1-1 0 0,0-1 1 0 0,1 0-1 0 0,-1 1 1 0 0,0-1-1 0 0,1 0 1 0 0,-1 1-1 0 0,0-1 1 0 0,1 1-1 0 0,-1 0 1 0 0,1-1-1 0 0,-1 1 1 0 0,1-1-1 0 0,-1 1 1 0 0,1 0-1 0 0,0-1 1 0 0,-1 1-1 0 0,1 0 1 0 0,0-1-1 0 0,-1 1 1 0 0,1 0-1 0 0,0 0 1 0 0,0-1-1 0 0,0 1 1 0 0,0 0-1 0 0,-1 0 1 0 0,1 0-1 0 0,0-1 1 0 0,1 2-1 0 0,-1-1 2 0 0,0 1-1 0 0,0-1 1 0 0,1 0-1 0 0,-1 0 0 0 0,0 0 1 0 0,0 0-1 0 0,0 0 1 0 0,0 0-1 0 0,-1 0 1 0 0,1 0-1 0 0,0 1 1 0 0,0-1-1 0 0,-1 0 0 0 0,1 0 1 0 0,0 0-1 0 0,-1 0 1 0 0,1 0-1 0 0,-1 0 1 0 0,0 0-1 0 0,1 0 0 0 0,-1 0 1 0 0,0-1-1 0 0,1 1 1 0 0,-1 0-1 0 0,0 0 1 0 0,0-1-1 0 0,0 1 1 0 0,0 0-1 0 0,0-1 0 0 0,1 1 1 0 0,-1-1-1 0 0,-2 2 1 0 0,2-1 0 0 0,0 1 1 0 0,0 0 0 0 0,1 0-1 0 0,-1 0 1 0 0,1 0 0 0 0,-1 0 0 0 0,1 0-1 0 0,0 0 1 0 0,0 0 0 0 0,0 0-1 0 0,0 0 1 0 0,0 0 0 0 0,0 0-1 0 0,1 2 1 0 0,0 3 3 0 0,-1 73 30 0 0,0-80-37 0 0,0 1-1 0 0,0-1 1 0 0,0 1-1 0 0,0-1 1 0 0,0 1-1 0 0,0-1 1 0 0,0 1-1 0 0,1-1 1 0 0,-1 1-1 0 0,0-1 1 0 0,0 1-1 0 0,1-1 1 0 0,-1 1-1 0 0,0-1 1 0 0,0 1-1 0 0,1-1 1 0 0,-1 0 0 0 0,1 1-1 0 0,-1-1 1 0 0,0 0-1 0 0,1 1 1 0 0,-1-1-1 0 0,1 0 1 0 0,-1 0-1 0 0,1 1 1 0 0,-1-1-1 0 0,1 0 1 0 0,0 1-1 0 0,0-1 0 0 0,-1 0 1 0 0,1 0-1 0 0,-1 1 1 0 0,1-1-1 0 0,-1 0 1 0 0,1 1-1 0 0,-1-1 1 0 0,1 1-1 0 0,-1-1 0 0 0,1 1 1 0 0,-1-1-1 0 0,1 1 1 0 0,-1-1-1 0 0,0 1 1 0 0,1-1-1 0 0,-1 1 1 0 0,0 0-1 0 0,1-1 0 0 0,-1 1 1 0 0,0-1-1 0 0,0 1 1 0 0,0 0-1 0 0,0-1 1 0 0,1 1-1 0 0,-1 0 1 0 0,0 1-1 0 0,0 35 0 0 0,0-36 0 0 0,0-1 0 0 0,0 0 0 0 0,0 1 0 0 0,0-1 0 0 0,0 0 0 0 0,0 1 0 0 0,0-1 0 0 0,0 0 0 0 0,1 1 0 0 0,-1-1 0 0 0,0 0 0 0 0,0 1 0 0 0,0-1 0 0 0,1 0 0 0 0,-1 1 0 0 0,0-1 0 0 0,0 0 0 0 0,1 1 0 0 0,-1-1 0 0 0,0 0 0 0 0,1 0 0 0 0,-1 0 0 0 0,0 1 0 0 0,1-1 0 0 0,-1 0 0 0 0,0 0 0 0 0,1 0 0 0 0,-1 0 0 0 0,0 0 0 0 0,1 1 0 0 0,-1-1 0 0 0,1 0 0 0 0,0 0 0 0 0,-1 0 0 0 0,1 0 0 0 0,-1 0 0 0 0,1 0 0 0 0,-1 0 0 0 0,1 1 0 0 0,-1-1 0 0 0,0 0 0 0 0,1 0 0 0 0,-1 1 0 0 0,1-1 0 0 0,-1 0 0 0 0,1 1 0 0 0,-1-1 0 0 0,0 0 0 0 0,1 1 0 0 0,-1-1 0 0 0,0 0 0 0 0,1 1 0 0 0,-1-1 0 0 0,0 1 0 0 0,1-1 0 0 0,-1 1 0 0 0,0-1 0 0 0,0 1 0 0 0,0-1 0 0 0,0 1 0 0 0,1-1 0 0 0,-1 1 0 0 0,0-1 0 0 0,0 1 0 0 0,0-1 0 0 0,0 2 0 0 0,0-2 0 0 0,-1 1 0 0 0,1 0 0 0 0,0-1 0 0 0,0 1 0 0 0,0 0 0 0 0,0 0 0 0 0,0-1 0 0 0,1 1 0 0 0,-1 0 0 0 0,0-1 0 0 0,0 1 0 0 0,0 0 0 0 0,1-1 0 0 0,-1 1 0 0 0,0 0 0 0 0,0-1 0 0 0,1 1 0 0 0,-1-1 0 0 0,1 1 0 0 0,-1 0 0 0 0,0-1 0 0 0,1 1 0 0 0,-1-1 0 0 0,1 1 0 0 0,0-1 0 0 0,-1 0 0 0 0,1 1 0 0 0,-1-1 0 0 0,1 1 0 0 0,0-1 0 0 0,-1 0 0 0 0,2 1 0 0 0,3 1 0 0 0,-5-2 0 0 0,0 1 0 0 0,1-1 0 0 0,-1 0 0 0 0,0 1 0 0 0,1-1 0 0 0,-1 1 0 0 0,0-1 0 0 0,0 1 0 0 0,1-1 0 0 0,-1 0 0 0 0,0 1 0 0 0,0-1 0 0 0,0 1 0 0 0,0-1 0 0 0,1 1 0 0 0,-1-1 0 0 0,0 1 0 0 0,0-1 0 0 0,0 1 0 0 0,0-1 0 0 0,0 1 0 0 0,0-1 0 0 0,0 1 0 0 0,0-1 0 0 0,-1 1 0 0 0,1-1 0 0 0,0 2 0 0 0,0-2 0 0 0,-1 0 0 0 0,1 1 0 0 0,0-1 0 0 0,0 1 0 0 0,0-1 0 0 0,0 1 0 0 0,0-1 0 0 0,0 1 0 0 0,0-1 0 0 0,0 1 0 0 0,0-1 0 0 0,0 1 0 0 0,0-1 0 0 0,0 1 0 0 0,0-1 0 0 0,0 1 0 0 0,1-1 0 0 0,-1 1 0 0 0,0-1 0 0 0,0 1 0 0 0,1-1 0 0 0,-1 0 0 0 0,0 1 0 0 0,0-1 0 0 0,1 1 0 0 0,-1-1 0 0 0,1 1 0 0 0,0-1 0 0 0,0 1 0 0 0,0 0 0 0 0,0-1 0 0 0,0 1 0 0 0,0 0 0 0 0,0-1 0 0 0,0 1 0 0 0,-1 0 0 0 0,1 0 0 0 0,0 0 0 0 0,-1-1 0 0 0,1 1 0 0 0,0 0 0 0 0,-1 0 0 0 0,1 0 0 0 0,0 2 0 0 0,1 23 0 0 0,-2-25 0 0 0,0 0 0 0 0,0-1 0 0 0,0 1 0 0 0,0-1 0 0 0,0 1 0 0 0,0-1 0 0 0,0 1 0 0 0,0-1 0 0 0,1 1 0 0 0,-1-1 0 0 0,0 1 0 0 0,0-1 0 0 0,0 1 0 0 0,1-1 0 0 0,-1 1 0 0 0,0-1 0 0 0,1 0 0 0 0,-1 1 0 0 0,0-1 0 0 0,1 1 0 0 0,-1-1 0 0 0,1 0 0 0 0,-1 1 0 0 0,1-1 0 0 0,-1 0 0 0 0,0 1 0 0 0,1-1 0 0 0,-1 0 0 0 0,2 0 0 0 0,-2 1 0 0 0,1-1 0 0 0,0 0 0 0 0,-1 1 0 0 0,1-1 0 0 0,-1 0 0 0 0,1 1 0 0 0,-1-1 0 0 0,1 0 0 0 0,-1 1 0 0 0,1-1 0 0 0,-1 1 0 0 0,1-1 0 0 0,-1 1 0 0 0,1-1 0 0 0,-1 1 0 0 0,0 0 0 0 0,1-1 0 0 0,-1 1 0 0 0,0-1 0 0 0,0 1 0 0 0,0 0 0 0 0,1-1 0 0 0,-1 1 0 0 0,0 0 0 0 0,0-1 0 0 0,0 1 0 0 0,0 0 0 0 0,0 1 0 0 0,0-1 0 0 0,-1 0 0 0 0,1 0 0 0 0,0 0 0 0 0,0 0 0 0 0,0 0 0 0 0,0 0 0 0 0,0 0 0 0 0,0 1 0 0 0,0-1 0 0 0,0 0 0 0 0,1 0 0 0 0,-1 0 0 0 0,0 0 0 0 0,1 0 0 0 0,-1 0 0 0 0,1 0 0 0 0,-1 0 0 0 0,1 0 0 0 0,-1 0 0 0 0,1 0 0 0 0,0 0 0 0 0,-1 0 0 0 0,1-1 0 0 0,0 1 0 0 0,0 0 0 0 0,-1 0 0 0 0,1-1 0 0 0,0 1 0 0 0,0 0 0 0 0,0-1 0 0 0,0 1 0 0 0,2 0 0 0 0,-3-1 0 0 0,1 1 0 0 0,-1 0 0 0 0,1-1 0 0 0,-1 1 0 0 0,1-1 0 0 0,-1 1 0 0 0,1 0 0 0 0,-1-1 0 0 0,0 1 0 0 0,1 0 0 0 0,-1 0 0 0 0,0-1 0 0 0,0 1 0 0 0,0 0 0 0 0,0 0 0 0 0,1-1 0 0 0,-1 1 0 0 0,0 0 0 0 0,0 0 0 0 0,0-1 0 0 0,-1 1 0 0 0,1 0 0 0 0,0 0 0 0 0,0-1 0 0 0,0 1 0 0 0,-1 1 0 0 0,0 32 0 0 0,1 57 0 0 0,-3-70-1668 0 0,-5-15-2145 0 0,8-6 3635 0 0,-1 0 0 0 0,1 1 1 0 0,-1-1-1 0 0,1 0 1 0 0,-1 0-1 0 0,1 1 1 0 0,-1-1-1 0 0,1 0 1 0 0,-1 1-1 0 0,1-1 1 0 0,0 0-1 0 0,-1 1 1 0 0,1-1-1 0 0,0 1 1 0 0,-1-1-1 0 0,1 0 1 0 0,0 1-1 0 0,0-1 0 0 0,-1 1 1 0 0,1-1-1 0 0,0 1 1 0 0,0-1-1 0 0,0 1 1 0 0,0 0-1 0 0,-1-1 1 0 0,1 1-1 0 0,0-1 1 0 0,0 1-1 0 0,0-1 1 0 0,0 1-1 0 0,0-1 1 0 0,1 1-1 0 0,-1-1 0 0 0,0 2 1 0 0,19-3-9259 0 0,35-5 1606 0 0,-32-3 5188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46.21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153 68 300 0 0,'10'-2'498'0'0,"-8"2"-420"0"0,-1 0-1 0 0,0 0 0 0 0,0 0 1 0 0,0 0-1 0 0,0 0 1 0 0,0-1-1 0 0,1 1 0 0 0,-1 0 1 0 0,0-1-1 0 0,0 1 0 0 0,0 0 1 0 0,0-1-1 0 0,0 1 1 0 0,0-1-1 0 0,0 0 0 0 0,0 1 1 0 0,0-1-1 0 0,0 0 0 0 0,-1 1 1 0 0,1-1-1 0 0,0 0 1 0 0,0 0-1 0 0,-1 0 0 0 0,1 0 1 0 0,0 0-1 0 0,-1 0 0 0 0,1 0 1 0 0,-1 0-1 0 0,1 0 1 0 0,0-2-1 0 0,-2 2-7 0 0,1 0 1 0 0,-1 0-1 0 0,1 0 1 0 0,-1 0-1 0 0,1 0 1 0 0,-1 0-1 0 0,1 0 1 0 0,-1 1-1 0 0,0-1 1 0 0,0 0-1 0 0,1 0 0 0 0,-1 0 1 0 0,0 1-1 0 0,0-1 1 0 0,0 0-1 0 0,0 1 1 0 0,-2-2-1 0 0,-5-4 862 0 0,8 6-929 0 0,-2-2 291 0 0,-1-1 1 0 0,0 1-1 0 0,1 0 0 0 0,-1 1 0 0 0,0-1 1 0 0,0 0-1 0 0,0 1 0 0 0,0-1 0 0 0,-7-1 1 0 0,5 3 168 0 0,1-1-82 0 0,0 0 0 0 0,0 0 0 0 0,1 1-1 0 0,-1-1 1 0 0,0 1 0 0 0,0 0-1 0 0,1 0 1 0 0,-1 0 0 0 0,0 1 0 0 0,0 0-1 0 0,1-1 1 0 0,-1 1 0 0 0,0 0 0 0 0,1 1-1 0 0,-1-1 1 0 0,1 1 0 0 0,-1-1-1 0 0,-3 4 1 0 0,-13 6 532 0 0,18-11-864 0 0,1 0-1 0 0,-1 1 1 0 0,0-1 0 0 0,0 1 0 0 0,1 0 0 0 0,-1 0 0 0 0,1 0 0 0 0,-1 0-1 0 0,0 0 1 0 0,1 0 0 0 0,0 0 0 0 0,-1 0 0 0 0,1 0 0 0 0,0 1 0 0 0,-1-1-1 0 0,1 0 1 0 0,0 1 0 0 0,0-1 0 0 0,0 1 0 0 0,0 0 0 0 0,1-1 0 0 0,-1 1 0 0 0,0 0-1 0 0,1-1 1 0 0,-1 1 0 0 0,1 0 0 0 0,-1 0 0 0 0,1 1 0 0 0,2 17-809 0 0,-1-19 701 0 0,-1-1-1 0 0,1 1 1 0 0,0 0 0 0 0,-1-1 0 0 0,1 1 0 0 0,0-1 0 0 0,0 1-1 0 0,-1-1 1 0 0,1 1 0 0 0,0-1 0 0 0,0 0 0 0 0,0 0-1 0 0,0 1 1 0 0,-1-1 0 0 0,3 0 0 0 0,0 6-643 0 0,-3-6 654 0 0,-1 0 1 0 0,1 0-1 0 0,0 0 0 0 0,0 0 1 0 0,0 1-1 0 0,0-1 0 0 0,0 0 1 0 0,0 0-1 0 0,0 0 0 0 0,0 0 1 0 0,1 0-1 0 0,-1 1 0 0 0,0-1 0 0 0,0 0 1 0 0,0 0-1 0 0,0 0 0 0 0,0 0 1 0 0,0 0-1 0 0,0 1 0 0 0,0-1 1 0 0,0 0-1 0 0,0 0 0 0 0,0 0 1 0 0,1 0-1 0 0,-1 0 0 0 0,0 0 1 0 0,0 0-1 0 0,0 1 0 0 0,0-1 0 0 0,0 0 1 0 0,0 0-1 0 0,1 0 0 0 0,-1 0 1 0 0,0 0-1 0 0,0 0 0 0 0,0 0 1 0 0,0 0-1 0 0,0 0 0 0 0,1 0 1 0 0,-1 0-1 0 0,15-1-882 0 0,0 0 1 0 0,0-2-1 0 0,0 1 1 0 0,14-6-1 0 0,-10 1 835 0 0,-18 7 122 0 0,-1-1 0 0 0,1 1 0 0 0,0 0 0 0 0,0 0 1 0 0,-1 0-1 0 0,1 0 0 0 0,0 0 0 0 0,-1-1 0 0 0,1 2 0 0 0,0-1 0 0 0,-1 0 0 0 0,1 0 1 0 0,0 0-1 0 0,-1 0 0 0 0,1 0 0 0 0,0 0 0 0 0,-1 1 0 0 0,1-1 0 0 0,0 0 1 0 0,-1 1-1 0 0,1-1 0 0 0,0 0 0 0 0,-1 1 0 0 0,1-1 0 0 0,-1 1 0 0 0,1-1 1 0 0,-1 1-1 0 0,1-1 0 0 0,-1 1 0 0 0,1-1 0 0 0,-1 1 0 0 0,0-1 0 0 0,1 1 1 0 0,-1 0-1 0 0,0-1 0 0 0,1 1 0 0 0,-1 0 0 0 0,0-1 0 0 0,0 1 0 0 0,0 0 0 0 0,0-1 1 0 0,0 1-1 0 0,1 0 0 0 0,-1-1 0 0 0,0 1 0 0 0,-1 1 0 0 0,1-2-28 0 0,1 1 0 0 0,-1-1 0 0 0,0 0 0 0 0,0 1 0 0 0,0-1 0 0 0,0 1 0 0 0,0-1 0 0 0,1 1 0 0 0,-1-1 0 0 0,0 0 0 0 0,0 1 0 0 0,0-1 0 0 0,1 0 0 0 0,-1 1 0 0 0,0-1 0 0 0,1 0 0 0 0,-1 1 0 0 0,0-1 0 0 0,1 0 0 0 0,-1 0 0 0 0,0 1 0 0 0,1-1 0 0 0,-1 0 0 0 0,1 0-1 0 0,-1 0 1 0 0,0 0 0 0 0,1 0 0 0 0,-1 1 0 0 0,1-1 0 0 0,0 0-10 0 0,-1 0 0 0 0,1 0-1 0 0,-1 0 1 0 0,1 0 0 0 0,-1 1 0 0 0,1-1-1 0 0,-1 0 1 0 0,1 0 0 0 0,-1 1-1 0 0,0-1 1 0 0,1 0 0 0 0,-1 1 0 0 0,1-1-1 0 0,-1 0 1 0 0,0 1 0 0 0,1-1 0 0 0,-1 0-1 0 0,0 1 1 0 0,1-1 0 0 0,-1 1-1 0 0,0-1 1 0 0,0 1 0 0 0,1-1 0 0 0,-1 1-1 0 0,0-1 1 0 0,0 1 0 0 0,0-1-1 0 0,0 1 1 0 0,0-1 0 0 0,1 1 0 0 0,-1 1-153 0 0,0 0 1 0 0,1-1-1 0 0,-1 1 1 0 0,1 0-1 0 0,0-1 1 0 0,0 1 0 0 0,-1-1-1 0 0,1 1 1 0 0,0-1-1 0 0,0 1 1 0 0,1-1-1 0 0,-1 0 1 0 0,0 1 0 0 0,0-1-1 0 0,1 0 1 0 0,-1 0-1 0 0,0 0 1 0 0,1 0-1 0 0,-1 0 1 0 0,3 0-1 0 0,27 13-3295 0 0,-31-13 3350 0 0,1-1 0 0 0,0 0 0 0 0,0 0 0 0 0,0 0 1 0 0,0 0-1 0 0,0 0 0 0 0,0 0 0 0 0,0 0 0 0 0,0 0 0 0 0,0 0 1 0 0,0 0-1 0 0,0-1 0 0 0,0 1 0 0 0,-1 0 0 0 0,1-1 1 0 0,0 1-1 0 0,2-1 0 0 0,1-1-225 0 0,15-4-611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46.70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170 289 628 0 0,'0'-10'264'0'0,"-1"1"0"0"0,0 0 0 0 0,-1 0 0 0 0,-3-11 0 0 0,2 11 6 0 0,1 0 0 0 0,0 0-1 0 0,1 0 1 0 0,-1-10-1 0 0,2-115 7430 0 0,0 133-7533 0 0,0-1-1 0 0,0 1 1 0 0,0 0 0 0 0,0 0 0 0 0,1 0-1 0 0,-1 0 1 0 0,0 0 0 0 0,0 0 0 0 0,1 0-1 0 0,-1 0 1 0 0,1 0 0 0 0,-1 0-1 0 0,1 0 1 0 0,-1 0 0 0 0,1 0 0 0 0,-1 0-1 0 0,1 0 1 0 0,0 0 0 0 0,0 0 0 0 0,0 1-1 0 0,-1-1 1 0 0,1 0 0 0 0,2 0-1 0 0,0-2 446 0 0,4-9 3718 0 0,1 9-3250 0 0,-8 3-1027 0 0,0 0 0 0 0,1 0 1 0 0,-1 0-1 0 0,0-1 0 0 0,0 1 1 0 0,0 0-1 0 0,1 0 0 0 0,-1 0 1 0 0,0 0-1 0 0,0 0 0 0 0,0 0 1 0 0,1 0-1 0 0,-1 0 1 0 0,0 0-1 0 0,0 0 0 0 0,0 0 1 0 0,1 0-1 0 0,-1 0 0 0 0,0 0 1 0 0,0 0-1 0 0,0 0 0 0 0,1 0 1 0 0,-1 1-1 0 0,0-1 0 0 0,0 0 1 0 0,0 0-1 0 0,0 0 0 0 0,1 0 1 0 0,-1 0-1 0 0,0 0 0 0 0,0 1 1 0 0,0-1-1 0 0,0 0 0 0 0,1 0 1 0 0,-1 0-1 0 0,0 0 0 0 0,0 1 1 0 0,0-1-1 0 0,0 0 0 0 0,0 0 1 0 0,0 0-1 0 0,0 0 0 0 0,0 1 1 0 0,0-1-1 0 0,0 1 27 0 0,0-1 0 0 0,1 1 0 0 0,-1-1 0 0 0,0 1 0 0 0,0-1 0 0 0,0 1-1 0 0,0-1 1 0 0,0 1 0 0 0,0-1 0 0 0,1 1 0 0 0,-1-1 0 0 0,0 1 0 0 0,1-1 0 0 0,-1 0 0 0 0,0 1 0 0 0,0-1-1 0 0,1 1 1 0 0,-1-1 0 0 0,1 0 0 0 0,-1 1 0 0 0,0-1 0 0 0,1 0 0 0 0,-1 0 0 0 0,1 1 0 0 0,-1-1 0 0 0,1 0-1 0 0,0 1 1 0 0,-1-1-26 0 0,1 0-1 0 0,0 0 0 0 0,-1 1 0 0 0,1-1 0 0 0,0 1 0 0 0,-1-1 1 0 0,1 0-1 0 0,-1 1 0 0 0,1-1 0 0 0,-1 1 0 0 0,1 0 0 0 0,-1-1 1 0 0,1 1-1 0 0,-1-1 0 0 0,0 1 0 0 0,1 0 0 0 0,-1-1 1 0 0,0 1-1 0 0,1 0 0 0 0,-1-1 0 0 0,0 1 0 0 0,0 0 0 0 0,0-1 1 0 0,0 1-1 0 0,1 0 0 0 0,-1 0 0 0 0,0-1 0 0 0,0 2 0 0 0,-1 6 374 0 0,1-5-257 0 0,0 1 0 0 0,0-1 0 0 0,0 1 1 0 0,0 0-1 0 0,1-1 0 0 0,-1 1 1 0 0,3 5-1 0 0,6 12 385 0 0,-5-11-418 0 0,1-1-1 0 0,-2 1 1 0 0,1 0 0 0 0,-1 0 0 0 0,-1 1-1 0 0,3 20 1 0 0,-5-20-122 0 0,2-1 0 0 0,-1 1 0 0 0,2 0 0 0 0,-1-1 0 0 0,9 21 0 0 0,-7-21-140 0 0,-1 0-1 0 0,0 0 1 0 0,0 0 0 0 0,-1 1-1 0 0,2 19 1 0 0,-4-24-228 0 0,0 1-1 0 0,0-1 1 0 0,0 0-1 0 0,1 0 1 0 0,0 0 0 0 0,1 0-1 0 0,-1 0 1 0 0,1 0-1 0 0,0 0 1 0 0,5 8 0 0 0,-7-12 78 0 0,1 0 0 0 0,-1-1 0 0 0,1 1 0 0 0,-1 0 1 0 0,0 0-1 0 0,0 0 0 0 0,0-1 0 0 0,0 1 0 0 0,0 3 1 0 0,0-3 10 0 0,-1-1 0 0 0,1 0 1 0 0,0 0-1 0 0,0 0 0 0 0,0 0 1 0 0,0 0-1 0 0,0 0 0 0 0,0 0 1 0 0,0 0-1 0 0,1 0 0 0 0,-1 1 1 0 0,0-1-1 0 0,0 0 0 0 0,1 0 1 0 0,-1 0-1 0 0,1 0 0 0 0,-1 0 1 0 0,2 1-1 0 0,5 2-1258 0 0,0 3-1278 0 0,-5 4-3041 0 0,17-17 2669 0 0,-14 4 2926 0 0,0-1 0 0 0,0 0-1 0 0,0 0 1 0 0,-1 0 0 0 0,1-1-1 0 0,-1 0 1 0 0,0 0 0 0 0,0 0-1 0 0,0 0 1 0 0,-1 0 0 0 0,4-6-1 0 0,4-7 757 0 0,14-32-1 0 0,-5 9 1187 0 0,-19 38-1598 0 0,0 1-1 0 0,-1 0 0 0 0,1-1 1 0 0,-1 1-1 0 0,0-1 0 0 0,1 1 1 0 0,-1-1-1 0 0,0 1 0 0 0,0-1 1 0 0,0 1-1 0 0,0 0 0 0 0,0-1 1 0 0,0 1-1 0 0,0-1 0 0 0,-1 1 1 0 0,1-1-1 0 0,-1 1 0 0 0,1-1 1 0 0,-1 1-1 0 0,1 0 0 0 0,-1-1 1 0 0,0 1-1 0 0,1 0 0 0 0,-1 0 1 0 0,0 0-1 0 0,0-1 0 0 0,0 1 1 0 0,0 0-1 0 0,0 0 0 0 0,0 0 1 0 0,0 0-1 0 0,-1 1 0 0 0,1-1 1 0 0,0 0-1 0 0,0 0 0 0 0,-2 0 1 0 0,-4-3 333 0 0,1 1 1 0 0,-1-1-1 0 0,0 1 1 0 0,0 1-1 0 0,0-1 1 0 0,-11-1-1 0 0,-21-2 97 0 0,0 2 0 0 0,0 2 0 0 0,0 2 0 0 0,-53 6 0 0 0,57-5-665 0 0,26-1-241 0 0,-1 0 0 0 0,1 1 0 0 0,-1-1-1 0 0,1 2 1 0 0,0-1 0 0 0,0 2 0 0 0,0-1-1 0 0,-9 5 1 0 0,18-7 353 0 0,0 0 0 0 0,-1 0 0 0 0,1 0 0 0 0,0 0 0 0 0,0 0 0 0 0,0 0 0 0 0,0 1 0 0 0,0-1 0 0 0,0 0 0 0 0,0 0 0 0 0,0 0 0 0 0,0 0 0 0 0,0 1 0 0 0,0-1 0 0 0,0 0 0 0 0,0 0 0 0 0,0 0 0 0 0,0 1 0 0 0,0-1 0 0 0,0 0 0 0 0,0 0 0 0 0,0 0 0 0 0,0 0 0 0 0,0 1 0 0 0,0-1 0 0 0,0 0 0 0 0,0 0 0 0 0,0 0 0 0 0,0 0 0 0 0,0 0 0 0 0,0 1 0 0 0,0-1 0 0 0,1 0 0 0 0,-1 0 0 0 0,0 0 0 0 0,0 0-1 0 0,0 0 1 0 0,0 0 0 0 0,0 1 0 0 0,1-1 0 0 0,-1 0 0 0 0,0 0 0 0 0,0 0 0 0 0,0 0 0 0 0,0 0 0 0 0,0 0 0 0 0,1 0 0 0 0,-1 0 0 0 0,0 0 0 0 0,0 0 0 0 0,0 0 0 0 0,1 0 0 0 0,-1 0 0 0 0,0 0 0 0 0,0 0 0 0 0,0 0 0 0 0,0 0 0 0 0,1 0 0 0 0,11 4-553 0 0,-12-4 559 0 0,215 44-3274 0 0,-160-35 3117 0 0,62 0 408 0 0,-88-7-94 0 0,18-2 615 0 0,0-1-1 0 0,88-14 0 0 0,-117 11-110 0 0,0-1-1 0 0,26-12 0 0 0,-28 11-202 0 0,22-13 1497 0 0,-36 18-1790 0 0,0 0 0 0 0,-1 0 0 0 0,1 0 0 0 0,-1 0 1 0 0,0 0-1 0 0,1-1 0 0 0,-1 1 0 0 0,0 0 0 0 0,0-1 1 0 0,0 1-1 0 0,0-1 0 0 0,0 1 0 0 0,0-1 0 0 0,0 1 1 0 0,0-1-1 0 0,-1 0 0 0 0,1 1 0 0 0,0-4 0 0 0,-1 5-111 0 0,0-1-1 0 0,0 0 1 0 0,0 1-1 0 0,0-1 1 0 0,0 1-1 0 0,0-1 1 0 0,0 1-1 0 0,0-1 1 0 0,-1 1-1 0 0,1-1 1 0 0,0 1-1 0 0,0 0 1 0 0,-1-1-1 0 0,1 1 0 0 0,0-1 1 0 0,0 1-1 0 0,-1-1 1 0 0,1 1-1 0 0,-1 0 1 0 0,1-1-1 0 0,0 1 1 0 0,-1 0-1 0 0,1-1 1 0 0,-1 1-1 0 0,1 0 1 0 0,0 0-1 0 0,-1-1 1 0 0,1 1-1 0 0,-1 0 1 0 0,1 0-1 0 0,-1 0 1 0 0,0 0-1 0 0,1 0 6 0 0,-1-1-1 0 0,1 1 1 0 0,-1 0 0 0 0,1 0 0 0 0,-1 0-1 0 0,1 0 1 0 0,0 0 0 0 0,-1-1-1 0 0,1 1 1 0 0,0 0 0 0 0,-1 0 0 0 0,1-1-1 0 0,0 1 1 0 0,-1 0 0 0 0,1 0-1 0 0,0-1 1 0 0,-1 1 0 0 0,1 0 0 0 0,0-1-1 0 0,0 1 1 0 0,-1-1 0 0 0,1 1-1 0 0,0 0 1 0 0,0-1 0 0 0,0 1 0 0 0,0-1-1 0 0,-1 1 1 0 0,1 0 0 0 0,0-1-1 0 0,0 1 1 0 0,0-1 0 0 0,0 0 27 0 0,-1 0 0 0 0,1 0 1 0 0,0 0-1 0 0,-1 0 0 0 0,0 0 0 0 0,1 0 1 0 0,-1 0-1 0 0,1 0 0 0 0,-1 0 0 0 0,0 0 1 0 0,0 1-1 0 0,1-1 0 0 0,-1 0 0 0 0,0 1 1 0 0,0-1-1 0 0,0 0 0 0 0,0 1 0 0 0,0-1 1 0 0,0 1-1 0 0,0-1 0 0 0,0 1 0 0 0,0 0 1 0 0,0-1-1 0 0,0 1 0 0 0,0 0 0 0 0,0 0 1 0 0,0 0-1 0 0,-2 0 0 0 0,0-1 41 0 0,1 1 1 0 0,-1 0-1 0 0,0-1 1 0 0,1 1-1 0 0,-1 0 1 0 0,0 1-1 0 0,0-1 0 0 0,1 0 1 0 0,-1 1-1 0 0,0 0 1 0 0,-2 0-1 0 0,-13 6 276 0 0,15-7-334 0 0,1 1 1 0 0,-1-1 0 0 0,0 1 0 0 0,1 0 0 0 0,-1 0-1 0 0,1 0 1 0 0,-1 1 0 0 0,1-1 0 0 0,0 0 0 0 0,0 1-1 0 0,-4 3 1 0 0,-13 26 514 0 0,18-29-535 0 0,0 1-1 0 0,0-1 1 0 0,0 0 0 0 0,0 0-1 0 0,1 1 1 0 0,-1-1-1 0 0,1 1 1 0 0,-1-1-1 0 0,1 1 1 0 0,0-1 0 0 0,0 0-1 0 0,0 1 1 0 0,1-1-1 0 0,-1 1 1 0 0,1 3 0 0 0,14 32 107 0 0,-13-32-136 0 0,1 1-140 0 0,0 0-1 0 0,1-1 1 0 0,-1 1 0 0 0,1-1 0 0 0,0 1 0 0 0,1-1 0 0 0,-1-1 0 0 0,8 8 0 0 0,-3-6-681 0 0,1 1-1 0 0,0-1 1 0 0,0 0 0 0 0,1-1 0 0 0,0-1 0 0 0,0 1-1 0 0,0-2 1 0 0,1 0 0 0 0,-1 0 0 0 0,1-1-1 0 0,0 0 1 0 0,0-1 0 0 0,21 1 0 0 0,-19-3 94 0 0,0 0 0 0 0,0-1 0 0 0,0-1 0 0 0,0 0 0 0 0,0-1 0 0 0,-1-1 0 0 0,1 0 0 0 0,-1-1 0 0 0,0 0-1 0 0,21-13 1 0 0,1-1-122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47.0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535 75 720 0 0,'2'-2'250'0'0,"0"1"-1"0"0,0-1 0 0 0,-1 0 1 0 0,1 0-1 0 0,-1 0 1 0 0,0 0-1 0 0,1 0 1 0 0,-1 0-1 0 0,0 0 1 0 0,0 0-1 0 0,0-1 1 0 0,0 1-1 0 0,-1 0 1 0 0,1-1-1 0 0,0 1 1 0 0,-1-1-1 0 0,0 1 0 0 0,0 0 1 0 0,0-1-1 0 0,0 1 1 0 0,0-1-1 0 0,-1-3 1 0 0,1 0 767 0 0,0 6-918 0 0,0-1 0 0 0,0 1 1 0 0,0-1-1 0 0,0 1 0 0 0,-1-1 0 0 0,1 1 1 0 0,0-1-1 0 0,0 1 0 0 0,-1-1 1 0 0,1 1-1 0 0,0 0 0 0 0,-1-1 1 0 0,1 1-1 0 0,-1 0 0 0 0,1-1 0 0 0,0 1 1 0 0,-1 0-1 0 0,1-1 0 0 0,-1 1 1 0 0,1 0-1 0 0,-1 0 0 0 0,1-1 1 0 0,-1 1-1 0 0,1 0 0 0 0,-1 0 0 0 0,-21-5 1822 0 0,-23 5 1199 0 0,38 1-2447 0 0,-1 0-1 0 0,1 1 1 0 0,0-1-1 0 0,0 2 1 0 0,-11 4-1 0 0,18-7-641 0 0,-1 0-1 0 0,1 0 0 0 0,0 0 0 0 0,-1 1 0 0 0,1-1 0 0 0,0 0 0 0 0,0 0 1 0 0,-1 0-1 0 0,1 0 0 0 0,0 1 0 0 0,0-1 0 0 0,0 0 0 0 0,-1 0 0 0 0,1 1 1 0 0,0-1-1 0 0,0 0 0 0 0,0 0 0 0 0,-1 1 0 0 0,1-1 0 0 0,0 0 0 0 0,0 1 1 0 0,0-1-1 0 0,0 0 0 0 0,0 0 0 0 0,0 1 0 0 0,0-1 0 0 0,0 0 0 0 0,0 1 1 0 0,0-1-1 0 0,0 0 0 0 0,0 1 0 0 0,0-1 0 0 0,0 0 0 0 0,0 1 1 0 0,0-1-1 0 0,0 0 0 0 0,0 0 0 0 0,0 1 0 0 0,1-1 0 0 0,-1 0 0 0 0,0 1 1 0 0,0-1-1 0 0,0 0 0 0 0,0 0 0 0 0,1 1 0 0 0,-1-1 0 0 0,0 0 0 0 0,0 0 1 0 0,1 0-1 0 0,-1 1 0 0 0,0-1 0 0 0,0 0 0 0 0,1 0 0 0 0,-1 0 0 0 0,1 1 1 0 0,14 7 658 0 0,-14-8-627 0 0,19 11 584 0 0,1 1-1 0 0,-2 0 1 0 0,0 1-1 0 0,0 1 1 0 0,-2 1-1 0 0,20 21 1 0 0,-36-35-639 0 0,0 0 0 0 0,0 0 1 0 0,0-1-1 0 0,0 1 0 0 0,0 0 0 0 0,-1 0 0 0 0,1 0 0 0 0,0 0 1 0 0,-1 1-1 0 0,1-1 0 0 0,-1 0 0 0 0,1 0 0 0 0,-1 0 0 0 0,0 0 1 0 0,0 1-1 0 0,1-1 0 0 0,-1 0 0 0 0,0 0 0 0 0,0 0 0 0 0,0 2 1 0 0,-11 25-95 0 0,8-23 30 0 0,0-1-87 0 0,-1 0-1 0 0,0 0 0 0 0,1-1 0 0 0,-1 0 0 0 0,-1 0 0 0 0,1 0 0 0 0,0 0 0 0 0,-1-1 0 0 0,0 1 1 0 0,1-1-1 0 0,-9 2 0 0 0,1 1-291 0 0,7-2 108 0 0,-1-1 1 0 0,0 1 0 0 0,1-1-1 0 0,-1-1 1 0 0,0 1 0 0 0,0-1-1 0 0,-11 1 1 0 0,-2 0-481 0 0,-37 6-2965 0 0,0-3 1 0 0,0-2 0 0 0,-65-5-1 0 0,98 1 2540 0 0,0-2 0 0 0,-30-8 0 0 0,-1 0-139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48.2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20 426 224 0 0,'-13'1'419'0'0,"8"-1"3170"0"0,4-9-1352 0 0,1 6-2320 0 0,22-18 1088 0 0,-12 14-601 0 0,-2 0-46 0 0,0 0 1 0 0,0 0-1 0 0,-1-1 1 0 0,9-11-1 0 0,-7 9-92 0 0,1 1 0 0 0,-1 0 0 0 0,1 0 0 0 0,1 1 0 0 0,-1 0 0 0 0,18-9 0 0 0,19-14 424 0 0,-34 22-545 0 0,0 1-1 0 0,0 1 0 0 0,18-7 1 0 0,29-17 199 0 0,-38 19-257 0 0,0 0 0 0 0,1 2 1 0 0,41-13-1 0 0,-1-1-16 0 0,-15 9-67 0 0,-1 2 0 0 0,2 2 1 0 0,56-6-1 0 0,-48 8-6 0 0,34-3 2 0 0,1 4 1 0 0,145 6-1 0 0,-181 4 1 0 0,171 13-3 0 0,-62 17-35 0 0,-124-16 13 0 0,-36-11-920 0 0,-10-4-2584 0 0,-1-2 2764 0 0,5 1 585 0 0,-1 0 1 0 0,1 0 0 0 0,0 0 0 0 0,0-1 0 0 0,0 1 0 0 0,0 0 0 0 0,-1-1 0 0 0,1 1 0 0 0,0 0 0 0 0,0-1 0 0 0,0 1-1 0 0,0-1 1 0 0,0 0 0 0 0,0 1 0 0 0,0-1 0 0 0,0 0 0 0 0,0 0 0 0 0,0 1 0 0 0,0-1 0 0 0,1 0 0 0 0,-1 0 0 0 0,0 0 0 0 0,1 0-1 0 0,-1 0 1 0 0,0 0 0 0 0,1 0 0 0 0,-1 0 0 0 0,1-1 0 0 0,0 1 0 0 0,-1 0 0 0 0,1 0 0 0 0,0 0 0 0 0,0 0 0 0 0,-1-2 0 0 0,1-7-1024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48.5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 27 252 0 0,'0'0'93'0'0,"0"-1"0"0"0,0 0 0 0 0,0 0 0 0 0,0 1 0 0 0,0-1 1 0 0,0 0-1 0 0,0 1 0 0 0,0-1 0 0 0,0 0 0 0 0,0 0 0 0 0,0 1 0 0 0,-1-1 0 0 0,1 0 0 0 0,0 1 0 0 0,-1-1 0 0 0,1 0 0 0 0,0 1 0 0 0,-1-1 1 0 0,1 1-1 0 0,-1-1 0 0 0,1 0 0 0 0,-1 1 0 0 0,1-1 0 0 0,-1 1 0 0 0,1-1 0 0 0,-1 1 0 0 0,1 0 0 0 0,-1-1 0 0 0,0 1 0 0 0,1 0 1 0 0,-1-1-1 0 0,0 1 0 0 0,1 0 0 0 0,-1 0 0 0 0,0-1 0 0 0,1 1 0 0 0,-2 0 0 0 0,1 0-72 0 0,1 0 4 0 0,0 0 0 0 0,-1 0 0 0 0,1 0 0 0 0,0 0 0 0 0,0 0 0 0 0,0 0 0 0 0,0 0 0 0 0,0 0 0 0 0,-1 0 0 0 0,1-1 0 0 0,0 1 1 0 0,0 0-1 0 0,2-6 5117 0 0,8 9-5069 0 0,1-1-1 0 0,-1 1 1 0 0,0 1-1 0 0,15 7 0 0 0,-2-1-47 0 0,1 0-12 0 0,0 2-1 0 0,38 24 1 0 0,-16-8-6 0 0,-32-19-7 0 0,-1 1 0 0 0,0 0 1 0 0,0 1-1 0 0,-1 1 0 0 0,18 21 0 0 0,-28-31 11 0 0,0 0 1 0 0,-1 0-1 0 0,1 0 1 0 0,0 0-1 0 0,-1 0 1 0 0,0 0-1 0 0,0 1 1 0 0,0-1-1 0 0,0 0 1 0 0,0 1-1 0 0,0-1 1 0 0,0 0-1 0 0,-1 1 1 0 0,1-1-1 0 0,-1 1 1 0 0,1-1-1 0 0,-1 1 1 0 0,0 0-1 0 0,0-1 1 0 0,-1 1-1 0 0,1-1 0 0 0,0 1 1 0 0,-1-1-1 0 0,1 1 1 0 0,-1-1-1 0 0,0 0 1 0 0,0 1-1 0 0,0-1 1 0 0,0 0-1 0 0,0 1 1 0 0,-1-1-1 0 0,1 0 1 0 0,-1 0-1 0 0,1 0 1 0 0,-4 2-1 0 0,-5 5 98 0 0,0 0-1 0 0,0-1 1 0 0,-1 0-1 0 0,0-1 1 0 0,-1 0-1 0 0,0-1 1 0 0,-19 8-1 0 0,8-7-1341 0 0,0 0 0 0 0,-1-1 0 0 0,-28 3 0 0 0,33-8-2163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50.87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573 52 348 0 0,'1'-2'92'0'0,"-1"1"-1"0"0,0 0 1 0 0,0 0-1 0 0,0 0 1 0 0,0-1-1 0 0,0 1 1 0 0,0 0-1 0 0,0 0 1 0 0,0-1 0 0 0,-1 1-1 0 0,1 0 1 0 0,0 0-1 0 0,-1 0 1 0 0,1 0-1 0 0,-1-1 1 0 0,1 1-1 0 0,-1 0 1 0 0,0 0 0 0 0,1 0-1 0 0,-1 0 1 0 0,0 0-1 0 0,0 0 1 0 0,1 1-1 0 0,-1-1 1 0 0,0 0-1 0 0,0 0 1 0 0,0 0-1 0 0,0 1 1 0 0,0-1 0 0 0,0 1-1 0 0,-1-1 1 0 0,1 1-1 0 0,0-1 1 0 0,0 1-1 0 0,0-1 1 0 0,0 1-1 0 0,-1 0 1 0 0,1 0 0 0 0,0 0-1 0 0,-2 0 1 0 0,-7-3 204 0 0,-9-1 331 0 0,0 0 0 0 0,-1 1 0 0 0,1 2 0 0 0,-29 0 1 0 0,-79 9 1425 0 0,112-6-1797 0 0,-44 5 1270 0 0,-86 21 1 0 0,141-27-1451 0 0,0 1 0 0 0,-1-1 0 0 0,1 1 0 0 0,0 0 0 0 0,0 0 0 0 0,0 0 0 0 0,0 1 0 0 0,0-1 0 0 0,-6 6 0 0 0,9-6-57 0 0,-1 0 1 0 0,1 0-1 0 0,-1 0 0 0 0,1 0 0 0 0,-1 0 0 0 0,1 0 0 0 0,0 0 0 0 0,0 0 0 0 0,0 0 0 0 0,0 1 1 0 0,1-1-1 0 0,-1 0 0 0 0,1 1 0 0 0,-1-1 0 0 0,1 0 0 0 0,0 5 0 0 0,0-6-23 0 0,0 0 0 0 0,1 1 0 0 0,-1-1 0 0 0,1 0 0 0 0,-1 1 0 0 0,1-1 0 0 0,-1 0 0 0 0,1 0-1 0 0,0 0 1 0 0,0 1 0 0 0,-1-1 0 0 0,1 0 0 0 0,0 0 0 0 0,0 0 0 0 0,0 0 0 0 0,0 0 0 0 0,1-1 0 0 0,-1 1 0 0 0,0 0-1 0 0,0 0 1 0 0,3 0 0 0 0,35 16-187 0 0,-22-11 39 0 0,14 5-769 0 0,64 15 0 0 0,8 2-1486 0 0,-64-15 815 0 0,0-2-1 0 0,0-2 1 0 0,51 5 0 0 0,-76-14 1271 0 0,0 0 1 0 0,1-1 0 0 0,-1-1 0 0 0,0 0 0 0 0,0-1-1 0 0,15-5 1 0 0,-17 3 352 0 0,0 0-1 0 0,0 0 0 0 0,-1-2 1 0 0,1 1-1 0 0,-2-1 1 0 0,1-1-1 0 0,-1 0 1 0 0,12-11-1 0 0,22-17 1105 0 0,-33 28-708 0 0,0 1 1 0 0,0 0 0 0 0,0 1-1 0 0,1 0 1 0 0,0 0 0 0 0,0 1-1 0 0,20-4 1 0 0,-12 4 440 0 0,-12 3-417 0 0,0 0-1 0 0,0 1 0 0 0,14-1 0 0 0,-20 2-360 0 0,0 0-1 0 0,-1 0 1 0 0,1 1-1 0 0,0-1 0 0 0,0 0 1 0 0,0 1-1 0 0,-1-1 0 0 0,1 1 1 0 0,0 0-1 0 0,-1-1 1 0 0,1 1-1 0 0,0 0 0 0 0,-1 0 1 0 0,1 0-1 0 0,-1 0 0 0 0,1 0 1 0 0,-1 1-1 0 0,0-1 1 0 0,0 0-1 0 0,2 3 0 0 0,-1-2-27 0 0,-1-1 24 0 0,1 1 0 0 0,-1 0 0 0 0,0-1 0 0 0,1 1 0 0 0,-1 0 0 0 0,0 0 0 0 0,0 0 0 0 0,0 0 0 0 0,0 0 0 0 0,-1 0 0 0 0,1 0 0 0 0,0 0 0 0 0,-1 1 0 0 0,1-1 0 0 0,-1 0 0 0 0,0 0 0 0 0,0 0 0 0 0,0 1 0 0 0,0-1 0 0 0,0 0 0 0 0,-1 0 0 0 0,1 0 0 0 0,0 1 0 0 0,-1-1-1 0 0,-1 3 1 0 0,-4 3 23 0 0,-1-1-1 0 0,0 0 0 0 0,0 0 0 0 0,0 0 0 0 0,-1-1 0 0 0,0 0 0 0 0,0-1 0 0 0,-10 6 1 0 0,0-4-455 0 0,0-1 0 0 0,0-1 1 0 0,0 0-1 0 0,-1-1 0 0 0,1-1 1 0 0,-1 0-1 0 0,0-2 1 0 0,-38-1-1 0 0,46-2 25 0 0,0 1 1 0 0,0-1-1 0 0,-11-4 1 0 0,20 6 286 0 0,1 0-1 0 0,0-1 1 0 0,0 1-1 0 0,-1 0 0 0 0,1 0 0 0 0,0-1 0 0 0,0 1 0 0 0,0-1 1 0 0,0 1-1 0 0,0-1 0 0 0,0 1 0 0 0,0-1 0 0 0,0 1 1 0 0,0-1-1 0 0,1 0 0 0 0,-1 0 0 0 0,0 1 0 0 0,0-1 1 0 0,1 0-1 0 0,-1 0 0 0 0,0 0 0 0 0,1 0 0 0 0,-1 0 1 0 0,1 0-1 0 0,-1 0 0 0 0,1 0 0 0 0,-1 0 0 0 0,1 0 1 0 0,0 0-1 0 0,0 0 0 0 0,-1-1 0 0 0,1 1 0 0 0,0 0 0 0 0,0 0 1 0 0,0 0-1 0 0,0 0 0 0 0,0 0 0 0 0,1 0 0 0 0,-1-3 1 0 0,1-5-44 0 0,-1 7 63 0 0,0 0 0 0 0,1 1 0 0 0,-1-1 0 0 0,1 0 0 0 0,0 1 1 0 0,-1-1-1 0 0,1 0 0 0 0,0 1 0 0 0,0-1 0 0 0,0 1 0 0 0,0-1 0 0 0,0 1 1 0 0,1 0-1 0 0,-1-1 0 0 0,0 1 0 0 0,0 0 0 0 0,1 0 0 0 0,-1 0 0 0 0,3-1 1 0 0,35-20-149 0 0,-23 14 16 0 0,-2 2-186 0 0,1 1 1 0 0,-1 0-1 0 0,1 1 0 0 0,0 1 0 0 0,1 1 1 0 0,-1 0-1 0 0,21 0 0 0 0,-7 0-265 0 0,-22 1 308 0 0,0 0 1 0 0,1 1-1 0 0,-1 0 1 0 0,1 1-1 0 0,12 1 0 0 0,2 2-585 0 0,-3 0 53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51.24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8 112 0 0,'3'-1'1195'0'0,"1"0"-449"0"0,0-1 1 0 0,1 1-1 0 0,-1 1 0 0 0,0-1 1 0 0,1 0-1 0 0,-1 1 0 0 0,1 0 1 0 0,-1 0-1 0 0,0 0 0 0 0,1 1 1 0 0,-1-1-1 0 0,0 1 0 0 0,1 0 1 0 0,-1 1-1 0 0,0-1 1 0 0,6 3-1 0 0,-6-1-331 0 0,0-1-1 0 0,0 1 1 0 0,0 0 0 0 0,-1 0 0 0 0,7 7 0 0 0,-9-7-330 0 0,0 0 0 0 0,0 0 0 0 0,0 0 1 0 0,-1 0-1 0 0,1 0 0 0 0,-1 0 1 0 0,0 0-1 0 0,1 0 0 0 0,-2 0 0 0 0,1 0 1 0 0,-1 6-1 0 0,0 3-13 0 0,0-9-141 0 0,0 1 0 0 0,0-1-1 0 0,0 1 1 0 0,0-1 0 0 0,-1 0 0 0 0,0 1 0 0 0,0-1 0 0 0,0 0-1 0 0,0 0 1 0 0,0 0 0 0 0,0 0 0 0 0,-1-1 0 0 0,1 1 0 0 0,-1-1-1 0 0,-5 4 1 0 0,8-5-39 0 0,-1 0-1 0 0,1-1 0 0 0,-1 1 1 0 0,1-1-1 0 0,0 1 0 0 0,-1 0 1 0 0,1 0-1 0 0,0-1 1 0 0,0 1-1 0 0,-1 0 0 0 0,1 0 1 0 0,0-1-1 0 0,0 1 0 0 0,0 0 1 0 0,0 1-1 0 0,1-10-2295 0 0,-1 6 2364 0 0,1-1-1 0 0,-1 1 0 0 0,1 0 0 0 0,0 0 0 0 0,0 0 0 0 0,0 0 0 0 0,0 0 0 0 0,0 0 0 0 0,0 0 0 0 0,0 0 0 0 0,3-3 0 0 0,5-8-116 0 0,23-20 231 0 0,-26 22 97 0 0,-5 9-133 0 0,0 1 0 0 0,0-1 1 0 0,0 0-1 0 0,0 1 0 0 0,0-1 0 0 0,0 1 0 0 0,0-1 0 0 0,1 1 1 0 0,-1-1-1 0 0,0 1 0 0 0,3-2 0 0 0,11-9 441 0 0,-14 10-369 0 0,1 1-1 0 0,-1-1 1 0 0,1 1 0 0 0,0-1-1 0 0,0 1 1 0 0,0 0-1 0 0,0-1 1 0 0,0 1 0 0 0,0 0-1 0 0,4-1 1 0 0,4-1 346 0 0,22-5 679 0 0,-30 8-1101 0 0,0 0 0 0 0,-1-1 0 0 0,1 1 1 0 0,0 0-1 0 0,0 0 0 0 0,-1 1 0 0 0,1-1 0 0 0,0 0 1 0 0,-1 1-1 0 0,1-1 0 0 0,-1 1 0 0 0,1-1 0 0 0,0 1 1 0 0,-1 0-1 0 0,1-1 0 0 0,2 3 0 0 0,-2-1-2 0 0,0 0 1 0 0,1 0-1 0 0,-1 0 0 0 0,1 0 0 0 0,0-1 0 0 0,0 1 0 0 0,-1-1 1 0 0,1 0-1 0 0,3 1 0 0 0,3 1 16 0 0,-7-2-39 0 0,0 0-1 0 0,0 0 1 0 0,-1 0 0 0 0,1 0 0 0 0,0 0 0 0 0,0 0 0 0 0,-1 1 0 0 0,1-1 0 0 0,-1 1 0 0 0,1-1 0 0 0,-1 1 0 0 0,1-1 0 0 0,-1 1 0 0 0,1 2 0 0 0,14 13-168 0 0,-14-16 107 0 0,-1-1 1 0 0,0 1-1 0 0,0 0 1 0 0,1 0-1 0 0,-1 0 1 0 0,0 0-1 0 0,0 0 1 0 0,0 0-1 0 0,0 0 1 0 0,0 1-1 0 0,0-1 1 0 0,-1 0-1 0 0,1 0 1 0 0,0 1-1 0 0,-1-1 0 0 0,1 1 1 0 0,0-1-1 0 0,-1 0 1 0 0,0 1-1 0 0,1-1 1 0 0,-1 1-1 0 0,0-1 1 0 0,0 1-1 0 0,0 1 1 0 0,0-1-65 0 0,0-1 1 0 0,0 0 0 0 0,1 1 0 0 0,-1-1-1 0 0,0 0 1 0 0,0 1 0 0 0,1-1 0 0 0,-1 0-1 0 0,1 1 1 0 0,-1-1 0 0 0,1 0 0 0 0,-1 1-1 0 0,1-1 1 0 0,0 0 0 0 0,0 0 0 0 0,0 0-1 0 0,1 2 1 0 0,4 4-754 0 0,-5-6 760 0 0,-1 0 0 0 0,0 0 0 0 0,0 0 0 0 0,0 0 1 0 0,1 0-1 0 0,-1 0 0 0 0,0-1 0 0 0,0 1 0 0 0,0 0 0 0 0,0 0 0 0 0,0 0 0 0 0,-1 0 0 0 0,1 0 0 0 0,0 0 0 0 0,0 0 0 0 0,-1 0 0 0 0,1-1 1 0 0,0 1-1 0 0,-1 0 0 0 0,1 0 0 0 0,-1 0 0 0 0,1-1 0 0 0,-1 1 0 0 0,1 0 0 0 0,-1 0 0 0 0,1-1 0 0 0,-1 1 0 0 0,0-1 0 0 0,0 1 1 0 0,-1 0-1 0 0,-2 4-628 0 0,4-5 645 0 0,0 1 0 0 0,0-1-1 0 0,0 1 1 0 0,-1-1 0 0 0,1 1 0 0 0,0-1-1 0 0,0 1 1 0 0,0-1 0 0 0,0 1 0 0 0,0-1 0 0 0,0 1-1 0 0,0-1 1 0 0,0 1 0 0 0,0-1 0 0 0,0 1-1 0 0,0-1 1 0 0,0 1 0 0 0,0-1 0 0 0,0 1-1 0 0,1-1 1 0 0,-1 1 0 0 0,0-1 0 0 0,0 1 0 0 0,1-1-1 0 0,-1 1 1 0 0,0-1 0 0 0,1 1 0 0 0,-1-1-1 0 0,0 0 1 0 0,1 1 0 0 0,0 0 0 0 0,15 10-2917 0 0,-1-5 1579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51.62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1 108 252 0 0,'1'-80'4682'0'0,"1"52"4797"0"0,33 88-8801 0 0,-29-52-623 0 0,0 0 0 0 0,-1 1-1 0 0,0 0 1 0 0,-1 0-1 0 0,0 0 1 0 0,0 1 0 0 0,3 14-1 0 0,-2-12-64 0 0,-1-1 0 0 0,1-1 0 0 0,1 1 0 0 0,9 13 0 0 0,-8-13-132 0 0,-1-1 1 0 0,0 1 0 0 0,-1 1 0 0 0,6 16-1 0 0,-6-9-205 0 0,-4-12 126 0 0,1 0 0 0 0,0-1 0 0 0,0 0 0 0 0,1 1 0 0 0,5 10 1 0 0,-1-3-717 0 0,0 1 0 0 0,5 18 0 0 0,-3-10-290 0 0,-9-21 1024 0 0,1 1-1 0 0,0 0 0 0 0,-1 0 0 0 0,0-1 0 0 0,1 1 0 0 0,-1 0 0 0 0,-1 0 0 0 0,1 4 1 0 0,-1-6 38 0 0,1 1 1 0 0,0 0 0 0 0,0 0 0 0 0,0 0-1 0 0,0 0 1 0 0,0 0 0 0 0,0 0 0 0 0,1 0-1 0 0,-1 0 1 0 0,0 0 0 0 0,1-1 0 0 0,0 1 0 0 0,-1 0-1 0 0,2 2 1 0 0,4 0-439 0 0,-6-3 496 0 0,1-1 0 0 0,0 0-1 0 0,0 1 1 0 0,-1-1 0 0 0,1 1-1 0 0,-1-1 1 0 0,1 1 0 0 0,-1-1-1 0 0,1 1 1 0 0,-1-1 0 0 0,1 1-1 0 0,-1-1 1 0 0,1 1 0 0 0,-1 0-1 0 0,1-1 1 0 0,-1 1 0 0 0,0 0-1 0 0,1 1 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52.0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439 95 792 0 0,'5'-5'520'0'0,"0"-1"0"0"0,-1 0 0 0 0,0-1 0 0 0,0 1-1 0 0,-1 0 1 0 0,4-11 0 0 0,-8 15-359 0 0,0-1 1 0 0,-1 1-1 0 0,1 0 0 0 0,-1 0 1 0 0,0-1-1 0 0,0 1 1 0 0,0 0-1 0 0,0 0 0 0 0,0 0 1 0 0,0 1-1 0 0,0-1 0 0 0,0 1 1 0 0,-1-1-1 0 0,-3-1 0 0 0,-5 1-33 0 0,-1 0 1 0 0,0 1-1 0 0,0 0 0 0 0,0 0 0 0 0,-1 2 0 0 0,-17 2 0 0 0,-4-1-107 0 0,-113 13-861 0 0,66 0-573 0 0,48-8 491 0 0,6 0-289 0 0,27-7 1123 0 0,-1 1 1 0 0,0-1-1 0 0,0 0 0 0 0,0 0 0 0 0,1 1 0 0 0,-1-1 1 0 0,0 1-1 0 0,0-1 0 0 0,1 1 0 0 0,-1-1 0 0 0,0 1 1 0 0,1-1-1 0 0,-1 1 0 0 0,1-1 0 0 0,-1 1 0 0 0,1 0 1 0 0,-1-1-1 0 0,1 1 0 0 0,-1 0 0 0 0,1 0 1 0 0,-1-1-1 0 0,1 1 0 0 0,-1 1 0 0 0,1 4-908 0 0</inkml:trace>
  <inkml:trace contextRef="#ctx0" brushRef="#br0" timeOffset="1">535 181 464 0 0,'29'-1'661'0'0,"1"-2"-1"0"0,-1-1 1 0 0,0-2-1 0 0,0 0 1 0 0,-1-2-1 0 0,43-18 1 0 0,-69 25-596 0 0,1 0 1 0 0,-1-1-1 0 0,1 1 1 0 0,-1-1-1 0 0,0 0 1 0 0,0 0 0 0 0,0 0-1 0 0,0 0 1 0 0,0 0-1 0 0,0 0 1 0 0,0 0-1 0 0,-1-1 1 0 0,1 1-1 0 0,1-4 1 0 0,3-4 135 0 0,-5 7-113 0 0,0 0 0 0 0,0 0 0 0 0,0-1 0 0 0,0 1 0 0 0,-1 0 0 0 0,0-1 0 0 0,1 1 0 0 0,-1 0 0 0 0,0-1 0 0 0,-1 1 0 0 0,0-7 1 0 0,0-4 267 0 0,1 14-337 0 0,0-1 0 0 0,0 0 1 0 0,0 0-1 0 0,0 1 0 0 0,0-1 0 0 0,0 0 1 0 0,0 0-1 0 0,0 1 0 0 0,0-1 1 0 0,0 0-1 0 0,-1 0 0 0 0,1 1 1 0 0,0-1-1 0 0,0 0 0 0 0,-1 1 0 0 0,1-1 1 0 0,-1 0-1 0 0,1 1 0 0 0,-1-1 1 0 0,1 1-1 0 0,-1-1 0 0 0,1 1 1 0 0,-1-1-1 0 0,1 1 0 0 0,-1-1 0 0 0,1 1 1 0 0,-1-1-1 0 0,0 1 0 0 0,1 0 1 0 0,-1-1-1 0 0,0 1 0 0 0,0 0 1 0 0,1-1-1 0 0,-1 1 0 0 0,0 0 0 0 0,-1 0 1 0 0,1 0 37 0 0,-1-1-24 0 0,1 0 0 0 0,-1 1 1 0 0,0-1-1 0 0,1 1 0 0 0,-1-1 1 0 0,0 1-1 0 0,0 0 0 0 0,1-1 1 0 0,-1 1-1 0 0,0 0 0 0 0,0 1 1 0 0,0-1-1 0 0,1 0 0 0 0,-1 0 1 0 0,0 1-1 0 0,0-1 0 0 0,1 1 1 0 0,-1-1-1 0 0,0 1 0 0 0,1 0 1 0 0,-1 0-1 0 0,1-1 0 0 0,-3 3 1 0 0,1-2-27 0 0,1 0 1 0 0,0 0 0 0 0,0 0 0 0 0,0 0 0 0 0,0 1 0 0 0,0-1 0 0 0,1 0 0 0 0,-1 1 0 0 0,0-1 0 0 0,0 1 0 0 0,1 0 0 0 0,-1 0 0 0 0,1 0 0 0 0,0-1 0 0 0,-1 1 0 0 0,1 0 0 0 0,0 0 0 0 0,0 1 0 0 0,0-1 0 0 0,1 0 0 0 0,-1 0 0 0 0,0 0 0 0 0,1 1 0 0 0,0-1 0 0 0,-1 0 0 0 0,1 1 0 0 0,0-1 0 0 0,0 0 0 0 0,1 4 0 0 0,-1 0 25 0 0,-1-3-19 0 0,1-1-1 0 0,0 1 1 0 0,0-1-1 0 0,0 1 1 0 0,0-1-1 0 0,0 0 1 0 0,0 1-1 0 0,1-1 1 0 0,-1 1-1 0 0,1-1 1 0 0,-1 0 0 0 0,1 0-1 0 0,0 1 1 0 0,0-1-1 0 0,0 0 1 0 0,0 0-1 0 0,1 0 1 0 0,-1 0-1 0 0,1 0 1 0 0,-1 0-1 0 0,1 0 1 0 0,3 2 0 0 0,71 56-576 0 0,-59-43-164 0 0,-15-14 511 0 0,0 0-1 0 0,0-1 1 0 0,1 0 0 0 0,-1 1-1 0 0,1-1 1 0 0,4 3 0 0 0,-3-3 42 0 0,1 1-259 0 0,0 1 0 0 0,0-2 0 0 0,1 1 1 0 0,0 0-1 0 0,-1-1 0 0 0,1 0 0 0 0,0-1 0 0 0,0 1 0 0 0,0-1 0 0 0,11 1 1 0 0,2-2-739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52.44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307 23 992 0 0,'5'-2'457'0'0,"-5"2"-355"0"0,1 0 1 0 0,0 0-1 0 0,0-1 0 0 0,0 1 0 0 0,-1 0 0 0 0,1-1 0 0 0,0 1 0 0 0,0-1 0 0 0,-1 1 1 0 0,1-1-1 0 0,0 1 0 0 0,-1-1 0 0 0,1 0 0 0 0,-1 1 0 0 0,1-1 0 0 0,-1 0 0 0 0,1 1 1 0 0,-1-1-1 0 0,1 0 0 0 0,-1 1 0 0 0,1-1 0 0 0,-1 0 0 0 0,0-1 0 0 0,1 2-24 0 0,-1-1-1 0 0,0 1 0 0 0,0 0 0 0 0,1-1 0 0 0,-1 1 0 0 0,0-1 1 0 0,1 1-1 0 0,-1 0 0 0 0,0-1 0 0 0,1 1 0 0 0,-1 0 1 0 0,0 0-1 0 0,1-1 0 0 0,-1 1 0 0 0,1 0 0 0 0,-1 0 1 0 0,1-1-1 0 0,-1 1 0 0 0,1 0 0 0 0,-1 0 0 0 0,0 0 0 0 0,1 0 1 0 0,-1 0-1 0 0,1 0 0 0 0,-1 0 0 0 0,1 0 0 0 0,-1 0 1 0 0,1 0-1 0 0,-1 0 0 0 0,1 0 0 0 0,-1 0 0 0 0,1 0 1 0 0,-1 0-1 0 0,1 1 0 0 0,3-1 1309 0 0,-7 6 903 0 0,-2-1-1820 0 0,-1 0-1 0 0,1 0 1 0 0,0 1-1 0 0,-6 6 1 0 0,5 1-141 0 0,5-10-308 0 0,0-1 1 0 0,-1 1 0 0 0,1 0-1 0 0,-1-1 1 0 0,1 1 0 0 0,-1-1 0 0 0,-4 4-1 0 0,-70 73-3137 0 0,69-74 2651 0 0,1 1 0 0 0,-1-1-1 0 0,-1 0 1 0 0,1-1 0 0 0,-10 5-1 0 0,9-5-240 0 0,0 0 0 0 0,0 1 0 0 0,-8 7 0 0 0,15-11 567 0 0,0 0 0 0 0,0-1 0 0 0,0 1 0 0 0,0 0 0 0 0,0 0 0 0 0,0-1 0 0 0,0 1 0 0 0,0 0 0 0 0,0-1 0 0 0,0 1 0 0 0,0-1 0 0 0,0 1 0 0 0,0-1 0 0 0,0 0 0 0 0,-1 1 0 0 0,-1-1 0 0 0,0 0-51 0 0,-16 1-908 0 0</inkml:trace>
  <inkml:trace contextRef="#ctx0" brushRef="#br0" timeOffset="1">2 168 56 0 0,'0'-1'201'0'0,"-1"-1"0"0"0,1 1 0 0 0,0-1 0 0 0,0 1 0 0 0,0-1 0 0 0,0 1 0 0 0,0-1-1 0 0,0 0 1 0 0,1 1 0 0 0,-1-1 0 0 0,0 1 0 0 0,1-1 0 0 0,-1 1 0 0 0,1 0 0 0 0,0-1 0 0 0,-1 1 0 0 0,1-1 0 0 0,0 1 0 0 0,0 0 0 0 0,0 0 0 0 0,0-1-1 0 0,0 1 1 0 0,0 0 0 0 0,0 0 0 0 0,0 0 0 0 0,0 0 0 0 0,1 0 0 0 0,-1 0 0 0 0,0 1 0 0 0,1-1 0 0 0,-1 0 0 0 0,3 0 0 0 0,7-5 785 0 0,-1 0 1052 0 0,-8 5-1678 0 0,1-1 0 0 0,-1 1 0 0 0,1 0 0 0 0,-1 0-1 0 0,1 0 1 0 0,0 0 0 0 0,0 0 0 0 0,-1 0-1 0 0,6 0 1 0 0,9-1 365 0 0,0 1-1 0 0,0 1 1 0 0,1 1-1 0 0,-1 0 1 0 0,0 1-1 0 0,-1 1 1 0 0,22 6 0 0 0,115 46-1058 0 0,-62-19-1871 0 0,1 2-2348 0 0,-65-25 2361 0 0,0-1-1 0 0,0-2 1 0 0,45 11-1 0 0,-47-16-56 0 0,-9-9 1333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8:13.8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1262 572 0 0,'0'0'8365'0'0,"0"1"-8340"0"0,0-1-1 0 0,0 0 0 0 0,0 0 0 0 0,0 0 1 0 0,0 0-1 0 0,0 0 0 0 0,0 0 0 0 0,0 0 0 0 0,0 0 1 0 0,0 1-1 0 0,0-1 0 0 0,0 0 0 0 0,0 0 0 0 0,0 0 1 0 0,0 0-1 0 0,0 0 0 0 0,0 0 0 0 0,0 1 1 0 0,0-1-1 0 0,0 0 0 0 0,0 0 0 0 0,0 0 0 0 0,0 0 1 0 0,0 0-1 0 0,0 0 0 0 0,0 0 0 0 0,0 1 0 0 0,0-1 1 0 0,0 0-1 0 0,0 0 0 0 0,0 0 0 0 0,0 0 1 0 0,0 0-1 0 0,0 0 0 0 0,0 0 0 0 0,0 0 0 0 0,1 1 1 0 0,-1-1-1 0 0,0 0 0 0 0,0 0 0 0 0,0 0 0 0 0,0 0 1 0 0,0 0-1 0 0,0 0 0 0 0,0 0 0 0 0,1 0 1 0 0,-1 0-1 0 0,0 0 0 0 0,0 0 0 0 0,0 0 0 0 0,0 0 1 0 0,0 0-1 0 0,0 0 0 0 0,0 0 0 0 0,1 0 0 0 0,-1 0 1 0 0,0 0-1 0 0,0 0 0 0 0,0 0 0 0 0,0 0 1 0 0,0 0-1 0 0,1 0 0 0 0,17 3 1341 0 0,1 0 0 0 0,34 0 0 0 0,9 0-170 0 0,264 3 954 0 0,-197-7-1945 0 0,192-4 1620 0 0,-288 5-1627 0 0,144-5 251 0 0,-39 3-132 0 0,-88 3-116 0 0,14-6 266 0 0,-30 5-325 0 0,138-5 369 0 0,-13 0 1140 0 0,-106 3-1289 0 0,25-1 59 0 0,-39-1-204 0 0,52 1-1 0 0,-88 3-201 0 0,207-5 556 0 0,92 0-226 0 0,-298 5-333 0 0,11 4-12 0 0,-11-3 26 0 0,15-1 1035 0 0,-19 1-731 0 0,0-1-318 0 0,0 0 1 0 0,0 1-1 0 0,0-1 0 0 0,-1 0 0 0 0,1 0 1 0 0,0 0-1 0 0,0 0 0 0 0,0 0 1 0 0,0 0-1 0 0,0 0 0 0 0,0 1 0 0 0,0-1 1 0 0,0 0-1 0 0,0 0 0 0 0,0 0 1 0 0,0 0-1 0 0,0 0 0 0 0,0 0 0 0 0,0 0 1 0 0,0 1-1 0 0,0-1 0 0 0,1 0 1 0 0,-1 0-1 0 0,0 0 0 0 0,0 0 0 0 0,0 0 1 0 0,0 0-1 0 0,0 0 0 0 0,0 1 1 0 0,0-1-1 0 0,0 0 0 0 0,0 0 0 0 0,0 0 1 0 0,0 0-1 0 0,0 0 0 0 0,1 0 1 0 0,-1 0-1 0 0,0 0 0 0 0,0 0 0 0 0,0 0 1 0 0,0 0-1 0 0,0 0 0 0 0,0 0 1 0 0,0 0-1 0 0,1 0 0 0 0,-1 0 0 0 0,0 0 1 0 0,0 0-1 0 0,0 0 0 0 0,0 0 1 0 0,0 0-1 0 0,0 0 0 0 0,0 0 0 0 0,1 0 1 0 0,-1 0-1 0 0,1 1 337 0 0,10-2-700 0 0,-7-5 4120 0 0,-4 5-3759 0 0,1 1 0 0 0,-1-1 0 0 0,0 1 0 0 0,1-1 0 0 0,-1 1 0 0 0,1-1 0 0 0,-1 1 0 0 0,1-1 0 0 0,-1 1 0 0 0,1-1 0 0 0,-1 1 0 0 0,1 0 0 0 0,0-1 0 0 0,-1 1 0 0 0,1 0 0 0 0,0-1 0 0 0,-1 1 0 0 0,1 0 0 0 0,0 0 0 0 0,-1 0 0 0 0,1 0 0 0 0,0-1-1 0 0,0 1 1 0 0,1 0 18 0 0,-1-2 18 0 0,-1 0 0 0 0,1 1 0 0 0,0-1 0 0 0,-1 0 1 0 0,0 0-1 0 0,1 0 0 0 0,-1 0 0 0 0,0 0 1 0 0,0 0-1 0 0,0 0 0 0 0,0 0 0 0 0,0 0 1 0 0,-1-3-1 0 0,1 2 4 0 0,-1-10-33 0 0,0 10-15 0 0,1 0 0 0 0,0 0-1 0 0,0 0 1 0 0,-1 0 0 0 0,2 0-1 0 0,-1 0 1 0 0,0 0 0 0 0,1 0-1 0 0,-1 0 1 0 0,1 0 0 0 0,0 0-1 0 0,1-3 1 0 0,0 4-1 0 0,0-1 0 0 0,0 1 0 0 0,-1-1 0 0 0,1 0 0 0 0,-1 1 0 0 0,0-1 0 0 0,0 0 0 0 0,0 0 0 0 0,0 0 0 0 0,0 0 0 0 0,-1 0 0 0 0,1 0 0 0 0,-1-1 0 0 0,0 1 0 0 0,0 0 0 0 0,0-4 0 0 0,0-234 0 0 0,0 240 0 0 0,0 0 0 0 0,0-1 0 0 0,0 1 0 0 0,1 0 0 0 0,-1 0 0 0 0,0-1 0 0 0,1 1 0 0 0,-1 0 0 0 0,1 0 0 0 0,-1 0 0 0 0,1 0 0 0 0,-1 0 0 0 0,1 0 0 0 0,0 0 0 0 0,0 0 0 0 0,-1 0 0 0 0,3-2 0 0 0,-2 3 0 0 0,-1-1 0 0 0,1 0 0 0 0,0 0 0 0 0,0 0 0 0 0,-1 0 0 0 0,1 0 0 0 0,0 0 0 0 0,-1 0 0 0 0,1 0 0 0 0,-1 0 0 0 0,1 0 0 0 0,-1 0 0 0 0,0-1 0 0 0,1 1 0 0 0,-1 0 0 0 0,0 0 0 0 0,0-2 0 0 0,0-202 0 0 0,0 204 0 0 0,0-1 0 0 0,0 1 0 0 0,0-1 0 0 0,-1 1 0 0 0,1-1 0 0 0,-1 1 0 0 0,1-1 0 0 0,-1 1 0 0 0,1-1 0 0 0,-1 1 0 0 0,0 0 0 0 0,1-1 0 0 0,-1 1 0 0 0,0 0 0 0 0,-1-2 0 0 0,0 2 0 0 0,2 0 0 0 0,-1 0 0 0 0,0-1 0 0 0,0 1 0 0 0,0 0 0 0 0,0-1 0 0 0,1 1 0 0 0,-1 0 0 0 0,1-1 0 0 0,-1 1 0 0 0,1-1 0 0 0,0 1 0 0 0,-1-1 0 0 0,1 1 0 0 0,0-3 0 0 0,0-179 0 0 0,0 183 0 0 0,0-1 0 0 0,0 0 0 0 0,0 0 0 0 0,0 0 0 0 0,-1 0 0 0 0,1 0 0 0 0,0 0 0 0 0,-1 0 0 0 0,1 1 0 0 0,0-1 0 0 0,-1 0 0 0 0,1 0 0 0 0,-1 0 0 0 0,1 1 0 0 0,-1-1 0 0 0,1 0 0 0 0,-1 1 0 0 0,0-1 0 0 0,1 0 0 0 0,-2 0 0 0 0,1 0 0 0 0,0 1 0 0 0,0-1 0 0 0,1 0 0 0 0,-1 1 0 0 0,0-1 0 0 0,1 0 0 0 0,-1 0 0 0 0,1 0 0 0 0,-1 0 0 0 0,0 0 0 0 0,1 1 0 0 0,0-1 0 0 0,-1 0 0 0 0,1 0 0 0 0,0 0 0 0 0,-1 0 0 0 0,1 0 0 0 0,0 0 0 0 0,0 0 0 0 0,0-2 0 0 0,0 2 0 0 0,0 0 0 0 0,0 0 0 0 0,0 1 0 0 0,0-1 0 0 0,0 0 0 0 0,0 0 0 0 0,0 1 0 0 0,-1-1 0 0 0,1 0 0 0 0,0 0 0 0 0,0 0 0 0 0,-1 1 0 0 0,1-1 0 0 0,0 0 0 0 0,-1 1 0 0 0,1-1 0 0 0,-1 0 0 0 0,1 1 0 0 0,-1-1 0 0 0,1 0 0 0 0,-1 1 0 0 0,1-1 0 0 0,-1 1 0 0 0,0-1 0 0 0,-1 0 0 0 0,2 1 0 0 0,-1-1 0 0 0,0 1 0 0 0,1-1 0 0 0,-1 1 0 0 0,0-1 0 0 0,1 1 0 0 0,-1-1 0 0 0,1 0 0 0 0,-1 1 0 0 0,1-1 0 0 0,-1 0 0 0 0,1 0 0 0 0,0 1 0 0 0,-1-1 0 0 0,1 0 0 0 0,0 0 0 0 0,-1 1 0 0 0,1-1 0 0 0,0 0 0 0 0,0 0 0 0 0,0 0 0 0 0,0 0 0 0 0,0 1 0 0 0,0-1 0 0 0,0-2 0 0 0,0 3 0 0 0,0-1 0 0 0,0 1 0 0 0,0-1 0 0 0,-1 0 0 0 0,1 1 0 0 0,0-1 0 0 0,0 0 0 0 0,0 1 0 0 0,-1-1 0 0 0,1 1 0 0 0,0-1 0 0 0,0 1 0 0 0,-1-1 0 0 0,1 1 0 0 0,-1-1 0 0 0,1 1 0 0 0,0-1 0 0 0,-1 1 0 0 0,1-1 0 0 0,-1 1 0 0 0,1 0 0 0 0,-1-1 0 0 0,1 1 0 0 0,-1 0 0 0 0,0-1 0 0 0,0 1 0 0 0,1 0 0 0 0,-1-1 0 0 0,0 1 0 0 0,1 0 0 0 0,-1-1 0 0 0,1 1 0 0 0,-1 0 0 0 0,1-1 0 0 0,-1 1 0 0 0,1 0 0 0 0,0-1 0 0 0,-1 1 0 0 0,1-1 0 0 0,-1 1 0 0 0,1-1 0 0 0,0 1 0 0 0,-1-1 0 0 0,1 1 0 0 0,0-1 0 0 0,0 0 0 0 0,-1 1 0 0 0,1-1 0 0 0,0 1 0 0 0,0-1 0 0 0,0 1 0 0 0,0-1 0 0 0,0 0 0 0 0,0 0 0 0 0,0 0 0 0 0,0 1 0 0 0,0-1 0 0 0,0 0 0 0 0,-1 1 0 0 0,1-1 0 0 0,0 0 0 0 0,0 1 0 0 0,0-1 0 0 0,-1 0 0 0 0,1 1 0 0 0,0-1 0 0 0,-1 1 0 0 0,1-1 0 0 0,0 0 0 0 0,-1 1 0 0 0,1-1 0 0 0,-1 1 0 0 0,1-1 0 0 0,-1 1 0 0 0,1 0 0 0 0,-1-1 0 0 0,1 1 0 0 0,-1-1 0 0 0,-1 1 0 0 0,2-1 0 0 0,-1 1 0 0 0,1 0 0 0 0,-1-1 0 0 0,0 1 0 0 0,1-1 0 0 0,-1 1 0 0 0,1-1 0 0 0,-1 1 0 0 0,1-1 0 0 0,-1 1 0 0 0,1-1 0 0 0,-1 1 0 0 0,1-1 0 0 0,0 0 0 0 0,-1 1 0 0 0,1-1 0 0 0,0 0 0 0 0,-1 1 0 0 0,1-1 0 0 0,0 0 0 0 0,0 1 0 0 0,0-1 0 0 0,0 0 0 0 0,0 0 0 0 0,0-1 0 0 0,0 1 0 0 0,0 0 0 0 0,0 0 0 0 0,0 0 0 0 0,-1 0 0 0 0,1 0 0 0 0,0 0 0 0 0,0 0 0 0 0,-1 0 0 0 0,1 0 0 0 0,0 0 0 0 0,-1 0 0 0 0,1 0 0 0 0,-1 0 0 0 0,0 0 0 0 0,1 0 0 0 0,-1 0 0 0 0,0 0 0 0 0,1 0 0 0 0,-1 1 0 0 0,0-1 0 0 0,0 0 0 0 0,0 1 0 0 0,-1-2 0 0 0,-1-1 0 0 0,2 3 0 0 0,1 0 0 0 0,0-1 0 0 0,-1 1 0 0 0,1-1 0 0 0,0 1 0 0 0,-1 0 0 0 0,1-1 0 0 0,0 1 0 0 0,0-1 0 0 0,-1 1 0 0 0,1-1 0 0 0,0 1 0 0 0,0-1 0 0 0,0 1 0 0 0,0-1 0 0 0,0 1 0 0 0,-1-1 0 0 0,1 0 0 0 0,0 1 0 0 0,0-1 0 0 0,1 1 0 0 0,-1-1 0 0 0,0 0 0 0 0,0 1 0 0 0,0-1 0 0 0,0 1 0 0 0,0 0 0 0 0,0-1 0 0 0,0 1 0 0 0,0-1 0 0 0,0 1 0 0 0,0-1 0 0 0,0 1 0 0 0,0 0 0 0 0,0-1 0 0 0,0 1 0 0 0,0-1 0 0 0,-1 1 0 0 0,1 0 0 0 0,0-1 0 0 0,0 1 0 0 0,0 0 0 0 0,0-1 0 0 0,-1 1 0 0 0,1 0 0 0 0,-1-1 0 0 0,-11-5 0 0 0,7-2 0 0 0,6 5 0 0 0,-1-83 0 0 0,1 85 0 0 0,-1 0 0 0 0,0-1 0 0 0,0 0 0 0 0,0 0 0 0 0,0 0 0 0 0,0 1 0 0 0,0-1 0 0 0,0 0 0 0 0,0 0 0 0 0,-1 0 0 0 0,1 1 0 0 0,-1-1 0 0 0,-1-3 0 0 0,-10 0 0 0 0,7-3 0 0 0,6 5 0 0 0,-1-29 0 0 0,-3 27 0 0 0,-12-1 0 0 0,13 6 0 0 0,-16 0 0 0 0,-33 0 0 0 0,26-1 0 0 0,0 2 0 0 0,-26 4 0 0 0,19-3 0 0 0,-60-2 0 0 0,61-1-1 0 0,-63 5 1 0 0,81-3-22 0 0,-1 0 0 0 0,-20-2 0 0 0,-22 2-26 0 0,21 3 35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52.9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79 112 0 0,'0'-1'47'0'0,"0"1"0"0"0,0 0 0 0 0,1-1 0 0 0,-1 1 0 0 0,0-1 0 0 0,0 1 0 0 0,0 0 0 0 0,0-1 0 0 0,0 1-1 0 0,0 0 1 0 0,1-1 0 0 0,-1 1 0 0 0,0 0 0 0 0,0-1 0 0 0,1 1 0 0 0,-1 0 0 0 0,0 0 0 0 0,0-1 0 0 0,1 1 0 0 0,-1 0 0 0 0,0 0 0 0 0,1-1 0 0 0,-1 1 0 0 0,0 0 0 0 0,1 0 0 0 0,-1 0 0 0 0,0 0 0 0 0,1-1-1 0 0,-1 1 1 0 0,0 0 0 0 0,1 0 0 0 0,0 0 0 0 0,-1 0 36 0 0,1 0 0 0 0,-1 0 0 0 0,1 0 0 0 0,-1 0 1 0 0,1-1-1 0 0,-1 1 0 0 0,1 0 0 0 0,-1 0 0 0 0,1 0 0 0 0,-1-1 0 0 0,1 1 0 0 0,-1 0 0 0 0,0-1 0 0 0,1 1 0 0 0,-1 0 0 0 0,0-1 0 0 0,1 1 0 0 0,-1-1 0 0 0,0 1 0 0 0,1 0 0 0 0,-1-1 0 0 0,0 1 0 0 0,0-1 1 0 0,1 1-1 0 0,-1-1 0 0 0,0 1 0 0 0,0-1 0 0 0,0 1 0 0 0,0-1 0 0 0,0 1 0 0 0,0-1 0 0 0,0 1 0 0 0,0-2 0 0 0,0 2 28 0 0,0-1 1 0 0,0 1-1 0 0,0-1 0 0 0,0 1 1 0 0,1-1-1 0 0,-1 1 0 0 0,0-1 0 0 0,0 1 1 0 0,0-1-1 0 0,0 1 0 0 0,0-1 1 0 0,1 1-1 0 0,-1-1 0 0 0,0 1 0 0 0,1 0 1 0 0,-1-1-1 0 0,0 1 0 0 0,0-1 1 0 0,1 1-1 0 0,-1 0 0 0 0,1-1 0 0 0,-1 1 1 0 0,0 0-1 0 0,1-1 0 0 0,-1 1 1 0 0,1 0-1 0 0,-1 0 0 0 0,1-1 1 0 0,-1 1-1 0 0,1 0 0 0 0,-1 0 0 0 0,1 0 1 0 0,-1 0-1 0 0,1 0 0 0 0,-1 0 1 0 0,1 0-1 0 0,-1 0 0 0 0,1 0 0 0 0,-1 0 1 0 0,1 0-1 0 0,-1 0 0 0 0,1 0 1 0 0,1 0 207 0 0,0 1 1 0 0,0-1-1 0 0,0 1 0 0 0,-1-1 1 0 0,1 1-1 0 0,0 0 1 0 0,0-1-1 0 0,-1 1 1 0 0,3 2-1 0 0,19 24 851 0 0,-20-24-1031 0 0,0 2 0 0 0,0-1 0 0 0,0 0 0 0 0,5 10 1 0 0,10 14 353 0 0,-13-21-416 0 0,0 0-1 0 0,0 1 1 0 0,0-1 0 0 0,4 13 0 0 0,-6-13-64 0 0,1 0 1 0 0,0 0-1 0 0,0 0 1 0 0,6 7-1 0 0,-9-13-16 0 0,-1 0 0 0 0,1 0 0 0 0,-1 0 0 0 0,1 0 0 0 0,-1 1 0 0 0,0-1 1 0 0,0 0-1 0 0,1 0 0 0 0,-1 0 0 0 0,0 0 0 0 0,0 1 0 0 0,0-1 0 0 0,0 0 0 0 0,0 0 0 0 0,-1 3 0 0 0,1 1-48 0 0,1-5 46 0 0,-1 1 1 0 0,1-1-1 0 0,-1 1 0 0 0,1-1 1 0 0,-1 0-1 0 0,1 1 1 0 0,0-1-1 0 0,-1 0 1 0 0,1 0-1 0 0,0 1 1 0 0,-1-1-1 0 0,1 0 0 0 0,0 0 1 0 0,-1 0-1 0 0,1 0 1 0 0,0 0-1 0 0,-1 0 1 0 0,2 0-1 0 0,4 1-76 0 0,-6-1 79 0 0,0 0-1 0 0,0-1 1 0 0,0 1 0 0 0,1 0 0 0 0,-1-1 0 0 0,0 1 0 0 0,0 0 0 0 0,0-1 0 0 0,0 1 0 0 0,0 0-1 0 0,1 0 1 0 0,-1-1 0 0 0,0 1 0 0 0,0 0 0 0 0,1 0 0 0 0,-1-1 0 0 0,0 1 0 0 0,0 0-1 0 0,1 0 1 0 0,-1-1 0 0 0,0 1 0 0 0,1 0 0 0 0,-1 0 0 0 0,0 0 0 0 0,0 0 0 0 0,1 0 0 0 0,-1 0-1 0 0,0 0 1 0 0,1-1 0 0 0,-1 1 0 0 0,0 0 0 0 0,1 0 0 0 0,-1 0 0 0 0,1 0 0 0 0,-1 0 1 0 0,1 0 0 0 0,-1 0 0 0 0,1 0 1 0 0,-1 0-1 0 0,0 0 0 0 0,1 0 1 0 0,-1 0-1 0 0,1 0 0 0 0,-1 0 1 0 0,0 0-1 0 0,1 0 0 0 0,-1-1 0 0 0,0 1 1 0 0,1 0-1 0 0,-1 0 0 0 0,1 0 1 0 0,-1-1-1 0 0,0 1 0 0 0,0 0 1 0 0,1-1-1 0 0,-1 1 0 0 0,0 0 0 0 0,1-1 1 0 0,-1 1-1 0 0,0 0 0 0 0,0-1 1 0 0,0 1-1 0 0,1 0 0 0 0,-1-1 1 0 0,0 1-1 0 0,0-1 0 0 0,0 1 0 0 0,0 0 1 0 0,0-1-1 0 0,0 0 0 0 0,1-1 0 0 0,-1 0-1 0 0,1 0 0 0 0,0 0 0 0 0,0 0 1 0 0,0 0-1 0 0,0 0 0 0 0,0 1 1 0 0,0-1-1 0 0,0 0 0 0 0,0 1 0 0 0,2-3 1 0 0,7-9-10 0 0,-8 10 8 0 0,0 0 1 0 0,0-1-1 0 0,-1 0 1 0 0,1 0-1 0 0,-1 1 0 0 0,1-1 1 0 0,-1 0-1 0 0,0 0 0 0 0,-1 0 1 0 0,1 0-1 0 0,-1 0 1 0 0,1 0-1 0 0,-2-6 0 0 0,2 6-2 0 0,0-1 0 0 0,-1 0 0 0 0,2 0-1 0 0,-1 0 1 0 0,0 0 0 0 0,1 1 0 0 0,0-1-1 0 0,4-7 1 0 0,1-2-28 0 0,24-39-341 0 0,-27 42 96 0 0,-1 1-172 0 0,10 4-199 0 0,-13 7 607 0 0,0-1 0 0 0,0 0 0 0 0,0 0 0 0 0,0 0 0 0 0,0 0 0 0 0,0 0 0 0 0,0 0-1 0 0,0 0 1 0 0,1 0 0 0 0,-1 0 0 0 0,0 0 0 0 0,0 0 0 0 0,0 0 0 0 0,0 0 0 0 0,0 0 0 0 0,0 0 0 0 0,0 0 0 0 0,1 0 0 0 0,-1 0 0 0 0,0 0 0 0 0,0 0 0 0 0,0 0 0 0 0,0 0 0 0 0,0 0 0 0 0,0 0 0 0 0,0 0 0 0 0,0 0 0 0 0,1 0 0 0 0,-1 0-1 0 0,0 0 1 0 0,0-1 0 0 0,0 1 0 0 0,0 0 0 0 0,0 0 0 0 0,0 0 0 0 0,0 0 0 0 0,0 0 0 0 0,0 0 0 0 0,0 0 0 0 0,0 0 0 0 0,1 0 0 0 0,-1-1 0 0 0,0 1 0 0 0,0 0 0 0 0,0 0 0 0 0,0 0 0 0 0,0 0 0 0 0,0 0 0 0 0,0 0 0 0 0,0 0 0 0 0,0-1-1 0 0,0 1 1 0 0,0 0 0 0 0,0 0 0 0 0,0 0 0 0 0,0 0 0 0 0,0 0 0 0 0,0 0 0 0 0,0 0 0 0 0,0-1 0 0 0,0 1 0 0 0,-1 0 0 0 0,1 0 0 0 0,0 0 0 0 0,0 0 0 0 0,0 0 0 0 0,0 0 0 0 0,0 0 0 0 0,0 0 0 0 0,3 3-1418 0 0,3 1 927 0 0,0 0-1 0 0,0 1 0 0 0,0 0 0 0 0,-1 1 0 0 0,6 6 0 0 0,22 21-24 0 0,-21-23 526 0 0,1-1 1 0 0,0 0-1 0 0,19 9 0 0 0,-6-5 57 0 0,-19-9-12 0 0,1 0 1 0 0,0 0 0 0 0,1-1 0 0 0,-1-1-1 0 0,1 1 1 0 0,-1-1 0 0 0,10 1-1 0 0,-14-3-6 0 0,16 2 19 0 0,-1-1-1 0 0,31-3 0 0 0,-46 2-22 0 0,-1 0 0 0 0,1 0 1 0 0,-1-1-1 0 0,1 0 0 0 0,-1 0 1 0 0,1 0-1 0 0,-1 0 0 0 0,0 0 0 0 0,1-1 1 0 0,-1 1-1 0 0,0-1 0 0 0,0 0 1 0 0,0 0-1 0 0,0 0 0 0 0,-1 0 1 0 0,1-1-1 0 0,0 1 0 0 0,3-5 0 0 0,-6 6-1 0 0,1 1 0 0 0,0-1 0 0 0,-1 1 0 0 0,1-1 0 0 0,-1 1 0 0 0,1-1 0 0 0,-1 0 0 0 0,1 1 0 0 0,-1-1 0 0 0,0 0 0 0 0,1 0 0 0 0,-1 1 0 0 0,0-1 0 0 0,1 0 0 0 0,-1 0 0 0 0,0 0 0 0 0,0 1 0 0 0,0-1 0 0 0,0-1 0 0 0,-12-20 98 0 0,10 21-90 0 0,-2-4 30 0 0,0 0 0 0 0,0 1 0 0 0,-1 0 0 0 0,0 0 0 0 0,0 0 0 0 0,0 0 0 0 0,0 1 0 0 0,-7-3 0 0 0,-1-1 323 0 0,0 2 0 0 0,-23-8 0 0 0,27 10 30 0 0,1 1 0 0 0,-1 0 0 0 0,0 0 1 0 0,0 1-1 0 0,0 0 0 0 0,-1 1 1 0 0,1-1-1 0 0,-14 3 0 0 0,22-2-342 0 0,0 0-1 0 0,0 1 0 0 0,0-1 1 0 0,0 0-1 0 0,0 0 1 0 0,0 1-1 0 0,0-1 0 0 0,1 1 1 0 0,-1-1-1 0 0,0 1 0 0 0,0-1 1 0 0,0 1-1 0 0,1-1 1 0 0,-1 1-1 0 0,0 0 0 0 0,1-1 1 0 0,-1 1-1 0 0,0 0 0 0 0,1-1 1 0 0,-1 1-1 0 0,1 0 1 0 0,-1 0-1 0 0,1 0 0 0 0,0 0 1 0 0,-1 0-1 0 0,1-1 1 0 0,0 1-1 0 0,-1 2 0 0 0,1 31 1080 0 0,1-17-1054 0 0,-1-14-62 0 0,0 0 1 0 0,0-1-1 0 0,1 1 0 0 0,0 0 1 0 0,-1-1-1 0 0,1 1 0 0 0,0 0 1 0 0,0-1-1 0 0,1 1 0 0 0,-1-1 1 0 0,1 1-1 0 0,1 1 0 0 0,25 29 13 0 0,-12-17-66 0 0,-12-11-5 0 0,1 0 0 0 0,0-1 1 0 0,1 1-1 0 0,-1-1 0 0 0,9 4 1 0 0,-7-3-120 0 0,0 0 0 0 0,0 0 0 0 0,9 9 1 0 0,-6-6-231 0 0,0-1 1 0 0,1 0-1 0 0,0 0 0 0 0,0-1 1 0 0,0 0-1 0 0,1-1 1 0 0,14 4-1 0 0,6 4-980 0 0,-27-11 959 0 0,1 0 1 0 0,0 0-1 0 0,0 0 0 0 0,1-1 1 0 0,-1 0-1 0 0,0 0 0 0 0,0-1 0 0 0,0 0 1 0 0,1 0-1 0 0,-1 0 0 0 0,0-1 1 0 0,0 1-1 0 0,10-4 0 0 0,3-1-640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53.2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212 38 28 0 0,'0'-5'376'0'0,"0"3"-273"0"0,0 1 0 0 0,-1 0-1 0 0,1 0 1 0 0,0 0 0 0 0,0 0 0 0 0,0-1-1 0 0,0 1 1 0 0,1 0 0 0 0,-1 0-1 0 0,0 0 1 0 0,0 0 0 0 0,1 0-1 0 0,-1-1 1 0 0,1 1 0 0 0,-1 0-1 0 0,1-1 1 0 0,5-2 461 0 0,-3 0 356 0 0,-12 1-44 0 0,6 2 209 0 0,-19 2 952 0 0,13 0-1779 0 0,0-1 0 0 0,-1 2 0 0 0,1 0 1 0 0,0 0-1 0 0,0 0 0 0 0,1 1 0 0 0,-1 0 0 0 0,1 1 0 0 0,-1 0 0 0 0,-13 10 1 0 0,-6 5 163 0 0,25-18-400 0 0,1 1 1 0 0,-1-1-1 0 0,1 1 1 0 0,-1 0-1 0 0,1-1 1 0 0,0 1-1 0 0,0 1 0 0 0,0-1 1 0 0,0 0-1 0 0,0 0 1 0 0,0 1-1 0 0,1-1 1 0 0,-1 1-1 0 0,-1 2 0 0 0,-1 3 17 0 0,3-6-38 0 0,-1 0 0 0 0,1 1-1 0 0,-1-1 1 0 0,1 1 0 0 0,0 0-1 0 0,0-1 1 0 0,0 1 0 0 0,0 0 0 0 0,0-1-1 0 0,1 1 1 0 0,-1 0 0 0 0,1 0 0 0 0,0 0-1 0 0,0-1 1 0 0,0 1 0 0 0,0 0-1 0 0,0 0 1 0 0,1 0 0 0 0,-1 0 0 0 0,1-1-1 0 0,2 6 1 0 0,0-3-73 0 0,0 0-1 0 0,1 0 1 0 0,0 0 0 0 0,0-1-1 0 0,1 1 1 0 0,-1-1-1 0 0,1 0 1 0 0,0-1 0 0 0,0 1-1 0 0,0-1 1 0 0,1 0 0 0 0,-1 0-1 0 0,8 3 1 0 0,13 4-1134 0 0,43 11 0 0 0,-51-16 571 0 0,-3-1-65 0 0,0 0 0 0 0,1-2 0 0 0,-1 1 0 0 0,1-2 0 0 0,25 0 0 0 0,-6-4-635 0 0,-13 2 141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53.6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323 63 148 0 0,'6'-7'649'0'0,"1"0"0"0"0,0 1 0 0 0,0-1 0 0 0,0 1 0 0 0,16-9 0 0 0,-11 7 206 0 0,-2 2 2196 0 0,-16 20-1429 0 0,-22 21-409 0 0,23-30-1085 0 0,0 0 1 0 0,0 0-1 0 0,1 0 1 0 0,0 1-1 0 0,0 0 0 0 0,1 0 1 0 0,0 0-1 0 0,0 0 1 0 0,-3 6-1 0 0,1 11 120 0 0,2-13-167 0 0,1 0 0 0 0,-1 0-1 0 0,-6 12 1 0 0,5-12-85 0 0,0 0-1 0 0,1 0 1 0 0,1 0 0 0 0,-1 0-1 0 0,1 0 1 0 0,0 15 0 0 0,2 66-996 0 0,1-42-156 0 0,-1 122-7268 0 0,0-149 7028 0 0</inkml:trace>
  <inkml:trace contextRef="#ctx0" brushRef="#br0" timeOffset="1">533 476 56 0 0,'0'-2'181'0'0,"0"0"1"0"0,0-1-1 0 0,-1 1 1 0 0,1 0-1 0 0,-1 0 1 0 0,1-1-1 0 0,-1 1 1 0 0,0 0-1 0 0,0 0 1 0 0,0 0-1 0 0,0 0 1 0 0,0 0-1 0 0,0 0 1 0 0,0 0-1 0 0,-1 0 1 0 0,1 0-1 0 0,-3-1 1 0 0,1 0 12 0 0,-1 0 1 0 0,0 0 0 0 0,0 1-1 0 0,0-1 1 0 0,0 1 0 0 0,0 0-1 0 0,-1 0 1 0 0,-4-1 0 0 0,-10-2 155 0 0,0 1 0 0 0,0 0 1 0 0,-25 0-1 0 0,31 3-179 0 0,-59-3-189 0 0,-1 3 0 0 0,-84 10 0 0 0,151-8-332 0 0,0 0 0 0 0,0 0 0 0 0,0 0 0 0 0,0 1 1 0 0,0 0-1 0 0,1 0 0 0 0,-11 5 0 0 0,16-6 321 0 0,0-1 0 0 0,0 0 0 0 0,-1 0 0 0 0,1 0 0 0 0,0 0 0 0 0,0 0 0 0 0,0 1 0 0 0,0-1 0 0 0,0 0 0 0 0,0 0 0 0 0,0 0 0 0 0,0 0 0 0 0,0 1 0 0 0,0-1 0 0 0,0 0 0 0 0,0 0 0 0 0,0 0 0 0 0,0 0 0 0 0,0 1 0 0 0,0-1 0 0 0,0 0 0 0 0,0 0 0 0 0,0 0 0 0 0,0 0 0 0 0,0 1 0 0 0,0-1 0 0 0,0 0 0 0 0,0 0 0 0 0,0 0 0 0 0,0 0 0 0 0,0 1 0 0 0,1-1 0 0 0,-1 0 0 0 0,0 0 0 0 0,0 0 0 0 0,0 0 0 0 0,0 0 0 0 0,0 0 0 0 0,0 0 0 0 0,1 1 0 0 0,-1-1 0 0 0,0 0 0 0 0,0 0 0 0 0,0 0 0 0 0,0 0 0 0 0,1 0 0 0 0,-1 0 0 0 0,0 0 0 0 0,0 0 0 0 0,0 0 0 0 0,0 0 0 0 0,1 0 0 0 0,-1 0 0 0 0,0 0 0 0 0,0 0 1 0 0,0 0-1 0 0,0 0 0 0 0,1 0 0 0 0,11 4-599 0 0,-12-4 606 0 0,19 5-1032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4:53.99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96 56 784 0 0,'16'0'1437'0'0,"-1"1"0"0"0,21 3 0 0 0,-26-2-447 0 0,-9-2-744 0 0,1 1 0 0 0,0-1 0 0 0,-1 1 0 0 0,1-1 1 0 0,-1 1-1 0 0,1 0 0 0 0,-1-1 0 0 0,1 1 0 0 0,-1 0 0 0 0,0 0 0 0 0,1 0 0 0 0,-1 0 0 0 0,0 1 0 0 0,2 0 0 0 0,12 11 1693 0 0,-13-12-1754 0 0,-1 0-1 0 0,1 0 1 0 0,-1 0-1 0 0,1 1 1 0 0,-1-1-1 0 0,0 0 0 0 0,1 1 1 0 0,-1-1-1 0 0,0 1 1 0 0,0 0-1 0 0,0-1 1 0 0,0 1-1 0 0,0 0 1 0 0,-1-1-1 0 0,1 1 1 0 0,0 0-1 0 0,-1 0 1 0 0,1 0-1 0 0,-1 0 1 0 0,0 0-1 0 0,0 0 1 0 0,0 0-1 0 0,0 0 1 0 0,0-1-1 0 0,0 1 1 0 0,0 0-1 0 0,0 0 1 0 0,-1 0-1 0 0,1 0 1 0 0,-1 0-1 0 0,1 0 1 0 0,-1-1-1 0 0,-1 4 1 0 0,-7 3-10 0 0,1 0-1 0 0,-2 0 1 0 0,1-1 0 0 0,-1 0 0 0 0,0-1 0 0 0,0 0 0 0 0,-13 6 0 0 0,0 0-165 0 0,16-8-98 0 0,-1-1 1 0 0,1 0-1 0 0,-1 0 0 0 0,0 0 0 0 0,-1-1 1 0 0,1-1-1 0 0,-12 2 0 0 0,19-3 74 0 0,-1 1-7 0 0,0-1-1 0 0,0 0 1 0 0,0 0-1 0 0,1 0 1 0 0,-1 0-1 0 0,0 0 1 0 0,0 0-1 0 0,0 0 1 0 0,0-1-1 0 0,0 1 1 0 0,0 0-1 0 0,-2-2 1 0 0,3 1 1 0 0,0 1 1 0 0,0-1-1 0 0,0 0 1 0 0,1 0 0 0 0,-1 0-1 0 0,0 0 1 0 0,0 1 0 0 0,1-1-1 0 0,-1 0 1 0 0,1 0-1 0 0,-1 0 1 0 0,1-1 0 0 0,-1 1-1 0 0,1 0 1 0 0,0 0-1 0 0,-1 0 1 0 0,1 0 0 0 0,0 0-1 0 0,0 0 1 0 0,0 0-1 0 0,0-1 1 0 0,0 1 0 0 0,0-1-1 0 0,0 0-19 0 0,1 0 1 0 0,-1 1-1 0 0,1-1 0 0 0,-1 1 0 0 0,1-1 0 0 0,0 0 0 0 0,-1 1 0 0 0,1 0 0 0 0,0-1 1 0 0,0 1-1 0 0,0 0 0 0 0,0-1 0 0 0,1 1 0 0 0,-1 0 0 0 0,0 0 0 0 0,0 0 0 0 0,1 0 0 0 0,1-1 1 0 0,-2 1-42 0 0,1 0 1 0 0,-1 0-1 0 0,1 0 1 0 0,-1 0 0 0 0,0 0-1 0 0,0 0 1 0 0,0-1-1 0 0,0 1 1 0 0,0 0-1 0 0,0-1 1 0 0,0 1 0 0 0,0-1-1 0 0,0 1 1 0 0,0-1-1 0 0,-1 1 1 0 0,1-1 0 0 0,-1 1-1 0 0,1-3 1 0 0,-1 2-39 0 0,0 1-1 0 0,1-1 1 0 0,-1 1 0 0 0,0 0 0 0 0,1-1-1 0 0,-1 1 1 0 0,0-1 0 0 0,1 1 0 0 0,0 0-1 0 0,-1-1 1 0 0,1 1 0 0 0,0 0 0 0 0,0 0 0 0 0,1-2-1 0 0,-1 1-85 0 0,0 1 0 0 0,0 0 0 0 0,0-1 0 0 0,0 1 0 0 0,0-1-1 0 0,0 1 1 0 0,-1-1 0 0 0,1 1 0 0 0,-1-1 0 0 0,1 0 0 0 0,-1 1-1 0 0,1-1 1 0 0,-1 0 0 0 0,0-2 0 0 0,1 0-136 0 0,1 0-1 0 0,-1 1 1 0 0,1-1-1 0 0,-1 1 1 0 0,1 0-1 0 0,0-1 1 0 0,0 1 0 0 0,1 0-1 0 0,-1 0 1 0 0,6-5-1 0 0,1-3-407 0 0,-6 7 672 0 0,-1 0-1 0 0,1 0 1 0 0,0 0-1 0 0,-1 1 1 0 0,2 0 0 0 0,-1-1-1 0 0,0 1 1 0 0,1 0 0 0 0,0 0-1 0 0,-1 1 1 0 0,1-1-1 0 0,0 1 1 0 0,0 0 0 0 0,1 0-1 0 0,-1 0 1 0 0,0 1 0 0 0,1-1-1 0 0,-1 1 1 0 0,8-1-1 0 0,4 0 402 0 0,1 2-1 0 0,-1-1 1 0 0,1 2-1 0 0,-1 0 1 0 0,1 1-1 0 0,31 8 1 0 0,-14 0 1089 0 0,0 2 0 0 0,40 19 0 0 0,-69-28-1268 0 0,1-1 97 0 0,0 1 1 0 0,0 0 0 0 0,0 0-1 0 0,0 1 1 0 0,0-1 0 0 0,-1 1 0 0 0,1 1-1 0 0,-1-1 1 0 0,8 10 0 0 0,6 17 616 0 0,-19-30-851 0 0,1 0 1 0 0,-1 0 0 0 0,0-1-1 0 0,0 1 1 0 0,0 0-1 0 0,0 0 1 0 0,0 0 0 0 0,0 0-1 0 0,0-1 1 0 0,0 1-1 0 0,0 0 1 0 0,0 0 0 0 0,0 0-1 0 0,0-1 1 0 0,-1 1 0 0 0,1 0-1 0 0,0 0 1 0 0,-1-1-1 0 0,1 1 1 0 0,0 0 0 0 0,-1 0-1 0 0,1-1 1 0 0,-1 1 0 0 0,1 0-1 0 0,-1-1 1 0 0,0 1-1 0 0,1-1 1 0 0,-1 1 0 0 0,0-1-1 0 0,1 1 1 0 0,-1-1-1 0 0,0 1 1 0 0,-3 2 25 0 0,2 5 16 0 0,2-7-49 0 0,0-1 1 0 0,0 0 0 0 0,0 1 0 0 0,0-1 0 0 0,0 1 0 0 0,0-1-1 0 0,0 0 1 0 0,0 1 0 0 0,0-1 0 0 0,0 1 0 0 0,0-1-1 0 0,-1 0 1 0 0,1 1 0 0 0,0-1 0 0 0,0 0 0 0 0,0 1 0 0 0,-1-1-1 0 0,1 0 1 0 0,0 1 0 0 0,-1-1 0 0 0,1 0 0 0 0,0 1 0 0 0,-1-1-1 0 0,-2 1 20 0 0,3-1-15 0 0,-1 0-1 0 0,0 0 1 0 0,1 0-1 0 0,-1 1 0 0 0,0-1 1 0 0,1 0-1 0 0,-1 0 0 0 0,0 1 1 0 0,1-1-1 0 0,-1 0 0 0 0,1 1 1 0 0,-1-1-1 0 0,0 0 0 0 0,1 1 1 0 0,-1-1-1 0 0,1 1 0 0 0,0-1 1 0 0,-1 1-1 0 0,1-1 0 0 0,-1 1 1 0 0,1 0-1 0 0,-1 0 0 0 0,-18-6 270 0 0,18 5-244 0 0,0 0 0 0 0,0-1 0 0 0,0 1 0 0 0,0-1 0 0 0,-1 1 0 0 0,1-1-1 0 0,0 1 1 0 0,0-1 0 0 0,0 0 0 0 0,1 1 0 0 0,-1-1 0 0 0,0 0 0 0 0,0 0-1 0 0,0 0 1 0 0,0 0 0 0 0,1 0 0 0 0,-1 0 0 0 0,0 0 0 0 0,1 0-1 0 0,-1 0 1 0 0,1 0 0 0 0,-1 0 0 0 0,1 0 0 0 0,0 0 0 0 0,-1-1 0 0 0,1 1-1 0 0,0 0 1 0 0,0 0 0 0 0,0 0 0 0 0,0 0 0 0 0,0-1 0 0 0,0 1 0 0 0,0 0-1 0 0,0 0 1 0 0,1 0 0 0 0,-1-1 0 0 0,0 1 0 0 0,1 0 0 0 0,-1 0-1 0 0,1 0 1 0 0,-1 0 0 0 0,1 0 0 0 0,0-2 0 0 0,34-35 883 0 0,-28 30-834 0 0,0 1 0 0 0,1 0 0 0 0,0 0 0 0 0,0 0 0 0 0,0 1 0 0 0,1 0 0 0 0,18-8 0 0 0,71-26-1610 0 0,-87 36 1134 0 0,4 0-947 0 0,-1 1 1 0 0,1 0-1 0 0,0 1 1 0 0,0 1-1 0 0,0 0 1 0 0,1 1-1 0 0,-1 1 1 0 0,0 0-1 0 0,22 5 1 0 0,1 0-876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5:02.7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5364 44 452 0 0,'3'-1'894'0'0,"-1"0"-707"0"0,-1 1-117 0 0,-1 0 0 0 0,1 0 1 0 0,0 0-1 0 0,-1 0 0 0 0,1 0 1 0 0,-1 0-1 0 0,1-1 0 0 0,-1 1 1 0 0,1 0-1 0 0,0 0 0 0 0,-1-1 1 0 0,1 1-1 0 0,-1 0 0 0 0,0-1 1 0 0,1 1-1 0 0,-1 0 0 0 0,1-1 1 0 0,-1 1-1 0 0,1-1 0 0 0,-1 1 1 0 0,0-1-1 0 0,1 1 0 0 0,-1-1 1 0 0,0 1-1 0 0,0-1 0 0 0,1 1 0 0 0,-1-1 1 0 0,0 1-1 0 0,0-1 0 0 0,0 0 1 0 0,0 1-1 0 0,1-1 0 0 0,-1 1 1 0 0,0-1-1 0 0,0 0 0 0 0,0 0-10 0 0,0 1 0 0 0,0-1-1 0 0,0 1 1 0 0,0-1-1 0 0,0 1 1 0 0,0-1 0 0 0,1 0-1 0 0,-1 1 1 0 0,0-1-1 0 0,0 1 1 0 0,1-1 0 0 0,-1 1-1 0 0,0 0 1 0 0,0-1 0 0 0,1 1-1 0 0,-1-1 1 0 0,1 1-1 0 0,-1 0 1 0 0,0-1 0 0 0,1 1-1 0 0,-1 0 1 0 0,1-1-1 0 0,-1 1 1 0 0,1 0 0 0 0,-1 0-1 0 0,2-1 1 0 0,-2 1 58 0 0,1 0 1 0 0,-1-1-1 0 0,1 1 1 0 0,0 0-1 0 0,-1-1 0 0 0,1 1 1 0 0,-1 0-1 0 0,1-1 1 0 0,-1 1-1 0 0,1-1 1 0 0,-1 1-1 0 0,0-1 0 0 0,1 1 1 0 0,-1-1-1 0 0,3-8 7835 0 0,-5 9-7783 0 0,1 0 0 0 0,-1 0 0 0 0,1 0 0 0 0,-1 1 0 0 0,0-1 1 0 0,1 0-1 0 0,0 1 0 0 0,-1-1 0 0 0,1 1 0 0 0,-1 0 0 0 0,1-1 0 0 0,0 1 0 0 0,-1 0 1 0 0,1 0-1 0 0,0 0 0 0 0,-2 1 0 0 0,-13 9 439 0 0,-214 89 2266 0 0,158-72-2856 0 0,-100 22-1 0 0,-150 14-1561 0 0,260-57 976 0 0,0-1 0 0 0,0-4 0 0 0,-78-6 0 0 0,103 0 475 0 0,-26-1 18 0 0,-85-19 0 0 0,-326-77 679 0 0,241 41 1473 0 0,217 57-1999 0 0,0 0 1 0 0,0 0-1 0 0,0 2 1 0 0,-1 0-1 0 0,1 0 0 0 0,-20 3 1 0 0,-98 20-119 0 0,39 9 31 0 0,62-20 10 0 0,-41 20 0 0 0,-10 3 3 0 0,-161 62-5 0 0,238-93-35 0 0,0 0 1 0 0,1 1-1 0 0,-1 0 0 0 0,1 0 0 0 0,-9 7 1 0 0,-16 9-433 0 0,28-19 413 0 0,2 0 38 0 0,0-1 0 0 0,0 0 1 0 0,0 0-1 0 0,1 1 0 0 0,-1-1 0 0 0,0 0 1 0 0,0 1-1 0 0,0-1 0 0 0,1 1 0 0 0,-1-1 1 0 0,0 1-1 0 0,1-1 0 0 0,-1 1 0 0 0,0-1 1 0 0,1 1-1 0 0,-1 0 0 0 0,1-1 0 0 0,-1 1 1 0 0,1 0-1 0 0,-1-1 0 0 0,1 1 0 0 0,-1 0 1 0 0,1 0-1 0 0,-1 1 0 0 0,1-2 9 0 0,0 0 1 0 0,0 1-1 0 0,0-1 0 0 0,0 0 0 0 0,0 0 0 0 0,0 1 1 0 0,0-1-1 0 0,-1 0 0 0 0,1 1 0 0 0,0-1 0 0 0,0 0 1 0 0,0 0-1 0 0,-1 0 0 0 0,1 1 0 0 0,0-1 0 0 0,0 0 1 0 0,-1 0-1 0 0,1 0 0 0 0,0 1 0 0 0,0-1 0 0 0,-1 0 1 0 0,1 0-1 0 0,0 0 0 0 0,-1 0 0 0 0,1 0 0 0 0,0 0 1 0 0,-1 0-1 0 0,1 1 0 0 0,0-1 0 0 0,-1 0 0 0 0,1 0 1 0 0,0 0-1 0 0,-1 0 0 0 0,1-1 0 0 0,0 1 0 0 0,-1 0 1 0 0,1 0-1 0 0,-1 0 0 0 0,1 0 4 0 0,0 0 0 0 0,0 0 0 0 0,-1 0 0 0 0,1 0 0 0 0,0 0 0 0 0,-1 0 0 0 0,1-1 0 0 0,0 1 0 0 0,0 0 0 0 0,-1 1 0 0 0,1-1 0 0 0,0 0 0 0 0,-1 0 0 0 0,1 0 0 0 0,0 0 0 0 0,0 0 0 0 0,-1 0 0 0 0,1 0 0 0 0,0 0 0 0 0,0 0 0 0 0,-1 1 0 0 0,1-1 0 0 0,0 0 0 0 0,0 0 0 0 0,-1 0 0 0 0,1 0 0 0 0,0 1 0 0 0,0-1 0 0 0,0 0 0 0 0,-1 0 0 0 0,1 1 0 0 0,0-1 0 0 0,0 0 0 0 0,0 0 0 0 0,0 1 0 0 0,0-1 0 0 0,-1 0 0 0 0,0 1-1 0 0,-1 0 0 0 0,1 0 0 0 0,-1-1 1 0 0,1 1-1 0 0,-1-1 0 0 0,0 1 0 0 0,1-1 1 0 0,-1 0-1 0 0,-2 1 0 0 0,3-1 2 0 0,-17 1-7 0 0,0-1-1 0 0,-1-1 0 0 0,1 0 0 0 0,-23-5 0 0 0,22 3-13 0 0,-26-5-58 0 0,-68-22-1 0 0,61 14 80 0 0,-101-32 67 0 0,80 20 193 0 0,-10-2 398 0 0,51 22-329 0 0,9 2 153 0 0,-33-12 0 0 0,-39-9 997 0 0,74 21-1251 0 0,0 1-1 0 0,0 0 1 0 0,-1 2 0 0 0,1 1-1 0 0,-1 0 1 0 0,-22 2 0 0 0,-20 1 60 0 0,-198 26-27 0 0,-64 4-248 0 0,179-31-1 0 0,-215-20 56 0 0,331 17-67 0 0,16 3 27 0 0,1-2 0 0 0,-22-4 0 0 0,9 5 271 0 0,5 1-79 0 0,21 0-222 0 0,1 0 0 0 0,-1 1 0 0 0,1-1 0 0 0,-1 0 1 0 0,1 0-1 0 0,0 0 0 0 0,-1-1 0 0 0,1 1 0 0 0,-1 0 0 0 0,1 0 0 0 0,0 0 0 0 0,-1 0 0 0 0,1 0 0 0 0,-1 0 1 0 0,1 0-1 0 0,0-1 0 0 0,-1 1 0 0 0,1 0 0 0 0,0 0 0 0 0,-1-1 0 0 0,1 1 0 0 0,0 0 0 0 0,-1 0 1 0 0,1-1-1 0 0,0 1 0 0 0,0 0 0 0 0,-1-1 0 0 0,1 0-524 0 0,0 0 285 0 0,0 1-1 0 0,0 0 1 0 0,0-1 0 0 0,0 1-1 0 0,0-1 1 0 0,0 1 0 0 0,0-1-1 0 0,0 1 1 0 0,0 0 0 0 0,0-1-1 0 0,0 1 1 0 0,0-1 0 0 0,0 1-1 0 0,1 0 1 0 0,-1-1 0 0 0,0 1-1 0 0,0-1 1 0 0,0 1 0 0 0,1 0-1 0 0,-1-1 1 0 0,0 1 0 0 0,1 0-1 0 0,-1-1 1 0 0,33-7-10344 0 0,26 0 4344 0 0,-20 7 4320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5:08.2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2 569 208 0 0,'0'0'9838'0'0,"0"0"-9820"0"0,0 0 0 0 0,0 0-1 0 0,-1 0 1 0 0,1 0 0 0 0,0 0 0 0 0,0 0 0 0 0,0 0 0 0 0,0 0 0 0 0,0-1 0 0 0,0 1 0 0 0,0 0 0 0 0,0 0 0 0 0,0 0 0 0 0,0 0 0 0 0,0 0 0 0 0,0 0 0 0 0,0 0 0 0 0,0-1 0 0 0,0 1 0 0 0,0 0 0 0 0,0 0 0 0 0,0 0 0 0 0,0 0 0 0 0,0 0 0 0 0,0 0 0 0 0,0-1-1 0 0,0 1 1 0 0,0 0 0 0 0,0 0 0 0 0,0 0 0 0 0,0 0 0 0 0,1 0 0 0 0,-1 0 0 0 0,0 0 0 0 0,0 0 0 0 0,0-1 0 0 0,0 1 0 0 0,0 0 0 0 0,0 0 0 0 0,0 0 0 0 0,0 0 0 0 0,0 0 0 0 0,1 0 0 0 0,-1 0 0 0 0,0 0 0 0 0,0 0 0 0 0,0 0 0 0 0,0 0 0 0 0,0 0 0 0 0,0 0 0 0 0,0 0-1 0 0,1 0 1 0 0,-1 0 0 0 0,0 0 0 0 0,0 0 0 0 0,0 0 0 0 0,0 0 0 0 0,0 0 0 0 0,0 0 0 0 0,1 0 0 0 0,-1 0 0 0 0,0 0 0 0 0,1 0 38 0 0,0 0 0 0 0,-1 0 0 0 0,1-1 0 0 0,0 1 0 0 0,0 0 0 0 0,-1 0 0 0 0,1-1 0 0 0,0 1 0 0 0,-1-1 1 0 0,1 1-1 0 0,0-1 0 0 0,-1 1 0 0 0,1-1 0 0 0,-1 1 0 0 0,1-1 0 0 0,0 1 0 0 0,-1-1 0 0 0,1 1 0 0 0,-1-1 0 0 0,1-1 0 0 0,1-21 1374 0 0,-2 17-1361 0 0,0 5-57 0 0,0 0 0 0 0,0 1 0 0 0,0-1 0 0 0,0 0 0 0 0,0 1 0 0 0,0-1 1 0 0,1 0-1 0 0,-1 1 0 0 0,0-1 0 0 0,0 0 0 0 0,1 1 0 0 0,-1-1 0 0 0,0 1 0 0 0,1-1 1 0 0,-1 1-1 0 0,0-1 0 0 0,1 1 0 0 0,-1-1 0 0 0,1 1 0 0 0,-1-1 0 0 0,1 1 0 0 0,-1-1 1 0 0,1 1-1 0 0,-1 0 0 0 0,2-1 0 0 0,-1 0-2 0 0,-1 1 0 0 0,1 0 0 0 0,0-1 1 0 0,-1 1-1 0 0,1-1 0 0 0,-1 1 0 0 0,1-1 0 0 0,-1 1 0 0 0,1-1 1 0 0,-1 1-1 0 0,1-1 0 0 0,-1 1 0 0 0,1-1 0 0 0,-1 0 0 0 0,0 1 0 0 0,1-1 1 0 0,-1 0-1 0 0,0 1 0 0 0,0-1 0 0 0,1 0 0 0 0,-1 1 0 0 0,0-1 1 0 0,0 0-1 0 0,0 1 0 0 0,0-3 0 0 0,0 2 12 0 0,0-1 1 0 0,0 0-1 0 0,0 1 1 0 0,0-1-1 0 0,0 1 1 0 0,0-1-1 0 0,1 0 1 0 0,-1 1-1 0 0,0-1 0 0 0,1 1 1 0 0,0-1-1 0 0,-1 1 1 0 0,1-1-1 0 0,0 1 1 0 0,0-1-1 0 0,0 1 1 0 0,1-2-1 0 0,5-7 93 0 0,4-13 125 0 0,-8 17-167 0 0,0 0-1 0 0,0 1 0 0 0,0-1 1 0 0,1 1-1 0 0,0-1 0 0 0,6-6 0 0 0,86-77 797 0 0,-71 55-539 0 0,83-57 203 0 0,-93 79-421 0 0,0 0 0 0 0,1 1 0 0 0,1 1 0 0 0,-1 1 0 0 0,2 0 0 0 0,35-13 0 0 0,106-28 1524 0 0,-158 50-1824 0 0,0 0 124 0 0,0 0 0 0 0,-1 0 1 0 0,1 0-1 0 0,-1 0 0 0 0,1 0 0 0 0,-1 0 0 0 0,1 0 0 0 0,-1 0 1 0 0,1 0-1 0 0,0-1 0 0 0,-1 1 0 0 0,1 0 0 0 0,-1 0 0 0 0,1-1 1 0 0,-1 1-1 0 0,1 0 0 0 0,-1-1 0 0 0,0 1 0 0 0,1 0 0 0 0,-1-1 0 0 0,1 1 1 0 0,-1-1-1 0 0,0 1 0 0 0,1 0 0 0 0,-1-1 0 0 0,0 1 0 0 0,1-1 1 0 0,-1 1-1 0 0,0-1 0 0 0,0 1 0 0 0,1-2 0 0 0,-1 2 18 0 0,0 0 1 0 0,0 0-1 0 0,0-1 0 0 0,0 1 0 0 0,0 0 1 0 0,0 0-1 0 0,0-1 0 0 0,0 1 0 0 0,0 0 0 0 0,1 0 1 0 0,-1-1-1 0 0,0 1 0 0 0,0 0 0 0 0,0 0 1 0 0,0-1-1 0 0,1 1 0 0 0,-1 0 0 0 0,0 0 0 0 0,0 0 1 0 0,0 0-1 0 0,1-1 0 0 0,-1 1 0 0 0,0 0 1 0 0,0 0-1 0 0,1 0 0 0 0,-1 0 0 0 0,0 0 0 0 0,0 0 1 0 0,1 0-1 0 0,-1 0 0 0 0,0 0 0 0 0,0 0 0 0 0,1 0 1 0 0,-1 0-1 0 0,0 0 0 0 0,1 0 0 0 0,-1 0 1 0 0,0 0-1 0 0,1 0 0 0 0,-1 0-82 0 0,1 0 0 0 0,-1 0-1 0 0,0 0 1 0 0,1 0 0 0 0,-1 0 0 0 0,1 0-1 0 0,-1 0 1 0 0,0 0 0 0 0,1 0 0 0 0,-1 0 0 0 0,0 0-1 0 0,1 0 1 0 0,-1-1 0 0 0,1 1 0 0 0,-1 0-1 0 0,0 0 1 0 0,1 0 0 0 0,-1 0 0 0 0,0-1 0 0 0,0 1-1 0 0,1 0 1 0 0,-1 0 0 0 0,0-1 0 0 0,1 1-1 0 0,-1 0 1 0 0,0-1 0 0 0,0 1 0 0 0,1 0 0 0 0,-1-1-1 0 0,0 1 1 0 0,0 0 0 0 0,0-1 0 0 0,0 1-1 0 0,0 0 1 0 0,1-1 0 0 0,-1 1 0 0 0,0-1-1 0 0,0 1 1 0 0,0 0 0 0 0,0-1 0 0 0,0 0 0 0 0,19-1-5125 0 0,-25-2 525 0 0,-14 3 4649 0 0,8 1-156 0 0,-7-4 152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5:08.76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78 167 28 0 0,'0'-1'5'0'0,"0"0"0"0"0,0 0-1 0 0,0 0 1 0 0,-1 1 0 0 0,1-1 0 0 0,0 0 0 0 0,-1 0-1 0 0,1 0 1 0 0,-1 1 0 0 0,1-1 0 0 0,-1 0 0 0 0,1 1-1 0 0,-1-1 1 0 0,1 0 0 0 0,-1 1 0 0 0,0-1 0 0 0,1 1 0 0 0,-1-1-1 0 0,0 1 1 0 0,0-1 0 0 0,1 1 0 0 0,-1-1 0 0 0,0 1-1 0 0,0 0 1 0 0,0-1 0 0 0,1 1 0 0 0,-1 0 0 0 0,-2 0-1 0 0,2-1 5 0 0,0 1 1 0 0,0 0-1 0 0,0 0 0 0 0,1 0 0 0 0,-1-1 0 0 0,0 1 0 0 0,0-1 0 0 0,0 1 0 0 0,0-1 0 0 0,0 1 0 0 0,0-1 0 0 0,1 1 1 0 0,-1-1-1 0 0,0 0 0 0 0,0 1 0 0 0,1-1 0 0 0,-1 0 0 0 0,1 1 0 0 0,-1-1 0 0 0,0 0 0 0 0,1 0 0 0 0,0 0 0 0 0,-1 0 1 0 0,1 0-1 0 0,-1 0 0 0 0,1 0 0 0 0,0 1 0 0 0,0-1 0 0 0,-1-2 0 0 0,1 3 1 0 0,0-1 1 0 0,0 0-1 0 0,0 0 0 0 0,0 1 0 0 0,0-1 1 0 0,0 0-1 0 0,0 1 0 0 0,0-1 0 0 0,-1 0 1 0 0,1 1-1 0 0,0-1 0 0 0,0 0 1 0 0,-1 1-1 0 0,1-1 0 0 0,-1 1 0 0 0,1-1 1 0 0,0 1-1 0 0,-1-1 0 0 0,1 0 0 0 0,-1 1 1 0 0,1 0-1 0 0,-1-1 0 0 0,0 1 1 0 0,1-1-1 0 0,-1 1 0 0 0,0-1 0 0 0,0 1 5 0 0,0 0-1 0 0,1-1 0 0 0,-1 1 1 0 0,1-1-1 0 0,-1 1 1 0 0,1 0-1 0 0,-1-1 0 0 0,1 1 1 0 0,-1-1-1 0 0,1 0 0 0 0,-1 1 1 0 0,1-1-1 0 0,-1 1 1 0 0,1-1-1 0 0,0 1 0 0 0,0-1 1 0 0,-1 0-1 0 0,1 1 0 0 0,0-1 1 0 0,0 0-1 0 0,-1 1 1 0 0,1-1-1 0 0,0 0 0 0 0,0 0 1 0 0,0 1-1 0 0,0-2 0 0 0,0 1 27 0 0,0 0-1 0 0,0 0 1 0 0,0 0-1 0 0,0 0 1 0 0,0 0-1 0 0,0 0 0 0 0,-1-1 1 0 0,1 1-1 0 0,0 0 1 0 0,-1 0-1 0 0,1 0 1 0 0,-1 0-1 0 0,1 1 1 0 0,-1-1-1 0 0,0 0 0 0 0,1 0 1 0 0,-1 0-1 0 0,0 0 1 0 0,1 0-1 0 0,-1 1 1 0 0,0-1-1 0 0,0 0 0 0 0,-1 0 1 0 0,-2-2 23 0 0,3 1 149 0 0,0-1 0 0 0,1 1 0 0 0,-1-1 1 0 0,0 1-1 0 0,1-1 0 0 0,0 1 0 0 0,-1-1 1 0 0,1 1-1 0 0,0-1 0 0 0,0 0 1 0 0,1 1-1 0 0,0-5 0 0 0,-1 0 617 0 0,0 5-364 0 0,0 1-247 0 0,0 0 1 0 0,-1 0-1 0 0,1 0 1 0 0,0 0-1 0 0,0 0 1 0 0,0 0-1 0 0,0 0 1 0 0,0 0-1 0 0,0 0 0 0 0,1 0 1 0 0,-1 0-1 0 0,0 0 1 0 0,0 0-1 0 0,1 0 1 0 0,-1 1-1 0 0,1-1 1 0 0,-1 0-1 0 0,1-1 1 0 0,72-4 156 0 0,-12 12-404 0 0,-34-4 206 0 0,-1 1 1 0 0,1 1 0 0 0,28 9 0 0 0,13 2 276 0 0,-37-4-274 0 0,-1-1 2 0 0,24 6 359 0 0,-51-15 1145 0 0,-6-1-1192 0 0,-11 0 213 0 0,-10-1 486 0 0,0 2 0 0 0,0 0 0 0 0,-36 8 1 0 0,21-4 543 0 0,33 2-1384 0 0,-8 2-272 0 0,12-8-72 0 0,0 0-1 0 0,-1 0 0 0 0,1 0 0 0 0,0 0 0 0 0,0 1 0 0 0,1-1 0 0 0,-1 1 1 0 0,0-1-1 0 0,0 1 0 0 0,-2 3 0 0 0,-28 23 0 0 0,19-1-293 0 0,11-22 17 0 0,0 1 0 0 0,-1-1 0 0 0,1 0 0 0 0,-1 0 0 0 0,0 0 0 0 0,-1 0 0 0 0,-5 6 0 0 0,6-8-148 0 0,0 1-1 0 0,1-1 1 0 0,-1 1 0 0 0,1 0-1 0 0,0 0 1 0 0,-3 6-1 0 0,3-5-186 0 0,0 0-1 0 0,-1-1 0 0 0,1 1 1 0 0,-1-1-1 0 0,-3 5 0 0 0,4-7 264 0 0,0 0-1 0 0,0 0 1 0 0,0 0-1 0 0,1 0 0 0 0,-1 1 1 0 0,1-1-1 0 0,0 0 1 0 0,0 1-1 0 0,0 0 1 0 0,0-1-1 0 0,0 1 1 0 0,0-1-1 0 0,1 1 0 0 0,-1 0 1 0 0,1 0-1 0 0,0 4 1 0 0,0-5 56 0 0,-1 0 0 0 0,1 0 0 0 0,0 0 0 0 0,0 0 0 0 0,-1 0 0 0 0,1 0 1 0 0,-1 0-1 0 0,0 0 0 0 0,1-1 0 0 0,-1 1 0 0 0,0 0 0 0 0,0 0 0 0 0,-2 2 1 0 0,-3 7-752 0 0,2 10-833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5:18.3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172 11 496 0 0,'0'0'833'0'0,"-3"0"-34"0"0,1-1-229 0 0,-12-8 11752 0 0,14 25-10615 0 0,1-1-440 0 0,-1-11-1038 0 0,1 0 0 0 0,-1-1 0 0 0,0 1 0 0 0,0 0 0 0 0,0-1 1 0 0,-1 1-1 0 0,1-1 0 0 0,-1 1 0 0 0,0 0 0 0 0,-1 4 1 0 0,-1-3 18 0 0,0 1 1 0 0,1 0 0 0 0,0 0 0 0 0,0 0 0 0 0,1 0 0 0 0,0 0 0 0 0,0 0 0 0 0,0 0 0 0 0,1 1 0 0 0,0 7 0 0 0,0 142 2215 0 0,-1-150-2403 0 0,1 1 0 0 0,-1-1 0 0 0,0 1 0 0 0,-1-1 0 0 0,-3 10 0 0 0,3-10-3 0 0,0 1 0 0 0,0-1-1 0 0,1 0 1 0 0,0 1 0 0 0,0 9 0 0 0,1 80 785 0 0,-1-91-789 0 0,1-1 1 0 0,-1 1-1 0 0,0-1 0 0 0,0 1 1 0 0,0 0-1 0 0,0-1 0 0 0,-3 6 0 0 0,2-6-13 0 0,0 0 0 0 0,1 0 0 0 0,0 0-1 0 0,0 0 1 0 0,0 1 0 0 0,0-1 0 0 0,1 5-1 0 0,-1-6-24 0 0,1 0-1 0 0,0 0 0 0 0,-1-1 1 0 0,0 1-1 0 0,1 0 1 0 0,-1-1-1 0 0,0 1 0 0 0,0-1 1 0 0,-1 1-1 0 0,1-1 1 0 0,0 0-1 0 0,-1 1 1 0 0,0-1-1 0 0,1 0 0 0 0,-4 3 1 0 0,3-3-10 0 0,0 0 0 0 0,0 0 0 0 0,1 0 0 0 0,-1 0 0 0 0,1 0 1 0 0,0 0-1 0 0,0 0 0 0 0,0 0 0 0 0,0 0 0 0 0,0 1 0 0 0,0-1 0 0 0,0 0 1 0 0,1 1-1 0 0,-1-1 0 0 0,0 4 0 0 0,1-4-2 0 0,-1-1 0 0 0,0 1 0 0 0,1 0 0 0 0,-1-1 0 0 0,0 1-1 0 0,0-1 1 0 0,0 1 0 0 0,-1-1 0 0 0,1 1 0 0 0,0-1 0 0 0,0 0 0 0 0,-1 0 0 0 0,-1 2 0 0 0,-3 4 102 0 0,2-8-120 0 0,-5-4-181 0 0,6-12-477 0 0,3 16 608 0 0,0 0 0 0 0,0 0 0 0 0,-1 0 0 0 0,1 1 0 0 0,0-1 0 0 0,0 0 0 0 0,-1 0 0 0 0,1 0 0 0 0,-1 0 0 0 0,1 0 0 0 0,-1 1 0 0 0,1-1 0 0 0,-1 0 0 0 0,0 0 0 0 0,1 1 0 0 0,-1-1 0 0 0,0 0 0 0 0,-1 0 0 0 0,1 0 12 0 0,1 1 0 0 0,-1 0 0 0 0,1-1 1 0 0,-1 1-1 0 0,1 0 0 0 0,-1-1 0 0 0,1 1 0 0 0,0-1 1 0 0,-1 1-1 0 0,1-1 0 0 0,-1 1 0 0 0,1-1 1 0 0,0 1-1 0 0,-1-1 0 0 0,1 1 0 0 0,0-1 0 0 0,0 1 1 0 0,-1-1-1 0 0,1 0 0 0 0,0 1 0 0 0,0-1 1 0 0,0 1-1 0 0,0-1 0 0 0,0 0 0 0 0,0 1 1 0 0,0-1-1 0 0,0 1 0 0 0,0-1 0 0 0,0 0 0 0 0,0 1 1 0 0,0-1-1 0 0,0 0 0 0 0,1 1 0 0 0,-1-1 1 0 0,0 1-1 0 0,0-1 0 0 0,1 0 0 0 0,3-5-323 0 0,-3 4-17 0 0,1-1 1 0 0,-1 1 0 0 0,1-1 0 0 0,-1 1 0 0 0,0-1 0 0 0,0 0 0 0 0,0 0 0 0 0,-1 1 0 0 0,1-1-1 0 0,0 0 1 0 0,-1 0 0 0 0,0 0 0 0 0,0-5 0 0 0,0 7 196 0 0,0 0 1 0 0,0 0-1 0 0,1-1 0 0 0,-1 1 1 0 0,0 0-1 0 0,0 0 1 0 0,1-1-1 0 0,-1 1 0 0 0,1 0 1 0 0,-1 0-1 0 0,1 0 0 0 0,0 0 1 0 0,-1 0-1 0 0,1 0 0 0 0,0 0 1 0 0,0 0-1 0 0,1-1 0 0 0,-1 1 17 0 0,0 0-1 0 0,-1 0 1 0 0,1 0-1 0 0,0 0 1 0 0,0 0-1 0 0,-1 0 1 0 0,1 0-1 0 0,-1 0 1 0 0,1 0-1 0 0,-1 0 1 0 0,1 0-1 0 0,-1 0 0 0 0,0 0 1 0 0,1-1-1 0 0,-1 1 1 0 0,0 0-1 0 0,0-2 1 0 0,0 1-201 0 0,0-1 0 0 0,0 0 1 0 0,0 0-1 0 0,0 1 0 0 0,1-1 0 0 0,-1 0 1 0 0,1 1-1 0 0,0-1 0 0 0,-1 1 1 0 0,1-1-1 0 0,0 1 0 0 0,1-1 0 0 0,-1 1 1 0 0,0-1-1 0 0,1 1 0 0 0,2-3 1 0 0,-3 3 314 0 0,-1 1 12 0 0,1 1-1 0 0,-1-1 1 0 0,0 1-1 0 0,0-1 1 0 0,0 1-1 0 0,1-1 1 0 0,-1 1-1 0 0,0-1 0 0 0,0 1 1 0 0,0-1-1 0 0,0 1 1 0 0,0-1-1 0 0,0 0 1 0 0,0 1-1 0 0,0-1 1 0 0,0 1-1 0 0,-1-1 0 0 0,1 1 1 0 0,0-1-1 0 0,0 1 1 0 0,0-1-1 0 0,-1 1 1 0 0,1-1-1 0 0,0 1 1 0 0,0-1-1 0 0,-1 1 0 0 0,1-1 1 0 0,-1 1-1 0 0,1-1 1 0 0,0 1-1 0 0,-1 0 1 0 0,1-1-1 0 0,-1 1 1 0 0,1 0-1 0 0,-1-1 0 0 0,1 1 1 0 0,-1 0-1 0 0,0-1-40 0 0,0 1 0 0 0,0-1 0 0 0,1 0 0 0 0,-1 1-1 0 0,0-1 1 0 0,1 0 0 0 0,-1 1 0 0 0,1-1 0 0 0,-1 0 0 0 0,1 1-1 0 0,-1-1 1 0 0,1 0 0 0 0,0 0 0 0 0,-1 0 0 0 0,1 0 0 0 0,-1-1 0 0 0,1-4-947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5:18.9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230 199 108 0 0,'-2'-4'262'0'0,"0"-1"1"0"0,-1 1-1 0 0,1 0 1 0 0,-1 0-1 0 0,0 0 0 0 0,0 0 1 0 0,0 0-1 0 0,0 0 0 0 0,-1 1 1 0 0,-3-4-1 0 0,6 7-221 0 0,1-1-1 0 0,-1 1 0 0 0,1 0 0 0 0,0-1 0 0 0,0 1 1 0 0,-1 0-1 0 0,1-1 0 0 0,0 1 0 0 0,0 0 1 0 0,-1-1-1 0 0,1 1 0 0 0,0-1 0 0 0,0 1 1 0 0,0 0-1 0 0,0-1 0 0 0,0 1 0 0 0,-1-1 1 0 0,1 1-1 0 0,0-1 0 0 0,0 1 0 0 0,0-1 1 0 0,0 1-1 0 0,-2-8 461 0 0,0 6-467 0 0,-12-12 5332 0 0,14 15-5352 0 0,0 1 1 0 0,0-1-1 0 0,0 1 0 0 0,0-1 1 0 0,-1 0-1 0 0,1 1 0 0 0,0-1 1 0 0,-1 1-1 0 0,0-1 0 0 0,1 0 1 0 0,-1 0-1 0 0,1 1 1 0 0,-1-1-1 0 0,0 0 0 0 0,0 0 1 0 0,0 0-1 0 0,0 0 0 0 0,-2 2 1 0 0,-7 9 115 0 0,6-7-96 0 0,0-1 1 0 0,-1 0 0 0 0,1-1 0 0 0,-1 1 0 0 0,-5 2 0 0 0,-12 10 64 0 0,18-13-87 0 0,0 0 0 0 0,1 0 0 0 0,-1-1 0 0 0,-1 0-1 0 0,-5 3 1 0 0,7-4-6 0 0,0 0-1 0 0,0 1 0 0 0,0-1 0 0 0,0 1 0 0 0,1 0 0 0 0,-1 0 0 0 0,0 0 1 0 0,1 0-1 0 0,-4 3 0 0 0,4-3 104 0 0,0-1 0 0 0,0 1 0 0 0,-1 0 0 0 0,1-1 0 0 0,-1 0 0 0 0,1 0 0 0 0,-1 0 0 0 0,0 0 0 0 0,1 0 0 0 0,-1 0 0 0 0,-4 0 0 0 0,7-3-43 0 0,1 0 0 0 0,0 0 0 0 0,0 0 0 0 0,0 1 0 0 0,0-1 0 0 0,0 0 0 0 0,1 0 0 0 0,-1 1 0 0 0,0-1 0 0 0,1 1 0 0 0,-1-1 0 0 0,1 1 0 0 0,0 0 0 0 0,2-2 0 0 0,32-23 640 0 0,-33 25-620 0 0,86-59 1946 0 0,-44 19-175 0 0,-2 16 1430 0 0,82-36 0 0 0,-93 52-1768 0 0,-15 7-719 0 0,-16 2-798 0 0,-1 0 1 0 0,0 0-1 0 0,1 0 1 0 0,-1 0 0 0 0,0 0-1 0 0,0 0 1 0 0,1 0 0 0 0,-1 0-1 0 0,0 0 1 0 0,1 0-1 0 0,-1 0 1 0 0,0 0 0 0 0,0 0-1 0 0,1 0 1 0 0,-1 0 0 0 0,0 1-1 0 0,0-1 1 0 0,1 0-1 0 0,-1 0 1 0 0,0 0 0 0 0,0 0-1 0 0,1 1 1 0 0,-1-1 0 0 0,0 0-1 0 0,0 0 1 0 0,0 1-1 0 0,0-1 1 0 0,1 0 0 0 0,-1 0-1 0 0,0 1 1 0 0,0-1 0 0 0,0 0-1 0 0,0 0 1 0 0,0 1 0 0 0,0-1-1 0 0,1 2-3 0 0,1-1-1 0 0,-1 0 0 0 0,0 0 1 0 0,0 0-1 0 0,1 1 1 0 0,-1-1-1 0 0,0 0 1 0 0,1-1-1 0 0,-1 1 0 0 0,1 0 1 0 0,-1 0-1 0 0,1-1 1 0 0,2 2-1 0 0,9 5-86 0 0,-5 3-459 0 0,0 0-1 0 0,-1 1 1 0 0,7 14-1 0 0,-9-15-869 0 0,0-1 0 0 0,1 1 0 0 0,1-1 0 0 0,13 16 0 0 0,56 54-8542 0 0,-71-74 9455 0 0,1 0 0 0 0,0 0 0 0 0,-1 0 0 0 0,1-1 0 0 0,1 0 0 0 0,-1-1 0 0 0,9 5 0 0 0,21 12-1051 0 0,-13 2 285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5:24.6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44 156 0 0,'0'-43'17851'0'0,"3"44"-16757"0"0,-2-1-857 0 0,0 0-177 0 0,0 0 0 0 0,-1 0 1 0 0,1 0-1 0 0,0 0 0 0 0,-1 0 1 0 0,1 0-1 0 0,-1 1 0 0 0,1-1 0 0 0,0 0 1 0 0,-1 0-1 0 0,1 1 0 0 0,-1-1 1 0 0,1 0-1 0 0,-1 1 0 0 0,1-1 0 0 0,-1 0 1 0 0,1 1-1 0 0,-1-1 0 0 0,1 1 1 0 0,-1-1-1 0 0,1 1 0 0 0,-1-1 0 0 0,0 1 1 0 0,1-1-1 0 0,-1 1 0 0 0,0-1 1 0 0,1 2-1 0 0,0 0 73 0 0,0 0 1 0 0,1-1 0 0 0,-1 1-1 0 0,1 0 1 0 0,-1 0-1 0 0,1-1 1 0 0,-1 1-1 0 0,1-1 1 0 0,0 1-1 0 0,0-1 1 0 0,0 0 0 0 0,2 2-1 0 0,8 6 313 0 0,-5 1-6 0 0,-6-8-404 0 0,0 0 0 0 0,0-1 0 0 0,0 1 0 0 0,1 0 0 0 0,-1-1 1 0 0,0 0-1 0 0,1 1 0 0 0,-1-1 0 0 0,3 2 0 0 0,22 24 266 0 0,-8-18-277 0 0,1 0 0 0 0,0-1 1 0 0,0-1-1 0 0,36 9 0 0 0,103 13-270 0 0,180 12 0 0 0,-189-34-1056 0 0,-1-7 0 0 0,163-19 0 0 0,-223 9 1230 0 0,355-33 9 0 0,-412 41 66 0 0,135-7 23 0 0,38 4 235 0 0,314 10 2668 0 0,-217 8-1511 0 0,-223-9-1154 0 0,11 5 97 0 0,-39-2-150 0 0,-42-7-187 0 0,25 4 214 0 0,0 0 0 0 0,-1 2 0 0 0,53 17 0 0 0,-52-12-99 0 0,-16-7-20 0 0,29 14 0 0 0,62 30 219 0 0,-63-28-234 0 0,-34-14-83 0 0,0-1-1 0 0,20 7 1 0 0,-23-10-17 0 0,1 0 1 0 0,-1 0 0 0 0,0-1-1 0 0,0 0 1 0 0,0-1-1 0 0,1 0 1 0 0,-1 0 0 0 0,0 0-1 0 0,0-1 1 0 0,1 0-1 0 0,-1-1 1 0 0,8-2 0 0 0,15-3 5 0 0,-26 6-9 0 0,0 1-1 0 0,0-1 1 0 0,-1-1-1 0 0,1 1 1 0 0,0-1-1 0 0,0 0 1 0 0,6-4 0 0 0,25-8 5 0 0,-31 12-6 0 0,0 1-1 0 0,0-1 1 0 0,0 0 0 0 0,-1 0-1 0 0,1-1 1 0 0,7-4 0 0 0,64-34-13 0 0,-60 31 6 0 0,0 1 1 0 0,0 1 0 0 0,35-13 0 0 0,59-12 6 0 0,-90 27-1 0 0,44-8-2 0 0,0 3 0 0 0,0 2 0 0 0,68 1 0 0 0,291 6-290 0 0,-365 4 197 0 0,133 8-268 0 0,12 1 144 0 0,147 5 143 0 0,-13-6 68 0 0,-102 1-152 0 0,-171-11-498 0 0,0 0-3777 0 0,-61 0 2193 0 0,-102 6-14601 0 0,45-1 15179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8:16.10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1662 11 188 0 0,'4'-1'306'0'0,"27"-3"183"0"0,-24-1-31 0 0,5 4-197 0 0,-8 1 1472 0 0,-1 0-1680 0 0,48 6 907 0 0,-48-6-833 0 0,0 0-30 0 0,-2 0-82 0 0,0-1-11 0 0,-1 1-1 0 0,1 0 1 0 0,-1 0 0 0 0,1 0 0 0 0,0 0-1 0 0,-1 0 1 0 0,1 0 0 0 0,-1 0-1 0 0,1 0 1 0 0,-1 0 0 0 0,1 0-1 0 0,0 0 1 0 0,-1 0 0 0 0,1 1-1 0 0,-1-1 1 0 0,1 0 0 0 0,-1 0-1 0 0,1 1 1 0 0,-1-1 0 0 0,1 0-1 0 0,-1 1 1 0 0,1-1 0 0 0,-1 0-1 0 0,1 1 1 0 0,-1-1 0 0 0,1 1-1 0 0,15 0 36 0 0,-13-1 350 0 0,-3 1-14 0 0,0-1-363 0 0,0 1 1 0 0,0-1 0 0 0,0 0-1 0 0,0 0 1 0 0,0 0-1 0 0,0 0 1 0 0,0 0-1 0 0,0 0 1 0 0,0 0 0 0 0,0 0-1 0 0,0 1 1 0 0,0-1-1 0 0,0 0 1 0 0,0 0-1 0 0,0 0 1 0 0,0 0 0 0 0,0 0-1 0 0,0 0 1 0 0,0 1-1 0 0,0-1 1 0 0,0 0 0 0 0,0 0-1 0 0,0 0 1 0 0,0 0-1 0 0,0 0 1 0 0,0 0-1 0 0,0 0 1 0 0,0 0 0 0 0,0 1-1 0 0,0-1 1 0 0,0 0-1 0 0,0 0 1 0 0,-1 0 0 0 0,1 0-1 0 0,0 0 1 0 0,0 0-1 0 0,0 0 1 0 0,0 0-1 0 0,0 0 1 0 0,0 0 0 0 0,0 0-1 0 0,0 0 1 0 0,-1 0-1 0 0,1 0 1 0 0,0 0-1 0 0,0 1 1 0 0,0-1 0 0 0,0 0-1 0 0,0 0 1 0 0,0 0-1 0 0,0 0 1 0 0,-1 0 0 0 0,1-1-1 0 0,0 1 1 0 0,0 0-1 0 0,-111 16 5478 0 0,-195 0 1173 0 0,147-14-5262 0 0,-22 1-1287 0 0,-67 13-137 0 0,192-14 34 0 0,-6 2 2 0 0,40-5-12 0 0,15 1 6 0 0,-1-1 0 0 0,0 1 1 0 0,0 0-1 0 0,-15 3 0 0 0,-9-1-8 0 0,20-1 0 0 0,0 0 0 0 0,0 0 0 0 0,0 1 0 0 0,1 0-1 0 0,-13 5 1 0 0,5-3-13 0 0,0-1 0 0 0,-31 2-1 0 0,21-2 11 0 0,2-1 2 0 0,-10 1-2 0 0,-65 13 0 0 0,80-15 5961 0 0,22-1-5947 0 0,0 0 0 0 0,0 0 0 0 0,0 1 0 0 0,0-1 0 0 0,-1 0 0 0 0,1 0 0 0 0,0 0 0 0 0,0 0 0 0 0,0 0 0 0 0,0 0 0 0 0,0 1-1 0 0,0-1 1 0 0,0 0 0 0 0,0 0 0 0 0,0 0 0 0 0,0 0 0 0 0,0 0 0 0 0,0 1 0 0 0,0-1 0 0 0,0 0 0 0 0,0 0 0 0 0,0 0 0 0 0,0 0 0 0 0,0 0 0 0 0,0 1 0 0 0,0-1 0 0 0,0 0 0 0 0,1 0 0 0 0,-1 0 0 0 0,0 0 0 0 0,0 0 0 0 0,0 0-1 0 0,0 1 1 0 0,0-1 0 0 0,0 0 0 0 0,0 0 0 0 0,0 0 0 0 0,1 0 0 0 0,-1 0 0 0 0,0 0 0 0 0,0 0 0 0 0,0 0 0 0 0,0 0 0 0 0,0 0 0 0 0,0 0 0 0 0,1 0 0 0 0,-1 0 0 0 0,0 1 0 0 0,0-1 0 0 0,0 0 0 0 0,0 0 0 0 0,0 0 0 0 0,1 0-1 0 0,-1 0 1 0 0,0-1 0 0 0,1 1-10 0 0,-1 0-1 0 0,1 0 0 0 0,-1 0 1 0 0,1 0-1 0 0,0 0 0 0 0,-1 0 0 0 0,1 0 1 0 0,-1 0-1 0 0,1 0 0 0 0,0 1 0 0 0,-1-1 1 0 0,1 0-1 0 0,-1 0 0 0 0,1 0 1 0 0,-1 1-1 0 0,1-1 0 0 0,-1 0 0 0 0,1 1 1 0 0,-1-1-1 0 0,1 0 0 0 0,-1 1 0 0 0,1-1 1 0 0,-1 1-1 0 0,1 0 0 0 0,1 17 53 0 0,-2-16-34 0 0,-3 0 66 0 0,2-2-79 0 0,0 1 16 0 0,0-1 0 0 0,1 0 1 0 0,-1 0-1 0 0,0 0 1 0 0,1 0-1 0 0,-1 1 1 0 0,0-1-1 0 0,1 0 1 0 0,-1 1-1 0 0,0-1 1 0 0,1 0-1 0 0,-1 1 0 0 0,1-1 1 0 0,-1 1-1 0 0,0-1 1 0 0,1 1-1 0 0,0-1 1 0 0,-1 1-1 0 0,1-1 1 0 0,-1 1-1 0 0,1 0 1 0 0,-1-1-1 0 0,1 1 0 0 0,0 0 1 0 0,0-1-1 0 0,-1 1 1 0 0,1 0-1 0 0,0-1 1 0 0,0 1-1 0 0,0 0 1 0 0,0-1-1 0 0,0 1 1 0 0,-1 0-1 0 0,2 0 1 0 0,-1-1-1 0 0,0 1 0 0 0,0 1 1 0 0,0-2-12 0 0,0 0 1 0 0,0 1-1 0 0,0-1 1 0 0,0 0-1 0 0,0 0 1 0 0,0 1 0 0 0,-1-1-1 0 0,1 0 1 0 0,0 0-1 0 0,0 1 1 0 0,0-1-1 0 0,0 0 1 0 0,0 0-1 0 0,0 0 1 0 0,-1 1-1 0 0,1-1 1 0 0,0 0-1 0 0,0 0 1 0 0,0 0-1 0 0,-1 0 1 0 0,1 1-1 0 0,0-1 1 0 0,0 0-1 0 0,0 0 1 0 0,-1 0 0 0 0,1 0-1 0 0,0 0 1 0 0,0 0-1 0 0,-1 0 1 0 0,1 0-1 0 0,0 1 1 0 0,0-1-1 0 0,-1 0 1 0 0,1 0-1 0 0,0 0 1 0 0,-1 0-1 0 0,1 0 1 0 0,0 0-1 0 0,0-1 1 0 0,-1 1-1 0 0,1 0 3 0 0,-1 0-1 0 0,1 0 0 0 0,-1 0 0 0 0,1 0 1 0 0,0 0-1 0 0,-1 0 0 0 0,1 0 1 0 0,-1 0-1 0 0,1 0 0 0 0,0 0 0 0 0,-1 0 1 0 0,1 1-1 0 0,-1-1 0 0 0,1 0 0 0 0,0 0 1 0 0,-1 0-1 0 0,1 0 0 0 0,0 1 1 0 0,-1-1-1 0 0,1 0 0 0 0,0 0 0 0 0,-1 1 1 0 0,1-1-1 0 0,0 0 0 0 0,0 1 0 0 0,-1-1 1 0 0,1 0-1 0 0,0 1 0 0 0,0-1 0 0 0,0 0 1 0 0,-1 1-1 0 0,1-1 0 0 0,0 0 1 0 0,0 1-1 0 0,0-1 0 0 0,0 1 0 0 0,0-1 1 0 0,0 0-1 0 0,0 1 0 0 0,0-1 0 0 0,0 1 1 0 0,0-1-1 0 0,0 1 0 0 0,0-1-3 0 0,0 1-1 0 0,0-1 1 0 0,0 0-1 0 0,0 1 1 0 0,0-1-1 0 0,0 0 1 0 0,0 1-1 0 0,-1-1 1 0 0,1 0-1 0 0,0 0 1 0 0,0 1-1 0 0,0-1 1 0 0,0 0-1 0 0,0 1 0 0 0,-1-1 1 0 0,1 0-1 0 0,0 0 1 0 0,0 1-1 0 0,-1-1 1 0 0,1 0-1 0 0,0 0 1 0 0,0 1-1 0 0,-1-1 1 0 0,1 0-1 0 0,0 0 1 0 0,0 0-1 0 0,-1 0 1 0 0,1 1-1 0 0,0-1 1 0 0,-1 0-1 0 0,1 0 1 0 0,0 0-1 0 0,-1 0 1 0 0,1 0-1 0 0,0 0 1 0 0,-1 0-1 0 0,1 0 0 0 0,0 0 1 0 0,-1 0-1 0 0,0 0-2 0 0,1 0-1 0 0,0 0 0 0 0,-1 0 0 0 0,1 0 0 0 0,-1 0 0 0 0,1 0 1 0 0,0 0-1 0 0,-1 0 0 0 0,1 0 0 0 0,0 0 0 0 0,-1 0 0 0 0,1 1 1 0 0,0-1-1 0 0,-1 0 0 0 0,1 0 0 0 0,0 0 0 0 0,-1 1 0 0 0,1-1 0 0 0,0 0 1 0 0,-1 0-1 0 0,1 1 0 0 0,0-1 0 0 0,0 0 0 0 0,-1 1 0 0 0,1-1 1 0 0,0 0-1 0 0,0 0 0 0 0,0 1 0 0 0,-1-1 0 0 0,1 1 0 0 0,0-1 1 0 0,0 0-1 0 0,0 1 0 0 0,0-1 0 0 0,0 0 0 0 0,0 1 0 0 0,0-1 1 0 0,0 1-1 0 0,0-1 0 0 0,0 1 0 0 0,0 0 7 0 0,0 1 1 0 0,0-1-1 0 0,-1 0 1 0 0,1 1-1 0 0,0-1 0 0 0,0 0 1 0 0,-1 1-1 0 0,1-1 1 0 0,-1 0-1 0 0,1 1 1 0 0,-1-1-1 0 0,0 0 0 0 0,1 0 1 0 0,-1 1-1 0 0,0-1 1 0 0,0 0-1 0 0,0 0 1 0 0,0 0-1 0 0,-1 1 0 0 0,-2 2-5 0 0,3-1 27 0 0,0-1 0 0 0,0 1 0 0 0,0 0 0 0 0,1-1 0 0 0,-1 1 0 0 0,1 0-1 0 0,0 0 1 0 0,0-1 0 0 0,0 1 0 0 0,0 0 0 0 0,0 0 0 0 0,1 2 0 0 0,0 5 115 0 0,-1 157 1190 0 0,0-166-1334 0 0,0-1-1 0 0,0 1 0 0 0,0 0 1 0 0,0-1-1 0 0,0 1 0 0 0,0 0 1 0 0,0-1-1 0 0,0 1 0 0 0,0 0 1 0 0,1-1-1 0 0,-1 1 1 0 0,0-1-1 0 0,1 1 0 0 0,-1 0 1 0 0,0-1-1 0 0,1 1 0 0 0,-1-1 1 0 0,1 1-1 0 0,-1-1 0 0 0,1 1 1 0 0,-1-1-1 0 0,1 1 1 0 0,-1-1-1 0 0,1 1 0 0 0,-1-1 1 0 0,2 1-1 0 0,-1-1 0 0 0,-1 0 0 0 0,1 1 0 0 0,0-1 1 0 0,-1 1-1 0 0,1-1 0 0 0,-1 1 0 0 0,1-1 0 0 0,-1 1 0 0 0,1-1 0 0 0,-1 1 0 0 0,1-1 1 0 0,-1 1-1 0 0,1-1 0 0 0,-1 1 0 0 0,0 0 0 0 0,1-1 0 0 0,-1 1 0 0 0,0 0 1 0 0,0 0-1 0 0,0-1 0 0 0,1 1 0 0 0,-1 0 0 0 0,0-1 0 0 0,0 1 0 0 0,0 0 0 0 0,0 1 1 0 0,0-1 0 0 0,0 0 1 0 0,0 1 0 0 0,0-1 0 0 0,1 0 0 0 0,-1 0 0 0 0,0 0-1 0 0,1 1 1 0 0,-1-1 0 0 0,1 0 0 0 0,-1 0 0 0 0,1 0 0 0 0,-1 0 0 0 0,1 0-1 0 0,0 0 1 0 0,0 0 0 0 0,-1 0 0 0 0,2 1 0 0 0,-1-2-2 0 0,0 1 1 0 0,0 0 0 0 0,0 0-1 0 0,-1 0 1 0 0,1 0 0 0 0,0 0-1 0 0,-1 0 1 0 0,1 0-1 0 0,-1 0 1 0 0,1 0 0 0 0,-1 1-1 0 0,1-1 1 0 0,-1 0 0 0 0,0 0-1 0 0,1 0 1 0 0,-1 1 0 0 0,0 0-1 0 0,-1 12 43 0 0,1-11-42 0 0,-1 0 0 0 0,1 0 0 0 0,0 0 0 0 0,0 0 0 0 0,0 0-1 0 0,0 0 1 0 0,1 1 0 0 0,-1-1 0 0 0,1 0 0 0 0,0 0 0 0 0,1 3 0 0 0,4 1-1 0 0,-5-6-3 0 0,0 0 0 0 0,0 0 0 0 0,0 0 0 0 0,0 0 0 0 0,-1 0 0 0 0,1 0 0 0 0,0 1 0 0 0,-1-1 0 0 0,1 0 0 0 0,-1 0 0 0 0,1 1 0 0 0,-1-1 0 0 0,0 0 0 0 0,1 0 0 0 0,-1 1 0 0 0,0-1 0 0 0,0 0 0 0 0,0 1 0 0 0,0-1 0 0 0,0 2 0 0 0,0 120 57 0 0,0-122-58 0 0,0-1 1 0 0,0 1-1 0 0,0 0 1 0 0,0-1-1 0 0,0 1 1 0 0,0-1-1 0 0,-1 1 0 0 0,1-1 1 0 0,0 1-1 0 0,0-1 1 0 0,0 1-1 0 0,-1-1 1 0 0,1 1-1 0 0,0-1 1 0 0,-1 1-1 0 0,1-1 1 0 0,0 1-1 0 0,-1-1 0 0 0,1 1 1 0 0,-1-1-1 0 0,1 0 1 0 0,-1 1-1 0 0,1-1 1 0 0,-1 0-1 0 0,1 1 1 0 0,-2-1-1 0 0,2 1 0 0 0,-1-1 0 0 0,0 0 0 0 0,1 1 0 0 0,-1-1 0 0 0,0 1 0 0 0,1-1 0 0 0,-1 1 1 0 0,1-1-1 0 0,-1 1 0 0 0,1 0 0 0 0,-1-1 0 0 0,1 1 0 0 0,-1 0 0 0 0,1-1 0 0 0,-1 1 0 0 0,1 0 0 0 0,0 0 0 0 0,0-1 0 0 0,-1 1 0 0 0,1 0 0 0 0,0 0 1 0 0,0-1-1 0 0,0 1 0 0 0,0 0 0 0 0,0 0 0 0 0,0 0 0 0 0,0 0 0 0 0,0 1 0 0 0,0-1 0 0 0,0 0 0 0 0,0 0 0 0 0,0 0 0 0 0,0 1 1 0 0,0-1-1 0 0,0 0 0 0 0,0 0 0 0 0,0 0 0 0 0,-1 1 0 0 0,1-1 0 0 0,0 0 0 0 0,-1 0 0 0 0,1 0 0 0 0,-1 0 1 0 0,1 0-1 0 0,-1 0 0 0 0,0 0 0 0 0,1 0 0 0 0,-1 0 0 0 0,0 0 0 0 0,0 0 0 0 0,0 0 0 0 0,0 0 1 0 0,0-1-1 0 0,-1 2 0 0 0,-1 1 2 0 0,3-3-1 0 0,-1 0-1 0 0,1 1 1 0 0,0-1-1 0 0,0 0 0 0 0,-1 1 1 0 0,1-1-1 0 0,0 0 1 0 0,0 1-1 0 0,0-1 1 0 0,0 0-1 0 0,-1 1 0 0 0,1-1 1 0 0,0 1-1 0 0,0-1 1 0 0,0 0-1 0 0,0 1 1 0 0,0-1-1 0 0,0 1 0 0 0,0-1 1 0 0,0 1-1 0 0,0-1 1 0 0,0 1-1 0 0,1-1 0 0 0,-1 1 1 0 0,0-1-1 0 0,0 1 1 0 0,0 0-1 0 0,0-1 0 0 0,0 1 1 0 0,0-1-1 0 0,0 1 1 0 0,0-1-1 0 0,-1 1 0 0 0,1-1 1 0 0,0 1-1 0 0,0-1 1 0 0,0 1-1 0 0,0-1 0 0 0,-1 1 1 0 0,1-1-1 0 0,0 1 1 0 0,-1-1-1 0 0,1 0 0 0 0,0 1 1 0 0,-1-1-1 0 0,1 1 1 0 0,-4 2-1 0 0,3-3 0 0 0,0 1 0 0 0,1 0 0 0 0,-1-1 0 0 0,0 1 0 0 0,0 0 1 0 0,0 0-1 0 0,1-1 0 0 0,-1 1 0 0 0,0 0 0 0 0,1 0 1 0 0,-1 0-1 0 0,0 0 0 0 0,1 0 0 0 0,0 0 0 0 0,-1 0 0 0 0,1 0 1 0 0,0 0-1 0 0,-1 0 0 0 0,1 0 0 0 0,0 0 0 0 0,0 0 0 0 0,0 2 1 0 0,0-2-2 0 0,0-1 1 0 0,0 1 0 0 0,0-1 0 0 0,0 1 0 0 0,-1-1 0 0 0,1 1 0 0 0,0-1 0 0 0,0 0 0 0 0,0 1 0 0 0,0-1 0 0 0,-1 1 0 0 0,1-1-1 0 0,0 1 1 0 0,0-1 0 0 0,-1 0 0 0 0,1 1 0 0 0,0-1 0 0 0,0 1 0 0 0,-1-1 0 0 0,1 0 0 0 0,-1 1 0 0 0,1-1 0 0 0,0 0 0 0 0,-1 0-1 0 0,1 1 1 0 0,-1-1 0 0 0,1 0 0 0 0,0 0 0 0 0,-1 0 0 0 0,1 0 0 0 0,-1 1 0 0 0,0-1 0 0 0,1 0 0 0 0,-1 0 0 0 0,1 0 0 0 0,-1 0 0 0 0,1 0-1 0 0,-1 1 1 0 0,1-1 0 0 0,-1 0 0 0 0,1 0 0 0 0,0 0 0 0 0,-1 1 0 0 0,1-1 0 0 0,-1 0 0 0 0,1 1 0 0 0,0-1 0 0 0,-1 0 0 0 0,1 1 0 0 0,0-1 0 0 0,0 0 0 0 0,-1 1 0 0 0,1-1 0 0 0,0 1 0 0 0,0-1-1 0 0,-1 1 1 0 0,1-1 0 0 0,0 1 0 0 0,0-1 0 0 0,0 0 0 0 0,0 1 0 0 0,0-1 0 0 0,0 1 0 0 0,0-1 0 0 0,0 1 0 0 0,0 0 0 0 0,0-1 0 0 0,0 1 0 0 0,0-1 0 0 0,-1 1 1 0 0,1-1-1 0 0,0 1 0 0 0,0-1 0 0 0,0 1 0 0 0,0-1 0 0 0,0 1 0 0 0,-1-1 0 0 0,1 1 0 0 0,0-1 1 0 0,0 1-1 0 0,-1-1 0 0 0,1 1 0 0 0,0-1 0 0 0,-1 0 0 0 0,1 1 0 0 0,0-1 0 0 0,-1 0 1 0 0,1 1-1 0 0,-1-1 0 0 0,1 0 0 0 0,0 1 0 0 0,-1-1 0 0 0,1 0 0 0 0,-1 0 0 0 0,1 0 0 0 0,-2 1 1 0 0,2-1-1 0 0,-1 0 0 0 0,1 0 0 0 0,-1 0 0 0 0,1 1 0 0 0,-1-1 1 0 0,1 0-1 0 0,-1 0 0 0 0,1 1 0 0 0,-1-1 0 0 0,1 0 0 0 0,0 1 1 0 0,-1-1-1 0 0,1 1 0 0 0,-1-1 0 0 0,1 0 0 0 0,0 1 0 0 0,-1-1 1 0 0,1 1-1 0 0,0-1 0 0 0,0 1 0 0 0,-1-1 0 0 0,1 1 0 0 0,0-1 0 0 0,0 1 1 0 0,0-1-1 0 0,0 1 0 0 0,0 0 0 0 0,-1-1 0 0 0,1 1 0 0 0,1 0 1 0 0,-1 1-1 0 0,0-1 1 0 0,0 0-1 0 0,0 1 0 0 0,0-1 1 0 0,-1 0-1 0 0,1 1 1 0 0,0-1-1 0 0,0 0 1 0 0,-1 0-1 0 0,1 1 1 0 0,-1-1-1 0 0,1 0 1 0 0,-1 0-1 0 0,1 0 0 0 0,-1 0 1 0 0,0 1-1 0 0,0-1 1 0 0,0 0-1 0 0,1 0 1 0 0,-1 0-1 0 0,-1 0 1 0 0,-3 5 3 0 0,-2 16 1 0 0,2-17-6 0 0,4-4 1 0 0,0 0 0 0 0,0 0 0 0 0,1-1 0 0 0,-1 1 0 0 0,0 0 0 0 0,0 0 0 0 0,1 0-1 0 0,-1 0 1 0 0,1 0 0 0 0,-1 0 0 0 0,1 0 0 0 0,-1 0 0 0 0,1 0 0 0 0,-1 0 0 0 0,1 1 0 0 0,0-1-1 0 0,0 0 1 0 0,-1 2 0 0 0,1-2 0 0 0,0 0 0 0 0,0 0 0 0 0,0 0 0 0 0,0-1 0 0 0,0 1 0 0 0,-1 0 0 0 0,1 0 0 0 0,0 0-1 0 0,-1 0 1 0 0,1 0 0 0 0,0-1 0 0 0,-1 1 0 0 0,1 0 0 0 0,-1 0 0 0 0,1-1 0 0 0,-1 1 0 0 0,0 0 0 0 0,1-1 0 0 0,-1 1-1 0 0,-1 0 1 0 0,1 0 0 0 0,1 0 0 0 0,-1-1 0 0 0,0 1 0 0 0,0 0 0 0 0,1 0 0 0 0,-1-1 0 0 0,0 1 0 0 0,1 0-1 0 0,-1 0 1 0 0,1 0 0 0 0,-1 0 0 0 0,1 0 0 0 0,0 0 0 0 0,-1 0 0 0 0,1 0 0 0 0,0 0 0 0 0,0 0 0 0 0,-1 0-1 0 0,1 0 1 0 0,0 1 0 0 0,0 36 23 0 0,0-37-23 0 0,0-1 1 0 0,0 1-1 0 0,0-1 0 0 0,0 1 0 0 0,0-1 1 0 0,0 1-1 0 0,-1-1 0 0 0,1 1 1 0 0,0-1-1 0 0,0 1 0 0 0,0-1 1 0 0,-1 1-1 0 0,1-1 0 0 0,0 0 0 0 0,-1 1 1 0 0,1-1-1 0 0,0 1 0 0 0,-1-1 1 0 0,1 0-1 0 0,-1 1 0 0 0,1-1 1 0 0,0 0-1 0 0,-1 0 0 0 0,1 1 1 0 0,-1-1-1 0 0,1 0 0 0 0,-1 1 0 0 0,0-1 1 0 0,0 0-1 0 0,1 0 0 0 0,-1 1 0 0 0,1-1 1 0 0,-1 0-1 0 0,0 1 0 0 0,1-1 0 0 0,-1 1 1 0 0,1-1-1 0 0,-1 0 0 0 0,1 1 0 0 0,0-1 1 0 0,-1 1-1 0 0,1-1 0 0 0,-1 1 0 0 0,1 0 1 0 0,0-1-1 0 0,-1 1 0 0 0,1-1 0 0 0,0 1 1 0 0,0 0-1 0 0,0-1 0 0 0,-1 1 0 0 0,1 0 1 0 0,0-1-1 0 0,0 1 0 0 0,0 1 0 0 0,0-1 0 0 0,1 0 1 0 0,-1-1-1 0 0,0 1 0 0 0,0 0 0 0 0,0 0 1 0 0,0 0-1 0 0,0 0 0 0 0,0 0 0 0 0,0-1 1 0 0,0 1-1 0 0,0 0 0 0 0,-1 0 0 0 0,1 0 1 0 0,0 0-1 0 0,0-1 0 0 0,-1 1 0 0 0,1 0 0 0 0,-1 0 1 0 0,1 0-1 0 0,0-1 0 0 0,-1 1 0 0 0,0 0 1 0 0,1-1-1 0 0,-1 1 0 0 0,1 0 0 0 0,-1-1 1 0 0,0 1-1 0 0,1-1 0 0 0,-1 1 0 0 0,0-1 1 0 0,0 1-1 0 0,-1-1 0 0 0,-2 3 2 0 0,3-1-1 0 0,1 0 1 0 0,-1 0 0 0 0,0 0 0 0 0,1 0 0 0 0,-1 1 0 0 0,1-1 0 0 0,0 0-1 0 0,-1 0 1 0 0,1 0 0 0 0,0 1 0 0 0,1-1 0 0 0,-1 0 0 0 0,1 3-1 0 0,-1 4 16 0 0,0-8-20 0 0,9-2-2447 0 0,-9 1 2387 0 0,1 1 1 0 0,-1-1 0 0 0,0 0-1 0 0,0 0 1 0 0,1 0 0 0 0,-1 0-1 0 0,0 0 1 0 0,0 0-1 0 0,1 0 1 0 0,-1 0 0 0 0,0 0-1 0 0,1 0 1 0 0,-1 0 0 0 0,0 0-1 0 0,0 0 1 0 0,1 0-1 0 0,-1 0 1 0 0,0 0 0 0 0,1 0-1 0 0,-1 0 1 0 0,0 0 0 0 0,0 0-1 0 0,1 0 1 0 0,-1-1-1 0 0,0 1 1 0 0,0 0 0 0 0,1 0-1 0 0,-1 0 1 0 0,0 0 0 0 0,0-1-1 0 0,0 1 1 0 0,1 0-1 0 0,-1 0 1 0 0,0 0 0 0 0,0-1-1 0 0,0 1 1 0 0,0 0 0 0 0,1 0-1 0 0,-1-1 1 0 0,0 1-1 0 0,0 0 1 0 0,0 0 0 0 0,0-1-1 0 0,0 1 1 0 0,0 0 0 0 0,0-1-1 0 0,0 1 1 0 0,0-1-1 0 0,0 1-190 0 0,0-1 0 0 0,1 1 0 0 0,-1-1 0 0 0,0 1 0 0 0,0-1 0 0 0,1 1 0 0 0,-1-1 0 0 0,0 1 0 0 0,0-1 0 0 0,1 1 0 0 0,-1-1 0 0 0,1 1 0 0 0,-1-1 0 0 0,0 1 0 0 0,1 0 0 0 0,-1-1 0 0 0,1 1 0 0 0,-1 0 0 0 0,1-1 1 0 0,-1 1-1 0 0,1 0 0 0 0,-1 0 0 0 0,1-1 0 0 0,-1 1 0 0 0,1 0 0 0 0,0 0 0 0 0,0 0 0 0 0,27-3-7649 0 0,2 5 1336 0 0,-8 5 3487 0 0,-18-2 1421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5:25.24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497 30 1008 0 0,'57'-16'8619'0'0,"-57"16"-8570"0"0,0-1 1 0 0,1 1-1 0 0,-1 0 0 0 0,0 0 1 0 0,0 0-1 0 0,0 0 1 0 0,0-1-1 0 0,0 1 1 0 0,0 0-1 0 0,0 0 1 0 0,0 0-1 0 0,0 0 1 0 0,0-1-1 0 0,0 1 1 0 0,0 0-1 0 0,0 0 1 0 0,0 0-1 0 0,0 0 0 0 0,-1-1 1 0 0,1 1-1 0 0,0 0 1 0 0,0 0-1 0 0,0 0 1 0 0,0 0-1 0 0,0 0 1 0 0,0-1-1 0 0,0 1 1 0 0,0 0-1 0 0,-1 0 1 0 0,1 0-1 0 0,0 0 1 0 0,0 0-1 0 0,0 0 1 0 0,0 0-1 0 0,0-1 0 0 0,-1 1 1 0 0,1 0-1 0 0,0 0 1 0 0,0 0-1 0 0,0 0 1 0 0,0 0-1 0 0,-1 0 1 0 0,-50-5 3103 0 0,-6 2-1402 0 0,-98 9-1 0 0,94-2-960 0 0,11-2-383 0 0,16-2-494 0 0,0 2 0 0 0,0 2 0 0 0,-37 8 0 0 0,68-12-736 0 0,38 8-10565 0 0,56 3 7781 0 0,-26-4 1660 0 0,-46-6 1227 0 0,0-1 72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5:25.57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42 404 0 0,'3'-1'674'0'0,"-2"1"-582"0"0,0 0 0 0 0,0 0 0 0 0,-1 0 0 0 0,1-1 0 0 0,0 1 0 0 0,0 0 0 0 0,-1-1 0 0 0,1 1 0 0 0,0-1 0 0 0,-1 1 0 0 0,1-1 0 0 0,0 1 0 0 0,-1-1-1 0 0,1 1 1 0 0,-1-1 0 0 0,1 0 0 0 0,-1 1 0 0 0,1-1 0 0 0,-1 0 0 0 0,0 1 0 0 0,1-1 0 0 0,1-30 25318 0 0,-2 32-25363 0 0,0-1 0 0 0,0 0-1 0 0,1 1 1 0 0,-1-1 0 0 0,0 1 0 0 0,0-1-1 0 0,0 0 1 0 0,0 1 0 0 0,1-1 0 0 0,-1 0-1 0 0,0 1 1 0 0,0-1 0 0 0,1 0 0 0 0,-1 0-1 0 0,0 1 1 0 0,0-1 0 0 0,1 0-1 0 0,-1 0 1 0 0,0 1 0 0 0,1-1 0 0 0,-1 0-1 0 0,0 0 1 0 0,1 0 0 0 0,-1 0 0 0 0,0 1-1 0 0,1-1 1 0 0,-1 0 0 0 0,1 0 0 0 0,-1 0-1 0 0,1 0-23 0 0,-1 0 0 0 0,1 0 0 0 0,-1 0-1 0 0,1 1 1 0 0,0-1 0 0 0,-1 0-1 0 0,1 0 1 0 0,-1 1 0 0 0,1-1 0 0 0,-1 0-1 0 0,0 1 1 0 0,1-1 0 0 0,-1 0 0 0 0,1 1-1 0 0,-1-1 1 0 0,0 1 0 0 0,1-1 0 0 0,-1 0-1 0 0,0 1 1 0 0,1-1 0 0 0,-1 1-1 0 0,0-1 1 0 0,0 1 0 0 0,1-1 0 0 0,-1 1-1 0 0,0 0 1 0 0,0-1 0 0 0,0 1 0 0 0,0-1-1 0 0,0 1 1 0 0,0 0 0 0 0,0 3 87 0 0,0-2-61 0 0,0 1-1 0 0,-1 0 1 0 0,1-1-1 0 0,0 1 1 0 0,1 0-1 0 0,-1-1 1 0 0,0 1-1 0 0,1 0 1 0 0,-1-1 0 0 0,1 1-1 0 0,0-1 1 0 0,0 1-1 0 0,0-1 1 0 0,0 1-1 0 0,1-1 1 0 0,-1 0-1 0 0,0 1 1 0 0,1-1-1 0 0,0 0 1 0 0,-1 0-1 0 0,3 2 1 0 0,-1-1-16 0 0,0 0 1 0 0,-1 0-1 0 0,1 1 1 0 0,-1-1-1 0 0,0 1 1 0 0,2 4-1 0 0,-2-4 0 0 0,0 0 0 0 0,0 0 1 0 0,0 0-1 0 0,0 0 0 0 0,1-1 0 0 0,4 5 1 0 0,69 71 420 0 0,-72-75-450 0 0,-1 0 0 0 0,0 0 0 0 0,0 0 0 0 0,0 1 0 0 0,0-1 0 0 0,3 11 0 0 0,10 14-5 0 0,-14-26-18 0 0,0-1-1 0 0,0 1 1 0 0,-1-1 0 0 0,1 1 0 0 0,-1 0-1 0 0,0-1 1 0 0,0 1 0 0 0,0 0 0 0 0,0 0-1 0 0,0 0 1 0 0,0 0 0 0 0,-1 0 0 0 0,1 0-1 0 0,-1 0 1 0 0,0 0 0 0 0,0 0 0 0 0,-1 4-1 0 0,1-7-139 0 0,0 1-1 0 0,0-1 1 0 0,0 0-1 0 0,0 1 1 0 0,0-1-1 0 0,-1 0 1 0 0,1 1-1 0 0,0-1 0 0 0,0 0 1 0 0,0 1-1 0 0,0-1 1 0 0,-1 0-1 0 0,1 0 1 0 0,0 1-1 0 0,0-1 1 0 0,-1 0-1 0 0,1 0 1 0 0,0 1-1 0 0,-1-1 0 0 0,1 0 1 0 0,0 0-1 0 0,-1 0 1 0 0,1 0-1 0 0,0 1 1 0 0,-1-1-1 0 0,1 0 1 0 0,0 0-1 0 0,-1 0 1 0 0,1 0-1 0 0,0 0 1 0 0,-1 0-1 0 0,1 0 0 0 0,0 0 1 0 0,-1 0-1 0 0,1 0 1 0 0,0 0-1 0 0,-1 0 1 0 0,1 0-1 0 0,0 0 1 0 0,-1 0-1 0 0,1-1 1 0 0,0 1-1 0 0,-1 0 1 0 0,1 0-1 0 0,-22-8-2947 0 0,15 5-1337 0 0,4 3 3142 0 0,-7-1-813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5:29.92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1127 0 500 0 0,'0'0'37'0'0,"0"0"1"0"0,0 1-1 0 0,0-1 1 0 0,0 0-1 0 0,0 0 0 0 0,0 0 1 0 0,0 0-1 0 0,0 1 1 0 0,0-1-1 0 0,0 0 0 0 0,1 0 1 0 0,-1 0-1 0 0,0 0 1 0 0,0 1-1 0 0,0-1 1 0 0,0 0-1 0 0,0 0 0 0 0,-1 0 1 0 0,1 0-1 0 0,0 1 1 0 0,0-1-1 0 0,0 0 0 0 0,0 0 1 0 0,0 0-1 0 0,0 0 1 0 0,0 0-1 0 0,0 1 0 0 0,0-1 1 0 0,0 0-1 0 0,0 0 1 0 0,0 0-1 0 0,-1 0 0 0 0,1 0 1 0 0,0 1-1 0 0,0-1 1 0 0,0 0-1 0 0,0 0 0 0 0,0 0 1 0 0,-1 0-1 0 0,1 0 1 0 0,0 0-1 0 0,0 0 0 0 0,0 0 1 0 0,0 0-1 0 0,-1 0 1 0 0,1 0-1 0 0,0 0 0 0 0,0 0 1 0 0,0 0-1 0 0,-74 10 1513 0 0,2 4-872 0 0,55-12-631 0 0,-1 1 0 0 0,1 1 1 0 0,-30 10-1 0 0,38-11-46 0 0,-1 0-1 0 0,1 0 1 0 0,-16 1-1 0 0,-15 5-5 0 0,-61 27-67 0 0,-2-5-1 0 0,-119 20 1 0 0,211-49 55 0 0,-1 0 0 0 0,1-2 0 0 0,-1 1 1 0 0,-19-3-1 0 0,26 2 22 0 0,0-1 0 0 0,1 0 0 0 0,-1 0 0 0 0,0 0 0 0 0,1 0 0 0 0,-1-1 0 0 0,1 0 0 0 0,0 0 0 0 0,-1 0 0 0 0,1 0 0 0 0,0-1 0 0 0,0 1 0 0 0,0-1 0 0 0,-3-3 0 0 0,5-2 42 0 0,2 8-41 0 0,0-1 0 0 0,0 1 0 0 0,0-1 0 0 0,0 1 0 0 0,0-1 0 0 0,0 1 0 0 0,-1-1 0 0 0,1 1 0 0 0,0 0 0 0 0,0-1 0 0 0,0 1 0 0 0,0-1 0 0 0,-1 1 0 0 0,1 0 0 0 0,0-1 0 0 0,0 1 0 0 0,-1-1 0 0 0,1 1 0 0 0,0 0 0 0 0,0-1 0 0 0,-1 1 0 0 0,1 0 0 0 0,-2-2 8 0 0,0 1 7 0 0,1 0 0 0 0,0 1 0 0 0,0-1 0 0 0,0 0 1 0 0,0 0-1 0 0,1 0 0 0 0,-1 0 0 0 0,0 0 0 0 0,0 0 0 0 0,1-1 0 0 0,-1 1 1 0 0,0 0-1 0 0,1 0 0 0 0,-1 0 0 0 0,1-1 0 0 0,0 1 0 0 0,-1 0 1 0 0,1 0-1 0 0,0-1 0 0 0,0 1 0 0 0,0 0 0 0 0,-1-1 0 0 0,2-1 0 0 0,-1 3-9 0 0,0-1 0 0 0,0 0-1 0 0,0 1 1 0 0,-1-1 0 0 0,1 1-1 0 0,0-1 1 0 0,0 1 0 0 0,0-1-1 0 0,0 1 1 0 0,-1-1 0 0 0,1 1-1 0 0,0-1 1 0 0,0 1 0 0 0,-1-1-1 0 0,1 1 1 0 0,0-1 0 0 0,-1 1-1 0 0,1 0 1 0 0,-1-1 0 0 0,1 1-1 0 0,0-1 1 0 0,-1 1 0 0 0,1 0-1 0 0,-1 0 1 0 0,1-1 0 0 0,-1 1-1 0 0,0-1 1 0 0,0 1 2 0 0,0 0 0 0 0,1 0 0 0 0,-1-1 0 0 0,1 1 0 0 0,-1 0 0 0 0,1-1-1 0 0,-1 1 1 0 0,1 0 0 0 0,-1-1 0 0 0,1 1 0 0 0,-1-1 0 0 0,1 1 0 0 0,-1-1 0 0 0,1 1 0 0 0,0-1 0 0 0,-1 1 0 0 0,1-1 0 0 0,0 0-1 0 0,0 1 1 0 0,-1-1 0 0 0,1 1 0 0 0,0-1 0 0 0,0 0 0 0 0,0 1 0 0 0,0-1 0 0 0,0 1 0 0 0,0-1 0 0 0,0-1 0 0 0,0 2-5 0 0,0-1 0 0 0,0 1 0 0 0,0-1 0 0 0,-1 0 0 0 0,1 1 0 0 0,0-1 1 0 0,0 1-1 0 0,0-1 0 0 0,0 1 0 0 0,-1-1 0 0 0,1 0 0 0 0,0 1 0 0 0,0-1 0 0 0,-1 1 1 0 0,1-1-1 0 0,0 1 0 0 0,-1-1 0 0 0,1 1 0 0 0,-1 0 0 0 0,1-1 0 0 0,0 1 1 0 0,-1-1-1 0 0,1 1 0 0 0,-1 0 0 0 0,1 0 0 0 0,-1-1 0 0 0,1 1 0 0 0,-1 0 1 0 0,0 0-1 0 0,1-1 0 0 0,-1 1 0 0 0,1 0 0 0 0,-1 0 0 0 0,0 0 0 0 0,0 0 1 0 0,-1-1 10 0 0,-24-10 190 0 0,10 11-193 0 0,5 0-21 0 0,-1 1 0 0 0,1 0-1 0 0,-1 1 1 0 0,1 1 0 0 0,-13 3 0 0 0,13-2-30 0 0,-8 5-411 0 0,19-9 411 0 0,-1 0 0 0 0,1 1 0 0 0,0-1 0 0 0,-1 0 0 0 0,1 1 0 0 0,0-1 0 0 0,0 1 0 0 0,-1-1 0 0 0,1 0 0 0 0,0 1 0 0 0,0-1 0 0 0,0 1 0 0 0,-1-1 0 0 0,1 1 0 0 0,0-1 0 0 0,0 1 0 0 0,0-1 0 0 0,0 1 1 0 0,0-1-1 0 0,0 1 0 0 0,0-1 0 0 0,0 1 0 0 0,0-1 0 0 0,1 1 0 0 0,-1-1 0 0 0,0 1 0 0 0,0-1 0 0 0,0 1 0 0 0,0-1 0 0 0,1 1 0 0 0,-1-1 0 0 0,0 0 0 0 0,0 1 0 0 0,1-1 0 0 0,-1 1 0 0 0,1 0 0 0 0,4 0-83 0 0,-5 0 88 0 0,1-1-1 0 0,-1 0 1 0 0,1 0-1 0 0,0 0 1 0 0,-1 0-1 0 0,1 1 1 0 0,-1-1-1 0 0,1 0 1 0 0,-1 0-1 0 0,1 1 0 0 0,-1-1 1 0 0,0 0-1 0 0,1 1 1 0 0,-1-1-1 0 0,1 1 1 0 0,-1-1-1 0 0,0 1 1 0 0,1-1-1 0 0,-1 0 1 0 0,0 1-1 0 0,1-1 1 0 0,-1 1-1 0 0,0-1 1 0 0,0 1-1 0 0,0 0 1 0 0,1-1-1 0 0,-1 1 1 0 0,0-1-1 0 0,0 1 1 0 0,0-1-1 0 0,0 1 1 0 0,0 1-1 0 0,0-2 6 0 0,0 0 1 0 0,0 1-1 0 0,0-1 0 0 0,0 1 1 0 0,0-1-1 0 0,1 1 0 0 0,-1-1 1 0 0,0 0-1 0 0,0 1 0 0 0,0-1 1 0 0,1 0-1 0 0,-1 1 0 0 0,0-1 1 0 0,0 0-1 0 0,1 1 0 0 0,-1-1 1 0 0,0 0-1 0 0,1 1 0 0 0,-1-1 1 0 0,0 0-1 0 0,1 0 0 0 0,-1 1 1 0 0,1-1-1 0 0,-1 0 0 0 0,0 0 1 0 0,1 0-1 0 0,-1 0 0 0 0,1 0 1 0 0,0 1-1 0 0,-1-1 1 0 0,1 0-1 0 0,-1 0 1 0 0,1 0 0 0 0,-1 0-1 0 0,1 0 1 0 0,-1 1 0 0 0,1-1-1 0 0,-1 0 1 0 0,1 0 0 0 0,-1 1-1 0 0,0-1 1 0 0,1 0 0 0 0,-1 1-1 0 0,1-1 1 0 0,-1 0 0 0 0,0 1-1 0 0,1-1 1 0 0,-1 1 0 0 0,0-1-1 0 0,0 1 1 0 0,1-1 0 0 0,-1 0-1 0 0,0 1 1 0 0,0-1 0 0 0,0 1-1 0 0,1-1 1 0 0,-1 1 0 0 0,0-1-1 0 0,0 1 1 0 0,0 0 0 0 0,0 3-369 0 0,0-3 350 0 0,0-1 0 0 0,0 1 0 0 0,0 0 0 0 0,0-1 0 0 0,0 1 0 0 0,0-1 0 0 0,0 1 0 0 0,0-1 0 0 0,0 1 0 0 0,0-1 0 0 0,0 1 0 0 0,0-1 0 0 0,0 1 0 0 0,-1 0 0 0 0,1-1 0 0 0,0 0 0 0 0,0 1-1 0 0,-1-1 1 0 0,1 1 0 0 0,0-1 0 0 0,-1 1 0 0 0,-15 6-639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5:32.40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627 6 640 0 0,'0'0'5441'0'0,"0"0"-5405"0"0,0 0 0 0 0,0 0 0 0 0,0 0 0 0 0,1 0 0 0 0,-1-1 0 0 0,0 1 0 0 0,0 0-1 0 0,0 0 1 0 0,0 0 0 0 0,0 0 0 0 0,0 0 0 0 0,0 0 0 0 0,0 0 0 0 0,0-1 0 0 0,0 1 0 0 0,0 0 0 0 0,0 0 0 0 0,0 0 0 0 0,0 0 0 0 0,0 0 0 0 0,0 0 0 0 0,0-1 0 0 0,0 1 0 0 0,0 0 0 0 0,0 0 0 0 0,0 0 0 0 0,0 0 0 0 0,0 0 0 0 0,0 0 0 0 0,0 0 0 0 0,-1-1 0 0 0,1 1 0 0 0,0 0 0 0 0,0 0 0 0 0,0 0 0 0 0,0 0 0 0 0,0 0 0 0 0,0 0 0 0 0,0 0 0 0 0,0 0 0 0 0,0 0 0 0 0,0 0 0 0 0,-1 0 0 0 0,1 0 0 0 0,0-1 0 0 0,0 1 0 0 0,0 0 0 0 0,0 0 0 0 0,0 0 0 0 0,0 0 0 0 0,-1 0 0 0 0,1 0 0 0 0,0 0 0 0 0,0 0 0 0 0,0 0 0 0 0,0 0 0 0 0,0 0 0 0 0,0 0 0 0 0,-1 0 0 0 0,1 0 0 0 0,0 0 0 0 0,0 1 0 0 0,-51-2 3517 0 0,-218 13 1972 0 0,210-7-4419 0 0,-131-1-2133 0 0,160-10-1591 0 0,6 1-7011 0 0,78 0 6174 0 0,-35 5 2432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5:32.83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0 284 0 0,'24'1'2291'0'0,"-20"-1"-1582"0"0,-1 0-1 0 0,0 0 1 0 0,0 0-1 0 0,1 0 1 0 0,-1 1 0 0 0,0-1-1 0 0,0 1 1 0 0,5 1-1 0 0,-5 0 702 0 0,0-1-872 0 0,-1 1 0 0 0,1-1-1 0 0,-1 1 1 0 0,0 0-1 0 0,1 0 1 0 0,-1 0 0 0 0,0 1-1 0 0,0-1 1 0 0,2 4-1 0 0,3 2 251 0 0,-7-7-653 0 0,1 0 0 0 0,0 0 0 0 0,-1 0 1 0 0,1 0-1 0 0,0 0 0 0 0,-1 0 0 0 0,0 0 0 0 0,1 0 0 0 0,-1 1 0 0 0,0-1 0 0 0,1 0 0 0 0,-1 0 0 0 0,0 0 1 0 0,0 1-1 0 0,0-1 0 0 0,0 0 0 0 0,0 0 0 0 0,0 0 0 0 0,0 1 0 0 0,-1-1 0 0 0,1 0 0 0 0,0 0 1 0 0,-1 2-1 0 0,-13 22 1704 0 0,11-20-1442 0 0,2-4-302 0 0,1 1-1 0 0,-1 0 1 0 0,0-1-1 0 0,1 1 1 0 0,0 0-1 0 0,-1-1 0 0 0,1 1 1 0 0,0 0-1 0 0,0-1 1 0 0,0 1-1 0 0,0 0 1 0 0,0-1-1 0 0,0 1 1 0 0,1 2-1 0 0,-1-2-19 0 0,0 0 0 0 0,0 0-1 0 0,1 0 1 0 0,-1 0 0 0 0,0-1 0 0 0,-1 1-1 0 0,1 0 1 0 0,0 0 0 0 0,-1 0 0 0 0,1 0 0 0 0,-1 0-1 0 0,0 3 1 0 0,-4 3 136 0 0,3-6-161 0 0,1 1 1 0 0,0-1-1 0 0,-1 0 1 0 0,1 0-1 0 0,0 1 1 0 0,1-1 0 0 0,-1 1-1 0 0,0-1 1 0 0,1 1-1 0 0,-1-1 1 0 0,1 6 0 0 0,0-6-22 0 0,-1 1 0 0 0,1 0 0 0 0,0-1 0 0 0,-1 1-1 0 0,0 0 1 0 0,1-1 0 0 0,-1 1 0 0 0,0-1 0 0 0,-1 1 0 0 0,-1 2 0 0 0,2-2-14 0 0,0-1-1 0 0,-1 1 1 0 0,1 0 0 0 0,0-1-1 0 0,0 1 1 0 0,1 0-1 0 0,-1 0 1 0 0,0-1-1 0 0,1 1 1 0 0,0 4-1 0 0,0 3 11 0 0,0-6-25 0 0,1-1 1 0 0,-1 1 0 0 0,0-1 0 0 0,-1 1-1 0 0,1 0 1 0 0,0-1 0 0 0,-1 1 0 0 0,-2 4 0 0 0,0 1-29 0 0,1-5-32 0 0,0 0 1 0 0,0 0-1 0 0,1 0 1 0 0,-1 0-1 0 0,1 0 1 0 0,0 0-1 0 0,1 1 1 0 0,-1-1-1 0 0,1 0 0 0 0,0 5 1 0 0,0 33-2498 0 0,0-41 2460 0 0,0 0-1 0 0,0 0 0 0 0,0-1 1 0 0,1 1-1 0 0,-1 0 1 0 0,0 0-1 0 0,1-1 1 0 0,-1 1-1 0 0,1 0 0 0 0,-1-1 1 0 0,1 1-1 0 0,-1-1 1 0 0,1 1-1 0 0,-1 0 1 0 0,1-1-1 0 0,0 1 1 0 0,-1-1-1 0 0,1 0 0 0 0,-1 1 1 0 0,1-1-1 0 0,0 1 1 0 0,0-1-1 0 0,-1 0 1 0 0,1 0-1 0 0,1 1 1 0 0,-1 0-309 0 0,4 1-856 0 0,-3-1 784 0 0,-1 0-1 0 0,0 0 1 0 0,0 0 0 0 0,1-1-1 0 0,-1 1 1 0 0,1 0-1 0 0,-1-1 1 0 0,0 1-1 0 0,1-1 1 0 0,-1 0 0 0 0,1 1-1 0 0,-1-1 1 0 0,1 0-1 0 0,-1 0 1 0 0,1 0-1 0 0,-1 0 1 0 0,1 0 0 0 0,-1 0-1 0 0,1-1 1 0 0,-1 1-1 0 0,1 0 1 0 0,-1-1-1 0 0,3 0 1 0 0,5-2-603 0 0,17-6-1952 0 0,-23-1 1403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5:33.17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363 0 552 0 0,'-2'7'7372'0'0,"1"-5"-7156"0"0,0 0 1 0 0,0 1-1 0 0,0-1 1 0 0,0 0 0 0 0,-1 1-1 0 0,1-1 1 0 0,-1 0-1 0 0,0 0 1 0 0,1 0 0 0 0,-3 1-1 0 0,-35 36 1998 0 0,30-29-1949 0 0,1-1 0 0 0,-1-1 0 0 0,-1 1-1 0 0,-11 7 1 0 0,-84 58-1948 0 0,22-14-3799 0 0,75-54 4409 0 0,-1 0 0 0 0,1 1 0 0 0,-8 8 1 0 0,-3 5-636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5:36.2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822 158 584 0 0,'0'0'38'0'0,"0"-1"-1"0"0,0 1 0 0 0,0-1 1 0 0,0 1-1 0 0,0 0 1 0 0,0-1-1 0 0,-1 1 1 0 0,1 0-1 0 0,0-1 1 0 0,0 1-1 0 0,0 0 1 0 0,0-1-1 0 0,-1 1 1 0 0,1 0-1 0 0,0-1 1 0 0,0 1-1 0 0,-1 0 0 0 0,1 0 1 0 0,0-1-1 0 0,-1 1 1 0 0,1 0-1 0 0,0 0 1 0 0,-1-1-1 0 0,1 1 1 0 0,0 0-1 0 0,-1 0 1 0 0,1 0-1 0 0,0 0 1 0 0,-1 0-1 0 0,1 0 1 0 0,0 0-1 0 0,-1-1 0 0 0,0 1 8 0 0,1 0-1 0 0,-1 0 0 0 0,1 0 1 0 0,-1 0-1 0 0,1 0 0 0 0,-1 0 1 0 0,1-1-1 0 0,-1 1 0 0 0,1 0 1 0 0,-1 0-1 0 0,1-1 0 0 0,-1 1 0 0 0,1 0 1 0 0,0-1-1 0 0,-1 1 0 0 0,1-1 1 0 0,0 1-1 0 0,-1 0 0 0 0,1-1 1 0 0,0 1-1 0 0,-1-1 0 0 0,1 1 1 0 0,0-1-1 0 0,0 1 0 0 0,0-1 0 0 0,-1 1 1 0 0,1-1-1 0 0,0 1 0 0 0,0-1 1 0 0,0 1-1 0 0,0-1 0 0 0,0 1 1 0 0,0-2-1 0 0,0 2-13 0 0,0-1 0 0 0,0 1 1 0 0,0-1-1 0 0,0 1 0 0 0,0-1 0 0 0,-1 1 0 0 0,1-1 0 0 0,0 1 1 0 0,0-1-1 0 0,0 1 0 0 0,-1-1 0 0 0,1 1 0 0 0,0 0 0 0 0,-1-1 1 0 0,1 1-1 0 0,0-1 0 0 0,-1 1 0 0 0,1 0 0 0 0,0-1 1 0 0,-1 1-1 0 0,1 0 0 0 0,-1-1 0 0 0,1 1 0 0 0,-1 0 0 0 0,1 0 1 0 0,-1-1-1 0 0,0 1 0 0 0,1 0 17 0 0,-1-1 1 0 0,0 1-1 0 0,1 0 1 0 0,-1 0-1 0 0,1-1 0 0 0,-1 1 1 0 0,1-1-1 0 0,-1 1 1 0 0,1 0-1 0 0,-1-1 0 0 0,1 1 1 0 0,-1-1-1 0 0,1 1 1 0 0,-1-1-1 0 0,1 0 0 0 0,0 1 1 0 0,-1-1-1 0 0,1 1 1 0 0,0-1-1 0 0,0 0 0 0 0,-1 1 1 0 0,1-1-1 0 0,0 0 1 0 0,0 1-1 0 0,0-1 0 0 0,0 1 1 0 0,0-2-1 0 0,-22-19 1688 0 0,-17-2-92 0 0,29 16-1261 0 0,-1 1 0 0 0,0 0 0 0 0,0 1 0 0 0,-22-6 0 0 0,14 4-79 0 0,-2 1-239 0 0,1 0-1 0 0,-1 2 0 0 0,-1 1 0 0 0,1 0 0 0 0,0 2 0 0 0,-1 0 0 0 0,1 1 1 0 0,-1 2-1 0 0,1 0 0 0 0,0 1 0 0 0,0 1 0 0 0,0 1 0 0 0,0 1 1 0 0,1 1-1 0 0,0 0 0 0 0,-22 13 0 0 0,-6 5 166 0 0,30-16-116 0 0,0 0-1 0 0,-32 24 1 0 0,34-21-81 0 0,1-1 11 0 0,0 1 1 0 0,-21 21 0 0 0,33-29-41 0 0,0 0 1 0 0,0 0-1 0 0,0 0 0 0 0,0 0 1 0 0,0 0-1 0 0,1 1 1 0 0,0-1-1 0 0,0 1 1 0 0,0-1-1 0 0,1 1 0 0 0,-1 0 1 0 0,1 0-1 0 0,0-1 1 0 0,-1 11-1 0 0,2 0-9 0 0,0-7-16 0 0,0 0 0 0 0,0 0 1 0 0,1 0-1 0 0,0-1 0 0 0,2 10 1 0 0,-2-13 4 0 0,1 0 1 0 0,0-1-1 0 0,0 1 1 0 0,0-1 0 0 0,0 1-1 0 0,0-1 1 0 0,1 0-1 0 0,0 0 1 0 0,-1 0-1 0 0,1 0 1 0 0,0 0 0 0 0,7 4-1 0 0,2 1-119 0 0,1-1 0 0 0,-1 0 0 0 0,2-1 0 0 0,-1-1 0 0 0,1 0 0 0 0,16 4 0 0 0,-2-3-366 0 0,1-1-1 0 0,54 2 0 0 0,-29-4-946 0 0,1-3 0 0 0,-1-3 0 0 0,0-2-1 0 0,0-2 1 0 0,72-19 0 0 0,-106 21 596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5:37.02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5 44 0 0,'0'0'2788'0'0,"0"-5"554"0"0,0 5-3313 0 0,0 1 0 0 0,0-1 0 0 0,0 0 1 0 0,0 1-1 0 0,1-1 0 0 0,-1 0 0 0 0,0 0 0 0 0,0 1 0 0 0,0-1 0 0 0,0 0 1 0 0,0 0-1 0 0,1 0 0 0 0,-1 1 0 0 0,0-1 0 0 0,0 0 0 0 0,1 0 0 0 0,-1 0 1 0 0,0 0-1 0 0,0 1 0 0 0,1-1 0 0 0,-1 0 0 0 0,0 0 0 0 0,0 0 1 0 0,1 0-1 0 0,-1 0 0 0 0,0 0 0 0 0,0 0 0 0 0,1 0 0 0 0,-1 0 0 0 0,0 0 1 0 0,1 0-1 0 0,-1 0 0 0 0,1 0 0 0 0,-1 0 2 0 0,1 0 0 0 0,-1 0 0 0 0,0 0 1 0 0,1 0-1 0 0,-1 0 0 0 0,1 0 0 0 0,-1 0 0 0 0,0 0 0 0 0,1 0 0 0 0,-1 0 0 0 0,1 1 1 0 0,-1-1-1 0 0,0 0 0 0 0,1 0 0 0 0,-1 0 0 0 0,1 1 0 0 0,-1-1 0 0 0,0 0 1 0 0,1 0-1 0 0,-1 1 0 0 0,0-1 0 0 0,1 0 0 0 0,-1 1 0 0 0,0-1 0 0 0,0 0 0 0 0,1 1 1 0 0,-1-1-1 0 0,0 0 0 0 0,0 1 0 0 0,0-1 0 0 0,0 0 0 0 0,1 1 0 0 0,-1-1 1 0 0,0 1-1 0 0,0-1 0 0 0,0 1 0 0 0,0 0 0 0 0,0 0 171 0 0,0 1 1 0 0,0 0-1 0 0,0-1 0 0 0,0 1 1 0 0,0-1-1 0 0,0 1 0 0 0,0 0 0 0 0,1-1 1 0 0,-1 1-1 0 0,1 0 0 0 0,-1-1 1 0 0,1 1-1 0 0,0-1 0 0 0,-1 1 0 0 0,1-1 1 0 0,0 1-1 0 0,0-1 0 0 0,2 2 1 0 0,3 5 283 0 0,-5-4-214 0 0,1 1 0 0 0,-1 0-1 0 0,-1 0 1 0 0,1-1 0 0 0,-1 1 0 0 0,0 0 0 0 0,0 0 0 0 0,0 0 0 0 0,-1 6 0 0 0,0 4 22 0 0,1 55-172 0 0,0-68-171 0 0,0 0 0 0 0,-1 0 0 0 0,1 1-1 0 0,-1-1 1 0 0,1 0 0 0 0,-1 0 0 0 0,0 0 0 0 0,0 0-1 0 0,0 1 1 0 0,0-1 0 0 0,-1 2 0 0 0,0-2-105 0 0,1 0 1 0 0,0 0 0 0 0,0 0-1 0 0,0 1 1 0 0,0-1 0 0 0,0 0-1 0 0,1 1 1 0 0,-1-1 0 0 0,1 1-1 0 0,-1-1 1 0 0,1 4 0 0 0,0-5-30 0 0,0 1 0 0 0,0-1 0 0 0,0 1 0 0 0,0 0 0 0 0,0-1 0 0 0,0 1 0 0 0,0-1 0 0 0,0 1 0 0 0,-1-1 0 0 0,1 1 0 0 0,-1 0 0 0 0,1-1 0 0 0,-1 0 0 0 0,0 1 0 0 0,0-1 0 0 0,1 1 0 0 0,-1-1 0 0 0,0 0 0 0 0,0 1 0 0 0,0-1 0 0 0,-1 0 0 0 0,1 0 0 0 0,0 0 0 0 0,-2 1 0 0 0,0 3-1005 0 0,22-9-5880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5:37.43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97 840 0 0,'0'-21'1612'0'0,"0"5"420"0"0,0 0 333 0 0,0 5-313 0 0,19 0-328 0 0,-19 6-292 0 0,0-6 128 0 0,0 6-1568 0 0,0 16-8369 0 0,19-1 6509 0 0,0 1 296 0 0,0 0 332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5:37.95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58 0 436 0 0,'0'6'1076'0'0,"0"4"5917"0"0,0-4-7125 0 0,-19-6-268 0 0,19 5-292 0 0,-19-5-4733 0 0,0-5 4161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8:19.15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154 292 536 0 0,'1'-1'89'0'0,"0"1"1"0"0,0-1-1 0 0,1 1 1 0 0,-1-1-1 0 0,0 1 1 0 0,0-1-1 0 0,-1 0 1 0 0,1 1-1 0 0,0-1 0 0 0,0 0 1 0 0,0 0-1 0 0,0 1 1 0 0,-1-1-1 0 0,1 0 1 0 0,0 0-1 0 0,-1 0 0 0 0,1 0 1 0 0,0 0-1 0 0,-1 0 1 0 0,1 0-1 0 0,-1 0 1 0 0,0-1-1 0 0,1 1 1 0 0,-1 0-1 0 0,0 0 0 0 0,0 0 1 0 0,0-2-1 0 0,0 2-51 0 0,0 0-1 0 0,0 1 1 0 0,1-1-1 0 0,-1 1 1 0 0,0-1-1 0 0,0 0 1 0 0,0 1-1 0 0,0-1 1 0 0,1 1-1 0 0,-1-1 0 0 0,0 1 1 0 0,1-1-1 0 0,-1 1 1 0 0,0-1-1 0 0,1 1 1 0 0,-1-1-1 0 0,1 1 1 0 0,-1-1-1 0 0,0 1 1 0 0,1-1-1 0 0,-1 1 1 0 0,1 0-1 0 0,-1-1 1 0 0,1 1-1 0 0,0 0 1 0 0,0-1-1 0 0,-1 1-10 0 0,1 0 0 0 0,-1 0-1 0 0,1-1 1 0 0,0 1 0 0 0,-1 0 0 0 0,1-1 0 0 0,-1 1 0 0 0,1 0-1 0 0,-1-1 1 0 0,1 1 0 0 0,-1-1 0 0 0,0 1 0 0 0,1-1-1 0 0,-1 1 1 0 0,0-1 0 0 0,1 1 0 0 0,-1-1 0 0 0,0 0-1 0 0,0 1 1 0 0,1-1 0 0 0,-1 1 0 0 0,0-1 0 0 0,0 0-1 0 0,0 1 1 0 0,0-1 0 0 0,0 0 0 0 0,0-1 37 0 0,-2-25 2116 0 0,2 26-2091 0 0,0 0 0 0 0,-1 0 0 0 0,1 0 0 0 0,-16-25 22756 0 0,19 31-22809 0 0,-1-1-1 0 0,1 1 1 0 0,0-1-1 0 0,0 1 0 0 0,0-1 1 0 0,1 0-1 0 0,-1 0 1 0 0,9 6-1 0 0,-10-7-6 0 0,1 0 12 0 0,0 1 0 0 0,0-1 0 0 0,-1 1 0 0 0,0 0 0 0 0,1 0 0 0 0,1 6 0 0 0,-2-5 6 0 0,1 0 0 0 0,-1-1-1 0 0,0 1 1 0 0,1-1 0 0 0,4 5 0 0 0,-3-4 14 0 0,0 1 0 0 0,0 1 0 0 0,0-1 0 0 0,-1 0 1 0 0,0 1-1 0 0,0 0 0 0 0,3 12 0 0 0,4 10 113 0 0,-7-23-139 0 0,0 1 0 0 0,-1 0 0 0 0,0 0 0 0 0,0 1 1 0 0,-1-1-1 0 0,0 0 0 0 0,0 1 0 0 0,0 10 0 0 0,-1 99 216 0 0,-1-111-244 0 0,0 0 1 0 0,0 0-1 0 0,-1 0 0 0 0,0 0 0 0 0,0 0 1 0 0,0 0-1 0 0,-1-1 0 0 0,0 1 1 0 0,-3 4-1 0 0,-6 13 19 0 0,3-2-4 0 0,6-13-11 0 0,0 0 1 0 0,0-1 0 0 0,-1 0 0 0 0,0 1 0 0 0,0-2 0 0 0,-7 9-1 0 0,-5 9 16 0 0,15-21-24 0 0,-1 0 0 0 0,0 0 0 0 0,0 0 0 0 0,0 0 0 0 0,0 0 1 0 0,-1 0-1 0 0,1-1 0 0 0,-5 4 0 0 0,5-4-2 0 0,1-2 0 0 0,0 1 1 0 0,0-1-1 0 0,0 1 0 0 0,0-1 0 0 0,0 1 0 0 0,0 0 0 0 0,0 0 0 0 0,0 0 0 0 0,1-1 0 0 0,-1 1 0 0 0,0 0 0 0 0,0 0 1 0 0,1 0-1 0 0,-1 0 0 0 0,0 0 0 0 0,1 0 0 0 0,-1 1 0 0 0,1-1 0 0 0,0 0 0 0 0,-1 0 0 0 0,1 0 0 0 0,0 0 0 0 0,0 0 1 0 0,-1 3-1 0 0,1-2 0 0 0,0-1-1 0 0,-1 1 1 0 0,1 0 0 0 0,-1-1 0 0 0,0 1 0 0 0,1 0 0 0 0,-1-1 0 0 0,0 1 0 0 0,0-1 0 0 0,0 1-1 0 0,0-1 1 0 0,0 0 0 0 0,-1 1 0 0 0,1-1 0 0 0,0 0 0 0 0,0 0 0 0 0,-1 0 0 0 0,-2 2 0 0 0,3-3 0 0 0,0 1 0 0 0,-1 0 0 0 0,1 0 1 0 0,0 0-1 0 0,0 0 0 0 0,0 0 0 0 0,-1 1 0 0 0,1-1 1 0 0,0 0-1 0 0,1 0 0 0 0,-1 1 0 0 0,0-1 0 0 0,0 1 1 0 0,1-1-1 0 0,-1 0 0 0 0,0 1 0 0 0,1-1 0 0 0,-1 3 1 0 0,1-4-2 0 0,0 1 0 0 0,0 0 0 0 0,0-1 1 0 0,0 1-1 0 0,0-1 0 0 0,-1 1 0 0 0,1 0 1 0 0,0-1-1 0 0,0 1 0 0 0,-1-1 0 0 0,1 1 0 0 0,0-1 1 0 0,0 1-1 0 0,-1-1 0 0 0,1 1 0 0 0,-1-1 1 0 0,1 1-1 0 0,-1-1 0 0 0,1 0 0 0 0,0 1 1 0 0,-1-1-1 0 0,1 1 0 0 0,-1-1 0 0 0,0 0 0 0 0,1 0 1 0 0,-1 1-1 0 0,0-1 0 0 0,1 0 0 0 0,-1 1 1 0 0,0-1-1 0 0,1 0 0 0 0,-1 1 1 0 0,1-1-1 0 0,-1 0 0 0 0,1 1 0 0 0,-1-1 1 0 0,1 1-1 0 0,0-1 0 0 0,-1 1 0 0 0,1-1 1 0 0,-1 1-1 0 0,1-1 0 0 0,0 1 0 0 0,-1-1 1 0 0,1 1-1 0 0,0-1 0 0 0,0 1 0 0 0,0 0 1 0 0,-1-1-1 0 0,1 1 0 0 0,0 0 0 0 0,0-1 1 0 0,0 2-1 0 0,0-2 1 0 0,0 1-1 0 0,0 0 1 0 0,0-1-1 0 0,0 1 1 0 0,0 0 0 0 0,0-1-1 0 0,0 1 1 0 0,-1 0-1 0 0,1-1 1 0 0,0 1-1 0 0,0 0 1 0 0,-1-1 0 0 0,1 1-1 0 0,0-1 1 0 0,-1 1-1 0 0,1 0 1 0 0,-1-1 0 0 0,1 1-1 0 0,0-1 1 0 0,-1 1-1 0 0,1-1 1 0 0,-1 0 0 0 0,0 1-1 0 0,1-1 1 0 0,-1 1-1 0 0,1-1 1 0 0,-1 0-1 0 0,-1 1 1 0 0,2-1 0 0 0,-1 0-1 0 0,1 0 1 0 0,0 1-1 0 0,-1-1 1 0 0,1 0-1 0 0,-1 0 1 0 0,1 1-1 0 0,-1-1 1 0 0,1 0-1 0 0,0 1 1 0 0,-1-1-1 0 0,1 0 1 0 0,0 1-1 0 0,-1-1 1 0 0,1 1-1 0 0,0-1 1 0 0,-1 0-1 0 0,1 1 1 0 0,0-1-1 0 0,0 1 1 0 0,0-1-1 0 0,-1 1 1 0 0,1-1-1 0 0,0 1 1 0 0,0-1-1 0 0,0 1 1 0 0,0 0-1 0 0,0 0 0 0 0,0-1 1 0 0,0 0-1 0 0,0 1 0 0 0,0-1 0 0 0,0 0 0 0 0,-1 1 0 0 0,1-1 0 0 0,0 1 1 0 0,0-1-1 0 0,0 0 0 0 0,0 1 0 0 0,-1-1 0 0 0,1 0 0 0 0,0 0 0 0 0,0 1 0 0 0,-1-1 1 0 0,1 0-1 0 0,0 0 0 0 0,-1 1 0 0 0,1-1 0 0 0,0 0 0 0 0,-1 0 0 0 0,1 0 1 0 0,0 1-1 0 0,-1-1 0 0 0,1 0 0 0 0,0 0 0 0 0,-1 0 0 0 0,1 0 0 0 0,0 0 1 0 0,-1 0-1 0 0,1 0 0 0 0,-1 0 0 0 0,0 0 0 0 0,1 0 0 0 0,0 0 0 0 0,-1 0 0 0 0,1 0 1 0 0,0 0-1 0 0,-1 0 0 0 0,1 0 0 0 0,-1 1 0 0 0,1-1 0 0 0,0 0 0 0 0,-1 0 0 0 0,1 0 0 0 0,0 0 1 0 0,-1 0-1 0 0,1 1 0 0 0,0-1 0 0 0,-1 0 0 0 0,1 0 0 0 0,0 0 0 0 0,-1 1 0 0 0,1-1 0 0 0,0 0 1 0 0,0 1-1 0 0,0-1 0 0 0,-1 0 0 0 0,1 1 0 0 0,0-1 0 0 0,0 0 0 0 0,0 1 0 0 0,-1-1 0 0 0,1 0 1 0 0,0 1-1 0 0,0-1 0 0 0,0 0 0 0 0,0 1 0 0 0,0 0 0 0 0,0-1 0 0 0,0 1 0 0 0,0-1 0 0 0,0 0 0 0 0,-1 1 0 0 0,1-1 0 0 0,0 0 0 0 0,0 1 1 0 0,0-1-1 0 0,0 1 0 0 0,-1-1 0 0 0,1 0 0 0 0,0 1 0 0 0,0-1 0 0 0,-1 0 0 0 0,1 0 0 0 0,0 1 0 0 0,0-1 0 0 0,-1 0 0 0 0,1 0 0 0 0,0 1 0 0 0,-1-1 0 0 0,1 0 0 0 0,0 0 1 0 0,-1 0-1 0 0,1 1 0 0 0,-1-1 0 0 0,1 0 0 0 0,0 0 0 0 0,-1 0 0 0 0,0 0 0 0 0,1 0 0 0 0,-1 0 1 0 0,1 0-1 0 0,-1 0 0 0 0,1 1 0 0 0,-1-1 1 0 0,1 0-1 0 0,-1 0 0 0 0,1 0 1 0 0,-1 1-1 0 0,1-1 0 0 0,0 0 1 0 0,-1 0-1 0 0,1 1 0 0 0,-1-1 1 0 0,1 0-1 0 0,0 1 0 0 0,-1-1 0 0 0,1 1 1 0 0,0-1-1 0 0,0 0 0 0 0,-1 1 1 0 0,1-1-1 0 0,0 1 0 0 0,0-1 1 0 0,-1 1-1 0 0,1-1 0 0 0,0 1 0 0 0,0-1 1 0 0,0 1-1 0 0,0-1 0 0 0,0 1 1 0 0,0 0-1 0 0,-3 1 3 0 0,2-2-3 0 0,0 0 0 0 0,0 0 0 0 0,1 0 1 0 0,-1 0-1 0 0,0 1 0 0 0,0-1 0 0 0,1 0 0 0 0,-1 0 0 0 0,0 1 0 0 0,1-1 0 0 0,-1 0 0 0 0,1 1 0 0 0,-1-1 0 0 0,0 1 0 0 0,1-1 0 0 0,-1 1 0 0 0,1-1 0 0 0,-1 1 0 0 0,1-1 0 0 0,-1 1 0 0 0,1-1 0 0 0,0 1 0 0 0,-1 0 0 0 0,1-1 0 0 0,0 1 0 0 0,-1 0 0 0 0,1-1 0 0 0,0 1 0 0 0,0 0 0 0 0,0 0 0 0 0,-1-1 0 0 0,1 1 0 0 0,0 0 0 0 0,0-1 0 0 0,0 1 0 0 0,0 0 0 0 0,0 0 0 0 0,1 0 0 0 0,-1 0 0 0 0,0-1 0 0 0,0 0 0 0 0,0 0 0 0 0,0 1 0 0 0,-1-1-1 0 0,1 0 1 0 0,0 0 0 0 0,0 1 0 0 0,0-1 0 0 0,0 0 0 0 0,0 0 0 0 0,0 1 0 0 0,0-1 0 0 0,-1 0 0 0 0,1 0 0 0 0,0 0 0 0 0,0 1-1 0 0,0-1 1 0 0,-1 0 0 0 0,1 0 0 0 0,0 0 0 0 0,0 0 0 0 0,0 0 0 0 0,-1 1 0 0 0,1-1 0 0 0,0 0 0 0 0,0 0 0 0 0,-1 0 0 0 0,1 0-1 0 0,0 0 1 0 0,0 0 0 0 0,-1 0 0 0 0,1 0 0 0 0,0 0 0 0 0,0 0 0 0 0,-1 0 0 0 0,1 0 0 0 0,0 0 0 0 0,-1 0 0 0 0,1 0-1 0 0,-1 0 1 0 0,1 0 0 0 0,0 0 0 0 0,-1 0 0 0 0,1 0 0 0 0,-1 0 0 0 0,1 0 0 0 0,0 0 0 0 0,-1 0 0 0 0,1 0 0 0 0,-1 0 0 0 0,1 0-1 0 0,0 0 1 0 0,-1 0 0 0 0,1 0 0 0 0,0 1 0 0 0,-1-1 0 0 0,1 0 0 0 0,-1 0 0 0 0,1 0 0 0 0,0 1 0 0 0,0-1 0 0 0,-1 0-1 0 0,1 1 1 0 0,0-1 0 0 0,-1 0 0 0 0,1 0 0 0 0,0 1 0 0 0,0-1 0 0 0,0 1 0 0 0,-1-1 0 0 0,1 0 0 0 0,0 1 0 0 0,0-1 0 0 0,0 0-1 0 0,0 1 1 0 0,0-1 0 0 0,0 1 0 0 0,0-1 0 0 0,0 0 0 0 0,-1 1 0 0 0,2-1 0 0 0,-1 1 0 0 0,0-1 0 0 0,0 1 0 0 0,0-1 0 0 0,0 1 0 0 0,0-1 0 0 0,0 1 0 0 0,0-1 1 0 0,0 1-1 0 0,1-1 0 0 0,-1 1 0 0 0,0-1 0 0 0,0 1 0 0 0,-1-1 0 0 0,1 1 1 0 0,0-1-1 0 0,0 1 0 0 0,0-1 0 0 0,0 1 0 0 0,0-1 0 0 0,-1 1 1 0 0,1-1-1 0 0,0 1 0 0 0,0-1 0 0 0,0 0 0 0 0,-1 1 0 0 0,1-1 0 0 0,0 1 1 0 0,-1-1-1 0 0,1 0 0 0 0,0 1 0 0 0,-1-1 0 0 0,1 0 0 0 0,-1 1 1 0 0,1-1-1 0 0,-1 0 0 0 0,1 0 0 0 0,0 0 0 0 0,-1 1 0 0 0,1-1 0 0 0,-1 0 1 0 0,1 0-1 0 0,-1 0 0 0 0,1 0 0 0 0,-1 0 0 0 0,0 0 0 0 0,-4 1 1 0 0,4 0-1 0 0,1-1 0 0 0,-1 0 0 0 0,1 0 0 0 0,0 0 0 0 0,0 0 0 0 0,0 0 0 0 0,0 0 1 0 0,-1 0-1 0 0,1 0 0 0 0,0 0 0 0 0,0 0 0 0 0,0 1 0 0 0,0-1 0 0 0,0 0 0 0 0,-1 0 0 0 0,1 0 0 0 0,0 0 0 0 0,0 0 0 0 0,0 1 0 0 0,0-1 0 0 0,0 0 0 0 0,0 0 1 0 0,0 0-1 0 0,0 0 0 0 0,-1 1 0 0 0,1-1 0 0 0,0 0 0 0 0,0 0 0 0 0,0 0 0 0 0,0 1 0 0 0,0-1 0 0 0,0 0 0 0 0,0 0 0 0 0,0 0 0 0 0,0 1 0 0 0,0-1 0 0 0,0 0 1 0 0,0 0-1 0 0,0 0 0 0 0,1 0 0 0 0,-1 1 0 0 0,0-1 0 0 0,0 0 0 0 0,0 0 0 0 0,0 0 0 0 0,0 1 0 0 0,1 12 1 0 0,-1 58-21 0 0,-1-71 19 0 0,1 1 0 0 0,0-1 0 0 0,0 0 0 0 0,0 1 1 0 0,1-1-1 0 0,-1 1 0 0 0,0-1 0 0 0,0 1 0 0 0,0-1 0 0 0,0 1 0 0 0,0-1 0 0 0,0 0 0 0 0,1 1 0 0 0,-1-1 1 0 0,0 1-1 0 0,0-1 0 0 0,1 0 0 0 0,-1 1 0 0 0,0-1 0 0 0,0 0 0 0 0,1 1 0 0 0,-1-1 0 0 0,0 0 0 0 0,1 1 1 0 0,-1-1-1 0 0,1 0 0 0 0,-1 0 0 0 0,0 1 0 0 0,1-1 0 0 0,-1 0 0 0 0,1 0 0 0 0,-1 0 0 0 0,0 0 1 0 0,1 0-1 0 0,0 1-1 0 0,0-1 0 0 0,-1 0 0 0 0,1 0 0 0 0,-1 0 1 0 0,1 0-1 0 0,-1 1 0 0 0,1-1 0 0 0,-1 0 1 0 0,1 1-1 0 0,-1-1 0 0 0,0 0 0 0 0,1 1 0 0 0,-1-1 1 0 0,1 0-1 0 0,-1 1 0 0 0,0-1 0 0 0,1 1 0 0 0,-1-1 1 0 0,0 1-1 0 0,0-1 0 0 0,1 1 0 0 0,-1-1 0 0 0,0 1 1 0 0,0-1-1 0 0,0 1 0 0 0,1-1 0 0 0,-1 1 0 0 0,0-1 1 0 0,0 1-1 0 0,0 0 0 0 0,0-1 0 0 0,0 1 1 0 0,0-1-1 0 0,0 1 0 0 0,0 0 1 0 0,0 0 0 0 0,0 0 0 0 0,0 0-1 0 0,0 0 1 0 0,0 0 0 0 0,0 0 0 0 0,0 0 0 0 0,0-1 0 0 0,1 1 0 0 0,-1 0-1 0 0,0 0 1 0 0,1 0 0 0 0,-1 0 0 0 0,1-1 0 0 0,-1 1 0 0 0,1 0 0 0 0,-1 0 0 0 0,1-1-1 0 0,-1 1 1 0 0,1 0 0 0 0,0-1 0 0 0,1 2 0 0 0,-1-2 1 0 0,-1 1-1 0 0,1 0 1 0 0,0-1 0 0 0,0 1 0 0 0,-1 0 0 0 0,1 0-1 0 0,0 0 1 0 0,-1-1 0 0 0,1 1 0 0 0,-1 0 0 0 0,1 0-1 0 0,-1 0 1 0 0,0 0 0 0 0,1 0 0 0 0,-1 0 0 0 0,0 0 0 0 0,1 0-1 0 0,-1 0 1 0 0,0 0 0 0 0,0 0 0 0 0,0 1 0 0 0,0 1-1 0 0,0-3 1 0 0,0 0 0 0 0,-1 1 0 0 0,1-1-1 0 0,0 1 1 0 0,0-1 0 0 0,0 1 0 0 0,1-1-1 0 0,-1 1 1 0 0,0-1 0 0 0,0 1 0 0 0,0-1-1 0 0,0 1 1 0 0,0-1 0 0 0,0 1 0 0 0,1-1 0 0 0,-1 0-1 0 0,0 1 1 0 0,0-1 0 0 0,1 1 0 0 0,-1-1-1 0 0,0 0 1 0 0,1 1 0 0 0,-1-1 0 0 0,0 0-1 0 0,1 1 1 0 0,-1-1 0 0 0,0 0 0 0 0,1 0-1 0 0,-1 1 1 0 0,1-1 0 0 0,-1 0 0 0 0,1 0 0 0 0,-1 0-1 0 0,0 1 1 0 0,1-1 0 0 0,0 0 0 0 0,0 0-2 0 0,-1 0 1 0 0,1 0-1 0 0,-1 0 1 0 0,1 0 0 0 0,-1 1-1 0 0,0-1 1 0 0,1 0-1 0 0,-1 0 1 0 0,1 0 0 0 0,-1 1-1 0 0,1-1 1 0 0,-1 0 0 0 0,0 1-1 0 0,1-1 1 0 0,-1 0-1 0 0,0 1 1 0 0,1-1 0 0 0,-1 0-1 0 0,0 1 1 0 0,0-1-1 0 0,1 1 1 0 0,-1-1 0 0 0,0 0-1 0 0,0 1 1 0 0,0-1 0 0 0,1 1-1 0 0,-1-1 1 0 0,0 1-1 0 0,0-1 1 0 0,0 1 0 0 0,0-1-1 0 0,0 1 1 0 0,0-1-1 0 0,0 1 1 0 0,0-1 0 0 0,0 1-1 0 0,16 0-12 0 0,2 2 4 0 0,0-1 1 0 0,0 0-1 0 0,0-2 1 0 0,24-1 0 0 0,0 0-11 0 0,14-1 5 0 0,-29 1 2 0 0,45 3 0 0 0,32 1-12 0 0,21 1-19 0 0,237 6-419 0 0,-288-10 425 0 0,193-12-298 0 0,-38 2 277 0 0,-125 2 62 0 0,2 0-15 0 0,-49 3-1 0 0,77 0 11 0 0,19 5-5 0 0,-96 0 11 0 0,3 5 10 0 0,33 0-25 0 0,-71 0 7 0 0,-6-4 3 0 0,82 4 18 0 0,-82-6-20 0 0,-16-1 6 0 0,19-1 13 0 0,42-6-20 0 0,-45 8 3 0 0,0 0 1 0 0,1 0-1 0 0,18-4 1 0 0,-8 0-6 0 0,-21 4 0 0 0,0 0 1 0 0,1 0-1 0 0,-1-1 1 0 0,8-3-1 0 0,-13 5 18 0 0,0-1-1 0 0,-1 1 0 0 0,1 0 0 0 0,0 0 0 0 0,-1-1 1 0 0,1 1-1 0 0,0 0 0 0 0,-1 0 0 0 0,1 0 0 0 0,0 0 1 0 0,0 0-1 0 0,-1 0 0 0 0,1 0 0 0 0,0 0 0 0 0,-1 0 1 0 0,1 0-1 0 0,0 0 0 0 0,0 0 0 0 0,-1 0 1 0 0,1 1-1 0 0,0-1 0 0 0,-1 0 0 0 0,1 1 0 0 0,0-1 1 0 0,-1-5 205 0 0,0 5-211 0 0,0 0 0 0 0,0-1 1 0 0,0 1-1 0 0,1-1 0 0 0,-1 1 0 0 0,0-1 0 0 0,0 1 0 0 0,0-1 0 0 0,0 1 0 0 0,0 0 1 0 0,-1-1-1 0 0,1 1 0 0 0,0-1 0 0 0,0 1 0 0 0,0-1 0 0 0,0 1 0 0 0,0 0 0 0 0,-1-1 1 0 0,1 1-1 0 0,0-1 0 0 0,0 1 0 0 0,-1 0 0 0 0,1-1 0 0 0,-1 0 0 0 0,0 1-3 0 0,0-1 1 0 0,0 1-1 0 0,0-1 0 0 0,0 0 0 0 0,0 1 0 0 0,1-1 0 0 0,-1 0 0 0 0,0 0 0 0 0,0 1 1 0 0,1-1-1 0 0,-1 0 0 0 0,0 0 0 0 0,1 0 0 0 0,-1 0 0 0 0,1 0 0 0 0,-2-2 0 0 0,0-24 38 0 0,2 26-41 0 0,0 1 0 0 0,0 0 0 0 0,0-1 0 0 0,0 1 0 0 0,0 0 0 0 0,0-1 0 0 0,0 1 1 0 0,0 0-1 0 0,0-1 0 0 0,-1 1 0 0 0,1 0 0 0 0,0-1 0 0 0,0 1 1 0 0,0 0-1 0 0,-1-1 0 0 0,1 1 0 0 0,0 0 0 0 0,0 0 0 0 0,-1-1 0 0 0,1 1 1 0 0,0 0-1 0 0,0 0 0 0 0,-1 0 0 0 0,1-1 0 0 0,0 1 0 0 0,-1 0 0 0 0,1 0 1 0 0,0 0-1 0 0,-1 0 0 0 0,1 0 0 0 0,0 0 0 0 0,-1 0 0 0 0,1-1 1 0 0,0 1-1 0 0,-1 0 0 0 0,0 0 0 0 0,1 1 0 0 0,-1-1 0 0 0,1 0 0 0 0,0-1 0 0 0,-1 1 1 0 0,1 0-1 0 0,-1 0 0 0 0,1 0 0 0 0,0 0 0 0 0,-1 0 0 0 0,1 0 0 0 0,0 0 0 0 0,-1 0 1 0 0,1-1-1 0 0,0 1 0 0 0,-1 0 0 0 0,1 0 0 0 0,0-1 0 0 0,-1 1 0 0 0,1 0 0 0 0,0 0 1 0 0,-1-1-1 0 0,1 1 0 0 0,0 0 0 0 0,0-1 0 0 0,0 1 0 0 0,-1 0 0 0 0,1-1 0 0 0,0 1 1 0 0,0 0-1 0 0,0-1 0 0 0,0 1 0 0 0,-1-1 0 0 0,1 1 0 0 0,0 0 0 0 0,0-1 0 0 0,0 0 1 0 0,0-51 7 0 0,0 51-8 0 0,0 0 0 0 0,0 1 0 0 0,0-1 0 0 0,0 0-1 0 0,0 1 1 0 0,0-1 0 0 0,0 0 0 0 0,0 1 0 0 0,-1-1-1 0 0,1 0 1 0 0,0 1 0 0 0,0-1 0 0 0,-1 0 0 0 0,1 1-1 0 0,0-1 1 0 0,-1 1 0 0 0,1-1 0 0 0,-1 1 0 0 0,1-1-1 0 0,-1 1 1 0 0,1-1 0 0 0,-1 1 0 0 0,1-1 0 0 0,-1 1-1 0 0,1 0 1 0 0,-2-1 0 0 0,1 0 0 0 0,1 1 0 0 0,-1 0 0 0 0,0-1 0 0 0,1 1 0 0 0,-1-1 0 0 0,1 1 0 0 0,-1-1 0 0 0,1 1 0 0 0,-1-1 0 0 0,1 1 0 0 0,-1-1 0 0 0,1 1 0 0 0,-1-1 0 0 0,1 0 0 0 0,0 1 0 0 0,-1-1 0 0 0,1 0 0 0 0,0 1 0 0 0,0-1 0 0 0,0 0 0 0 0,-1 1 0 0 0,1-1 0 0 0,0 0 0 0 0,0 0 0 0 0,0 1 0 0 0,0-2 0 0 0,0-1 0 0 0,0 1 0 0 0,0-1 0 0 0,1 1 1 0 0,-1 0-1 0 0,1-1 0 0 0,-1 1 0 0 0,1 0 0 0 0,0-1 0 0 0,0 1 1 0 0,0 0-1 0 0,0 0 0 0 0,0 0 0 0 0,0 0 0 0 0,1 0 0 0 0,1-2 1 0 0,-1 0 0 0 0,-1 2 1 0 0,0 1 0 0 0,0-1 0 0 0,-1 0 0 0 0,1-1 0 0 0,-1 1 0 0 0,1 0 0 0 0,-1 0-1 0 0,0 0 1 0 0,0 0 0 0 0,0 0 0 0 0,0 0 0 0 0,0 0 0 0 0,0 0 0 0 0,-1-4 0 0 0,0 4-1 0 0,1 0 1 0 0,0 0-1 0 0,-1 1 1 0 0,1-1-1 0 0,0 0 0 0 0,0 0 1 0 0,0 0-1 0 0,1 0 1 0 0,-1 0-1 0 0,0 0 0 0 0,1 0 1 0 0,-1 1-1 0 0,1-1 1 0 0,0-2-1 0 0,6-4 5 0 0,-6 7-5 0 0,0 0 0 0 0,0-1 1 0 0,0 1-1 0 0,0 0 0 0 0,-1-1 0 0 0,1 1 0 0 0,0-1 0 0 0,-1 1 0 0 0,1-1 0 0 0,-1 1 0 0 0,1-1 1 0 0,-1 0-1 0 0,0 1 0 0 0,1-1 0 0 0,-1 0 0 0 0,0 1 0 0 0,0-1 0 0 0,-1-2 0 0 0,1 1 2 0 0,0 0-1 0 0,1 0 0 0 0,-1 0 1 0 0,0 0-1 0 0,1 0 1 0 0,0 0-1 0 0,0 0 0 0 0,0 0 1 0 0,0 1-1 0 0,0-1 1 0 0,0 0-1 0 0,1 1 0 0 0,1-4 1 0 0,0 1-2 0 0,-1 0 1 0 0,-1 0 1 0 0,0 0-1 0 0,0 0 0 0 0,0 0 0 0 0,-1-1 1 0 0,1 1-1 0 0,-1 0 0 0 0,-1-1 1 0 0,0-7-1 0 0,-1-7 7 0 0,2-65 123 0 0,1 84-131 0 0,-1 0 0 0 0,0 1 0 0 0,0-1 0 0 0,-1 0 0 0 0,1 0 0 0 0,0 1 0 0 0,0-1 0 0 0,0 0 0 0 0,0 0 0 0 0,-1 1 0 0 0,1-1 0 0 0,0 0 0 0 0,0 1 0 0 0,-1-1 0 0 0,1 1 0 0 0,-1-1 0 0 0,1 0 0 0 0,-1 1 0 0 0,1-1 0 0 0,-1 1 0 0 0,1-1 0 0 0,-1 1-1 0 0,1-1 1 0 0,-1 1 0 0 0,1-1 0 0 0,-2 0 0 0 0,1 1 0 0 0,0 0 0 0 0,1 0 0 0 0,-1-1 0 0 0,1 1 0 0 0,-1-1-1 0 0,1 1 1 0 0,-1-1 0 0 0,1 1 0 0 0,-1-1 0 0 0,1 1 0 0 0,-1-1 0 0 0,1 1-1 0 0,0-1 1 0 0,-1 1 0 0 0,1-1 0 0 0,0 0 0 0 0,-1 1 0 0 0,1-1 0 0 0,0 1-1 0 0,0-1 1 0 0,0 0 0 0 0,-1 1 0 0 0,1-1 0 0 0,0 0 0 0 0,0 1-1 0 0,0-2 1 0 0,0 0 1 0 0,1 1-1 0 0,-1 0 1 0 0,0-1 0 0 0,-1 1-1 0 0,1 0 1 0 0,0-1-1 0 0,0 1 1 0 0,-1 0 0 0 0,1 0-1 0 0,0-1 1 0 0,-1 1-1 0 0,1 0 1 0 0,-1 0 0 0 0,0 0-1 0 0,1-1 1 0 0,-1 1-1 0 0,0 0 1 0 0,0 0 0 0 0,0 0-1 0 0,1 0 1 0 0,-3 0-1 0 0,-2-5 5 0 0,5 6-5 0 0,0-1 1 0 0,-1 1-1 0 0,1-1 1 0 0,0 0-1 0 0,-1 1 1 0 0,1-1-1 0 0,0 0 0 0 0,0 0 1 0 0,-1 1-1 0 0,1-1 1 0 0,0 0-1 0 0,0 1 0 0 0,0-1 1 0 0,0 0-1 0 0,0 0 1 0 0,0-1-1 0 0,0 1 1 0 0,0 1-1 0 0,1-1 1 0 0,-1 0-1 0 0,0 0 1 0 0,-1 1-1 0 0,1-1 1 0 0,0 0-1 0 0,0 0 1 0 0,0 1-1 0 0,0-1 1 0 0,0 0-1 0 0,-1 0 1 0 0,1 1-1 0 0,0-1 1 0 0,-1 0-1 0 0,0 0 1 0 0,-4-4 3 0 0,4 5-4 0 0,0-1-1 0 0,1 1 1 0 0,-1-1 0 0 0,0 1 0 0 0,1-1-1 0 0,-1 1 1 0 0,0-1 0 0 0,1 0-1 0 0,-1 1 1 0 0,1-1 0 0 0,-1 0 0 0 0,1 1-1 0 0,-1-1 1 0 0,1 0 0 0 0,0 0-1 0 0,-1 1 1 0 0,1-1 0 0 0,0 0-1 0 0,0 0 1 0 0,-1 0 0 0 0,1 0 0 0 0,0-1-1 0 0,0 2 1 0 0,0-1-1 0 0,0 0 0 0 0,0 1 1 0 0,0-1-1 0 0,0 1 0 0 0,0-1 1 0 0,0 1-1 0 0,0-1 0 0 0,0 1 1 0 0,-1-1-1 0 0,1 1 0 0 0,0-1 1 0 0,0 1-1 0 0,-1-1 0 0 0,1 1 1 0 0,0-1-1 0 0,0 1 0 0 0,-1 0 1 0 0,1-1-1 0 0,-1 1 0 0 0,1-1 1 0 0,0 1-1 0 0,-1 0 0 0 0,1-1 1 0 0,-1 1-1 0 0,1 0 0 0 0,-1 0 1 0 0,1-1-1 0 0,-1 1 0 0 0,1 0 1 0 0,-1 0-1 0 0,0 0 0 0 0,1-1 1 0 0,-1 1-1 0 0,1 0 0 0 0,-1 0 1 0 0,1 0-1 0 0,-1-1 0 0 0,1 1 0 0 0,-1 0 1 0 0,1-1-1 0 0,-1 1 0 0 0,1 0 1 0 0,0-1-1 0 0,-1 1 0 0 0,1 0 0 0 0,0-1 1 0 0,-1 1-1 0 0,1-1 0 0 0,0 1 1 0 0,-1-1-1 0 0,1 1 0 0 0,0-1 0 0 0,0 1 1 0 0,0-1-1 0 0,-1 1 0 0 0,1-1 1 0 0,0 1-1 0 0,0-1 0 0 0,0 1 0 0 0,0-1 1 0 0,0 1-1 0 0,0-2 0 0 0,-1-1 3 0 0,-1-1 0 0 0,0 1 0 0 0,0 0 0 0 0,0 0 0 0 0,0 0 0 0 0,0 0 0 0 0,-1 0 0 0 0,1 0 0 0 0,-1 0 0 0 0,0 1 0 0 0,-6-5 0 0 0,7 5-2 0 0,2 2-1 0 0,-1 0 1 0 0,1-1-1 0 0,0 1 1 0 0,-1 0-1 0 0,1-1 0 0 0,0 1 1 0 0,0 0-1 0 0,-1-1 1 0 0,1 1-1 0 0,0-1 0 0 0,0 1 1 0 0,0 0-1 0 0,-1-1 1 0 0,1 1-1 0 0,0-1 0 0 0,0 1 1 0 0,0-1-1 0 0,0 1 1 0 0,0 0-1 0 0,0-1 0 0 0,0 1 1 0 0,0-1-1 0 0,-2-7 2 0 0,-4 4-1 0 0,6 3-1 0 0,-1 1 0 0 0,0-1 0 0 0,1 1 0 0 0,-1-1 0 0 0,0 1 0 0 0,1-1 0 0 0,-1 1 0 0 0,0-1 0 0 0,1 0 0 0 0,-1 1 0 0 0,1-1 0 0 0,-1 0 0 0 0,1 1 0 0 0,0-1 0 0 0,-1 0 0 0 0,1 0 0 0 0,0 0 0 0 0,0 1 0 0 0,-1-1 0 0 0,1 0 0 0 0,0 0 0 0 0,0-1 0 0 0,0 1 0 0 0,0 1 0 0 0,0-1 0 0 0,0 0 0 0 0,0 1-1 0 0,0-1 1 0 0,0 0 0 0 0,-1 1 0 0 0,1-1 0 0 0,0 1 0 0 0,0-1 0 0 0,0 1 0 0 0,-1-1 0 0 0,1 1-1 0 0,0-1 1 0 0,-1 0 0 0 0,1 1 0 0 0,0 0 0 0 0,-1-1 0 0 0,1 1 0 0 0,-1-1 0 0 0,1 1 0 0 0,-1-1-1 0 0,1 1 1 0 0,-1 0 0 0 0,1-1 0 0 0,-1 1 0 0 0,0-1 0 0 0,0 1 0 0 0,1 0 0 0 0,-1-1 0 0 0,0 1-1 0 0,1 0 1 0 0,-1-1 0 0 0,1 1 0 0 0,-1-1 0 0 0,0 0 0 0 0,1 1 0 0 0,-1-1 0 0 0,1 1-1 0 0,0-1 1 0 0,-1 0 0 0 0,1 1 0 0 0,-1-1 0 0 0,1 0 0 0 0,0 1 0 0 0,-1-1-1 0 0,1 0 1 0 0,0 0 0 0 0,0 1 0 0 0,0-1 0 0 0,0 0 0 0 0,0 0 0 0 0,0 0 0 0 0,0 1-1 0 0,0-2 1 0 0,0 1 0 0 0,0 1 0 0 0,0-1 1 0 0,0 0-1 0 0,0 1 0 0 0,0-1 0 0 0,-1 1 0 0 0,1-1 0 0 0,0 1 0 0 0,0-1 0 0 0,0 1 0 0 0,-1-1 0 0 0,1 1 0 0 0,0-1 0 0 0,0 1 0 0 0,-1-1 0 0 0,1 1 1 0 0,0-1-1 0 0,-1 1 0 0 0,1-1 0 0 0,-1 1 0 0 0,1 0 0 0 0,-1-1 0 0 0,1 1 0 0 0,0 0 0 0 0,-1-1 0 0 0,1 1 0 0 0,-2 0 0 0 0,2-1 1 0 0,-1 1-1 0 0,0 0 0 0 0,1-1 0 0 0,-1 1 0 0 0,0-1 0 0 0,1 1 1 0 0,-1-1-1 0 0,1 1 0 0 0,-1-1 0 0 0,0 0 0 0 0,1 1 0 0 0,0-1 1 0 0,-1 0-1 0 0,1 1 0 0 0,-1-1 0 0 0,1 0 0 0 0,0 1 0 0 0,-1-1 1 0 0,1 0-1 0 0,0 0 0 0 0,0 1 0 0 0,0-1 0 0 0,0 0 0 0 0,0 0 1 0 0,0 0-1 0 0,0 1 0 0 0,0-3 0 0 0,0-44 27 0 0,0 47-28 0 0,0-1 1 0 0,0 0-1 0 0,-1 1 1 0 0,1-1 0 0 0,0 1-1 0 0,0-1 1 0 0,0 1-1 0 0,0-1 1 0 0,-1 1-1 0 0,1-1 1 0 0,0 1 0 0 0,0 0-1 0 0,-1-1 1 0 0,1 1-1 0 0,0-1 1 0 0,-1 1 0 0 0,1-1-1 0 0,0 1 1 0 0,-1 0-1 0 0,1-1 1 0 0,-1 1-1 0 0,1 0 1 0 0,-1 0 0 0 0,1-1-1 0 0,0 1 1 0 0,-1 0-1 0 0,0-1 1 0 0,0 1-1 0 0,1 0 1 0 0,-1 0-1 0 0,1-1 1 0 0,-1 1-1 0 0,0 0 0 0 0,1-1 1 0 0,-1 1-1 0 0,1 0 1 0 0,-1-1-1 0 0,1 1 1 0 0,-1-1-1 0 0,1 1 0 0 0,0-1 1 0 0,-1 1-1 0 0,1-1 1 0 0,-1 0-1 0 0,1 1 0 0 0,0-1 1 0 0,0 1-1 0 0,-1-1 1 0 0,1 0-1 0 0,0 1 1 0 0,0-1-1 0 0,0 0 0 0 0,0 1 1 0 0,0-1-1 0 0,0-1 1 0 0,0-255 10 0 0,0 257-8 0 0,0-1-10 0 0,0 1 1 0 0,0-1 0 0 0,0 1 1 0 0,0 0-1 0 0,0-1 0 0 0,0 1 0 0 0,0-1 1 0 0,0 1-1 0 0,0-1 0 0 0,0 1 1 0 0,0 0-1 0 0,0-1 0 0 0,-1 1 1 0 0,1 0-1 0 0,0-1 0 0 0,0 1 1 0 0,0-1-1 0 0,-1 1 0 0 0,1 0 0 0 0,0-1 1 0 0,0 1-1 0 0,-1 0 0 0 0,1-1 1 0 0,-1 1-1 0 0,-49-6-2 0 0,-494-7-11 0 0,359 15 0 0 0,48 2-12 0 0,-9-3-25 0 0,-140 4-39 0 0,149 6-7 0 0,-94 7-44 0 0,141-8 62 0 0,-31 1 6 0 0,29-6 62 0 0,73 0 20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5:38.31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70 808 0 0,'19'-11'1712'0'0,"-19"1"356"0"0,0-1 233 0 0,0 5-257 0 0,0-4-444 0 0,0 4-420 0 0,0 1-464 0 0,0 0-572 0 0,-19-1-1516 0 0,19 17-7873 0 0,19 0 7797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5:38.6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589 0 392 0 0,'0'0'4008'0'0,"-3"0"-2559"0"0,-131 2 4213 0 0,-69 12-3463 0 0,26-3-1898 0 0,106-11-7427 0 0,141-1 2173 0 0,-48-3 3629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5:39.01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1 768 0 0,'0'0'13479'0'0,"0"7"-10560"0"0,0 82 1090 0 0,1-85-3953 0 0,-1 0 0 0 0,0-1 0 0 0,1 1-1 0 0,0 0 1 0 0,0-1 0 0 0,0 1 0 0 0,0-1 0 0 0,3 6-1 0 0,-2-6-30 0 0,-1 1 0 0 0,0-1-1 0 0,1 1 1 0 0,-1-1 0 0 0,0 1-1 0 0,-1 0 1 0 0,1-1 0 0 0,-1 6-1 0 0,0 117-734 0 0,0-84-2372 0 0,0 0-3791 0 0,1-42 6718 0 0,-1 1 1 0 0,0 0-1 0 0,0-1 0 0 0,1 1 1 0 0,-1 0-1 0 0,0-1 1 0 0,1 1-1 0 0,-1 0 0 0 0,1-1 1 0 0,-1 1-1 0 0,1-1 1 0 0,-1 1-1 0 0,1-1 0 0 0,-1 1 1 0 0,1-1-1 0 0,-1 1 1 0 0,1-1-1 0 0,0 0 0 0 0,-1 1 1 0 0,1-1-1 0 0,0 0 1 0 0,-1 0-1 0 0,1 1 0 0 0,0-1 1 0 0,0 0-1 0 0,-1 0 1 0 0,1 0-1 0 0,0 0 0 0 0,-1 0 1 0 0,1 0-1 0 0,0 0 1 0 0,0 0-1 0 0,-1 0 0 0 0,1 0 1 0 0,0 0-1 0 0,1-1 1 0 0,36-6-3265 0 0,-3-3 1936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5:39.3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286 23 8 0 0,'33'-22'9360'0'0,"-43"23"-7930"0"0,-13 4-468 0 0,6 4-188 0 0,0 1-1 0 0,-22 16 1 0 0,20-13-624 0 0,13-9-237 0 0,-1 0 0 0 0,1 1 0 0 0,0 0 0 0 0,0 0 0 0 0,1 1 0 0 0,0 0 1 0 0,0-1-1 0 0,-6 10 0 0 0,-14 38-3380 0 0,19-45 2804 0 0,5-6 380 0 0,0 0 0 0 0,0 0 0 0 0,-1 0 1 0 0,1 0-1 0 0,1 0 0 0 0,-1 0 0 0 0,0 0 0 0 0,0 0 1 0 0,1 0-1 0 0,-1 0 0 0 0,1 0 0 0 0,0 1 1 0 0,0-1-1 0 0,0 4 0 0 0,0 5-2748 0 0</inkml:trace>
  <inkml:trace contextRef="#ctx0" brushRef="#br0" timeOffset="1">0 114 760 0 0,'0'-38'5281'0'0,"0"2"5635"0"0,19 39-9623 0 0,-9-1-1230 0 0,0 1 1 0 0,0 0-1 0 0,-1 1 1 0 0,0 0 0 0 0,11 6-1 0 0,8 3-152 0 0,172 84-4533 0 0,-95-43-530 0 0,-82-40 3947 0 0,18 9-1230 0 0,-35-21 2123 0 0,4 2-229 0 0,0 0 0 0 0,0-1 0 0 0,0 0 0 0 0,17 2 0 0 0,8 0-666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5:39.7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593 49 712 0 0,'10'-8'617'0'0,"-7"7"-415"0"0,-1 0 1 0 0,1-1 0 0 0,-1 1-1 0 0,0-1 1 0 0,0 0-1 0 0,0 0 1 0 0,0 1-1 0 0,0-1 1 0 0,0-1 0 0 0,0 1-1 0 0,2-4 1 0 0,-4 6-101 0 0,0-1 1 0 0,1 0-1 0 0,-1 1 1 0 0,0-1-1 0 0,1 0 0 0 0,-1 1 1 0 0,1-1-1 0 0,-1 1 1 0 0,1-1-1 0 0,-1 1 1 0 0,1-1-1 0 0,0 1 1 0 0,-1-1-1 0 0,1 1 1 0 0,0 0-1 0 0,-1-1 1 0 0,2 0-1 0 0,3-3 974 0 0,-20 2-222 0 0,-312 29 2078 0 0,237-16-2886 0 0,-28 6-1674 0 0,26-2-3532 0 0,89-15 3760 0 0,6-1 159 0 0,13-3 166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5:40.04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23 0 540 0 0,'0'0'9275'0'0,"0"13"-6799"0"0,0-12-2392 0 0,0 1 1 0 0,0-1-1 0 0,0 0 0 0 0,-1 1 1 0 0,1-1-1 0 0,0 0 0 0 0,-1 0 1 0 0,1 1-1 0 0,-1-1 0 0 0,0 0 1 0 0,1 0-1 0 0,-1 0 0 0 0,0 0 1 0 0,-1 2-1 0 0,1-1-4 0 0,0-1-1 0 0,-1 0 0 0 0,2 1 1 0 0,-1-1-1 0 0,0 1 1 0 0,0-1-1 0 0,0 1 0 0 0,1-1 1 0 0,-1 1-1 0 0,1 0 1 0 0,-1-1-1 0 0,1 1 0 0 0,0 0 1 0 0,-1 0-1 0 0,1 1 1 0 0,-1 40 1379 0 0,-1-26-995 0 0,2 0 1 0 0,0 0-1 0 0,1 0 0 0 0,4 26 1 0 0,27 59 431 0 0,-23-73-892 0 0,10 27-280 0 0,-17-51-83 0 0,0 0 0 0 0,0-1 0 0 0,1 0 0 0 0,-1 1 0 0 0,1-1 1 0 0,0 0-1 0 0,0 0 0 0 0,7 5 0 0 0,-8-3-1223 0 0,6-2-4344 0 0,-6-5 5649 0 0,0 0-1 0 0,0 1 1 0 0,0-1 0 0 0,0 0-1 0 0,0 0 1 0 0,-1 0 0 0 0,1-1 0 0 0,0 1-1 0 0,-1 0 1 0 0,1-1 0 0 0,0 1-1 0 0,-1-1 1 0 0,0 1 0 0 0,1-1-1 0 0,-1 0 1 0 0,0 1 0 0 0,0-1-1 0 0,0 0 1 0 0,0 0 0 0 0,0 0-1 0 0,0 0 1 0 0,0-3 0 0 0,15-16-1351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5:40.3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364 38 756 0 0,'0'-38'7417'0'0,"-3"38"-6348"0"0,-7 2-551 0 0,1 0 0 0 0,0 1 0 0 0,-1 0 0 0 0,1 0 0 0 0,-15 9 0 0 0,3-3-87 0 0,4-2-137 0 0,0 1-1 0 0,0 1 1 0 0,1 0 0 0 0,-29 22-1 0 0,-12 27-547 0 0,45-45-435 0 0,1 0 0 0 0,0 1 0 0 0,1 0 0 0 0,-9 18 0 0 0,3-6-930 0 0,13-22 1192 0 0,0 1 0 0 0,1 0 0 0 0,-1 1 0 0 0,1-1 0 0 0,1 0 0 0 0,-1 1 0 0 0,1-1-1 0 0,0 1 1 0 0,0-1 0 0 0,0 1 0 0 0,1-1 0 0 0,0 1 0 0 0,1 8 0 0 0,-1-11 245 0 0,0 24-1472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5:43.2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5288 0 252 0 0,'0'11'3354'0'0,"-1"12"1730"0"0,1-21-4937 0 0,0-1 0 0 0,-1 1 0 0 0,1-1 0 0 0,-1 1 0 0 0,0 0 0 0 0,0-1 1 0 0,1 1-1 0 0,-1-1 0 0 0,0 0 0 0 0,0 1 0 0 0,0-1 0 0 0,0 0 0 0 0,0 1 0 0 0,-1-1 0 0 0,1 0 0 0 0,0 0 1 0 0,-3 1-1 0 0,-22 18 1134 0 0,15-11-856 0 0,-1-1 0 0 0,1 0 0 0 0,-24 11 0 0 0,-8 3-33 0 0,-10 3-232 0 0,-42 14-827 0 0,52-27-262 0 0,0-1 0 0 0,0-3 1 0 0,-60 5-1 0 0,42-10 404 0 0,0-3 1 0 0,-81-10-1 0 0,54 2 589 0 0,51 6 310 0 0,-48-10 1 0 0,-186-41 3378 0 0,244 49-3729 0 0,-1 2 0 0 0,0 0 0 0 0,-48 4 0 0 0,-89 19-1422 0 0,157-19 1298 0 0,-137 29-2016 0 0,-61 16-222 0 0,148-35 2060 0 0,-14 0 156 0 0,-85 3 0 0 0,70-13 333 0 0,-97-10 0 0 0,108 3 185 0 0,25 1-100 0 0,-50-2 407 0 0,-5 4 66 0 0,-109 3 647 0 0,78 15-1253 0 0,-204 55-1559 0 0,282-55 1129 0 0,-1-3 1 0 0,-65 5-1 0 0,57-16 311 0 0,37-3 127 0 0,14 0 140 0 0,-1-1 0 0 0,1 0 0 0 0,0-2 0 0 0,-18-5 0 0 0,12 3-37 0 0,-44-7 1 0 0,12 12-377 0 0,1 3 1 0 0,-1 1-1 0 0,-62 14 1 0 0,77-12 17 0 0,-11 3-16 0 0,-73 7-44 0 0,77-13 507 0 0,0-2 1 0 0,0-3-1 0 0,1-1 1 0 0,-1-2-1 0 0,-79-22 1 0 0,-45-5 556 0 0,146 29-909 0 0,16 2-68 0 0,1 1 0 0 0,-1 0 0 0 0,0 0-1 0 0,0 0 1 0 0,0 1 0 0 0,0 1-1 0 0,0-1 1 0 0,-13 4 0 0 0,-29 13-5118 0 0,50-16 4930 0 0,1 0-1 0 0,-1 0 1 0 0,1-1 0 0 0,0 1 0 0 0,-1 0 0 0 0,1 0-1 0 0,0 0 1 0 0,-1 0 0 0 0,1 0 0 0 0,0 0 0 0 0,0 1-1 0 0,0-1 1 0 0,0 0 0 0 0,0 0 0 0 0,0 0 0 0 0,0 0-1 0 0,0 0 1 0 0,1 0 0 0 0,-1 0 0 0 0,0 0-1 0 0,0 0 1 0 0,1 0 0 0 0,-1 0 0 0 0,1 0 0 0 0,0 1-1 0 0,15 3-1009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5:21.64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1549 581 404 0 0,'0'0'4205'0'0,"-4"0"-3827"0"0,-219 19 4116 0 0,109-5-3792 0 0,13 0-349 0 0,9-10-278 0 0,49-3-332 0 0,-71 11-1 0 0,-44 3-1327 0 0,75-9 879 0 0,69-6 584 0 0,1 1 0 0 0,-1-2 0 0 0,-20-2 0 0 0,13 0 4 0 0,-7 1-6 0 0,0-2 0 0 0,0-1 0 0 0,0-1 0 0 0,1-1 0 0 0,-50-21 0 0 0,40 14 92 0 0,25 10 31 0 0,0 0 0 0 0,-22-12 0 0 0,-55-32 144 0 0,80 42-77 0 0,0-1 0 0 0,1 1-1 0 0,0-2 1 0 0,0 1 0 0 0,1-1-1 0 0,-12-16 1 0 0,-12-12 341 0 0,29 34-361 0 0,0 0-1 0 0,0 0 1 0 0,0 0-1 0 0,1 0 1 0 0,-1 0-1 0 0,0-1 1 0 0,1 1-1 0 0,0-1 1 0 0,0 1 0 0 0,0-1-1 0 0,0 0 1 0 0,0 1-1 0 0,0-1 1 0 0,1 0-1 0 0,-1 0 1 0 0,1 0 0 0 0,0 1-1 0 0,0-1 1 0 0,0 0-1 0 0,0 0 1 0 0,0 0-1 0 0,0 1 1 0 0,2-6-1 0 0,1 1 63 0 0,-1 1-1 0 0,1-1 0 0 0,0 1 0 0 0,1 0 0 0 0,-1-1 1 0 0,1 2-1 0 0,1-1 0 0 0,6-7 0 0 0,0 0 8 0 0,0 0 1 0 0,1 2-1 0 0,0-1 0 0 0,1 1 0 0 0,23-15 1 0 0,60-39 63 0 0,-49 41-154 0 0,97-37 0 0 0,-104 49-44 0 0,1 1 0 0 0,0 2 0 0 0,79-6 0 0 0,129 8-57 0 0,-241 7 75 0 0,88 2-20 0 0,0 4 0 0 0,148 30 0 0 0,-219-29 25 0 0,29 12 1 0 0,-41-14-5 0 0,-4-1 1 0 0,-1 0-1 0 0,1 1 1 0 0,-1-1-1 0 0,0 2 1 0 0,11 9-1 0 0,19 11 5 0 0,-34-23-4 0 0,-1-1 1 0 0,1 1-1 0 0,0-1 1 0 0,-1 1 0 0 0,0 0-1 0 0,1 0 1 0 0,4 7 0 0 0,0-1 4 0 0,24 12 17 0 0,6 22 335 0 0,-37-40-311 0 0,0 1 1 0 0,0-1-1 0 0,0 0 1 0 0,0 0-1 0 0,-1 0 1 0 0,1 1-1 0 0,-1-1 1 0 0,0 0-1 0 0,0 0 0 0 0,0 1 1 0 0,-1-1-1 0 0,0 4 1 0 0,0 7 72 0 0,2-3-67 0 0,-1-8-47 0 0,1 0 1 0 0,-1 0 0 0 0,0 0 0 0 0,0 0-1 0 0,0 0 1 0 0,0 1 0 0 0,0-1-1 0 0,-1 0 1 0 0,0 0 0 0 0,1 0 0 0 0,-3 5-1 0 0,-2-3-5 0 0,4-5-2 0 0,0 0 1 0 0,0 1 0 0 0,1-1-1 0 0,-1 1 1 0 0,0-1 0 0 0,1 1-1 0 0,-1 0 1 0 0,1-1 0 0 0,-1 1-1 0 0,1 0 1 0 0,-1-1 0 0 0,1 1-1 0 0,-1 0 1 0 0,1 0 0 0 0,0-1-1 0 0,-1 1 1 0 0,1 0 0 0 0,0 0-1 0 0,0 0 1 0 0,-1-1 0 0 0,1 1-1 0 0,0 2 1 0 0,0-2-7 0 0,0 0-1 0 0,-1 0 1 0 0,1 0-1 0 0,0 0 1 0 0,-1 0-1 0 0,1 0 1 0 0,-1 0-1 0 0,1 0 1 0 0,-1 0-1 0 0,1 0 1 0 0,-1 0-1 0 0,0-1 1 0 0,1 1-1 0 0,-1 0 1 0 0,0 0-1 0 0,0 0 1 0 0,1-1 0 0 0,-1 1-1 0 0,-1 0 1 0 0,-24 14-288 0 0,7-5-98 0 0,9-3-11 0 0,1-1 0 0 0,-1 0 0 0 0,0-1 0 0 0,-1-1 1 0 0,1 1-1 0 0,-1-2 0 0 0,-14 4 0 0 0,-67 20-3763 0 0,67-18 2793 0 0,-10-3 130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5:22.77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1375 615 252 0 0,'-1'1'45'0'0,"1"-1"-1"0"0,0 1 1 0 0,-1-1-1 0 0,1 1 1 0 0,0 0-1 0 0,-1-1 1 0 0,1 1 0 0 0,0-1-1 0 0,-1 0 1 0 0,1 1-1 0 0,-1-1 1 0 0,1 1 0 0 0,-1-1-1 0 0,1 0 1 0 0,-1 1-1 0 0,0-1 1 0 0,1 0-1 0 0,-1 1 1 0 0,1-1 0 0 0,-1 0-1 0 0,0 0 1 0 0,1 0-1 0 0,-1 1 1 0 0,1-1-1 0 0,-1 0 1 0 0,0 0 0 0 0,0 0-1 0 0,0 0 111 0 0,0 0-111 0 0,1 0 0 0 0,0 0 0 0 0,0 0-1 0 0,0 0 1 0 0,0 0 0 0 0,-1 0 0 0 0,1 0-1 0 0,0 0 1 0 0,0 1 0 0 0,0-1-1 0 0,0 0 1 0 0,-1 0 0 0 0,1 0 0 0 0,0 0-1 0 0,0 0 1 0 0,0 0 0 0 0,0 0-1 0 0,0 1 1 0 0,-1-1 0 0 0,1 0 0 0 0,0 0-1 0 0,0 0 1 0 0,0 0 0 0 0,0 1 0 0 0,0-1-1 0 0,0 0 1 0 0,0 0 0 0 0,0 0-1 0 0,0 1 1 0 0,0-1 0 0 0,0 0 0 0 0,0 0-1 0 0,0 0 1 0 0,0 0 0 0 0,0 1-1 0 0,0-1 1 0 0,0 0 0 0 0,0 0 0 0 0,0 0-1 0 0,0 1 1 0 0,0-1-29 0 0,0 0-1 0 0,0 0 0 0 0,0 0 1 0 0,0 1-1 0 0,0-1 1 0 0,0 0-1 0 0,0 0 1 0 0,0 0-1 0 0,0 0 1 0 0,0 0-1 0 0,0 1 1 0 0,0-1-1 0 0,0 0 1 0 0,0 0-1 0 0,0 0 1 0 0,0 0-1 0 0,0 0 1 0 0,0 1-1 0 0,0-1 1 0 0,0 0-1 0 0,0 0 0 0 0,0 0 1 0 0,0 0-1 0 0,-1 0 1 0 0,1 1-1 0 0,0-1 1 0 0,0 0-1 0 0,0 0 1 0 0,0 0-1 0 0,0 0 1 0 0,0 0-1 0 0,0 0 1 0 0,-1 0-1 0 0,1 0 1 0 0,0 0-1 0 0,0 1 1 0 0,0-1-1 0 0,0 0 1 0 0,-1 0-1 0 0,-21 5 934 0 0,-1-1-1 0 0,0 0 1 0 0,-25-1 0 0 0,-80-2-894 0 0,67-1 100 0 0,-85-7-404 0 0,29-6 8 0 0,62 6 189 0 0,3-2-12 0 0,-83-25 0 0 0,112 28 53 0 0,-10-5-5 0 0,-32-15-1 0 0,29 11 9 0 0,-97-40-1 0 0,83 37 35 0 0,1-3 0 0 0,-62-36 1 0 0,107 54 19 0 0,1 1 0 0 0,-1-1 0 0 0,1 0 0 0 0,0 0 0 0 0,0 0 0 0 0,0 0 0 0 0,0-1 1 0 0,-4-5-1 0 0,6 8-8 0 0,0-1 0 0 0,0 0 0 0 0,0 1 0 0 0,0-1 0 0 0,1 1 0 0 0,-1-1 0 0 0,0 0 0 0 0,1 1 0 0 0,-1-1 0 0 0,1 0 1 0 0,0 0-1 0 0,-1 1 0 0 0,1-1 0 0 0,0 0 0 0 0,0 0 0 0 0,0 0 0 0 0,0 0 0 0 0,1 1 0 0 0,-1-1 0 0 0,0 0 0 0 0,1 0 0 0 0,1-3 0 0 0,4-6 180 0 0,1 1-1 0 0,0-1 1 0 0,1 1-1 0 0,0 1 1 0 0,1-1-1 0 0,0 1 0 0 0,0 1 1 0 0,1 0-1 0 0,12-8 1 0 0,-10 7-69 0 0,-4 3 13 0 0,0 1-1 0 0,0 0 1 0 0,17-7-1 0 0,64-25 733 0 0,-67 27-569 0 0,1 1-1 0 0,24-7 0 0 0,-3 2 141 0 0,-3 2-57 0 0,1 3 0 0 0,42-5-1 0 0,-6 1 127 0 0,8 1-17 0 0,0 4 0 0 0,1 3 0 0 0,109 9 0 0 0,-88 10-47 0 0,-60-6-287 0 0,3 1 51 0 0,0 2-1 0 0,57 22 1 0 0,-94-26-200 0 0,1 0 0 0 0,-1 1 0 0 0,-1 0 0 0 0,15 12 0 0 0,-17-12-23 0 0,-6-5-1 0 0,0 2 0 0 0,-1-1 0 0 0,0 0 1 0 0,0 1-1 0 0,7 10 0 0 0,-9-12-8 0 0,-1-1 0 0 0,0-1-1 0 0,0 1 0 0 0,0 0 0 0 0,-1 0 1 0 0,1 0-1 0 0,-1 0 0 0 0,1 0 0 0 0,-1 0 0 0 0,0 0 1 0 0,1 0-1 0 0,-1 0 0 0 0,0 0 0 0 0,-1 0 0 0 0,1 0 1 0 0,0 0-1 0 0,0 0 0 0 0,-1 0 0 0 0,-1 3 1 0 0,-13 29 2 0 0,9-23 5 0 0,4-9-6 0 0,1 1-1 0 0,0-1 0 0 0,0 0 1 0 0,-1 0-1 0 0,1 0 0 0 0,-1 0 1 0 0,0 0-1 0 0,-3 2 0 0 0,-12 16 18 0 0,-4 2 21 0 0,-5-5-473 0 0,-2-2-1 0 0,1-1 1 0 0,-48 17 0 0 0,21-9-2614 0 0,-41 14-5547 0 0,89-34 7936 0 0,-1 0 1 0 0,1 0 0 0 0,0-1 0 0 0,-10 1 0 0 0,3 0-43 0 0,-10 4-793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8:41.46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 0 56 0 0,'0'0'1690'0'0,"0"0"-1975"0"0,0 1 291 0 0,1-1 0 0 0,-1 0 0 0 0,0 0 1 0 0,0 0-1 0 0,0 0 0 0 0,0 1 0 0 0,0-1 0 0 0,0 0 1 0 0,0 0-1 0 0,0 0 0 0 0,0 0 0 0 0,0 1 1 0 0,0-1-1 0 0,0 0 0 0 0,0 0 0 0 0,0 0 0 0 0,0 0 1 0 0,0 1-1 0 0,0-1 0 0 0,0 0 0 0 0,0 0 0 0 0,-1 0 1 0 0,1 0-1 0 0,0 1 0 0 0,0-1 0 0 0,0 0 1 0 0,0 0-1 0 0,0 0 0 0 0,0 0 0 0 0,0 0 0 0 0,0 0 1 0 0,-1 1-1 0 0,1-1 0 0 0,0 0 0 0 0,0 0 0 0 0,0 0 1 0 0,0 0-1 0 0,-1 0 0 0 0,1 0 0 0 0,0 0 1 0 0,0 0-1 0 0,0 0 0 0 0,0 0 0 0 0,0 0 0 0 0,-1 0 1 0 0,1 0-1 0 0,-3 1-251 0 0,-5 2 1179 0 0,22-2 1031 0 0,-14-1-1958 0 0,0 0 0 0 0,0 0 0 0 0,0 0 0 0 0,0 0 0 0 0,0 1 0 0 0,0-1 0 0 0,0 0 0 0 0,-1 0 0 0 0,1 0 0 0 0,0 0 0 0 0,0 0 0 0 0,0 0 0 0 0,0 1 0 0 0,0-1 0 0 0,0 0 0 0 0,0 0 0 0 0,0 0 0 0 0,0 0 0 0 0,0 0 0 0 0,0 1 0 0 0,0-1 0 0 0,0 0 0 0 0,0 0 0 0 0,1 0 0 0 0,-1 0 0 0 0,0 0 0 0 0,0 1 0 0 0,0-1 0 0 0,0 0 0 0 0,0 0 0 0 0,0 0 0 0 0,0 0 0 0 0,0 0 0 0 0,0 0 1 0 0,0 0-1 0 0,0 1 0 0 0,1-1 0 0 0,-1 0 0 0 0,0 0 0 0 0,0 0 0 0 0,0 0 0 0 0,0 0 0 0 0,0 0 0 0 0,0 0 0 0 0,1 0 0 0 0,-1 0 0 0 0,0 0 0 0 0,0 0 0 0 0,0 0 0 0 0,0 0 0 0 0,0 0 0 0 0,1 0 0 0 0,-1 0 0 0 0,0 0 0 0 0,0 0 0 0 0,2 0-3 0 0,-2 0-3 0 0,1 0 0 0 0,-1-1 0 0 0,1 1 0 0 0,-1 0 0 0 0,1 0 0 0 0,-1 0 0 0 0,1 0-1 0 0,-1 0 1 0 0,0 0 0 0 0,1 0 0 0 0,-1 0 0 0 0,1 0 0 0 0,-1 0 0 0 0,1 0 0 0 0,-1 0-1 0 0,1 1 1 0 0,-1-1 0 0 0,1 0 0 0 0,-1 0 0 0 0,1 0 0 0 0,-1 1 0 0 0,1-1 0 0 0,-1 0-1 0 0,0 0 1 0 0,1 1 0 0 0,-1-1 0 0 0,0 0 0 0 0,1 1 0 0 0,-1-1 0 0 0,0 0 0 0 0,1 2-1 0 0,-1-1 3 0 0,3-1-6 0 0,10 4 1 0 0,-10-3 16 0 0,51 10 142 0 0,-50-11-139 0 0,-1 1 0 0 0,9 2-5 0 0,-8-2 34 0 0,-1-1-2 0 0,162 0 811 0 0,-101-5-563 0 0,-13-1 67 0 0,-48 6-312 0 0,0 0-17 0 0,92 0 55 0 0,36 0-36 0 0,-128 1-47 0 0,10 3-3 0 0,-10-3 2 0 0,134 4 451 0 0,-80-5-149 0 0,-6-5 44 0 0,-48 5-50 0 0,0 0-283 0 0,-1 0-11 0 0,-2 0-2 0 0,1 0-1 0 0,-1 0 1 0 0,0 0 0 0 0,1 1-1 0 0,-1-1 1 0 0,1 0 0 0 0,-1 0-1 0 0,1 0 1 0 0,-1 0 0 0 0,1 0 0 0 0,-1 0-1 0 0,1 0 1 0 0,-1 0 0 0 0,1 0-1 0 0,-1-1 1 0 0,1 1 0 0 0,-1 0-1 0 0,1 0 1 0 0,-1 0 0 0 0,1-1-1 0 0,-1 1 1 0 0,0 0 0 0 0,1 0-1 0 0,-1-1 1 0 0,1 1 0 0 0,-1 0-1 0 0,0-1 1 0 0,1 1 0 0 0,-1 0-1 0 0,0-1 1 0 0,1 0 0 0 0,18 0 156 0 0,-16 1-130 0 0,10 0 5 0 0,-10 0-1 0 0,0 0-2 0 0,32 0 3146 0 0,-34-4-3379 0 0,-24-2-9469 0 0,7 6 8286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5:53.91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1126 0 104 0 0,'-11'11'8003'0'0,"-3"-1"-7616"0"0,-1-1 0 0 0,-21 10 0 0 0,-85 22-184 0 0,-6 3-336 0 0,74-28-162 0 0,33-11 215 0 0,10-3 66 0 0,1 0-1 0 0,-1-1 1 0 0,1 0-1 0 0,-1 0 1 0 0,1-1-1 0 0,-15-2 1 0 0,-55-12 61 0 0,48 8-49 0 0,-121-17-34 0 0,91 14 42 0 0,31 6-18 0 0,-32 0 1 0 0,58 3 6 0 0,1 0-1 0 0,-5 1-4 0 0,0 0-1 0 0,-1 1 0 0 0,1 0 0 0 0,-13 5 1 0 0,7-2 1 0 0,0-1 1 0 0,-15 2 0 0 0,1 0-80 0 0,21-3 26 0 0,0-1 0 0 0,-1-1 0 0 0,1 0 0 0 0,-12 1 0 0 0,-16-2-429 0 0,31 0 286 0 0,23 5-6894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5:56.6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1185 0 196 0 0,'0'0'1601'0'0,"0"1"-1579"0"0,1-1-1 0 0,-1 0 0 0 0,0 0 0 0 0,0 0 0 0 0,0 0 0 0 0,0 0 1 0 0,0 0-1 0 0,0 0 0 0 0,0 0 0 0 0,0 1 0 0 0,0-1 0 0 0,0 0 1 0 0,0 0-1 0 0,0 0 0 0 0,0 0 0 0 0,0 0 0 0 0,0 0 0 0 0,0 1 0 0 0,0-1 1 0 0,0 0-1 0 0,0 0 0 0 0,0 0 0 0 0,0 0 0 0 0,0 0 0 0 0,0 0 1 0 0,0 0-1 0 0,0 1 0 0 0,0-1 0 0 0,0 0 0 0 0,0 0 0 0 0,0 0 0 0 0,0 0 1 0 0,0 0-1 0 0,-1 0 0 0 0,1 0 0 0 0,0 0 0 0 0,0 1 0 0 0,0-1 1 0 0,0 0-1 0 0,0 0 0 0 0,0 0 0 0 0,0 0 0 0 0,0 0 0 0 0,0 0 0 0 0,-1 0 1 0 0,1 0-1 0 0,0 0 0 0 0,0 0 0 0 0,0 0 0 0 0,0 0 0 0 0,0 0 1 0 0,0 0-1 0 0,-1 0 0 0 0,1 0 0 0 0,0 0 0 0 0,0 0 0 0 0,0 0 1 0 0,0 0-1 0 0,0 0 0 0 0,0 0 0 0 0,-1 0 0 0 0,1 0 0 0 0,-59 10 2049 0 0,45-9-1747 0 0,0 1 0 0 0,0 0 0 0 0,0 1 0 0 0,-20 8 0 0 0,-154 49 1203 0 0,182-58-1514 0 0,-37 8-119 0 0,0-3 0 0 0,-1-1 0 0 0,-87-1 0 0 0,100-7 247 0 0,0 0 1 0 0,0-3-1 0 0,1 0 0 0 0,-41-13 1 0 0,-63-15 2710 0 0,121 30-2801 0 0,-1 0 1 0 0,1 1-1 0 0,-1 0 1 0 0,0 1-1 0 0,0 0 1 0 0,0 1-1 0 0,0 1 1 0 0,0 0 0 0 0,-14 4-1 0 0,-11 7-124 0 0,34-10-284 0 0,-1 0-1 0 0,0 0 1 0 0,1 1-1 0 0,-1 0 1 0 0,1 0-1 0 0,0 0 1 0 0,0 1-1 0 0,-6 4 1 0 0,11-8 259 0 0,0 1 1 0 0,-1-1 0 0 0,1 0-1 0 0,0 0 1 0 0,-1 0-1 0 0,1 1 1 0 0,0-1 0 0 0,0 0-1 0 0,-1 1 1 0 0,1-1 0 0 0,0 0-1 0 0,0 1 1 0 0,0-1-1 0 0,-1 0 1 0 0,1 1 0 0 0,0-1-1 0 0,0 0 1 0 0,0 1 0 0 0,0-1-1 0 0,0 1 1 0 0,0-1-1 0 0,0 0 1 0 0,0 1 0 0 0,0-1-1 0 0,0 0 1 0 0,0 1-1 0 0,0-1 1 0 0,0 1 0 0 0,0-1-1 0 0,0 0 1 0 0,0 1 0 0 0,0-1-1 0 0,0 0 1 0 0,0 1-1 0 0,1-1 1 0 0,-1 0 0 0 0,0 1-1 0 0,0-1 1 0 0,0 0-1 0 0,1 1 1 0 0,-1-1 0 0 0,0 0-1 0 0,1 1 1 0 0,-1-1 0 0 0,0 0-1 0 0,0 0 1 0 0,1 1-1 0 0,12 5-1709 0 0,-13-5 1769 0 0,3 4-1346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6:00.17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652 955 544 0 0,'1'-1'60'0'0,"0"0"10"0"0,0 0-1 0 0,1 0 0 0 0,-1 0 1 0 0,0 0-1 0 0,0 0 0 0 0,1 0 1 0 0,-1 0-1 0 0,0 0 0 0 0,0-1 1 0 0,0 1-1 0 0,-1-1 0 0 0,1 1 1 0 0,0 0-1 0 0,0-1 0 0 0,-1 1 1 0 0,1-1-1 0 0,-1 0 0 0 0,1 1 1 0 0,-1-1-1 0 0,0 1 0 0 0,0-4 1 0 0,1 2 75 0 0,0-1 0 0 0,0 0 0 0 0,0 1 1 0 0,0-1-1 0 0,1 1 0 0 0,-1 0 1 0 0,1-1-1 0 0,0 1 0 0 0,0 0 1 0 0,0 0-1 0 0,4-5 0 0 0,7-12 520 0 0,-7 8-338 0 0,-5 9-248 0 0,0 1 1 0 0,0-1-1 0 0,1 1 0 0 0,-1-1 0 0 0,1 1 1 0 0,0-1-1 0 0,-1 1 0 0 0,5-4 1 0 0,40-44 1247 0 0,-28 30-625 0 0,0 0 1 0 0,36-28-1 0 0,125-66 1311 0 0,-75 52-1227 0 0,-71 43-572 0 0,0 2 0 0 0,44-15 0 0 0,-35 15-6 0 0,41-23 0 0 0,-61 29-83 0 0,30-12-1 0 0,7-3 76 0 0,48-19 37 0 0,-77 33-187 0 0,111-36 50 0 0,-53 20-86 0 0,-9 8-15 0 0,-5 2-5 0 0,74-11 0 0 0,-70 16 4 0 0,190-24-8 0 0,-152 24-2 0 0,298-24 29 0 0,-257 27 0 0 0,-65 2-31 0 0,98 6 1 0 0,77 24 1 0 0,-189-12 6 0 0,-38-3 4 0 0,189 35 35 0 0,-134-11-49 0 0,-61-20 21 0 0,60 30 0 0 0,-31-13-1 0 0,32 21-4 0 0,77 37 14 0 0,-85-41-27 0 0,-24-11 0 0 0,-57-30 13 0 0,0-1 1 0 0,0 1-1 0 0,0 0 0 0 0,0 1 0 0 0,6 6 0 0 0,-7-7 3 0 0,0 1 0 0 0,1-1-1 0 0,-1 0 1 0 0,1 0-1 0 0,7 3 1 0 0,0-1 23 0 0,-1 0 1 0 0,-1 1 0 0 0,1 0-1 0 0,13 11 1 0 0,-14-8 47 0 0,-4-5 23 0 0,-1 1-1 0 0,1-1 0 0 0,-1 0 0 0 0,1-1 0 0 0,10 5 1 0 0,3 2 348 0 0,0 1-1 0 0,-1 0 1 0 0,0 2 0 0 0,33 30 0 0 0,63 77 1680 0 0,-112-117-2049 0 0,0 0 0 0 0,0 0 0 0 0,-1 1-1 0 0,1-1 1 0 0,1 6 0 0 0,-2-6-9 0 0,-1 0-1 0 0,1 0 1 0 0,1 0 0 0 0,-1-1 0 0 0,0 1 0 0 0,6 5-1 0 0,-3-3 31 0 0,-1 0-1 0 0,1 0 1 0 0,-1 0-1 0 0,-1 0 1 0 0,1 1-1 0 0,3 10 0 0 0,-4-11-46 0 0,3 37 313 0 0,0-32-290 0 0,-5-9-57 0 0,1 1 0 0 0,-1-1 0 0 0,0 0 0 0 0,0 0 0 0 0,0 1 0 0 0,0-1 0 0 0,-1 1 0 0 0,1-1 0 0 0,-1 1 0 0 0,1-1 0 0 0,-1 4 0 0 0,0-3-2 0 0,1 0 0 0 0,-1-1-1 0 0,0 1 1 0 0,1 0 0 0 0,0 0-1 0 0,0-1 1 0 0,0 1 0 0 0,0-1-1 0 0,0 1 1 0 0,2 2 0 0 0,-2-2-3 0 0,0-1 0 0 0,1 1 0 0 0,-1-1 0 0 0,0 1 0 0 0,0-1 0 0 0,-1 1 0 0 0,1 0 0 0 0,-1 0 0 0 0,1-1 0 0 0,-1 4 0 0 0,0 182 1673 0 0,0-185-1660 0 0,0-1 0 0 0,0 1 0 0 0,-1-1 0 0 0,1 1 1 0 0,-1-1-1 0 0,0 1 0 0 0,0-1 0 0 0,0 0 0 0 0,0 1 0 0 0,0-1 1 0 0,-2 3-1 0 0,-3 6 52 0 0,5-9-61 0 0,-4 12 58 0 0,-1-1 0 0 0,-1 0 1 0 0,0 0-1 0 0,-1-1 0 0 0,0 0 1 0 0,-10 11-1 0 0,-3 2 30 0 0,10-12-54 0 0,1-1 1 0 0,-1 0-1 0 0,-1 0 1 0 0,-22 15 0 0 0,18-16-30 0 0,6-6-2 0 0,0 2 0 0 0,1-1 0 0 0,0 1-1 0 0,0 0 1 0 0,1 1 0 0 0,0 0 0 0 0,-8 10 0 0 0,-9 3 169 0 0,21-18-128 0 0,0 0 0 0 0,0 0-1 0 0,0 0 1 0 0,1 0 0 0 0,-4 4-1 0 0,-14 25 600 0 0,15-21-507 0 0,-1-1 0 0 0,0 1 0 0 0,0-2 0 0 0,-1 1 0 0 0,-16 14 0 0 0,4-4-41 0 0,15-15-87 0 0,0 0 1 0 0,0 0-1 0 0,0-1 1 0 0,-1 1 0 0 0,-8 4-1 0 0,-128 63 152 0 0,77-41-149 0 0,-30 22-10 0 0,3-6-16 0 0,15-4 2 0 0,66-37-1 0 0,0 1 1 0 0,0 0-1 0 0,-12 10 1 0 0,15-10-1 0 0,-1-1 1 0 0,0 0-1 0 0,0 0 0 0 0,0-1 0 0 0,-12 4 1 0 0,-81 35 11 0 0,57-23 1 0 0,-68 21 0 0 0,-59 11 19 0 0,38-14-11 0 0,36-10-64 0 0,-1 1-139 0 0,10-9-96 0 0,-83 18-636 0 0,36-9-2 0 0,-427 41-1319 0 0,340-45 2095 0 0,115-14-417 0 0,0-6 0 0 0,-115-6 0 0 0,156-3 338 0 0,-76-6-151 0 0,-26-7 72 0 0,36 5 256 0 0,78 6 46 0 0,-27-6 16 0 0,-125-25-6 0 0,-22-4-97 0 0,169 27 76 0 0,-93-32 1 0 0,120 35 12 0 0,17 5-7 0 0,-30-13-1 0 0,-4-2-2 0 0,-69-18 0 0 0,-56-21 153 0 0,165 55-102 0 0,8 4-27 0 0,0-1 0 0 0,0 1 0 0 0,0-1 0 0 0,0 0-1 0 0,0 0 1 0 0,1 0 0 0 0,-1 0 0 0 0,0 0-1 0 0,0 0 1 0 0,1-1 0 0 0,-1 1 0 0 0,1 0-1 0 0,-1-1 1 0 0,-1-2 0 0 0,-29-20 497 0 0,27 21-409 0 0,0 0 1 0 0,0 0 0 0 0,0-1 0 0 0,1 0 0 0 0,-1 0 0 0 0,-4-5 0 0 0,-15-36 829 0 0,21 37-814 0 0,-1 0 1 0 0,0 0 0 0 0,0 0 0 0 0,-1 1 0 0 0,1 0 0 0 0,-8-8 0 0 0,9 12-74 0 0,0-1 0 0 0,0 1 0 0 0,0-1 0 0 0,1 0 1 0 0,0 0-1 0 0,-3-5 0 0 0,-12-20 254 0 0,12 23-200 0 0,1 0 0 0 0,0-1 0 0 0,0 1 1 0 0,1-1-1 0 0,-5-13 0 0 0,1 2 133 0 0,5 12-87 0 0,0-1 0 0 0,1-1 0 0 0,0 1-1 0 0,1 0 1 0 0,-1 0 0 0 0,1 0 0 0 0,2-14-1 0 0,-1-6 335 0 0,-1 14-265 0 0,-1 9-157 0 0,1 0-1 0 0,-1 1 1 0 0,1-1-1 0 0,0 1 1 0 0,0-1-1 0 0,1 0 1 0 0,-1 1-1 0 0,1-1 1 0 0,0 1-1 0 0,2-6 1 0 0,0 3 7 0 0,-1 4-23 0 0,-1-1 1 0 0,1 1-1 0 0,-1-1 0 0 0,0 1 1 0 0,0-1-1 0 0,0 0 0 0 0,0 1 0 0 0,0-1 1 0 0,-1 0-1 0 0,1 0 0 0 0,-1 0 1 0 0,1 0-1 0 0,-1-4 0 0 0,-1-7 101 0 0,0 11-131 0 0,1 0-1 0 0,0 0 1 0 0,-1-1-1 0 0,1 1 1 0 0,1 0-1 0 0,-1 0 1 0 0,0 0-1 0 0,1 0 1 0 0,0 0 0 0 0,-1 1-1 0 0,3-5 1 0 0,0 1-3 0 0,-1 3-5 0 0,0 1 0 0 0,-1-1-1 0 0,0 1 1 0 0,0-1 0 0 0,1 1-1 0 0,-2-1 1 0 0,1 0 0 0 0,0 0-1 0 0,0 1 1 0 0,-1-1 0 0 0,0 0 0 0 0,1 0-1 0 0,-1-5 1 0 0,0 6-3 0 0,0 0 1 0 0,0 0 0 0 0,1 0-1 0 0,-1 0 1 0 0,0 0-1 0 0,1 0 1 0 0,0 1-1 0 0,-1-1 1 0 0,1 0-1 0 0,0 0 1 0 0,0 1-1 0 0,2-4 1 0 0,-2 4 3 0 0,0-1 1 0 0,1 1-1 0 0,-2-1 1 0 0,1 0-1 0 0,0 1 1 0 0,0-1-1 0 0,-1 0 0 0 0,1 0 1 0 0,0 1-1 0 0,-1-1 1 0 0,0 0-1 0 0,1-3 1 0 0,-1 4-3 0 0,0-1 0 0 0,0 1 0 0 0,0 0 0 0 0,0 0 1 0 0,1-1-1 0 0,-1 1 0 0 0,0 0 0 0 0,1 0 0 0 0,-1 0 0 0 0,1-1 1 0 0,-1 1-1 0 0,1 0 0 0 0,0 0 0 0 0,-1 0 0 0 0,1 0 0 0 0,0 0 1 0 0,1-1-1 0 0,-1 1-2 0 0,0 0 0 0 0,0 0 1 0 0,0 0-1 0 0,-1 0 0 0 0,1 0 0 0 0,0 0 1 0 0,-1 0-1 0 0,1 0 0 0 0,-1 0 1 0 0,1 0-1 0 0,-1-1 0 0 0,1 1 0 0 0,-1 0 1 0 0,0 0-1 0 0,1 0 0 0 0,-1-1 0 0 0,0-1 1 0 0,0 1 4 0 0,-1 0 1 0 0,1-1 0 0 0,1 1 0 0 0,-1 0 0 0 0,0 0-1 0 0,0 0 1 0 0,1 0 0 0 0,-1 0 0 0 0,1-1-1 0 0,0 1 1 0 0,0 0 0 0 0,0 0 0 0 0,0 0 0 0 0,0 1-1 0 0,0-1 1 0 0,0 0 0 0 0,2-2 0 0 0,1-1 11 0 0,-3 3-11 0 0,0 0 1 0 0,-1 0-1 0 0,1-1 0 0 0,0 1 1 0 0,-1 0-1 0 0,0-1 1 0 0,1 1-1 0 0,-1 0 1 0 0,0-1-1 0 0,0 1 1 0 0,0 0-1 0 0,0-1 0 0 0,-1 1 1 0 0,0-3-1 0 0,1 3 2 0 0,-1-1 1 0 0,1 0-1 0 0,0 1 0 0 0,0-1 0 0 0,0 0 0 0 0,0 1 0 0 0,0-1 1 0 0,0 1-1 0 0,1-1 0 0 0,-1 0 0 0 0,1 1 0 0 0,1-4 0 0 0,4-2 18 0 0,-5 7-27 0 0,0 0 0 0 0,0-1-1 0 0,0 1 1 0 0,0 0 0 0 0,-1 0 0 0 0,1-1-1 0 0,0 1 1 0 0,-1 0 0 0 0,1-1 0 0 0,-1 1-1 0 0,1-1 1 0 0,-1 1 0 0 0,0 0 0 0 0,1-1-1 0 0,-1-2 1 0 0,0 1 1 0 0,1 1 0 0 0,-1 0 0 0 0,0 0 0 0 0,1 0 1 0 0,0 0-1 0 0,0 0 0 0 0,-1 0 0 0 0,1 0 0 0 0,0 0 0 0 0,1 0 0 0 0,-1 0 0 0 0,0 0 0 0 0,2-1 0 0 0,6-10 39 0 0,-1 4-31 0 0,-1 0 0 0 0,2 1 1 0 0,-1 0-1 0 0,1 1 0 0 0,0 0 0 0 0,16-9 1 0 0,-8 4-5 0 0,-14 10-9 0 0,-1 0-1 0 0,0 0 0 0 0,0 0 0 0 0,0 0 1 0 0,0 0-1 0 0,-1-1 0 0 0,3-3 0 0 0,-3 4 1 0 0,1 0 0 0 0,-1 0 0 0 0,1 0 0 0 0,-1 0 0 0 0,1 0 0 0 0,0 0 0 0 0,0 1 0 0 0,-1-1 0 0 0,6-2 0 0 0,2-1 4 0 0,-1 0 0 0 0,1-1-1 0 0,-1 1 1 0 0,0-2-1 0 0,0 1 1 0 0,-1-1-1 0 0,0 0 1 0 0,8-11-1 0 0,23-19-9 0 0,-6 10-14 0 0,-24 15 14 0 0,-7 10 2 0 0,1-1 0 0 0,0 1 0 0 0,0-1 0 0 0,-1 1 1 0 0,1 0-1 0 0,1 0 0 0 0,-1 0 0 0 0,0 0 0 0 0,0 0 1 0 0,1 0-1 0 0,-1 1 0 0 0,1-1 0 0 0,-1 1 0 0 0,6-2 0 0 0,-3 0 0 0 0,3 0-1 0 0,0-1-1 0 0,0 0 0 0 0,-1-1 1 0 0,11-7-1 0 0,-8 4 4 0 0,0 1-1 0 0,0 1 1 0 0,1-1-1 0 0,19-7 1 0 0,16-9-3 0 0,43-30-1 0 0,-44 20 0 0 0,57-34-260 0 0,-93 60 131 0 0,9-12-526 0 0,-16 17 493 0 0,-1 0-1 0 0,1 0 1 0 0,0 0 0 0 0,0 0 0 0 0,-1 0 0 0 0,1 0-1 0 0,0 1 1 0 0,4-3 0 0 0,-4 3 3 0 0,-1 1 0 0 0,0-1 1 0 0,0 1-1 0 0,0-1 0 0 0,0 0 0 0 0,0 1 0 0 0,0-1 1 0 0,0 0-1 0 0,0 0 0 0 0,0 0 0 0 0,0 0 0 0 0,0 0 1 0 0,-1 0-1 0 0,1 0 0 0 0,0 0 0 0 0,-1 0 1 0 0,1 0-1 0 0,0-2 0 0 0,-38-6-23562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6:01.23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40 434 672 0 0,'0'-2'185'0'0,"0"0"-1"0"0,0 0 1 0 0,0 0-1 0 0,0-1 1 0 0,0 1-1 0 0,0 0 1 0 0,-1 0-1 0 0,1 0 0 0 0,-1 0 1 0 0,0 0-1 0 0,1 0 1 0 0,-1 0-1 0 0,0 0 1 0 0,0 0-1 0 0,0 1 1 0 0,0-1-1 0 0,-1 0 1 0 0,1 0-1 0 0,0 1 1 0 0,-3-3-1 0 0,-3-18 1367 0 0,5 18-1299 0 0,0 1 0 0 0,0-1 0 0 0,0 1-1 0 0,1-1 1 0 0,-1 0 0 0 0,1 0 0 0 0,0 0 0 0 0,0 1-1 0 0,0-1 1 0 0,1 0 0 0 0,-1 0 0 0 0,1 0 0 0 0,0 0-1 0 0,1-8 1 0 0,-1 9-129 0 0,0 1 0 0 0,0-1 0 0 0,1 0 0 0 0,-1 0 0 0 0,1 1 0 0 0,0-1 0 0 0,0 0 0 0 0,0 1 0 0 0,0-1 0 0 0,1 1 0 0 0,-1-1 0 0 0,0 1 0 0 0,1 0 0 0 0,0 0-1 0 0,2-3 1 0 0,13-22 966 0 0,-12 18-775 0 0,0 0 1 0 0,1 0-1 0 0,1 0 1 0 0,-1 0-1 0 0,1 1 1 0 0,1 0-1 0 0,0 1 1 0 0,13-11-1 0 0,1-2 252 0 0,-4 5-182 0 0,1 1-1 0 0,0 1 1 0 0,1 1-1 0 0,1 1 1 0 0,0 0 0 0 0,0 2-1 0 0,1 0 1 0 0,0 1-1 0 0,0 2 1 0 0,1 0-1 0 0,0 1 1 0 0,0 1-1 0 0,27 0 1 0 0,-34 4-122 0 0,-1 1 1 0 0,0 0-1 0 0,0 2 1 0 0,0-1-1 0 0,0 2 1 0 0,0 0-1 0 0,-1 1 1 0 0,1 0-1 0 0,-1 1 0 0 0,0 1 1 0 0,20 13-1 0 0,-27-15-174 0 0,0 0 0 0 0,0 1 0 0 0,0 0 0 0 0,-1 0 0 0 0,1 1 0 0 0,-2-1 0 0 0,1 1 0 0 0,-1 1 0 0 0,0-1 0 0 0,-1 1 0 0 0,1 0-1 0 0,-1 0 1 0 0,-1 0 0 0 0,0 0 0 0 0,0 1 0 0 0,-1-1 0 0 0,0 1 0 0 0,0 0 0 0 0,-1-1 0 0 0,1 18 0 0 0,-2-23-75 0 0,1 10-1 0 0,-1 0 0 0 0,-1 1 1 0 0,0-1-1 0 0,-1 0 1 0 0,0 0-1 0 0,-1 0 1 0 0,0 0-1 0 0,-5 12 0 0 0,7-24-17 0 0,-12 29-410 0 0,-20 33 0 0 0,26-53 130 0 0,0 0 0 0 0,0 0 0 0 0,-1-1 0 0 0,0 0 1 0 0,-1 0-1 0 0,-16 12 0 0 0,-29 16-1329 0 0,50-35 1531 0 0,1-1 1 0 0,-1 1-1 0 0,0 0 1 0 0,0-1 0 0 0,1 0-1 0 0,-1 0 1 0 0,0 0-1 0 0,0 0 1 0 0,0 0 0 0 0,-1-1-1 0 0,1 0 1 0 0,0 0-1 0 0,0 0 1 0 0,0 0-1 0 0,0-1 1 0 0,-6-1 0 0 0,6 1 62 0 0,1 0 1 0 0,0 0 0 0 0,0 0 0 0 0,-1 0 0 0 0,1 0 0 0 0,0-1 0 0 0,0 1-1 0 0,0-1 1 0 0,0 0 0 0 0,1 0 0 0 0,-1 0 0 0 0,0 0 0 0 0,1-1-1 0 0,-1 1 1 0 0,1-1 0 0 0,0 1 0 0 0,0-1 0 0 0,0 0 0 0 0,-2-5 0 0 0,-32-101 64 0 0,33 101-38 0 0,2 3-6 0 0,0-1 1 0 0,0 1 0 0 0,1-1 0 0 0,0-9 0 0 0,-3-17-76 0 0,-3 13-38 0 0,4 15 37 0 0,0 0 1 0 0,1-1 0 0 0,-1 1-1 0 0,1-1 1 0 0,1 1-1 0 0,-1-1 1 0 0,0-5-1 0 0,1 5-163 0 0,0 0 0 0 0,0 0 0 0 0,0 0-1 0 0,1 0 1 0 0,-1 1 0 0 0,1-1 0 0 0,0 0-1 0 0,1 0 1 0 0,-1 0 0 0 0,1 1-1 0 0,0-1 1 0 0,4-6 0 0 0,-5 8-156 0 0,0 1-1 0 0,-1-1 1 0 0,1 1 0 0 0,-1-1 0 0 0,1 1 0 0 0,-1 0-1 0 0,0-1 1 0 0,0 0 0 0 0,0 1 0 0 0,-1-3 0 0 0,1-1-1287 0 0,4 6-1379 0 0,11 3 1522 0 0,24 9-2516 0 0,-20-2 2596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6:01.61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230 0 252 0 0,'0'12'6088'0'0,"0"-11"-5963"0"0,0 0 0 0 0,0 0 0 0 0,-1-1 0 0 0,1 1 0 0 0,0 0 0 0 0,0 0 0 0 0,-1-1 0 0 0,1 1 0 0 0,-1 0 0 0 0,1 0 0 0 0,0-1 0 0 0,-1 1 0 0 0,1-1 0 0 0,-1 1 0 0 0,1 0 0 0 0,-1-1 0 0 0,0 1 0 0 0,1-1 0 0 0,-1 1 0 0 0,0-1 0 0 0,0 1 1 0 0,-11 11 1932 0 0,-10 8-282 0 0,18-18-1571 0 0,0 1 1 0 0,1 0 0 0 0,0 0 0 0 0,0 0 0 0 0,0 0 0 0 0,0 0-1 0 0,-3 5 1 0 0,-1 7 275 0 0,6-11-423 0 0,0-1 0 0 0,-1 0 0 0 0,0 0 0 0 0,1 0 1 0 0,-1 0-1 0 0,-4 5 0 0 0,-4 3-33 0 0,5-5-169 0 0,0 0 1 0 0,-1 0-1 0 0,-10 8 0 0 0,9-8-50 0 0,4-5 30 0 0,1 1 1 0 0,-1 0-1 0 0,0 0 1 0 0,1 0-1 0 0,0 1 1 0 0,0-1-1 0 0,0 1 0 0 0,0-1 1 0 0,0 1-1 0 0,0 0 1 0 0,0-1-1 0 0,1 1 1 0 0,-2 4-1 0 0,1-4-153 0 0,0 0 0 0 0,0 1-1 0 0,0-2 1 0 0,0 1 0 0 0,-1 0 0 0 0,1 0-1 0 0,-1-1 1 0 0,-4 4 0 0 0,5-5-63 0 0,-1 1 0 0 0,1-1 0 0 0,0 1 0 0 0,0 0-1 0 0,1 0 1 0 0,-1 0 0 0 0,0 0 0 0 0,0 0 0 0 0,1 0 0 0 0,0 0 0 0 0,-1 0 0 0 0,1 1-1 0 0,0-1 1 0 0,0 0 0 0 0,0 1 0 0 0,0-1 0 0 0,1 1 0 0 0,-1 0 0 0 0,0 4 0 0 0,1 3-1100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6:02.00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52 92 0 0,'0'-1'61'0'0,"0"1"0"0"0,0-1 0 0 0,0 0-1 0 0,0 1 1 0 0,0-1 0 0 0,0 0 0 0 0,1 0 0 0 0,-1 1 0 0 0,0-1-1 0 0,0 0 1 0 0,0 1 0 0 0,1-1 0 0 0,-1 1 0 0 0,1-1 0 0 0,-1 0-1 0 0,0 1 1 0 0,1-1 0 0 0,-1 1 0 0 0,1-1 0 0 0,-1 1 0 0 0,1-1-1 0 0,-1 1 1 0 0,1-1 0 0 0,-1 1 0 0 0,1 0 0 0 0,1-1 0 0 0,-2 1 22 0 0,1-1 0 0 0,-1 1 0 0 0,1 0 0 0 0,0-1 0 0 0,-1 1 0 0 0,1-1 0 0 0,-1 1 0 0 0,1-1 0 0 0,-1 1 0 0 0,1-1 0 0 0,-1 1 0 0 0,0-1 1 0 0,1 1-1 0 0,-1-1 0 0 0,1 0 0 0 0,-1 1 0 0 0,0-1 0 0 0,0 0 0 0 0,1 1 0 0 0,-1-1 0 0 0,0 0 0 0 0,0 1 0 0 0,0-1 0 0 0,0 0 1 0 0,0 1-1 0 0,0-2 0 0 0,0 1 62 0 0,0 0 0 0 0,0 1 0 0 0,0-1 0 0 0,0 0 0 0 0,0 0 0 0 0,0 1 0 0 0,0-1 0 0 0,0 0 1 0 0,0 0-1 0 0,1 1 0 0 0,-1-1 0 0 0,0 0 0 0 0,0 0 0 0 0,1 1 0 0 0,-1-1 0 0 0,0 0 0 0 0,1 1 0 0 0,-1-1 0 0 0,1 1 1 0 0,-1-1-1 0 0,1 0 0 0 0,-1 1 0 0 0,1-1 0 0 0,-1 1 0 0 0,1 0 0 0 0,0-1 0 0 0,-1 1 0 0 0,15-2 12844 0 0,-14 2-12837 0 0,0 1 0 0 0,0-1-1 0 0,0 0 1 0 0,-1 1 0 0 0,1-1-1 0 0,0 1 1 0 0,0-1 0 0 0,-1 1-1 0 0,1-1 1 0 0,0 1 0 0 0,0 0 0 0 0,-1-1-1 0 0,1 1 1 0 0,-1 0 0 0 0,1 0-1 0 0,-1-1 1 0 0,1 1 0 0 0,-1 0-1 0 0,1 0 1 0 0,-1 0 0 0 0,0 0 0 0 0,0-1-1 0 0,1 1 1 0 0,-1 0 0 0 0,0 0-1 0 0,0 2 1 0 0,0-1 97 0 0,1 0 0 0 0,-1 0 1 0 0,0-1-1 0 0,1 1 0 0 0,-1 0 0 0 0,1 0 1 0 0,-1 0-1 0 0,1 0 0 0 0,0-1 0 0 0,0 1 1 0 0,0 0-1 0 0,2 2 0 0 0,-2-3-126 0 0,0 1-1 0 0,0 0 0 0 0,0 0 1 0 0,0-1-1 0 0,0 1 1 0 0,-1 0-1 0 0,1 0 1 0 0,0 0-1 0 0,-1 0 0 0 0,1 0 1 0 0,-1 0-1 0 0,0 4 1 0 0,1-2 26 0 0,-1 0 0 0 0,1 1-1 0 0,-1-1 1 0 0,1 0 0 0 0,0 0 0 0 0,1 1 0 0 0,2 5 0 0 0,-2-6-97 0 0,-1 0-1 0 0,1 0 1 0 0,-1 0-1 0 0,0 0 1 0 0,0 1 0 0 0,0-1-1 0 0,-1 7 1 0 0,1 15 52 0 0,0-16-205 0 0,-1-1 0 0 0,0 1-1 0 0,0-1 1 0 0,-1 1 0 0 0,-3 13 0 0 0,-1-6-362 0 0,2-12 85 0 0,2 0-1 0 0,-1 1 1 0 0,1-1 0 0 0,-1 1-1 0 0,2 0 1 0 0,-2 8 0 0 0,2-9-264 0 0,0 0 1 0 0,-1 0 0 0 0,0 0 0 0 0,0 0-1 0 0,-1 0 1 0 0,-2 8 0 0 0,2-9-357 0 0,0 1 0 0 0,1 1 1 0 0,-1-1-1 0 0,1 0 0 0 0,0 0 1 0 0,0 9-1 0 0,1-8 171 0 0,-1-1 0 0 0,0 1 0 0 0,0 0 0 0 0,-1-1 0 0 0,0 1 0 0 0,0-1 0 0 0,0 0 0 0 0,0 1 0 0 0,-1-1 0 0 0,0 0 0 0 0,0 0 0 0 0,0-1 0 0 0,-1 1 0 0 0,-5 5 0 0 0,-10 12-1838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6:06.9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9 840 0 0,'3'-7'10334'0'0,"-2"7"-9920"0"0,9-1 3278 0 0,19 10-5315 0 0,-15-4 2749 0 0,10 4-778 0 0,13 3 40 0 0,322 32-433 0 0,-315-40-215 0 0,26 2-295 0 0,67-1-974 0 0,-136-5 1509 0 0,0 0 15 0 0,-1 1 1 0 0,1-1-1 0 0,0 0 1 0 0,-1 0-1 0 0,1 0 0 0 0,-1 0 1 0 0,1 0-1 0 0,-1 0 0 0 0,1 0 1 0 0,0 0-1 0 0,-1 0 1 0 0,1 0-1 0 0,-1-1 0 0 0,1 1 1 0 0,-1 0-1 0 0,1 0 0 0 0,-1 0 1 0 0,1-1-1 0 0,-1 1 1 0 0,1 0-1 0 0,-1-1 0 0 0,1 1 1 0 0,-1 0-1 0 0,1-1 0 0 0,-1 1 1 0 0,1-1-1 0 0,15-1-24 0 0,44-29 432 0 0,-26 20-180 0 0,-21 6-82 0 0,0 1 0 0 0,23-4 0 0 0,-12 4-24 0 0,-10 2-53 0 0,0 0 1 0 0,1 1-1 0 0,-1 0 0 0 0,23 2 0 0 0,-9 1-16 0 0,-4 0-9 0 0,0 0-1 0 0,30 7 1 0 0,2 5-38 0 0,-37-11 3 0 0,0 2-1 0 0,-1 0 1 0 0,0 1 0 0 0,21 10 0 0 0,-36-15-2 0 0,1 0 0 0 0,0 1 1 0 0,0-1-1 0 0,0 0 0 0 0,1-1 1 0 0,-1 1-1 0 0,0-1 0 0 0,0 0 0 0 0,0 0 1 0 0,0 0-1 0 0,1 0 0 0 0,7-3 1 0 0,57-15 131 0 0,-44 10-30 0 0,112-23-41 0 0,-131 30-489 0 0,-1 0 1 0 0,1 0-1 0 0,-1 1 1 0 0,1-1-1 0 0,-1 2 0 0 0,1-1 1 0 0,0 0-1 0 0,7 3 0 0 0,50 14-6192 0 0,-31-7 4384 0 0,3-1 911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6:11.9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286 0 152 0 0,'0'0'9348'0'0,"1"0"-9338"0"0,-1 1 1 0 0,0-1-1 0 0,0 0 1 0 0,0 0-1 0 0,0 0 1 0 0,0 0-1 0 0,0 0 1 0 0,0 0-1 0 0,0 1 1 0 0,0-1-1 0 0,0 0 1 0 0,0 0-1 0 0,0 0 1 0 0,0 0-1 0 0,0 0 1 0 0,0 0-1 0 0,0 1 1 0 0,0-1-1 0 0,0 0 1 0 0,0 0-1 0 0,0 0 1 0 0,0 0 0 0 0,0 0-1 0 0,0 1 1 0 0,0-1-1 0 0,0 0 1 0 0,0 0-1 0 0,0 0 1 0 0,0 0-1 0 0,0 0 1 0 0,0 0-1 0 0,0 1 1 0 0,0-1-1 0 0,0 0 1 0 0,-1 0-1 0 0,1 0 1 0 0,0 0-1 0 0,0 0 1 0 0,0 0-1 0 0,0 0 1 0 0,0 0-1 0 0,0 0 1 0 0,0 1-1 0 0,-1-1 1 0 0,1 0 0 0 0,0 0-1 0 0,0 0 1 0 0,0 0-1 0 0,0 0 1 0 0,0 0-1 0 0,-1 0 1 0 0,1 0-1 0 0,0 0 1 0 0,0 0-1 0 0,0 0 1 0 0,0 0-1 0 0,0 0 1 0 0,-1 0-1 0 0,-3 2 44 0 0,3-2-28 0 0,1 0 0 0 0,-1 1 0 0 0,0-1 0 0 0,1 0 0 0 0,-1 1 1 0 0,0-1-1 0 0,1 1 0 0 0,-1-1 0 0 0,1 0 0 0 0,-1 1 0 0 0,1-1 0 0 0,-1 1 1 0 0,1 0-1 0 0,-1-1 0 0 0,1 1 0 0 0,-1-1 0 0 0,1 1 0 0 0,0 0 0 0 0,-1-1 1 0 0,1 1-1 0 0,0 0 0 0 0,0-1 0 0 0,0 1 0 0 0,-1 0 0 0 0,1 0 0 0 0,0-1 1 0 0,0 1-1 0 0,0 0 0 0 0,0 0 0 0 0,0-1 0 0 0,0 2 0 0 0,0-1-4 0 0,0 0-1 0 0,0 0 1 0 0,0 0-1 0 0,0 0 1 0 0,0 0 0 0 0,-1 0-1 0 0,1 0 1 0 0,0 0-1 0 0,-1 0 1 0 0,1-1-1 0 0,-1 1 1 0 0,1 0-1 0 0,-1 0 1 0 0,1 0-1 0 0,-1-1 1 0 0,1 1-1 0 0,-1 0 1 0 0,0-1 0 0 0,0 1-1 0 0,0 0 1 0 0,0 0-10 0 0,0 0 0 0 0,1-1 0 0 0,-1 1 0 0 0,0 0 1 0 0,1-1-1 0 0,-1 1 0 0 0,0 0 0 0 0,1 0 1 0 0,-1 0-1 0 0,1-1 0 0 0,-1 1 0 0 0,1 0 0 0 0,0 0 1 0 0,-1 0-1 0 0,1 0 0 0 0,0 0 0 0 0,0 0 0 0 0,0 0 1 0 0,-1 0-1 0 0,1 1 0 0 0,0 62 303 0 0,0-60-312 0 0,0-1 1 0 0,-1 0 0 0 0,0 0 0 0 0,0 1-1 0 0,0-1 1 0 0,0 0 0 0 0,0 0 0 0 0,-1 0-1 0 0,1 0 1 0 0,-3 3 0 0 0,-5 11 3 0 0,5-9-20 0 0,0 1-1 0 0,0-1 1 0 0,-1 0-1 0 0,0 0 1 0 0,-8 9-1 0 0,-15 19-126 0 0,26-32 129 0 0,0-1 1 0 0,0 1-1 0 0,0-1 0 0 0,-1 0 1 0 0,1 1-1 0 0,-1-1 0 0 0,0 0 1 0 0,0 0-1 0 0,0-1 0 0 0,-1 1 1 0 0,1-1-1 0 0,-1 0 0 0 0,-5 3 1 0 0,9-4 13 0 0,0-1-1 0 0,-1 0 1 0 0,1 0 0 0 0,0 0 0 0 0,0 0 0 0 0,0 0 0 0 0,-1 0-1 0 0,1 0 1 0 0,0 0 0 0 0,0 0 0 0 0,0 1 0 0 0,0-1 0 0 0,-1 0-1 0 0,1 0 1 0 0,0 0 0 0 0,0 0 0 0 0,0 1 0 0 0,0-1 0 0 0,0 0-1 0 0,0 0 1 0 0,0 0 0 0 0,-1 1 0 0 0,1-1 0 0 0,0 0 0 0 0,0 0-1 0 0,0 0 1 0 0,0 1 0 0 0,0-1 0 0 0,0 0 0 0 0,0 0 0 0 0,0 0-1 0 0,0 1 1 0 0,0-1 0 0 0,0 0 0 0 0,0 0 0 0 0,0 0 0 0 0,0 1-1 0 0,0-1 1 0 0,1 0 0 0 0,-1 0-2 0 0,0 1 1 0 0,0-1-1 0 0,0 0 0 0 0,0 0 0 0 0,0 0 1 0 0,0 0-1 0 0,0 0 0 0 0,0 0 0 0 0,0 1 1 0 0,0-1-1 0 0,0 0 0 0 0,0 0 0 0 0,0 0 1 0 0,0 0-1 0 0,0 0 0 0 0,0 0 0 0 0,0 1 1 0 0,0-1-1 0 0,0 0 0 0 0,0 0 1 0 0,0 0-1 0 0,0 0 0 0 0,0 0 0 0 0,0 1 1 0 0,0-1-1 0 0,0 0 0 0 0,0 0 0 0 0,0 0 1 0 0,0 0-1 0 0,-1 0 0 0 0,1 0 0 0 0,0 0 1 0 0,0 0-1 0 0,0 1 0 0 0,0-1 0 0 0,0 0 1 0 0,0 0-1 0 0,0 0 0 0 0,0 0 0 0 0,-1 0 1 0 0,1 0-1 0 0,0 0 0 0 0,0 0 0 0 0,0 0 1 0 0,0 0-1 0 0,0 0 0 0 0,-1 0 0 0 0,1 0 1 0 0,0 0-1 0 0,0 0 0 0 0,0 0 0 0 0,0 0 1 0 0,-32 5 148 0 0,32-5-147 0 0,0 0-1 0 0,-1 0 0 0 0,1 0 1 0 0,0 0-1 0 0,0 0 0 0 0,0 0 0 0 0,0 0 1 0 0,0 0-1 0 0,0 0 0 0 0,0 0 1 0 0,0 0-1 0 0,-1 0 0 0 0,1 0 1 0 0,0 0-1 0 0,0 0 0 0 0,0 0 0 0 0,0 0 1 0 0,0 0-1 0 0,0 1 0 0 0,0-1 1 0 0,0 0-1 0 0,-1 0 0 0 0,1 0 0 0 0,0 0 1 0 0,0 0-1 0 0,0 0 0 0 0,0 0 1 0 0,0 0-1 0 0,0 0 0 0 0,0 0 1 0 0,0 0-1 0 0,0 0 0 0 0,0 1 0 0 0,0-1 1 0 0,0 0-1 0 0,0 0 0 0 0,-1 0 1 0 0,1 0-1 0 0,0 0 0 0 0,0 0 0 0 0,0 0 1 0 0,0 0-1 0 0,0 1 0 0 0,0-1 1 0 0,0 0-1 0 0,0 0 0 0 0,0 0 0 0 0,0 0 1 0 0,0 0-1 0 0,0 0 0 0 0,1 1 1 0 0,-1-1 10 0 0,0 0 0 0 0,0 0 0 0 0,0 0 0 0 0,0 0 0 0 0,0 0 0 0 0,0 0 0 0 0,0 0 0 0 0,0 0 0 0 0,0 0 0 0 0,0 0 0 0 0,0 0 0 0 0,0 0 0 0 0,0 1 0 0 0,0-1 0 0 0,0 0 0 0 0,-1 0 0 0 0,1 0 1 0 0,0 0-1 0 0,0 0 0 0 0,0 0 0 0 0,0 0 0 0 0,0 0 0 0 0,0 0 0 0 0,0 0 0 0 0,0 0 0 0 0,0 0 0 0 0,0 0 0 0 0,0 0 0 0 0,0 1 0 0 0,0-1 0 0 0,0 0 0 0 0,0 0 0 0 0,0 0 0 0 0,0 0 0 0 0,-1 0 0 0 0,1 0 0 0 0,0 0 0 0 0,0 0 1 0 0,0 0-1 0 0,0 0 0 0 0,0 0 0 0 0,0 0 0 0 0,0 0 0 0 0,0 0 0 0 0,0 0 0 0 0,0 0 0 0 0,0 0 0 0 0,0 0 0 0 0,-1 0 0 0 0,1 0 0 0 0,0 0 0 0 0,0 0 0 0 0,0 0 0 0 0,0 0 0 0 0,0 0 0 0 0,0 0 0 0 0,0 0 0 0 0,0-1 0 0 0,0 1 1 0 0,0 0-1 0 0,0 0 0 0 0,0 0 0 0 0,0 0 0 0 0,0 0 0 0 0,-1 0 0 0 0,1 0 0 0 0,-31-10-2688 0 0,27 10 1351 0 0,-11-6-5379 0 0,11 7 5956 0 0,-15-1-232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6:12.3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58 39 20 0 0,'-4'-1'273'0'0,"3"1"-228"0"0,1 0-1 0 0,-1 0 1 0 0,1 0-1 0 0,-1 0 1 0 0,0 0-1 0 0,1 0 1 0 0,-1 0-1 0 0,0 0 0 0 0,1-1 1 0 0,-1 1-1 0 0,0 0 1 0 0,1 0-1 0 0,-1-1 1 0 0,1 1-1 0 0,-1 0 1 0 0,1-1-1 0 0,-1 1 1 0 0,1-1-1 0 0,-1 1 0 0 0,1-1 1 0 0,-1 1-1 0 0,1-1 1 0 0,0 1-1 0 0,-1-1 1 0 0,1 1-1 0 0,0-1 1 0 0,-1 0-1 0 0,1 0-16 0 0,0 1 0 0 0,0 0 0 0 0,0-1 0 0 0,0 1 0 0 0,0 0 0 0 0,-1 0 0 0 0,1-1 0 0 0,0 1 0 0 0,0 0 0 0 0,0 0 0 0 0,0-1 0 0 0,0 1 0 0 0,0 0 0 0 0,-1 0 0 0 0,1 0 0 0 0,0-1 0 0 0,0 1 0 0 0,0 0 0 0 0,-1 0 0 0 0,1 0 0 0 0,0 0 0 0 0,0-1 0 0 0,-1 1 0 0 0,1 0 0 0 0,0 0 0 0 0,0 0 1 0 0,-1 0-1 0 0,1 0 0 0 0,0 0 0 0 0,0 0 0 0 0,-1 0 0 0 0,1 0 0 0 0,0 0 0 0 0,-1 0 0 0 0,1 0 0 0 0,0 0 0 0 0,0 0 0 0 0,-1 0 0 0 0,1 0 0 0 0,-1 0 8 0 0,1 0 1 0 0,0 0-1 0 0,-1 0 1 0 0,1 0-1 0 0,-1 0 1 0 0,1 0 0 0 0,0 0-1 0 0,-1 0 1 0 0,1 0-1 0 0,-1 0 1 0 0,1 0-1 0 0,0 0 1 0 0,-1 0 0 0 0,1-1-1 0 0,0 1 1 0 0,-1 0-1 0 0,1 0 1 0 0,0 0-1 0 0,-1-1 1 0 0,1 1 0 0 0,0 0-1 0 0,-1 0 1 0 0,1-1-1 0 0,0 1 1 0 0,0 0-1 0 0,-1-1 1 0 0,1 1-1 0 0,0 0 1 0 0,0-1 0 0 0,0 1-1 0 0,-1 0 1 0 0,1-1-1 0 0,0 1 1 0 0,0 0-1 0 0,0-1 1 0 0,0 1 0 0 0,0 0-1 0 0,0-1 1 0 0,0 1-1 0 0,0-1 1 0 0,0 0-1 0 0,-16-4 1351 0 0,13 4 164 0 0,6-3-111 0 0,-1 3-1329 0 0,1 1 0 0 0,-1-1 0 0 0,0 1 0 0 0,1 0 0 0 0,-1 0-1 0 0,0 0 1 0 0,1 0 0 0 0,-1 0 0 0 0,1 1 0 0 0,-1-1 0 0 0,0 1 0 0 0,0-1 0 0 0,1 1 0 0 0,-1 0 0 0 0,3 1-1 0 0,30 23 255 0 0,-18-11-4 0 0,-14-12-338 0 0,-1 0 0 0 0,0 0 0 0 0,1 0 0 0 0,-1 1 0 0 0,0-1 0 0 0,0 1 1 0 0,2 5-1 0 0,14 15-2 0 0,-14-20-36 0 0,-1 0 0 0 0,-1 0 1 0 0,1 1-1 0 0,0-1 0 0 0,-1 1 1 0 0,1 0-1 0 0,1 4 0 0 0,14 19-183 0 0,-13-22 158 0 0,-4-5 35 0 0,0 0 0 0 0,-1 1 0 0 0,1-1 0 0 0,0 1 0 0 0,-1-1 0 0 0,1 1 0 0 0,-1 0 0 0 0,1-1 0 0 0,0 1 0 0 0,-1 0 0 0 0,1-1 0 0 0,-1 1 0 0 0,0 0 0 0 0,1 0 0 0 0,-1-1 0 0 0,0 1 0 0 0,1 0 0 0 0,-1 0 0 0 0,0 0 0 0 0,0-1 0 0 0,1 3 0 0 0,-1-3 2 0 0,0 1 1 0 0,1 0 0 0 0,-1 0-1 0 0,1-1 1 0 0,-1 1 0 0 0,1 0 0 0 0,0-1-1 0 0,-1 1 1 0 0,1 0 0 0 0,-1-1-1 0 0,1 1 1 0 0,0-1 0 0 0,0 1-1 0 0,-1-1 1 0 0,1 1 0 0 0,0-1 0 0 0,0 0-1 0 0,0 1 1 0 0,0-1 0 0 0,-1 0-1 0 0,1 0 1 0 0,0 0 0 0 0,0 0-1 0 0,0 1 1 0 0,0-1 0 0 0,0 0 0 0 0,0-1-1 0 0,1 1 1 0 0,3-3-30 0 0,1-1-1 0 0,-1 0 1 0 0,0 0-1 0 0,-1-1 1 0 0,1 0-1 0 0,4-6 1 0 0,-4 5-230 0 0,1 0-1 0 0,0 0 1 0 0,11-9 0 0 0,18-12-2447 0 0,-32 23 2003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6:12.79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39 102 656 0 0,'0'-3'160'0'0,"0"1"0"0"0,0-1-1 0 0,0 1 1 0 0,0-1 0 0 0,0 1 0 0 0,0-1-1 0 0,1 1 1 0 0,-1-1 0 0 0,1 1 0 0 0,0 0-1 0 0,0-1 1 0 0,0 1 0 0 0,0 0 0 0 0,0 0-1 0 0,0-1 1 0 0,0 1 0 0 0,1 0 0 0 0,-1 0-1 0 0,3-2 1 0 0,1-1 258 0 0,1-1 0 0 0,0 1 0 0 0,0 1 0 0 0,0-1-1 0 0,1 1 1 0 0,-1 0 0 0 0,1 0 0 0 0,0 1 0 0 0,0 0 0 0 0,1 0 0 0 0,-1 1 0 0 0,10-3 0 0 0,-7 5 238 0 0,8 3-86 0 0,1 1 1 0 0,-1 0-1 0 0,0 1 1 0 0,-1 1 0 0 0,20 9-1 0 0,-31-12-407 0 0,-1 0 0 0 0,0 0 0 0 0,0 1 1 0 0,0-1-1 0 0,0 1 0 0 0,7 8 0 0 0,-10-9-127 0 0,0 0 0 0 0,-1-1-1 0 0,1 1 1 0 0,-1 0 0 0 0,1 0 0 0 0,-1 0 0 0 0,0 0 0 0 0,-1 1 0 0 0,1-1 0 0 0,0 0 0 0 0,-1 0 0 0 0,0 0 0 0 0,1 1-1 0 0,-2 3 1 0 0,1-3-35 0 0,-1 1-1 0 0,0-1 0 0 0,0 1 0 0 0,-1 0 1 0 0,1-1-1 0 0,-1 0 0 0 0,0 1 1 0 0,-4 6-1 0 0,0-1-82 0 0,2-6 8 0 0,1 1 0 0 0,-2-1 0 0 0,1 0 0 0 0,0 0 0 0 0,-1 0 0 0 0,0-1 0 0 0,0 1 0 0 0,0-1 0 0 0,0-1 0 0 0,-1 1 0 0 0,-6 2 0 0 0,5-2-17 0 0,-8 4-199 0 0,-1-1 1 0 0,0 0-1 0 0,0-2 0 0 0,0 1 0 0 0,-25 1 0 0 0,33-4 285 0 0,0-2 0 0 0,0 1 1 0 0,0-1-1 0 0,-1-1 0 0 0,1 0 0 0 0,0 0 0 0 0,0 0 0 0 0,0-1 0 0 0,0 0 0 0 0,0-1 0 0 0,-15-6 0 0 0,22 8 46 0 0,-1 0 0 0 0,1 0 0 0 0,0 0 0 0 0,-1 0 0 0 0,1 0 0 0 0,0 0 0 0 0,0-1-1 0 0,0 1 1 0 0,0 0 0 0 0,0-1 0 0 0,0 1 0 0 0,0 0 0 0 0,0-1 0 0 0,1 0 0 0 0,-1 1 0 0 0,1-1 0 0 0,-1 1 0 0 0,0-4 0 0 0,0-34 1049 0 0,2 20-678 0 0,-1 16-352 0 0,0 0-1 0 0,1 1 0 0 0,-1-1 0 0 0,1 0 0 0 0,0 0 0 0 0,0 1 1 0 0,0-1-1 0 0,0 0 0 0 0,0 1 0 0 0,2-3 0 0 0,-2 2-16 0 0,0 1-1 0 0,1-1 0 0 0,-1 1 0 0 0,0-1 0 0 0,-1 1 0 0 0,1-1 0 0 0,0 0 0 0 0,-1 1 0 0 0,1-6 0 0 0,-1-41-724 0 0,0 49 634 0 0,0-1 0 0 0,0 0 0 0 0,0 1 0 0 0,0-1 0 0 0,0 0 0 0 0,0 1 0 0 0,0-1 0 0 0,0 0 0 0 0,1 1 0 0 0,-1-1 0 0 0,0 0 0 0 0,0 1 0 0 0,1-1 0 0 0,-1 0 0 0 0,0 1 0 0 0,1-1-1 0 0,-1 1 1 0 0,0-1 0 0 0,1 1 0 0 0,-1-1 0 0 0,1 1 0 0 0,-1-1 0 0 0,1 1 0 0 0,-1-1 0 0 0,1 1 0 0 0,0 0 0 0 0,-1-1 0 0 0,2 0 0 0 0,-2 1-110 0 0,1 0 0 0 0,0 0 0 0 0,-1-1-1 0 0,1 1 1 0 0,-1 0 0 0 0,1-1 0 0 0,-1 1-1 0 0,1-1 1 0 0,-1 1 0 0 0,1 0-1 0 0,-1-1 1 0 0,0 1 0 0 0,1-1 0 0 0,-1 1-1 0 0,0-1 1 0 0,1 1 0 0 0,-1-1 0 0 0,0 0-1 0 0,0 1 1 0 0,1-1 0 0 0,-1 1 0 0 0,0-1-1 0 0,0 0 1 0 0,0 1 0 0 0,0-1 0 0 0,0 1-1 0 0,0-1 1 0 0,0-1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8:43.66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38 444 0 0,'0'0'5402'0'0,"3"-1"-5227"0"0,17-3 43 0 0,-1 0 0 0 0,1 2 0 0 0,28 0 0 0 0,-5-1 60 0 0,109-3 684 0 0,12-1 158 0 0,-86 4-679 0 0,65 2 385 0 0,347 1-28 0 0,-407 6-612 0 0,197-1 400 0 0,-147-10-325 0 0,-130 5-174 0 0,1 0-33 0 0,27 0 616 0 0,-27 0 343 0 0,-4 0-1131 0 0,0 0 103 0 0,0-1-1 0 0,0 1 1 0 0,0 0-1 0 0,0 0 1 0 0,0 0 0 0 0,0 0-1 0 0,0 0 1 0 0,0 0-1 0 0,0 0 1 0 0,0-1-1 0 0,0 1 1 0 0,0 0 0 0 0,0 0-1 0 0,0 0 1 0 0,0 0-1 0 0,0 0 1 0 0,0 0-1 0 0,0 0 1 0 0,0-1-1 0 0,0 1 1 0 0,0 0 0 0 0,0 0-1 0 0,0 0 1 0 0,0 0-1 0 0,0 0 1 0 0,0 0-1 0 0,0-1 1 0 0,0 1 0 0 0,0 0-1 0 0,0 0 1 0 0,0 0-1 0 0,0 0 1 0 0,0 0-1 0 0,0 0 1 0 0,-1 0 0 0 0,1 0-1 0 0,0 0 1 0 0,0 0-1 0 0,0-1 1 0 0,0 1-1 0 0,0 0 1 0 0,0 0 0 0 0,0 0-1 0 0,0 0 1 0 0,-1 0-1 0 0,1 0 1 0 0,0 0-1 0 0,0 0 1 0 0,0 0 0 0 0,0 0-1 0 0,0 0 1 0 0,0 0-1 0 0,-1 0 1 0 0,1 0-1 0 0,0 0 1 0 0,0 0 0 0 0,0 0-1 0 0,0 0 1 0 0,0 0-1 0 0,-1 0 1 0 0,-7-1-767 0 0,0 0 0 0 0,0 0-1 0 0,-1 1 1 0 0,1 0 0 0 0,-9 2 0 0 0,-36-2-4537 0 0,34-4 3772 0 0,0 3 266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6:13.12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 1 1084 0 0,'3'0'-125'0'0,"-2"0"320"0"0,0 1-1 0 0,0-1 0 0 0,-1 0 1 0 0,1 0-1 0 0,0 0 0 0 0,-1 0 1 0 0,1 0-1 0 0,0 1 0 0 0,-1-1 1 0 0,1 0-1 0 0,0 1 0 0 0,-1-1 1 0 0,1 0-1 0 0,-1 1 0 0 0,1-1 0 0 0,0 1 1 0 0,-1-1-1 0 0,1 1 0 0 0,-1-1 1 0 0,1 1-1 0 0,-1-1 0 0 0,0 1 1 0 0,1 0-1 0 0,-1-1 0 0 0,0 1 1 0 0,1 0-1 0 0,-1-1 0 0 0,0 1 1 0 0,0 0-1 0 0,1-1 0 0 0,-1 1 1 0 0,0 0-1 0 0,0-1 0 0 0,0 1 1 0 0,0 0-1 0 0,0 0 0 0 0,0-1 0 0 0,0 1 1 0 0,-1 1-1 0 0,2-2-135 0 0,-1 1 0 0 0,0-1 0 0 0,0 0 0 0 0,0 1 0 0 0,0-1 0 0 0,0 0 1 0 0,0 1-1 0 0,1-1 0 0 0,-1 0 0 0 0,0 0 0 0 0,0 1 0 0 0,0-1 0 0 0,1 0 0 0 0,-1 0 0 0 0,0 0 0 0 0,0 1 0 0 0,1-1 0 0 0,-1 0 0 0 0,0 0 0 0 0,0 0 0 0 0,1 0 0 0 0,-1 1 0 0 0,0-1 1 0 0,1 0-1 0 0,-1 0 0 0 0,0 0 0 0 0,1 0 0 0 0,-1 0 0 0 0,0 0 0 0 0,1 0 0 0 0,-1 0 0 0 0,0 0 0 0 0,1 0 0 0 0,-1 0 0 0 0,0 0 0 0 0,1 0 0 0 0,-1 0 0 0 0,1 0 0 0 0,-1-1-11 0 0,0 1 0 0 0,0 0 0 0 0,1 0 0 0 0,-1 0 0 0 0,0 0 0 0 0,1 0 0 0 0,-1 0 0 0 0,0 0 0 0 0,0 0 0 0 0,1 0 0 0 0,-1 0 0 0 0,0 0 0 0 0,1 0 0 0 0,-1 0 0 0 0,0 0 0 0 0,0 0 0 0 0,1 1 0 0 0,-1-1 0 0 0,0 0 0 0 0,0 0 0 0 0,1 0 0 0 0,-1 0 0 0 0,0 0 0 0 0,0 1 0 0 0,1-1 0 0 0,-1 0 0 0 0,0 0 0 0 0,0 0 0 0 0,0 1 0 0 0,1-1 0 0 0,-1 0 0 0 0,0 0 0 0 0,0 1 0 0 0,0-1 0 0 0,0 0 0 0 0,0 0 0 0 0,1 1 0 0 0,-5 1 889 0 0,1-2-953 0 0,3 0-5 0 0,-1 1 1 0 0,1-1-1 0 0,-1 0 1 0 0,1 0 0 0 0,-1 0-1 0 0,0 0 1 0 0,1 0-1 0 0,-1 1 1 0 0,1-1-1 0 0,-1 0 1 0 0,1 0 0 0 0,-1 1-1 0 0,1-1 1 0 0,-1 0-1 0 0,1 1 1 0 0,0-1-1 0 0,-1 1 1 0 0,1-1-1 0 0,-1 0 1 0 0,1 1 0 0 0,0-1-1 0 0,-1 1 1 0 0,1-1-1 0 0,0 1 1 0 0,-1-1-1 0 0,1 1 1 0 0,0-1 0 0 0,0 1-1 0 0,0 0 1 0 0,0-1-1 0 0,0 1 1 0 0,-1-1-1 0 0,1 1 1 0 0,0-1 0 0 0,0 1-1 0 0,0 0 1 0 0,0 0-1 0 0,0-1-86 0 0,0 1-1 0 0,-1-1 0 0 0,1 1 1 0 0,-1-1-1 0 0,1 0 0 0 0,0 1 1 0 0,-1-1-1 0 0,1 0 1 0 0,-1 1-1 0 0,1-1 0 0 0,-1 0 1 0 0,0 0-1 0 0,1 0 1 0 0,-1 1-1 0 0,1-1 0 0 0,-1 0 1 0 0,1 0-1 0 0,-1 0 0 0 0,0 0 1 0 0,1 0-1 0 0,-1 0 1 0 0,1 0-1 0 0,-1 0 0 0 0,1 0 1 0 0,-1 0-1 0 0,0-1 1 0 0,0 1-274 0 0,-3 0-1750 0 0,-11-5-3728 0 0,11 0 4468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6:13.46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23 1 560 0 0,'0'0'2251'0'0,"-3"1"-1068"0"0,1-1-922 0 0,1 1 1 0 0,0 0 0 0 0,0-1 0 0 0,0 1 0 0 0,-1 0-1 0 0,1 0 1 0 0,0 0 0 0 0,0 0 0 0 0,0 0-1 0 0,1 0 1 0 0,-1 1 0 0 0,0-1 0 0 0,0 0-1 0 0,0 0 1 0 0,1 1 0 0 0,-1-1 0 0 0,1 0-1 0 0,-1 1 1 0 0,1-1 0 0 0,0 0 0 0 0,-1 1-1 0 0,1-1 1 0 0,0 1 0 0 0,0-1 0 0 0,0 0-1 0 0,0 1 1 0 0,0-1 0 0 0,0 1 0 0 0,0-1 0 0 0,1 0-1 0 0,-1 1 1 0 0,1-1 0 0 0,-1 1 0 0 0,1-1-1 0 0,-1 0 1 0 0,1 0 0 0 0,1 3 0 0 0,0-1-28 0 0,0 0 0 0 0,0 0 0 0 0,-1 0 0 0 0,1 0 0 0 0,-1 1 0 0 0,1-1 0 0 0,-1 1 0 0 0,0-1 0 0 0,0 1 0 0 0,-1-1 0 0 0,1 1 0 0 0,-1 0 0 0 0,0-1 0 0 0,0 8 0 0 0,0 69 375 0 0,0-80-624 0 0,0 1 0 0 0,0-1 0 0 0,0 1 0 0 0,0-1 1 0 0,0 1-1 0 0,0-1 0 0 0,0 1 0 0 0,0-1 0 0 0,1 1 0 0 0,-1-1 0 0 0,0 1 0 0 0,0-1 0 0 0,1 1 0 0 0,-1-1 0 0 0,0 1 0 0 0,1-1 0 0 0,-1 1 0 0 0,0-1 0 0 0,1 0 0 0 0,-1 1 0 0 0,0-1 0 0 0,1 0 0 0 0,-1 1 0 0 0,1-1 0 0 0,-1 0 0 0 0,1 0 0 0 0,-1 1 0 0 0,2-1 1 0 0,-2 0-126 0 0,1 1 0 0 0,-1-1 0 0 0,1 0 0 0 0,0 1 1 0 0,-1-1-1 0 0,1 0 0 0 0,-1 1 0 0 0,1-1 1 0 0,-1 1-1 0 0,1-1 0 0 0,-1 0 0 0 0,1 1 1 0 0,-1 0-1 0 0,0-1 0 0 0,1 1 0 0 0,-1-1 0 0 0,0 1 1 0 0,1-1-1 0 0,-1 1 0 0 0,0 0 0 0 0,0-1 1 0 0,0 1-1 0 0,1 0 0 0 0,-1-1 0 0 0,0 1 1 0 0,0 0-1 0 0,0-1 0 0 0,0 2 0 0 0,1 0-297 0 0,1-1 0 0 0,0 0 0 0 0,-1 1-1 0 0,1-1 1 0 0,0 0 0 0 0,0 0 0 0 0,0 0 0 0 0,0-1 0 0 0,0 1-1 0 0,0 0 1 0 0,0-1 0 0 0,0 1 0 0 0,0-1 0 0 0,2 0-1 0 0,1 2-479 0 0,-2-2-915 0 0,-3-4-1147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6:14.86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39 22 508 0 0,'0'0'4138'0'0,"-4"0"-3221"0"0,-16-4 1506 0 0,5-13 9517 0 0,19 22-11527 0 0,46 32 1279 0 0,-49-37-1675 0 0,-1 1-1 0 0,0-1 1 0 0,1 0-1 0 0,-1 0 0 0 0,0 1 1 0 0,1-1-1 0 0,-1 0 1 0 0,0 1-1 0 0,0-1 0 0 0,0 1 1 0 0,1-1-1 0 0,-1 0 1 0 0,0 1-1 0 0,0-1 0 0 0,0 0 1 0 0,0 1-1 0 0,0-1 1 0 0,0 1-1 0 0,1-1 0 0 0,-1 1 1 0 0,0-1-1 0 0,0 0 1 0 0,-1 1-1 0 0,4 6 158 0 0,8 2 183 0 0,1-1 1 0 0,0 0-1 0 0,26 12 1 0 0,-18-10 45 0 0,25 16 0 0 0,-18-9-216 0 0,53 35 153 0 0,-76-49-334 0 0,2-1 3 0 0,0 1 0 0 0,0 0 0 0 0,0 1 0 0 0,-1-1 0 0 0,0 1 0 0 0,1 0 0 0 0,7 9 0 0 0,-6-6-2 0 0,1 1 0 0 0,0-2 0 0 0,0 1 0 0 0,11 6 0 0 0,-8-6-25 0 0,-1 0 0 0 0,14 14-1 0 0,0-2-151 0 0,7 8-506 0 0,-21-14-171 0 0,-9-12 743 0 0,0-1 0 0 0,0 1-1 0 0,0 0 1 0 0,0 0 0 0 0,0 0-1 0 0,-1 0 1 0 0,1 0 0 0 0,0 0-1 0 0,-1 0 1 0 0,1 0 0 0 0,-1 0-1 0 0,1 0 1 0 0,-1 0 0 0 0,1 0-1 0 0,-1 1 1 0 0,0-1 0 0 0,1 2-1 0 0,-1-3 45 0 0,0 0-1 0 0,0 1 1 0 0,0-1-1 0 0,0 1 0 0 0,0-1 1 0 0,0 1-1 0 0,0-1 1 0 0,1 0-1 0 0,-1 1 0 0 0,0-1 1 0 0,0 0-1 0 0,0 1 1 0 0,1-1-1 0 0,-1 0 1 0 0,0 1-1 0 0,0-1 0 0 0,1 0 1 0 0,-1 1-1 0 0,0-1 1 0 0,1 0-1 0 0,-1 0 0 0 0,0 1 1 0 0,1-1-1 0 0,-1 0 1 0 0,0 0-1 0 0,1 0 0 0 0,-1 0 1 0 0,1 1-1 0 0,-1-1 1 0 0,0 0-1 0 0,1 0 1 0 0,-1 0-1 0 0,1 0 0 0 0,-1 0 1 0 0,1 0-1 0 0,-1 0-11 0 0,1 0-1 0 0,-1 0 1 0 0,0 0 0 0 0,1 0-1 0 0,-1 0 1 0 0,1 0 0 0 0,-1 0-1 0 0,0 0 1 0 0,0 0 0 0 0,1 0-1 0 0,-1 0 1 0 0,0 1-1 0 0,1-1 1 0 0,-1 0 0 0 0,0 0-1 0 0,1 0 1 0 0,-1 1 0 0 0,0-1-1 0 0,0 0 1 0 0,1 0 0 0 0,-1 0-1 0 0,0 1 1 0 0,0-1 0 0 0,1 0-1 0 0,-1 1 1 0 0,0-1-1 0 0,0 0 1 0 0,0 0 0 0 0,0 1-1 0 0,0-1 1 0 0,1 0 0 0 0,-1 1-1 0 0,0-1 1 0 0,0 1 0 0 0,-16-5-9653 0 0,16 4 9693 0 0,0 0 0 0 0,-1 0 1 0 0,1 0-1 0 0,0 0 0 0 0,0 0 1 0 0,0 0-1 0 0,0 0 0 0 0,0 0 1 0 0,0 0-1 0 0,-1 0 0 0 0,1 0 1 0 0,0-1-1 0 0,0 1 0 0 0,0 0 1 0 0,0 0-1 0 0,0 0 0 0 0,0 0 1 0 0,-1 0-1 0 0,1 0 0 0 0,0 0 1 0 0,0-1-1 0 0,0 1 0 0 0,0 0 1 0 0,0 0-1 0 0,0 0 1 0 0,0 0-1 0 0,0 0 0 0 0,0 0 1 0 0,0-1-1 0 0,0 1 0 0 0,0 0 1 0 0,0 0-1 0 0,0 0 0 0 0,0 0 1 0 0,0-1-1 0 0,0 1 0 0 0,0 0 1 0 0,0 0-1 0 0,0 0 0 0 0,0 0 1 0 0,0 0-1 0 0,0-1 0 0 0,0 1 1 0 0,0 0-1 0 0,0 0 0 0 0,0 0 1 0 0,0 0-1 0 0,0 0 0 0 0,0-1 1 0 0,1 1-1 0 0,-1 0 0 0 0,0 0 1 0 0,0 0-1 0 0,0 0 0 0 0,0 0 1 0 0,0 0-1 0 0,0 0 0 0 0,1 0 1 0 0,-1 0-1 0 0,0-1 0 0 0,0 1 1 0 0,0 0-1 0 0,0 0 0 0 0,1 0 1 0 0,-1 0-81 0 0,35-22-2313 0 0,-28 18 2159 0 0,0 0 0 0 0,-1 0 0 0 0,1 0 0 0 0,-1-1 0 0 0,0 0 1 0 0,9-10-1 0 0,-12 4-297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6:15.2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287 11 80 0 0,'-1'0'24'0'0,"1"-1"1"0"0,0 1-1 0 0,0 0 1 0 0,0-1-1 0 0,0 1 0 0 0,0 0 1 0 0,0-1-1 0 0,-1 1 1 0 0,1 0-1 0 0,0 0 1 0 0,0-1-1 0 0,0 1 0 0 0,-1 0 1 0 0,1 0-1 0 0,0 0 1 0 0,0-1-1 0 0,-1 1 0 0 0,1 0 1 0 0,0 0-1 0 0,0 0 1 0 0,-1 0-1 0 0,1-1 0 0 0,0 1 1 0 0,-1 0-1 0 0,1 0 1 0 0,0 0-1 0 0,-1 0 1 0 0,1 0-1 0 0,0 0 0 0 0,-1 0 1 0 0,1 0-1 0 0,0 0 1 0 0,-1 0-1 0 0,1 0 0 0 0,0 0 1 0 0,0 0-1 0 0,-1 0 1 0 0,0 0-1 0 0,1 1 2 0 0,0-1 0 0 0,0 0-1 0 0,-1 0 1 0 0,1 0 0 0 0,0 0 0 0 0,-1 0-1 0 0,1 0 1 0 0,0 0 0 0 0,0 0-1 0 0,-1 0 1 0 0,1 0 0 0 0,0 0 0 0 0,-1 0-1 0 0,1 0 1 0 0,0 0 0 0 0,0 0 0 0 0,-1-1-1 0 0,-3-4 4550 0 0,1 10-3394 0 0,2-5-1114 0 0,1 0 0 0 0,-1 0 1 0 0,0 0-1 0 0,0 0 0 0 0,1 1 1 0 0,-1-1-1 0 0,0 0 0 0 0,0 1 1 0 0,1-1-1 0 0,-1 1 0 0 0,0-1 1 0 0,1 1-1 0 0,-1-1 0 0 0,0 1 1 0 0,1-1-1 0 0,-1 1 0 0 0,1-1 1 0 0,-2 2-1 0 0,0 20 2229 0 0,2-19-2112 0 0,0 8 865 0 0,-1-8-900 0 0,1 0 0 0 0,-1-1 0 0 0,1 1 0 0 0,0-1 0 0 0,0 1 0 0 0,0-1 0 0 0,1 1 0 0 0,-1 0 0 0 0,1-1-1 0 0,-1 1 1 0 0,1-1 0 0 0,2 5 0 0 0,0-2 4 0 0,-2-4-126 0 0,0 0 0 0 0,1 0 1 0 0,-1 0-1 0 0,0 0 0 0 0,-1 1 0 0 0,1-1 1 0 0,0 0-1 0 0,0 0 0 0 0,0 1 0 0 0,-1-1 1 0 0,1 1-1 0 0,-1-1 0 0 0,1 1 1 0 0,-1-1-1 0 0,0 1 0 0 0,1-1 0 0 0,-1 1 1 0 0,0-1-1 0 0,0 1 0 0 0,0-1 0 0 0,0 1 1 0 0,0-1-1 0 0,-1 1 0 0 0,1 0 1 0 0,0-1-1 0 0,-1 1 0 0 0,1-1 0 0 0,-2 2 1 0 0,-3 6 23 0 0,4-8-43 0 0,-1 1 0 0 0,1 0 0 0 0,0 0 0 0 0,0 0 0 0 0,0 0 0 0 0,0 0 1 0 0,1 0-1 0 0,-1 0 0 0 0,0 1 0 0 0,1-1 0 0 0,0 0 0 0 0,-1 0 0 0 0,1 0 0 0 0,0 1 0 0 0,0 1 0 0 0,1 6 7 0 0,0-6-11 0 0,-1-1 1 0 0,0 0-1 0 0,1 0 0 0 0,-1 0 0 0 0,-1 0 0 0 0,1 0 1 0 0,0 1-1 0 0,-1-1 0 0 0,1 0 0 0 0,-1 0 1 0 0,-2 5-1 0 0,-2-3 1 0 0,4-4-6 0 0,0-1 0 0 0,0 1 1 0 0,1 0-1 0 0,-1-1 0 0 0,0 1 1 0 0,1 0-1 0 0,-1 0 0 0 0,0 0 1 0 0,1 0-1 0 0,-1 0 0 0 0,1 0 1 0 0,-1 0-1 0 0,1 0 0 0 0,-1 0 1 0 0,1 0-1 0 0,0 0 0 0 0,0 0 0 0 0,0 0 1 0 0,-1 0-1 0 0,1 2 0 0 0,0-3 2 0 0,0 1-1 0 0,0 0 0 0 0,-1-1 0 0 0,1 1 0 0 0,0-1 0 0 0,0 1 0 0 0,-1-1 0 0 0,1 1 0 0 0,0-1 1 0 0,-1 1-1 0 0,1-1 0 0 0,-1 1 0 0 0,1-1 0 0 0,-1 0 0 0 0,1 1 0 0 0,-1-1 0 0 0,1 0 0 0 0,-1 1 1 0 0,1-1-1 0 0,-1 0 0 0 0,1 1 0 0 0,-1-1 0 0 0,1 0 0 0 0,-1 0 0 0 0,0 0 0 0 0,1 0 0 0 0,-1 0 1 0 0,1 0-1 0 0,-1 0 0 0 0,0 0 0 0 0,-1 1 1 0 0,-7 3 36 0 0,-23-2-1 0 0,-3-7-1508 0 0,32 5 493 0 0,-16 0-1718 0 0,9 0 1453 0 0,1 1-1 0 0,0 0 1 0 0,0 1 0 0 0,0 0-1 0 0,-15 5 1 0 0,-2 1-211 0 0,7-3 407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6:19.8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136 591 512 0 0,'0'0'25'0'0,"0"0"1"0"0,0 0-1 0 0,0-1 0 0 0,0 1 1 0 0,0 0-1 0 0,0 0 0 0 0,0 0 1 0 0,0 0-1 0 0,0 0 1 0 0,0 0-1 0 0,0 0 0 0 0,0-1 1 0 0,0 1-1 0 0,0 0 0 0 0,0 0 1 0 0,0 0-1 0 0,0 0 0 0 0,0 0 1 0 0,0 0-1 0 0,0 0 0 0 0,0-1 1 0 0,0 1-1 0 0,0 0 0 0 0,0 0 1 0 0,0 0-1 0 0,0 0 0 0 0,0 0 1 0 0,0 0-1 0 0,0-1 0 0 0,0 1 1 0 0,0 0-1 0 0,0 0 0 0 0,0 0 1 0 0,0 0-1 0 0,0 0 1 0 0,0 0-1 0 0,0 0 0 0 0,-1 0 1 0 0,1 0-1 0 0,0 0 0 0 0,0-1 1 0 0,0 1-1 0 0,0 0 0 0 0,0 0 1 0 0,0 0-1 0 0,0 0 0 0 0,-1 0 1 0 0,1 0-1 0 0,0 0 0 0 0,0 0 1 0 0,0 0-1 0 0,0 0 0 0 0,0 0 1 0 0,0 0-1 0 0,-1 0 0 0 0,1 0 1 0 0,0 0-1 0 0,0 0 0 0 0,0 0 1 0 0,0 0-1 0 0,0 0 1 0 0,-1 0-1 0 0,-1 0 239 0 0,2 0-218 0 0,-1 0 1 0 0,1 1 0 0 0,-1-1-1 0 0,1 0 1 0 0,-1 0-1 0 0,1 0 1 0 0,-1 0 0 0 0,1 0-1 0 0,-1 0 1 0 0,1 0 0 0 0,-1-1-1 0 0,1 1 1 0 0,0 0 0 0 0,-1 0-1 0 0,1 0 1 0 0,-1 0 0 0 0,1 0-1 0 0,-1-1 1 0 0,1 1-1 0 0,0 0 1 0 0,-1-1 0 0 0,1 1-1 0 0,0 0 1 0 0,-1 0 0 0 0,1-1-1 0 0,0 1 1 0 0,-1-1 0 0 0,1 1-1 0 0,0 0 1 0 0,-1-1-1 0 0,1 1 1 0 0,0-1 0 0 0,0 0-1 0 0,0 1-23 0 0,-1 0 1 0 0,1-1-1 0 0,0 1 0 0 0,0-1 0 0 0,0 1 0 0 0,0 0 0 0 0,0-1 0 0 0,0 1 0 0 0,-1 0 0 0 0,1 0 1 0 0,0-1-1 0 0,0 1 0 0 0,0 0 0 0 0,-1-1 0 0 0,1 1 0 0 0,0 0 0 0 0,0 0 0 0 0,-1-1 0 0 0,1 1 1 0 0,0 0-1 0 0,-1 0 0 0 0,1 0 0 0 0,0 0 0 0 0,-1-1 0 0 0,1 1 0 0 0,0 0 0 0 0,-1 0 0 0 0,1 0 1 0 0,0 0-1 0 0,-1 0 0 0 0,1 0 0 0 0,-1 0 1 0 0,1 0 1 0 0,-1 0 0 0 0,1-1-1 0 0,-1 1 1 0 0,0 0 0 0 0,1 0-1 0 0,-1 0 1 0 0,1-1-1 0 0,0 1 1 0 0,-1 0 0 0 0,1 0-1 0 0,-1-1 1 0 0,1 1-1 0 0,-1-1 1 0 0,1 1 0 0 0,0 0-1 0 0,-1-1 1 0 0,1 1-1 0 0,0-1 1 0 0,-1 1 0 0 0,1 0-1 0 0,0-1 1 0 0,0 1-1 0 0,-1-1 1 0 0,1 1 0 0 0,0-1-1 0 0,0 1 1 0 0,0-1-1 0 0,0 0 1 0 0,0 1 0 0 0,0-1-1 0 0,-1 1 1 0 0,1-1 0 0 0,1 0-7 0 0,-1 0 1 0 0,0 1 0 0 0,0-1 0 0 0,0 1 0 0 0,-1-1 0 0 0,1 0 0 0 0,0 1 0 0 0,0-1 0 0 0,0 1 0 0 0,0-1 0 0 0,0 0 0 0 0,-1 1-1 0 0,1-1 1 0 0,0 1 0 0 0,-1-1 0 0 0,1 1 0 0 0,0-1 0 0 0,-1 1 0 0 0,1-1 0 0 0,-1 1 0 0 0,1 0 0 0 0,0-1 0 0 0,-1 1 0 0 0,1-1 0 0 0,-1 1-1 0 0,1 0 1 0 0,-1 0 0 0 0,1-1 0 0 0,-2 1 0 0 0,2 0-12 0 0,-1-1 0 0 0,0 1 0 0 0,1 0 0 0 0,-1-1 0 0 0,1 1 0 0 0,-1-1 0 0 0,1 1 0 0 0,-1-1 0 0 0,1 1 0 0 0,-1-1 0 0 0,1 1 0 0 0,-1-1 0 0 0,1 1 0 0 0,0-1 0 0 0,-1 1 0 0 0,1-1 0 0 0,0 0 0 0 0,-1 1 0 0 0,1-1 0 0 0,0 0 0 0 0,0 1-1 0 0,0-1 1 0 0,-1 0 0 0 0,1 1 0 0 0,0-1 0 0 0,0 0 0 0 0,0 1 0 0 0,0-1 0 0 0,0-1 0 0 0,0-99 523 0 0,0 99-528 0 0,1 0 1 0 0,-1 0 0 0 0,0 1-1 0 0,0-1 1 0 0,1 0 0 0 0,-1 0-1 0 0,1 0 1 0 0,0 0-1 0 0,0 0 1 0 0,-1 1 0 0 0,1-1-1 0 0,0 0 1 0 0,2-2 0 0 0,3-6 14 0 0,39-103 285 0 0,-13 50 80 0 0,-29 46-188 0 0,0 1 33 0 0,3 9-115 0 0,-5 6-80 0 0,0 0 1 0 0,0 0-1 0 0,0 0 1 0 0,0 0-1 0 0,-1 0 1 0 0,1 0 0 0 0,0 0-1 0 0,-1 0 1 0 0,1-1-1 0 0,-1 1 1 0 0,1 0-1 0 0,-1 0 1 0 0,0-1-1 0 0,1 1 1 0 0,-1 0 0 0 0,0-1-1 0 0,0 1 1 0 0,0 0-1 0 0,0-3 1 0 0,0 4-17 0 0,0-1-1 0 0,0 1 1 0 0,0-1 0 0 0,0 0 0 0 0,0 1-1 0 0,0-1 1 0 0,0 1 0 0 0,0-1 0 0 0,1 0 0 0 0,-1 1-1 0 0,0-1 1 0 0,0 1 0 0 0,1-1 0 0 0,-1 1-1 0 0,0-1 1 0 0,1 1 0 0 0,-1-1 0 0 0,0 1-1 0 0,1-1 1 0 0,-1 1 0 0 0,1 0 0 0 0,-1-1 0 0 0,1 1-1 0 0,-1 0 1 0 0,1-1 0 0 0,-1 1 0 0 0,2-1-1 0 0,-2 1 23 0 0,1 0 0 0 0,0-1 0 0 0,-1 1 0 0 0,1-1 0 0 0,0 1 0 0 0,-1-1 0 0 0,1 1 0 0 0,-1-1 0 0 0,1 1 0 0 0,-1-1 0 0 0,1 0 0 0 0,-1 1 0 0 0,1-1 0 0 0,-1 1 0 0 0,0-1 0 0 0,1 0 0 0 0,-1 0 0 0 0,0 1 0 0 0,1-1 0 0 0,-1 0 0 0 0,0 0 0 0 0,0 1 0 0 0,0-1 0 0 0,0 0 0 0 0,0 0 0 0 0,0 1 0 0 0,0-3 0 0 0,0 2-32 0 0,0 1 1 0 0,-1-1-1 0 0,1 0 1 0 0,0 0-1 0 0,0 0 1 0 0,0 0-1 0 0,0 0 1 0 0,0 1 0 0 0,0-1-1 0 0,1 0 1 0 0,-1 0-1 0 0,0 0 1 0 0,0 0-1 0 0,0 1 1 0 0,1-1-1 0 0,-1 0 1 0 0,1 0-1 0 0,-1 1 1 0 0,0-1 0 0 0,1 0-1 0 0,-1 0 1 0 0,1 1-1 0 0,0-1 1 0 0,-1 1-1 0 0,1-1 1 0 0,-1 0-1 0 0,1 1 1 0 0,0-1-1 0 0,-1 1 1 0 0,1-1-1 0 0,0 1 1 0 0,0 0 0 0 0,0-1-1 0 0,-1 1 1 0 0,1 0-1 0 0,0 0 1 0 0,1-1-1 0 0,-2 1-6 0 0,0 0-1 0 0,1 0 0 0 0,-1 0 0 0 0,0 0 1 0 0,0-1-1 0 0,1 1 0 0 0,-1 0 1 0 0,0 0-1 0 0,0 0 0 0 0,0 0 1 0 0,1-1-1 0 0,-1 1 0 0 0,0 0 0 0 0,0 0 1 0 0,0-1-1 0 0,0 1 0 0 0,0 0 1 0 0,1 0-1 0 0,-1-1 0 0 0,0 1 0 0 0,0 0 1 0 0,0 0-1 0 0,0-1 0 0 0,0 1 1 0 0,0 0-1 0 0,0 0 0 0 0,0-1 1 0 0,0 1-1 0 0,0 0 0 0 0,0-1 0 0 0,0 1 1 0 0,0 0-1 0 0,0 0 0 0 0,0-1 1 0 0,-1 1-1 0 0,1-1 1 0 0,0 1-1 0 0,0 0 1 0 0,0-1-1 0 0,0 1 1 0 0,0 0-1 0 0,0-1 0 0 0,0 1 1 0 0,0 0-1 0 0,0-1 1 0 0,0 1-1 0 0,0 0 1 0 0,0-1-1 0 0,1 1 1 0 0,-1 0-1 0 0,0-1 1 0 0,0 1-1 0 0,0 0 1 0 0,0-1-1 0 0,1 1 1 0 0,-1 0-1 0 0,0-1 1 0 0,0 1-1 0 0,0 0 1 0 0,1 0-1 0 0,-1-1 1 0 0,13-3-4 0 0,-13 4 5 0 0,0 0 0 0 0,1-1-1 0 0,-1 1 1 0 0,0 0 0 0 0,0 0 0 0 0,1 0-1 0 0,-1 0 1 0 0,0 0 0 0 0,0 0-1 0 0,0-1 1 0 0,0 1 0 0 0,1 0-1 0 0,-1 0 1 0 0,0 0 0 0 0,0-1 0 0 0,0 1-1 0 0,0 0 1 0 0,0 0 0 0 0,0 0-1 0 0,1-1 1 0 0,-1 1 0 0 0,0 0-1 0 0,0 0 1 0 0,0-1 0 0 0,0 1 0 0 0,0 0-1 0 0,0 0 1 0 0,0-1 0 0 0,0 1-1 0 0,0 0 1 0 0,0 0 0 0 0,0-1-1 0 0,0 1 1 0 0,0 0 0 0 0,0 0 0 0 0,0-1-1 0 0,0 1 1 0 0,-1 0 0 0 0,1 0-1 0 0,0 0 1 0 0,0-1 0 0 0,0 1-1 0 0,0 0 1 0 0,0 0 0 0 0,-1 0 0 0 0,1-1-1 0 0,0 1 1 0 0,0 0 0 0 0,0 0-1 0 0,0 0 1 0 0,-1 0 0 0 0,1 0 0 0 0,0-1-1 0 0,0 1 1 0 0,-1 0 0 0 0,1 0-1 0 0,-61 24-1099 0 0,35-12 971 0 0,-37 10-1 0 0,35-12 120 0 0,21-8 8 0 0,0 1-1 0 0,-1-1 1 0 0,1 0 0 0 0,-9 1 0 0 0,13-3 15 0 0,0 0 1 0 0,2 0-11 0 0,1 0 0 0 0,-1 0 0 0 0,0 0 0 0 0,1 0 0 0 0,-1 0 0 0 0,0 0 0 0 0,1 0-1 0 0,-1-1 1 0 0,0 1 0 0 0,1 0 0 0 0,-1 0 0 0 0,0 0 0 0 0,1-1 0 0 0,-1 1 0 0 0,1 0 0 0 0,-1-1 0 0 0,0 1 0 0 0,1 0-1 0 0,-1-1 1 0 0,1 1 0 0 0,-1-1 0 0 0,1 1 0 0 0,0-1 0 0 0,-1 1 0 0 0,1-1 0 0 0,-1 1 0 0 0,1-1 0 0 0,0 0 0 0 0,-1 1-1 0 0,1-1 1 0 0,0 1 0 0 0,0-1 0 0 0,0 0 0 0 0,-1 1 0 0 0,1-1 0 0 0,0 0 0 0 0,0 1 0 0 0,0-1 0 0 0,0 0-1 0 0,0 1 1 0 0,0-1 0 0 0,0 0 0 0 0,0 1 0 0 0,0-1 0 0 0,1 0 0 0 0,-1 1 0 0 0,0-1 0 0 0,0 0 0 0 0,1 1 0 0 0,-1-1-1 0 0,0 1 1 0 0,1-1 0 0 0,-1 0 0 0 0,0 1 0 0 0,1-1 0 0 0,-1 1 0 0 0,1-1 0 0 0,5-4 46 0 0,-6 5-39 0 0,1-1 0 0 0,0 1-1 0 0,0 0 1 0 0,-1-1 0 0 0,1 0 0 0 0,-1 1-1 0 0,1-1 1 0 0,0 1 0 0 0,-1-1 0 0 0,1 0 0 0 0,-1 1-1 0 0,1-1 1 0 0,-1 0 0 0 0,0 0 0 0 0,1 1-1 0 0,-1-1 1 0 0,0 0 0 0 0,0 0 0 0 0,1 0 0 0 0,-1 0-1 0 0,0 1 1 0 0,0-3 0 0 0,0 2 3 0 0,0 1 1 0 0,0-1-1 0 0,0 0 1 0 0,1 0-1 0 0,-1 0 1 0 0,0 1-1 0 0,0-1 1 0 0,1 0-1 0 0,-1 0 1 0 0,0 1-1 0 0,1-1 1 0 0,-1 0-1 0 0,1 0 1 0 0,-1 1-1 0 0,1-1 1 0 0,-1 1-1 0 0,1-1 1 0 0,-1 0-1 0 0,1 1 1 0 0,0-1-1 0 0,-1 1 1 0 0,2-1-1 0 0,4-5 112 0 0,-1-2 58 0 0,16-14 533 0 0,-16 18-557 0 0,-4 4-138 0 0,-1 0 0 0 0,1 0 0 0 0,0-1 0 0 0,-1 1 0 0 0,1 0 0 0 0,-1 0 0 0 0,1-1 0 0 0,-1 1 0 0 0,0 0 0 0 0,1-1 0 0 0,-1 1 0 0 0,1-1 0 0 0,-1 1 0 0 0,1 0 0 0 0,-1-1 0 0 0,0 1 0 0 0,1-1 0 0 0,-1 1 0 0 0,0-1 0 0 0,0 1-1 0 0,1-1 1 0 0,-1 0 0 0 0,0 1 0 0 0,0-1 0 0 0,0 1 0 0 0,0-1 0 0 0,0 1 0 0 0,0-2 0 0 0,1 2 7 0 0,-1-1 0 0 0,0 1 0 0 0,0-1 0 0 0,0 1 0 0 0,1-1 1 0 0,-1 1-1 0 0,0-1 0 0 0,1 1 0 0 0,-1-1 0 0 0,0 1 0 0 0,1-1 0 0 0,-1 1 0 0 0,1-1 0 0 0,-1 1 0 0 0,1 0 0 0 0,-1-1 0 0 0,1 1 0 0 0,-1 0 0 0 0,1-1 0 0 0,-1 1 0 0 0,1 0 0 0 0,-1 0 0 0 0,1-1 0 0 0,0 1 0 0 0,-1 0 0 0 0,1 0 0 0 0,-1 0 0 0 0,1 0 0 0 0,0 0 0 0 0,0 0 0 0 0,0 0 100 0 0,-1 0-113 0 0,1 0 1 0 0,-1 0 0 0 0,0 0-1 0 0,0 0 1 0 0,0 0 0 0 0,0 0-1 0 0,0 0 1 0 0,0 0 0 0 0,1 0-1 0 0,-1 0 1 0 0,0 0 0 0 0,0-1-1 0 0,0 1 1 0 0,0 0 0 0 0,0 0-1 0 0,0 0 1 0 0,1 0 0 0 0,-1 0-1 0 0,0 0 1 0 0,0 0 0 0 0,0 0 0 0 0,0 0-1 0 0,0 0 1 0 0,0-1 0 0 0,0 1-1 0 0,0 0 1 0 0,0 0 0 0 0,0 0-1 0 0,0 0 1 0 0,0 0 0 0 0,1 0-1 0 0,-1 0 1 0 0,0-1 0 0 0,0 1-1 0 0,0 0 1 0 0,0 0 0 0 0,0 0-1 0 0,0 0 1 0 0,0 0 0 0 0,0 0 0 0 0,0-1-1 0 0,0 1 1 0 0,0 0 0 0 0,0 0-1 0 0,-1 0 1 0 0,5-3 2001 0 0,85 15-1963 0 0,-74-10-427 0 0,-1 0 0 0 0,1 2-1 0 0,-1-1 1 0 0,1 2 0 0 0,15 6 0 0 0,-10-1-2251 0 0,0 0 1 0 0,31 22 0 0 0,-13-10-794 0 0,-19-11 2049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6:20.6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69 180 368 0 0,'0'-3'136'0'0,"0"1"-1"0"0,-1-1 1 0 0,1 1-1 0 0,-1 0 1 0 0,0-1-1 0 0,0 1 1 0 0,1 0-1 0 0,-1-1 1 0 0,-1 1-1 0 0,1 0 1 0 0,0 0 0 0 0,0 0-1 0 0,-1 0 1 0 0,1 0-1 0 0,-1 0 1 0 0,-3-2-1 0 0,3 2-65 0 0,1 1-1 0 0,-1-1 1 0 0,1 1-1 0 0,-1-1 1 0 0,1 0-1 0 0,0 1 1 0 0,0-1-1 0 0,0 0 1 0 0,0 0-1 0 0,0 0 1 0 0,0 0-1 0 0,0 0 1 0 0,1 0-1 0 0,-1 0 1 0 0,1 0-1 0 0,-1-4 1 0 0,1 5-18 0 0,0-1 0 0 0,0 1-1 0 0,-1-1 1 0 0,1 1 0 0 0,0-1 0 0 0,-1 1 0 0 0,1 0 0 0 0,-1-1 0 0 0,1 1 0 0 0,-1 0 0 0 0,0-1 0 0 0,0 1 0 0 0,1 0 0 0 0,-1 0 0 0 0,-1-2-1 0 0,1 2 27 0 0,0 0-1 0 0,0-1 1 0 0,0 1-1 0 0,0-1 1 0 0,0 1-1 0 0,0-1 0 0 0,1 1 1 0 0,-1-1-1 0 0,0 0 1 0 0,1 1-1 0 0,0-1 1 0 0,-1 0-1 0 0,1 1 0 0 0,0-1 1 0 0,0-2-1 0 0,0 3-33 0 0,0 1-1 0 0,0-1 0 0 0,0 0 1 0 0,0 0-1 0 0,0 0 1 0 0,0 0-1 0 0,-1 0 0 0 0,1 1 1 0 0,0-1-1 0 0,0 0 0 0 0,-1 0 1 0 0,1 0-1 0 0,0 1 1 0 0,-1-1-1 0 0,1 0 0 0 0,-1 1 1 0 0,1-1-1 0 0,-1 0 1 0 0,1 1-1 0 0,-1-1 0 0 0,0 0 1 0 0,-1 0-1 0 0,0-3 427 0 0,10-4-19 0 0,-8 7-397 0 0,0 1-1 0 0,1-1 1 0 0,-1 1-1 0 0,0 0 1 0 0,1-1-1 0 0,-1 1 1 0 0,0-1 0 0 0,0 0-1 0 0,0 1 1 0 0,1-1-1 0 0,-1 1 1 0 0,0-1-1 0 0,0 1 1 0 0,0-1-1 0 0,0 1 1 0 0,0-1 0 0 0,0 0-1 0 0,0 1 1 0 0,0-1-1 0 0,0 1 1 0 0,0-1-1 0 0,-1 0-29 0 0,1 1 0 0 0,0 0 0 0 0,0-1 0 0 0,0 1 0 0 0,0 0 0 0 0,0 0 0 0 0,0-1 0 0 0,0 1 0 0 0,0 0-1 0 0,0-1 1 0 0,0 1 0 0 0,0 0 0 0 0,0-1 0 0 0,0 1 0 0 0,0 0 0 0 0,0-1 0 0 0,0 1 0 0 0,0 0 0 0 0,1 0 0 0 0,-1-1 0 0 0,0 1 0 0 0,0 0-1 0 0,0 0 1 0 0,0-1 0 0 0,1 1 0 0 0,-1 0 0 0 0,0 0 0 0 0,0-1 0 0 0,0 1 0 0 0,1 0 0 0 0,-1 0 0 0 0,0 0 0 0 0,1-1 0 0 0,8 0 56 0 0,0 0 0 0 0,0 1 1 0 0,0-1-1 0 0,0 2 1 0 0,0-1-1 0 0,12 3 1 0 0,50 12-36 0 0,-56-10 17 0 0,-1 0-1 0 0,0 1 0 0 0,0 0 0 0 0,-1 1 1 0 0,0 0-1 0 0,22 16 0 0 0,-31-18-6 0 0,1-1 0 0 0,-1 1 0 0 0,0 0-1 0 0,0 0 1 0 0,-1 0 0 0 0,0 0 0 0 0,5 10 0 0 0,-7-13-43 0 0,-1 0-1 0 0,1 0 1 0 0,-1 0 0 0 0,1 0 0 0 0,-1 0 0 0 0,0 0 0 0 0,0 0-1 0 0,0 0 1 0 0,0 0 0 0 0,0 0 0 0 0,0 0 0 0 0,-1 0 0 0 0,1 0 0 0 0,-1 0-1 0 0,1 0 1 0 0,-1 0 0 0 0,0 0 0 0 0,0 0 0 0 0,0 0 0 0 0,0 0 0 0 0,0 0-1 0 0,-1 1 1 0 0,-4 8 16 0 0,4-6-19 0 0,0 0-1 0 0,0-1 0 0 0,-1 1 1 0 0,0-1-1 0 0,0 0 0 0 0,0 1 1 0 0,0-1-1 0 0,-1-1 0 0 0,0 1 1 0 0,1 0-1 0 0,-6 3 0 0 0,-45 30-14 0 0,53-35 12 0 0,-1-1-1 0 0,1 0 0 0 0,0 1 1 0 0,-1-1-1 0 0,1 0 1 0 0,-1 0-1 0 0,0 0 0 0 0,1 0 1 0 0,-1 0-1 0 0,0 0 0 0 0,1 0 1 0 0,-1-1-1 0 0,0 1 0 0 0,0-1 1 0 0,0 1-1 0 0,0-1 0 0 0,1 1 1 0 0,-1-1-1 0 0,0 0 0 0 0,0 0 1 0 0,0 0-1 0 0,0 0 1 0 0,0-1-1 0 0,0 1 0 0 0,0 0 1 0 0,1-1-1 0 0,-1 1 0 0 0,0-1 1 0 0,0 0-1 0 0,0 0 0 0 0,1 1 1 0 0,-1-1-1 0 0,0 0 0 0 0,1 0 1 0 0,-3-2-1 0 0,-2-4 58 0 0,-15-15 142 0 0,21 21-193 0 0,-1 0 0 0 0,0 0-1 0 0,1 1 1 0 0,-1-1 0 0 0,1 0 0 0 0,-1 0 0 0 0,1 0-1 0 0,-1 0 1 0 0,1-1 0 0 0,0 1 0 0 0,-1 0 0 0 0,1 0-1 0 0,0 0 1 0 0,0 0 0 0 0,0 0 0 0 0,0 0 0 0 0,0 0-1 0 0,0-1 1 0 0,0 1 0 0 0,0 0 0 0 0,0 0 0 0 0,1-2-1 0 0,4-6 67 0 0,-3 7-53 0 0,-1 0 1 0 0,0 0-1 0 0,1-1 1 0 0,-1 1 0 0 0,0 0-1 0 0,-1-1 1 0 0,1 1 0 0 0,0-1-1 0 0,-1 1 1 0 0,1-1 0 0 0,-1-4-1 0 0,0 4-2 0 0,1 0-1 0 0,-1 1 0 0 0,0-1 1 0 0,1 0-1 0 0,0 0 0 0 0,0 1 1 0 0,0-1-1 0 0,0 1 0 0 0,0-1 1 0 0,2-2-1 0 0,-2 2-6 0 0,1 1 0 0 0,-1-1 0 0 0,0 1 0 0 0,0-1 0 0 0,0 0 0 0 0,-1 1 0 0 0,1-1 0 0 0,0 0 0 0 0,-1 1 0 0 0,0-4 0 0 0,0-19-5 0 0,0-35-2678 0 0,19 64-867 0 0,115 34-1649 0 0,-115-32 4348 0 0,0 4 48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6:20.97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12 184 0 0,'19'0'8365'0'0,"-16"0"-9714"0"0,-2 0 1295 0 0,6 0-680 0 0,0 0-1 0 0,-1-1 1 0 0,1 1 0 0 0,-1-1 0 0 0,11-3-1 0 0,-11 0-508 0 0,10 3 110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6:21.38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289 220 532 0 0,'-3'-1'853'0'0,"-20"-5"452"0"0,-29-2 0 0 0,35 6-1000 0 0,11 1-252 0 0,-27-4 220 0 0,-34-9 0 0 0,59 12-261 0 0,1 0 1 0 0,0 0-1 0 0,1-1 0 0 0,-1 0 0 0 0,0 0 1 0 0,1-1-1 0 0,-1 1 0 0 0,1-1 0 0 0,0-1 1 0 0,-9-8-1 0 0,14 11-5 0 0,0 0 0 0 0,0-1 0 0 0,1 1 0 0 0,-1 0 0 0 0,0-1 0 0 0,1 1 0 0 0,0-1 1 0 0,0 1-1 0 0,0-1 0 0 0,0 1 0 0 0,0 0 0 0 0,0-1 0 0 0,1-3 0 0 0,0-6 67 0 0,-1 10-63 0 0,-1 1 0 0 0,1 0 0 0 0,0-1 0 0 0,0 1-1 0 0,0 0 1 0 0,0-1 0 0 0,0 1 0 0 0,1-1 0 0 0,-1 1 0 0 0,0 0 0 0 0,1-1-1 0 0,-1 1 1 0 0,0 0 0 0 0,1-1 0 0 0,0 1 0 0 0,-1 0 0 0 0,1 0 0 0 0,0 0 0 0 0,0-1-1 0 0,-1 1 1 0 0,1 0 0 0 0,0 0 0 0 0,0 0 0 0 0,0 0 0 0 0,1 0 0 0 0,-1 1-1 0 0,0-1 1 0 0,0 0 0 0 0,0 0 0 0 0,2 0 0 0 0,13-11 218 0 0,-15 10-181 0 0,1 0 0 0 0,0 1-1 0 0,-1 0 1 0 0,1-1 0 0 0,0 1 0 0 0,-1 0-1 0 0,1 0 1 0 0,0 0 0 0 0,0 0 0 0 0,3-1 0 0 0,25-9 532 0 0,-25 9-416 0 0,0-1 0 0 0,0 1-1 0 0,0 0 1 0 0,0 1-1 0 0,0 0 1 0 0,0-1 0 0 0,1 2-1 0 0,-1-1 1 0 0,0 0-1 0 0,10 1 1 0 0,-1 3 212 0 0,1 0-1 0 0,0 0 1 0 0,-1 1 0 0 0,1 1 0 0 0,-1 1 0 0 0,0 0-1 0 0,-1 1 1 0 0,25 15 0 0 0,-33-17-234 0 0,-1-1 0 0 0,0 1 0 0 0,0 0-1 0 0,0 0 1 0 0,-1 0 0 0 0,1 0 0 0 0,3 10 0 0 0,-6-12-96 0 0,1 0-1 0 0,-1 0 1 0 0,-1 0 0 0 0,1 0-1 0 0,0 0 1 0 0,-1 0 0 0 0,0 0-1 0 0,1 0 1 0 0,-1 1 0 0 0,0-1-1 0 0,-1 0 1 0 0,1 0-1 0 0,-1 0 1 0 0,1 0 0 0 0,-3 5-1 0 0,-1 4 97 0 0,0-1-1 0 0,-11 18 0 0 0,4-7-40 0 0,11-22-100 0 0,-2 5-10 0 0,0 0-1 0 0,0 0 0 0 0,-1 0 1 0 0,1 0-1 0 0,-1 0 1 0 0,0-1-1 0 0,-1 0 0 0 0,1 1 1 0 0,-1-1-1 0 0,0 0 0 0 0,-5 4 1 0 0,-9 15-506 0 0,16-20 382 0 0,1 0 0 0 0,-1-1-1 0 0,0 1 1 0 0,0-1 0 0 0,0 1-1 0 0,0-1 1 0 0,-5 4 0 0 0,-7 3-567 0 0,-7 5-761 0 0,17-9 1057 0 0,-1 3-894 0 0,-1 0 0 0 0,0-1 0 0 0,-11 12-1 0 0,16-19 1189 0 0,1 1 1 0 0,-1-1-1 0 0,1 1 0 0 0,0-1 0 0 0,-1 1 0 0 0,1-1 0 0 0,0 1 0 0 0,0 0 0 0 0,-1-1 0 0 0,1 1 0 0 0,0-1 0 0 0,0 1 0 0 0,0-1 0 0 0,0 1 0 0 0,0 0 0 0 0,0-1 0 0 0,0 1 0 0 0,0 0 0 0 0,0-1 0 0 0,0 1 0 0 0,0-1 0 0 0,0 2 0 0 0,1-1-203 0 0,-1 1-923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6:22.6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2 441 596 0 0,'0'0'2736'0'0,"-1"-1"-2680"0"0,1 1 0 0 0,0 0 0 0 0,0-1-1 0 0,0 1 1 0 0,0 0 0 0 0,0-1 0 0 0,0 1 0 0 0,0-1-1 0 0,0 1 1 0 0,0 0 0 0 0,0-1 0 0 0,0 1-1 0 0,0 0 1 0 0,0-1 0 0 0,0 1 0 0 0,0 0-1 0 0,0-1 1 0 0,0 1 0 0 0,1 0 0 0 0,-1-1 0 0 0,0 1-1 0 0,0 0 1 0 0,0-1 0 0 0,0 1 0 0 0,1 0-1 0 0,-1-1 1 0 0,0 1 0 0 0,0 0 0 0 0,1 0 0 0 0,-1-1-1 0 0,1 1 1 0 0,5-4 276 0 0,0 0 0 0 0,-1-1 1 0 0,1 1-1 0 0,6-9 0 0 0,26-21 555 0 0,-35 32-833 0 0,-1 0 0 0 0,1 0 1 0 0,-1-1-1 0 0,0 0 1 0 0,1 1-1 0 0,-1-1 0 0 0,0 0 1 0 0,1-3-1 0 0,13-16 170 0 0,-2 9-83 0 0,-8 8-91 0 0,-1 0 1 0 0,0 0-1 0 0,0 0 1 0 0,0 0-1 0 0,-1-1 1 0 0,6-10-1 0 0,-7 9 0 0 0,0 0 0 0 0,0 1 1 0 0,1-1-1 0 0,0 1 0 0 0,0 0 0 0 0,0 0 0 0 0,1 0 0 0 0,7-6 1 0 0,14-12 138 0 0,-18 18-130 0 0,-1 0 0 0 0,0-1 1 0 0,0 0-1 0 0,11-14 0 0 0,-14 15-37 0 0,0 0 1 0 0,1 1 0 0 0,-1-1-1 0 0,2 1 1 0 0,-1 0-1 0 0,0 0 1 0 0,1 1-1 0 0,0 0 1 0 0,0 0-1 0 0,8-4 1 0 0,11-5-105 0 0,36-11 1 0 0,-18 7-579 0 0,-36 15 102 0 0,0-1 0 0 0,1 1 0 0 0,0 1 0 0 0,-1-1 0 0 0,10 1 1 0 0,-14 1-478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6:23.0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 38 396 0 0,'0'-1'93'0'0,"0"1"-1"0"0,0-1 1 0 0,0 0-1 0 0,0 0 1 0 0,0 1 0 0 0,0-1-1 0 0,0 0 1 0 0,0 1 0 0 0,0-1-1 0 0,0 0 1 0 0,-1 0-1 0 0,1 1 1 0 0,0-1 0 0 0,0 0-1 0 0,-1 1 1 0 0,1-1-1 0 0,0 1 1 0 0,-1-1 0 0 0,1 0-1 0 0,-1 1 1 0 0,1-1 0 0 0,-1 1-1 0 0,1-1 1 0 0,-1 1-1 0 0,1-1 1 0 0,-1 1 0 0 0,0 0-1 0 0,1-1 1 0 0,-1 1-1 0 0,1 0 1 0 0,-1-1 0 0 0,-1 1-1 0 0,-2-2-80 0 0,4 1 31 0 0,-1 1 0 0 0,1 0 0 0 0,0 0-1 0 0,0 0 1 0 0,0 0 0 0 0,-1 0-1 0 0,1 0 1 0 0,0 0 0 0 0,0-1 0 0 0,0 1-1 0 0,-1 0 1 0 0,1 0 0 0 0,0 0 0 0 0,0 0-1 0 0,0-1 1 0 0,0 1 0 0 0,0 0-1 0 0,-1 0 1 0 0,1-1 0 0 0,0 1 0 0 0,0 0-1 0 0,0 0 1 0 0,0 0 0 0 0,0-1 0 0 0,0 1-1 0 0,0 0 1 0 0,0 0 0 0 0,0-1-1 0 0,0 1 1 0 0,0 0 0 0 0,0 0 0 0 0,0-1-1 0 0,0 1 1 0 0,0 0 0 0 0,0 0 0 0 0,0-1-1 0 0,0 1 1 0 0,0 0 0 0 0,0 0-1 0 0,0-1 1 0 0,0 1 0 0 0,1 0 0 0 0,-1 0-1 0 0,0 0 1 0 0,0-1 0 0 0,0 1 0 0 0,0 0-1 0 0,1 0 1 0 0,-1 0 0 0 0,0 0 0 0 0,0-1-1 0 0,0 1 1 0 0,1 0 0 0 0,-1 0-1 0 0,0 0 1 0 0,0 0 0 0 0,0 0 0 0 0,1 0-1 0 0,-1 0 1 0 0,0 0 0 0 0,0 0 0 0 0,1-1-1 0 0,-1 1 1 0 0,0 0 0 0 0,12-4 465 0 0,-9 3-117 0 0,16 1-317 0 0,-5 0-4 0 0,-6 0 27 0 0,-1 0 1 0 0,1 0-1 0 0,0 1 1 0 0,-1 0-1 0 0,14 4 0 0 0,-20-5-94 0 0,-1 1-1 0 0,0-1 0 0 0,1 1 1 0 0,-1-1-1 0 0,1 1 0 0 0,-1-1 1 0 0,0 1-1 0 0,0-1 0 0 0,1 1 1 0 0,-1 0-1 0 0,0-1 0 0 0,0 1 1 0 0,0 0-1 0 0,1-1 0 0 0,-1 1 1 0 0,0-1-1 0 0,0 1 0 0 0,0 0 0 0 0,0-1 1 0 0,0 1-1 0 0,0 0 0 0 0,0-1 1 0 0,-1 1-1 0 0,1 0 0 0 0,0-1 1 0 0,0 2-1 0 0,-1-1-1 0 0,1 0 0 0 0,0 0 0 0 0,0 0 0 0 0,0 0 1 0 0,-1 0-1 0 0,1 0 0 0 0,1 0 0 0 0,-1 0 0 0 0,0 0 0 0 0,0 1 0 0 0,0-1 0 0 0,0 0 0 0 0,1 0 1 0 0,-1 0-1 0 0,1 0 0 0 0,-1 0 0 0 0,1 1 0 0 0,1-1 0 0 0,-1 0 1 0 0,0 0-1 0 0,0 1 0 0 0,0-1 1 0 0,0 0-1 0 0,0 0 0 0 0,0 1 0 0 0,0-1 1 0 0,0 1-1 0 0,0-1 0 0 0,-1 1 1 0 0,1-1-1 0 0,0 3 0 0 0,1 29-538 0 0,-1-31 376 0 0,-1 1-1 0 0,0-1 0 0 0,0 1 0 0 0,-1-1 1 0 0,1 1-1 0 0,0-1 0 0 0,-1 1 0 0 0,0-1 0 0 0,1 0 1 0 0,-1 1-1 0 0,0-1 0 0 0,0 0 0 0 0,0 0 1 0 0,-1 1-1 0 0,1-1 0 0 0,0 0 0 0 0,-1 0 0 0 0,-2 2 1 0 0,4-4 69 0 0,0 1 1 0 0,-1-1-1 0 0,1 1 1 0 0,-1-1-1 0 0,1 1 1 0 0,0 0-1 0 0,0-1 1 0 0,-1 1-1 0 0,1-1 1 0 0,0 1-1 0 0,0 0 1 0 0,0-1-1 0 0,-1 1 1 0 0,1 0-1 0 0,0-1 1 0 0,0 1-1 0 0,0 0 1 0 0,0-1-1 0 0,0 1 1 0 0,1 0-1 0 0,-1 0 1 0 0,0 2-317 0 0,0 8-719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6:25.7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2656 1198 568 0 0,'-18'10'1729'0'0,"16"-9"-1522"0"0,0 1 1 0 0,0-1 0 0 0,0 1 0 0 0,0-1 0 0 0,0 0 0 0 0,0 0 0 0 0,0 0 0 0 0,0 0 0 0 0,-3 0 0 0 0,-16 5 478 0 0,1 0 279 0 0,0-1-1 0 0,-34 5 0 0 0,-4 2 194 0 0,37-7-562 0 0,-34 5 0 0 0,2-2-135 0 0,-27 4 51 0 0,-66-5-238 0 0,-312 18 250 0 0,271-24 29 0 0,103-1-440 0 0,-47-10-40 0 0,52 3-73 0 0,-112-17-10 0 0,141 16 24 0 0,-57-10-34 0 0,-120-38 0 0 0,131 35 32 0 0,23-3-5 0 0,-3-11 41 0 0,72 33-35 0 0,0-1 1 0 0,0 1 0 0 0,0 0-1 0 0,0-1 1 0 0,-5-5-1 0 0,6 5 19 0 0,-1 0 0 0 0,1 0 0 0 0,-1 1-1 0 0,0-1 1 0 0,-7-3 0 0 0,9 5-13 0 0,0 0 0 0 0,0-1-1 0 0,0 1 1 0 0,0-1 0 0 0,0 1 0 0 0,0-1 0 0 0,0 0 0 0 0,-2-2 0 0 0,-14-11 134 0 0,1 6-49 0 0,10 6-32 0 0,1-1 0 0 0,-1 1 0 0 0,0-1 0 0 0,1-1 0 0 0,0 1 0 0 0,0-1 0 0 0,-5-6 0 0 0,-3-6 410 0 0,11 14-398 0 0,0 1 0 0 0,1-1 0 0 0,0 0 0 0 0,-1 0 0 0 0,1 0 0 0 0,0 0 0 0 0,0-1 0 0 0,1 1-1 0 0,-1 0 1 0 0,1-1 0 0 0,-1 1 0 0 0,0-8 0 0 0,2 10-55 0 0,0-1 1 0 0,-1 1-1 0 0,1-1 0 0 0,0 1 0 0 0,0-1 0 0 0,-1 1 1 0 0,1-1-1 0 0,-1 1 0 0 0,1-1 0 0 0,-1 1 0 0 0,0 0 1 0 0,0-1-1 0 0,1 1 0 0 0,-1 0 0 0 0,-2-2 0 0 0,2 2-1 0 0,0 0-1 0 0,0-1 0 0 0,0 1 0 0 0,1 0 0 0 0,-1 0 0 0 0,0-1 1 0 0,1 1-1 0 0,-1-1 0 0 0,0 1 0 0 0,1 0 0 0 0,0-1 1 0 0,-1 1-1 0 0,1-1 0 0 0,0 1 0 0 0,0-3 0 0 0,0 0 46 0 0,-1 0 0 0 0,1 1 0 0 0,0-1-1 0 0,-1 0 1 0 0,0 0 0 0 0,0 1 0 0 0,0-1 0 0 0,0 1-1 0 0,-1-1 1 0 0,1 1 0 0 0,-3-4 0 0 0,1 1 16 0 0,2 5-48 0 0,1-1-1 0 0,-1 1 1 0 0,1-1 0 0 0,-1 1-1 0 0,1-1 1 0 0,0 1 0 0 0,0-1 0 0 0,0 1-1 0 0,0-1 1 0 0,0 1 0 0 0,0-1-1 0 0,0-1 1 0 0,1 1 12 0 0,-1 1 1 0 0,0 0-1 0 0,0 0 1 0 0,0-1-1 0 0,0 1 0 0 0,0 0 1 0 0,0-1-1 0 0,0 1 1 0 0,0 0-1 0 0,-1-1 0 0 0,1 1 1 0 0,0 0-1 0 0,-1 0 1 0 0,1-1-1 0 0,-1 1 0 0 0,-1-2 1 0 0,0 0 69 0 0,0 0 0 0 0,1 0 0 0 0,-1 0 0 0 0,0 0 1 0 0,1 0-1 0 0,0-1 0 0 0,-1 1 0 0 0,2 0 0 0 0,-1-1 1 0 0,0 1-1 0 0,1-1 0 0 0,-1 1 0 0 0,1-1 0 0 0,0 0 0 0 0,0-5 1 0 0,1 6-53 0 0,-2 0 0 0 0,1 0 0 0 0,0 0 1 0 0,-1 1-1 0 0,1-1 0 0 0,-1 0 0 0 0,0 0 1 0 0,0 0-1 0 0,0 0 0 0 0,0 1 1 0 0,0-1-1 0 0,-1 0 0 0 0,-2-2 0 0 0,2 0 7 0 0,1 2-6 0 0,0 0 0 0 0,0 1 0 0 0,0-1 0 0 0,0 0-1 0 0,1 0 1 0 0,0 0 0 0 0,-1 0 0 0 0,1 1 0 0 0,0-1 0 0 0,0 0 0 0 0,1 0 0 0 0,-1 0 0 0 0,1-3-1 0 0,0 3 8 0 0,0 0 0 0 0,-1 0 0 0 0,0 1-1 0 0,1-1 1 0 0,-1 0 0 0 0,-1 0 0 0 0,1 0-1 0 0,0 0 1 0 0,0 0 0 0 0,-1 0 0 0 0,0 1-1 0 0,0-1 1 0 0,-1-3 0 0 0,-4-2 109 0 0,5 7-155 0 0,0 0 1 0 0,0 0-1 0 0,1 0 0 0 0,-1-1 0 0 0,0 1 0 0 0,0 0 0 0 0,1-1 1 0 0,-1 1-1 0 0,0 0 0 0 0,1-1 0 0 0,-1 1 0 0 0,1-1 0 0 0,0 1 0 0 0,0-1 1 0 0,-1 1-1 0 0,1-3 0 0 0,1-7 159 0 0,-1 7-135 0 0,1 1 1 0 0,-1-1 0 0 0,0 1 0 0 0,0-1 0 0 0,0 1-1 0 0,-1-1 1 0 0,1 1 0 0 0,-1-1 0 0 0,0 1 0 0 0,-1-4-1 0 0,-1 2 2 0 0,1 2-8 0 0,1 1 1 0 0,-1-1 0 0 0,1 1-1 0 0,0-1 1 0 0,0 0-1 0 0,0 1 1 0 0,0-1-1 0 0,0 0 1 0 0,0 0-1 0 0,1 0 1 0 0,-1 0-1 0 0,1 1 1 0 0,0-6-1 0 0,-1-8 262 0 0,1 12-232 0 0,-1 0 0 0 0,1 0 1 0 0,0 0-1 0 0,0 0 1 0 0,0 0-1 0 0,1-1 1 0 0,-1 1-1 0 0,1 0 1 0 0,0 0-1 0 0,1-4 1 0 0,2 3-16 0 0,-3 3-20 0 0,1-1 0 0 0,-1 1 1 0 0,1-1-1 0 0,-1 0 0 0 0,0 1 0 0 0,0-1 0 0 0,0 0 0 0 0,0 0 0 0 0,-1 0 0 0 0,1 1 0 0 0,-1-1 0 0 0,0 0 0 0 0,0-5 0 0 0,0 6-18 0 0,0-1 0 0 0,0 1 0 0 0,1 0 0 0 0,-1-1 1 0 0,0 1-1 0 0,1 0 0 0 0,0-1 0 0 0,-1 1 0 0 0,1 0 0 0 0,0 0 0 0 0,0 0 0 0 0,0 0 1 0 0,0 0-1 0 0,1 0 0 0 0,2-3 0 0 0,-2 1-12 0 0,-1 3-1 0 0,-1 0 0 0 0,1 0 0 0 0,-1-1 0 0 0,1 1 0 0 0,-1 0-1 0 0,0 0 1 0 0,1-1 0 0 0,-1 1 0 0 0,0 0 0 0 0,0 0 0 0 0,0-1 0 0 0,0 1 0 0 0,0 0 0 0 0,0-1 0 0 0,-1-1 0 0 0,1 2-3 0 0,0 0 0 0 0,-1-1 0 0 0,1 1 1 0 0,0 0-1 0 0,0 0 0 0 0,0 0 0 0 0,0 0 1 0 0,0 0-1 0 0,0 0 0 0 0,1 0 0 0 0,-1 0 1 0 0,0 0-1 0 0,0 0 0 0 0,1 0 0 0 0,-1 0 1 0 0,1 0-1 0 0,-1 0 0 0 0,2-2 0 0 0,3-2 41 0 0,-4 4-39 0 0,0 1-1 0 0,0-1 0 0 0,-1 0 1 0 0,1 1-1 0 0,0-1 0 0 0,0 0 1 0 0,-1 0-1 0 0,1 0 1 0 0,-1 1-1 0 0,1-1 0 0 0,-1 0 1 0 0,1 0-1 0 0,-1 0 0 0 0,0 0 1 0 0,1 0-1 0 0,-1 0 0 0 0,0 0 1 0 0,0 0-1 0 0,1 0 0 0 0,-1 0 1 0 0,0 0-1 0 0,0 0 0 0 0,-1-1 1 0 0,2 0-1 0 0,0 1 0 0 0,0-1 0 0 0,-1 1 0 0 0,1 0 1 0 0,0-1-1 0 0,0 1 0 0 0,0 0 0 0 0,0 0 0 0 0,1 0 1 0 0,-1 0-1 0 0,0 0 0 0 0,0 0 0 0 0,1 0 0 0 0,-1 0 1 0 0,0 0-1 0 0,1 1 0 0 0,-1-1 0 0 0,2 0 0 0 0,16-11 129 0 0,-15 10-129 0 0,-1-1-1 0 0,1 1 1 0 0,0 0 0 0 0,0 0 0 0 0,1 1 0 0 0,-1-1-1 0 0,0 1 1 0 0,0 0 0 0 0,7-1 0 0 0,-5 1 1 0 0,1-1-1 0 0,0 0 1 0 0,-1 0-1 0 0,0 0 1 0 0,7-4 0 0 0,4-2 31 0 0,0 1-1 0 0,27-9 1 0 0,12-4 39 0 0,-13 7-27 0 0,-34 11-36 0 0,0-1 0 0 0,-1 1 0 0 0,1-2 0 0 0,11-5 0 0 0,-6 2 33 0 0,1 1 1 0 0,-1 1 0 0 0,23-6-1 0 0,-25 8-25 0 0,29-9 33 0 0,-4 0-40 0 0,1 2 0 0 0,1 2 0 0 0,-1 1 1 0 0,59-3-1 0 0,183 22-57 0 0,70 8 66 0 0,-147-15-31 0 0,-53 5-18 0 0,-68-3 25 0 0,11 4-4 0 0,20 5-38 0 0,-51-7 15 0 0,33 9 20 0 0,-66-8-10 0 0,2 2-1 0 0,-19-9 12 0 0,-1 0 0 0 0,0 1 1 0 0,0 1-1 0 0,-1 0 0 0 0,0 0 0 0 0,15 11 1 0 0,-19-5 21 0 0,-2-9-19 0 0,-2-1-3 0 0,0 0 1 0 0,1 0 0 0 0,-1 0-1 0 0,0 1 1 0 0,0-1 0 0 0,0 0-1 0 0,0 1 1 0 0,0-1 0 0 0,0 1-1 0 0,0 0 1 0 0,0 0 0 0 0,-1 0-1 0 0,1 0 1 0 0,1 2 0 0 0,-3-3-2 0 0,0-1 1 0 0,0 0-1 0 0,0 1 0 0 0,0-1 1 0 0,0 1-1 0 0,1-1 1 0 0,-1 1-1 0 0,0-1 1 0 0,0 0-1 0 0,0 1 1 0 0,1-1-1 0 0,-1 0 1 0 0,0 1-1 0 0,0-1 1 0 0,1 0-1 0 0,-1 1 1 0 0,0-1-1 0 0,1 0 1 0 0,-1 0-1 0 0,0 1 1 0 0,1-1-1 0 0,-1 0 1 0 0,1 0-1 0 0,-1 0 1 0 0,0 1-1 0 0,1-1 1 0 0,-1 0-1 0 0,1 0 1 0 0,0 0-1 0 0,-1 0 1 0 0,1 0-1 0 0,-1 1 1 0 0,1-1 0 0 0,-1 0-1 0 0,1 0 1 0 0,-1 0-1 0 0,1 0 1 0 0,-1 1-1 0 0,0-1 1 0 0,1 0 0 0 0,-1 1-1 0 0,1-1 1 0 0,-1 0-1 0 0,1 1 1 0 0,-1-1-1 0 0,0 0 1 0 0,1 1 0 0 0,-1-1-1 0 0,0 1 1 0 0,0-1-1 0 0,1 1 1 0 0,-1-1 0 0 0,0 1-1 0 0,0-1 1 0 0,0 0-1 0 0,1 1 1 0 0,-1 0-1 0 0,0-1 1 0 0,0 1 0 0 0,0 0-1 0 0,0-1 1 0 0,0 1 1 0 0,0 0-1 0 0,0-1 0 0 0,0 1 0 0 0,0 0 0 0 0,0-1 1 0 0,0 1-1 0 0,0-1 0 0 0,0 1 0 0 0,1 0 0 0 0,-1-1 0 0 0,0 1 1 0 0,0-1-1 0 0,1 1 0 0 0,-1 0 0 0 0,0-1 0 0 0,1 1 1 0 0,-1-1-1 0 0,0 1 0 0 0,1-1 0 0 0,-1 1 0 0 0,1-1 1 0 0,-1 0-1 0 0,1 1 0 0 0,-1-1 0 0 0,1 1 0 0 0,-1-1 1 0 0,1 0-1 0 0,0 1 0 0 0,0-1 0 0 0,0 0 0 0 0,-1 1 0 0 0,1-1-1 0 0,-1 0 1 0 0,1 1 0 0 0,-1-1 0 0 0,1 1 0 0 0,-1-1 0 0 0,1 0 0 0 0,-1 1 0 0 0,1-1-1 0 0,-1 1 1 0 0,1 0 0 0 0,-1-1 0 0 0,0 1 0 0 0,1-1 0 0 0,-1 1 0 0 0,0 0 0 0 0,0-1-1 0 0,1 1 1 0 0,-1 0 0 0 0,0-1 0 0 0,0 1 0 0 0,0 0 0 0 0,0-1 0 0 0,0 1 0 0 0,0 0-1 0 0,0-1 1 0 0,0 2 0 0 0,0-1-1 0 0,0-1 0 0 0,0 1 1 0 0,0 0-1 0 0,0-1 0 0 0,0 1 0 0 0,0 0 0 0 0,0 0 0 0 0,0-1 0 0 0,0 1 1 0 0,0 0-1 0 0,0-1 0 0 0,1 1 0 0 0,-1 0 0 0 0,0-1 0 0 0,1 1 1 0 0,-1 0-1 0 0,0-1 0 0 0,1 1 0 0 0,-1-1 0 0 0,1 1 0 0 0,-1 0 0 0 0,1-1 1 0 0,-1 1-1 0 0,1-1 0 0 0,-1 0 0 0 0,1 1 0 0 0,-1-1 0 0 0,1 1 0 0 0,0-1 1 0 0,-1 0-1 0 0,1 1 0 0 0,0-1 0 0 0,4 2 0 0 0,-5-1 0 0 0,1-1 0 0 0,-1 0 0 0 0,0 1 0 0 0,1-1 0 0 0,-1 0 0 0 0,0 1 0 0 0,0-1 0 0 0,1 1 0 0 0,-1-1 0 0 0,0 0 0 0 0,0 1 0 0 0,1-1 0 0 0,-1 1 1 0 0,0-1-1 0 0,0 1 0 0 0,0-1 0 0 0,0 0 0 0 0,0 1 0 0 0,0-1 0 0 0,0 1 0 0 0,0-1 0 0 0,0 1 0 0 0,0-1 0 0 0,0 2 0 0 0,2 7 3 0 0,5-4-2 0 0,-6-5-1 0 0,-1 1 1 0 0,1-1-1 0 0,0 1 1 0 0,-1-1-1 0 0,1 1 0 0 0,0 0 1 0 0,-1-1-1 0 0,1 1 1 0 0,-1 0-1 0 0,1-1 0 0 0,-1 1 1 0 0,1 0-1 0 0,-1 0 1 0 0,1 0-1 0 0,-1-1 0 0 0,0 1 1 0 0,0 0-1 0 0,1 0 1 0 0,-1 0-1 0 0,0 0 0 0 0,0 0 1 0 0,0 0-1 0 0,0-1 1 0 0,0 1-1 0 0,0 0 0 0 0,0 0 1 0 0,0 0-1 0 0,-1 2 1 0 0,1-3-2 0 0,0 1 1 0 0,0 0 0 0 0,1 0 0 0 0,-1 0-1 0 0,0 0 1 0 0,0 0 0 0 0,1 0 0 0 0,-1-1 0 0 0,0 1-1 0 0,1 0 1 0 0,-1 0 0 0 0,1 0 0 0 0,-1-1 0 0 0,1 1-1 0 0,0 0 1 0 0,-1-1 0 0 0,1 1 0 0 0,-1 0-1 0 0,2 0 1 0 0,-1 0 1 0 0,0-1-1 0 0,0 1 0 0 0,-1 0 1 0 0,1 0-1 0 0,0-1 0 0 0,-1 1 0 0 0,1 0 1 0 0,0 0-1 0 0,-1 0 0 0 0,1 0 1 0 0,-1 0-1 0 0,1-1 0 0 0,-1 1 1 0 0,0 0-1 0 0,0 0 0 0 0,1 0 1 0 0,-1 0-1 0 0,0 0 0 0 0,0 2 1 0 0,0 8 7 0 0,-1-9-6 0 0,1 0-1 0 0,0 0 0 0 0,0 0 1 0 0,0 0-1 0 0,0 1 0 0 0,0-1 0 0 0,0 0 1 0 0,0 0-1 0 0,1 0 0 0 0,-1 0 0 0 0,1 0 1 0 0,-1 0-1 0 0,2 3 0 0 0,0-4-1 0 0,-1 0-1 0 0,0 0 0 0 0,1 1 1 0 0,-1-1-1 0 0,0 0 0 0 0,0 0 1 0 0,0 1-1 0 0,0-1 0 0 0,0 0 1 0 0,1 3-1 0 0,0 24-4 0 0,-2 213 65 0 0,0-240-59 0 0,0 0 1 0 0,0 0-1 0 0,0 0 0 0 0,0 0 0 0 0,0 0 1 0 0,-1 0-1 0 0,1 0 0 0 0,0 0 0 0 0,-1-1 0 0 0,1 1 1 0 0,0 0-1 0 0,-1 0 0 0 0,1 0 0 0 0,-1 0 1 0 0,0 0-1 0 0,1-1 0 0 0,-1 1 0 0 0,0 0 1 0 0,1-1-1 0 0,-2 2 0 0 0,1-1 0 0 0,0-1 1 0 0,0 1-1 0 0,1-1 1 0 0,-1 1-1 0 0,0 0 0 0 0,1 0 1 0 0,-1-1-1 0 0,1 1 0 0 0,-1 0 1 0 0,1 0-1 0 0,-1 0 1 0 0,1 0-1 0 0,0-1 0 0 0,-1 1 1 0 0,1 0-1 0 0,0 0 0 0 0,0 0 1 0 0,-1 0-1 0 0,1 0 1 0 0,0 1-1 0 0,1 9 23 0 0,-1-9-20 0 0,1 0 1 0 0,-1 0-1 0 0,0 1 1 0 0,0-1-1 0 0,0 0 0 0 0,0 0 1 0 0,0 1-1 0 0,-1-1 0 0 0,1 0 1 0 0,-1 0-1 0 0,1 0 0 0 0,-1 0 1 0 0,-1 3-1 0 0,-3 0 5 0 0,4-5-7 0 0,0 0-1 0 0,1 1 1 0 0,-1-1 0 0 0,0 1-1 0 0,1 0 1 0 0,-1-1-1 0 0,0 1 1 0 0,1-1-1 0 0,-1 1 1 0 0,1 0 0 0 0,-1-1-1 0 0,1 1 1 0 0,-1 0-1 0 0,1 0 1 0 0,0-1-1 0 0,-1 1 1 0 0,1 0 0 0 0,0 0-1 0 0,0 0 1 0 0,0-1-1 0 0,-1 1 1 0 0,1 2 0 0 0,0-2-1 0 0,0 0 1 0 0,0 0-1 0 0,0 0 1 0 0,-1 0-1 0 0,1 0 1 0 0,0 1-1 0 0,-1-1 1 0 0,1 0-1 0 0,-1 0 1 0 0,1 0-1 0 0,-1 0 1 0 0,1 0-1 0 0,-1 0 1 0 0,0 0-1 0 0,0-1 1 0 0,1 1-1 0 0,-1 0 1 0 0,-2 1-1 0 0,-2 4 7 0 0,-2 2 2 0 0,-1-1 1 0 0,0 1 0 0 0,-1-1 0 0 0,1-1-1 0 0,-2 1 1 0 0,1-1 0 0 0,-11 4 0 0 0,-24 12-1 0 0,32-16-14 0 0,0-1 1 0 0,0 2-1 0 0,1 0 0 0 0,-16 12 1 0 0,2-5 13 0 0,-7 4 23 0 0,-44 29 6 0 0,25-15-53 0 0,35-21 31 0 0,-26 16 1 0 0,36-16-11 0 0,3-10-8 0 0,3-1 1 0 0,-1 0 0 0 0,0 0-1 0 0,1 0 1 0 0,-1 0 0 0 0,0 0 0 0 0,1 1-1 0 0,-1-1 1 0 0,1 0 0 0 0,-1 0 0 0 0,1 1-1 0 0,-1-1 1 0 0,1 0 0 0 0,-1 1 0 0 0,1-1 0 0 0,-1 1-1 0 0,1-1 1 0 0,-1 0 0 0 0,1 1 0 0 0,-1-1-1 0 0,1 1 1 0 0,0-1 0 0 0,-1 1 0 0 0,1 0-1 0 0,0-1 1 0 0,-1 2 0 0 0,1-2 0 0 0,0 0 0 0 0,0 0 0 0 0,0 1-1 0 0,0-1 1 0 0,0 0 0 0 0,0 0 0 0 0,0 1 0 0 0,0-1 0 0 0,-1 0 0 0 0,1 0 0 0 0,0 1 0 0 0,0-1-1 0 0,0 0 1 0 0,0 0 0 0 0,0 0 0 0 0,-1 1 0 0 0,1-1 0 0 0,0 0 0 0 0,0 0 0 0 0,0 0 0 0 0,-1 0-1 0 0,1 1 1 0 0,0-1 0 0 0,0 0 0 0 0,-1 0 0 0 0,1 0 0 0 0,0 0 0 0 0,0 0 0 0 0,-1 0 0 0 0,1 0-1 0 0,0 0 1 0 0,0 0 0 0 0,-1 0 0 0 0,1 0 0 0 0,0 0 0 0 0,0 0 0 0 0,-1 0 0 0 0,1 0 0 0 0,0 0-1 0 0,-1 0 1 0 0,1 0 0 0 0,-1 0 0 0 0,1 0 0 0 0,0 0 0 0 0,-1 0 0 0 0,1 0-1 0 0,-1 0 1 0 0,1 0 0 0 0,0 0 0 0 0,-1 0 0 0 0,1 0 0 0 0,-1 0 0 0 0,1 0 0 0 0,0 1-1 0 0,-1-1 1 0 0,1 0 0 0 0,0 0 0 0 0,-1 0 0 0 0,1 1 0 0 0,0-1 0 0 0,-1 0-1 0 0,1 0 1 0 0,0 1 0 0 0,-1-1 0 0 0,1 0 0 0 0,0 1 0 0 0,0-1 0 0 0,-1 0-1 0 0,1 1 1 0 0,0-1 0 0 0,0 0 0 0 0,0 1 0 0 0,-1-1 0 0 0,1 0 0 0 0,0 1-1 0 0,0-1 1 0 0,0 1 0 0 0,0-1 0 0 0,0 0 0 0 0,0 1 0 0 0,0-1 0 0 0,0 1-1 0 0,0-1 1 0 0,0 1 0 0 0,0-1 0 0 0,0 0 1 0 0,0 1-1 0 0,0-1 0 0 0,0 0 0 0 0,0 0 1 0 0,0 1-1 0 0,0-1 0 0 0,-1 0 0 0 0,1 0 1 0 0,0 1-1 0 0,0-1 0 0 0,0 0 0 0 0,0 0 0 0 0,0 0 1 0 0,-1 1-1 0 0,1-1 0 0 0,0 0 0 0 0,0 0 1 0 0,0 0-1 0 0,0 0 0 0 0,-1 1 0 0 0,1-1 1 0 0,0 0-1 0 0,0 0 0 0 0,-1 0 0 0 0,1 0 0 0 0,0 0 1 0 0,0 0-1 0 0,-1 0 0 0 0,1 0 0 0 0,0 1 1 0 0,0-1-1 0 0,-1 0 0 0 0,1 0 0 0 0,0 0 0 0 0,0 0 1 0 0,-1 0-1 0 0,1-1 0 0 0,0 1 0 0 0,-1 0 1 0 0,1 0-1 0 0,-1 0 0 0 0,1 0 0 0 0,-1 0 0 0 0,1 0 0 0 0,0 0 0 0 0,-1 0 0 0 0,1 0 0 0 0,-1 0 0 0 0,1 0 0 0 0,0 0 0 0 0,-1 0 0 0 0,1 1 0 0 0,0-1 0 0 0,-1 0 1 0 0,1 0-1 0 0,-1 0 0 0 0,1 0 0 0 0,0 1 0 0 0,-1-1 0 0 0,1 0 0 0 0,0 0 0 0 0,0 1 0 0 0,-1-1 0 0 0,1 0 0 0 0,0 1 0 0 0,-1-1 0 0 0,1 0 0 0 0,0 1 0 0 0,0-1 0 0 0,0 0 0 0 0,0 1 1 0 0,-1-1-1 0 0,1 0 0 0 0,0 1 0 0 0,0-1 0 0 0,0 1 0 0 0,0-1 0 0 0,0 0 0 0 0,0 1 0 0 0,0-1 0 0 0,0 1 0 0 0,0-1 0 0 0,0 1 0 0 0,0-1 0 0 0,0 1 0 0 0,0-1 0 0 0,0 0 0 0 0,0 1 0 0 0,0-1 0 0 0,-1 0 0 0 0,1 1 0 0 0,0-1 0 0 0,0 1 0 0 0,0-1 0 0 0,0 0-1 0 0,-1 1 1 0 0,1-1 0 0 0,0 0 0 0 0,0 0 0 0 0,-1 1 0 0 0,1-1 0 0 0,0 0 0 0 0,0 0 0 0 0,-1 1 0 0 0,1-1 0 0 0,0 0 0 0 0,-1 0 0 0 0,1 0 0 0 0,0 1 0 0 0,-1-1-1 0 0,1 0 1 0 0,0 0 0 0 0,-1 0 0 0 0,1 0 0 0 0,-1 0 0 0 0,1 0 0 0 0,-1 0 0 0 0,1 1 0 0 0,-1-1 0 0 0,1 0 0 0 0,-1 0 0 0 0,1 0-1 0 0,-1 0 1 0 0,1 1 0 0 0,-1-1 0 0 0,1 0 0 0 0,-1 0 0 0 0,1 1 0 0 0,-1-1 0 0 0,1 0-1 0 0,0 1 1 0 0,-1-1 0 0 0,1 0 0 0 0,-1 1 0 0 0,1-1 0 0 0,0 1 0 0 0,0-1 0 0 0,-1 0 0 0 0,1 1-1 0 0,0-1 1 0 0,0 1 0 0 0,-1-1 0 0 0,1 1 0 0 0,0-1 0 0 0,0 1 0 0 0,0-1 0 0 0,0 1 0 0 0,0-1-1 0 0,0 1 1 0 0,0 0 0 0 0,0 0 0 0 0,0-1 0 0 0,0 1 0 0 0,0-1 0 0 0,0 1 0 0 0,-1-1 0 0 0,1 1 0 0 0,0-1 0 0 0,0 1 0 0 0,0-1 0 0 0,-1 0 0 0 0,1 1 0 0 0,0-1 0 0 0,0 1 0 0 0,-1-1 0 0 0,1 0 0 0 0,0 1 0 0 0,-1-1 0 0 0,1 0 0 0 0,0 1 0 0 0,-1-1 0 0 0,1 0 0 0 0,0 1 0 0 0,-1-1 0 0 0,1 0 0 0 0,-1 0 0 0 0,1 0 0 0 0,-1 1 0 0 0,1-1 0 0 0,-1 0 0 0 0,0 0 0 0 0,1 0 0 0 0,-1 0 0 0 0,1 0 0 0 0,-1 0 0 0 0,1 1-1 0 0,0-1 1 0 0,-1 0 0 0 0,1 0 0 0 0,-1 0 0 0 0,1 1 0 0 0,-1-1 0 0 0,1 0 0 0 0,0 1 0 0 0,-1-1 0 0 0,1 0 0 0 0,0 1 0 0 0,-1-1 0 0 0,1 0 0 0 0,0 1 0 0 0,-1-1 0 0 0,1 1 0 0 0,0-1 0 0 0,0 0 0 0 0,0 1 0 0 0,-1-1 0 0 0,1 1-1 0 0,0-1 1 0 0,0 1 0 0 0,0-1 0 0 0,0 1 0 0 0,0 0 0 0 0,0-1 0 0 0,0 1-1 0 0,0-1 1 0 0,0 1 0 0 0,0-1-1 0 0,-1 1 1 0 0,1-1-1 0 0,0 1 1 0 0,0-1 0 0 0,0 1-1 0 0,0-1 1 0 0,-1 1-1 0 0,1-1 1 0 0,0 1 0 0 0,-1-1-1 0 0,1 0 1 0 0,0 1 0 0 0,-1-1-1 0 0,1 0 1 0 0,0 1-1 0 0,-1-1 1 0 0,1 0 0 0 0,-1 1-1 0 0,1-1 1 0 0,0 0-1 0 0,-1 0 1 0 0,1 1 0 0 0,-2-1-1 0 0,2 0 1 0 0,-1 1-1 0 0,0-1 0 0 0,1 0 1 0 0,-1 1-1 0 0,1-1 0 0 0,-1 0 1 0 0,0 1-1 0 0,1-1 0 0 0,-1 1 1 0 0,1-1-1 0 0,0 1 0 0 0,-1-1 1 0 0,1 1-1 0 0,-1-1 0 0 0,1 1 1 0 0,0-1-1 0 0,-1 1 0 0 0,1 0 1 0 0,0-1-1 0 0,-1 1 0 0 0,1 0 1 0 0,0-1-1 0 0,0 1 1 0 0,0 0-1 0 0,0-1 0 0 0,0 1 1 0 0,0 0-1 0 0,0 1 0 0 0,0-1-12 0 0,0 0 0 0 0,0 1 0 0 0,0-1 0 0 0,0 0 0 0 0,-1 1 0 0 0,1-1 0 0 0,0 0 0 0 0,-1 1 0 0 0,1-1 1 0 0,-1 0-1 0 0,1 1 0 0 0,-1-1 0 0 0,1 0 0 0 0,-1 0 0 0 0,0 0 0 0 0,0 0 0 0 0,0 0 0 0 0,0 1 0 0 0,0-2 0 0 0,0 1 0 0 0,0 0 0 0 0,-2 2 0 0 0,2-2-6 0 0,0-1-37 0 0,1 1 0 0 0,0-1 1 0 0,-1 1-1 0 0,1-1 0 0 0,0 1 0 0 0,0-1 0 0 0,-1 1 1 0 0,1-1-1 0 0,0 1 0 0 0,0-1 0 0 0,0 1 1 0 0,0-1-1 0 0,-1 1 0 0 0,1 0 0 0 0,0-1 0 0 0,0 1 1 0 0,0-1-1 0 0,0 1 0 0 0,0-1 0 0 0,1 1 1 0 0,-1 0-1 0 0,0-1-51 0 0,0 1-1 0 0,0-1 1 0 0,0 0 0 0 0,0 1 0 0 0,0-1 0 0 0,0 0-1 0 0,0 1 1 0 0,0-1 0 0 0,0 0 0 0 0,0 0 0 0 0,0 1-1 0 0,0-1 1 0 0,0 0 0 0 0,0 1 0 0 0,0-1 0 0 0,0 0-1 0 0,0 1 1 0 0,0-1 0 0 0,0 0 0 0 0,0 0 0 0 0,-1 1-1 0 0,1-1 1 0 0,0 0 0 0 0,0 0 0 0 0,0 1 0 0 0,0-1-1 0 0,-1 0 1 0 0,1 0 0 0 0,0 0 0 0 0,0 1 0 0 0,-1-1-1 0 0,1 0 1 0 0,-1 0 0 0 0,-49 13-14164 0 0,-14-2 4481 0 0,29-7 7914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8:47.60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1522 1 100 0 0,'0'0'2021'0'0,"-4"0"-880"0"0,-69 8 4157 0 0,16-1-2143 0 0,-191 10 3453 0 0,-43-1-3645 0 0,67-5-2050 0 0,56-1-755 0 0,-138 12 58 0 0,180-17-926 0 0,112-5 596 0 0,4-1-1022 0 0,9-1-141 0 0,20-6-1446 0 0,33-7-1632 0 0,-4 8-717 0 0,76-3 0 0 0,-67 5 3526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6:35.71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765 29 784 0 0,'-35'-7'3089'0'0,"-61"-6"-1"0"0,46 8-1306 0 0,0 2 1 0 0,-1 2-1 0 0,-68 9 0 0 0,37 2-944 0 0,-43 7-14 0 0,65-3 3985 0 0,60-14-4632 0 0,0 0-1 0 0,0 0 1 0 0,0 1 0 0 0,0-1 0 0 0,0 0 0 0 0,-1 0 0 0 0,1 0 0 0 0,0 1 0 0 0,0-1-1 0 0,0 0 1 0 0,0 0 0 0 0,0 1 0 0 0,0-1 0 0 0,0 0 0 0 0,0 0 0 0 0,1 1 0 0 0,-1-1 0 0 0,0 0-1 0 0,0 0 1 0 0,0 5 3986 0 0,-3-2-5210 0 0,2-3 1124 0 0,0 0 0 0 0,0 0 0 0 0,1 0 0 0 0,-1 1 0 0 0,0-1-1 0 0,0 0 1 0 0,1 0 0 0 0,-1 1 0 0 0,0-1 0 0 0,1 1-1 0 0,-1-1 1 0 0,0 1 0 0 0,1-1 0 0 0,-1 1 0 0 0,1-1-1 0 0,-1 1 1 0 0,0 0 0 0 0,1-1 0 0 0,0 1 0 0 0,-1 1 0 0 0,-1 20 1673 0 0,2-16-1787 0 0,0 138 426 0 0,-1-139-387 0 0,1 0 0 0 0,-1 0 0 0 0,0 0 0 0 0,0 0-1 0 0,0 0 1 0 0,-1 0 0 0 0,1 0 0 0 0,-5 8 0 0 0,-3 6 3 0 0,-41 88-13 0 0,49-104-8 0 0,0 0 0 0 0,0 1 0 0 0,0-1 0 0 0,1 0 0 0 0,-1 0 0 0 0,1 1-1 0 0,0-1 1 0 0,0 0 0 0 0,0 1 0 0 0,1-1 0 0 0,-1 0 0 0 0,1 1 0 0 0,2 5 0 0 0,0-5-67 0 0,0 1-1 0 0,0-1 1 0 0,1 0 0 0 0,0 0 0 0 0,0 0 0 0 0,0-1 0 0 0,0 0-1 0 0,0 1 1 0 0,1-1 0 0 0,-1-1 0 0 0,1 1 0 0 0,0-1 0 0 0,0 1-1 0 0,0-2 1 0 0,9 4 0 0 0,17 0-1081 0 0,1 0-1 0 0,-1-2 1 0 0,1-2-1 0 0,0-1 1 0 0,36-4-1 0 0,0-5-3796 0 0,32-17-7500 0 0,-77 19 10131 0 0,-4 2 801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6:36.08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515 11 364 0 0,'0'-5'1008'0'0,"-19"5"104"0"0,0 0-68 0 0,-19-5-260 0 0,0 10-248 0 0,-19-5-184 0 0,-1 0-128 0 0,1 5-135 0 0,0-5-150 0 0,0 6-143 0 0,18-1-172 0 0,1-5-216 0 0,19 0-272 0 0,0 5-152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6:36.42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7 608 0 0,'16'-4'1140'0'0,"-13"3"120"0"0,0 0-18 0 0,-2 1-600 0 0,14 0 4130 0 0,-15 0-4612 0 0,0 0 0 0 0,0 1-1 0 0,0-1 1 0 0,0 0 0 0 0,0 0-1 0 0,0 0 1 0 0,0 1 0 0 0,0-1-119 0 0,0 1 0 0 0,0-1 0 0 0,0 1 0 0 0,0-1 0 0 0,0 1 0 0 0,1-1 0 0 0,-1 1 0 0 0,0-1 0 0 0,0 1 0 0 0,0-1 0 0 0,1 0 0 0 0,-1 1 1 0 0,0-1-1 0 0,1 1 0 0 0,-1-1 0 0 0,0 0 0 0 0,1 1 0 0 0,-1-1 0 0 0,1 0 0 0 0,-1 1 0 0 0,0-1 0 0 0,1 0 0 0 0,-1 0 0 0 0,1 1 0 0 0,0-1 0 0 0,0 0-9 0 0,-1 1 0 0 0,1-1-1 0 0,0 0 1 0 0,-1 1 0 0 0,1-1-1 0 0,-1 1 1 0 0,1-1 0 0 0,0 1-1 0 0,-1-1 1 0 0,1 1 0 0 0,-1-1-1 0 0,1 1 1 0 0,-1-1 0 0 0,0 1-1 0 0,1 0 1 0 0,-1-1 0 0 0,0 1-1 0 0,1 0 1 0 0,-1-1 0 0 0,0 1-1 0 0,0 0 1 0 0,1-1 0 0 0,-1 1 0 0 0,0 0-1 0 0,0-1 1 0 0,0 3 0 0 0,0 161 1629 0 0,0-163-1809 0 0,0-1-114 0 0,0 0 260 0 0,-1 0 0 0 0,1-1 0 0 0,0 1 0 0 0,0 0 0 0 0,0 0 0 0 0,0 0 0 0 0,0 0 0 0 0,0 0 0 0 0,0 0 0 0 0,0-1 0 0 0,0 1 0 0 0,0 0 0 0 0,0 0 0 0 0,0 0 0 0 0,0 0 0 0 0,0 0 0 0 0,0 0 0 0 0,0 0 1 0 0,0-1-1 0 0,0 1 0 0 0,0 0 0 0 0,0 0 0 0 0,0 0 0 0 0,0 0 0 0 0,0 0 0 0 0,1 0 0 0 0,-1 0 0 0 0,0-1 0 0 0,0 1 0 0 0,0 0 0 0 0,0 0 0 0 0,0 0 0 0 0,0 0 0 0 0,0 0 0 0 0,0 0 0 0 0,0 0 0 0 0,0 0 1 0 0,1 0-1 0 0,-1 0 0 0 0,0 0 0 0 0,0 0 0 0 0,0-1 0 0 0,0 1 0 0 0,0 0 0 0 0,0 0 0 0 0,0 0 0 0 0,1 0 0 0 0,-1 0 0 0 0,0 0 0 0 0,0 0 0 0 0,0 0 0 0 0,0 0 0 0 0,0 0 0 0 0,0 0 0 0 0,1 0 0 0 0,-1 0 1 0 0,0 0-1 0 0,0 1 0 0 0,5-2-9 0 0,-5 1 10 0 0,0 0 1 0 0,1 0-1 0 0,-1 0 0 0 0,1 0 1 0 0,-1 0-1 0 0,1 0 0 0 0,-1 0 1 0 0,0 0-1 0 0,1 0 0 0 0,-1 0 1 0 0,1-1-1 0 0,-1 1 0 0 0,0 0 1 0 0,1 0-1 0 0,-1 0 0 0 0,1-1 1 0 0,-1 1-1 0 0,0 0 0 0 0,1 0 1 0 0,-1-1-1 0 0,0 1 0 0 0,1 0 1 0 0,-1-1-1 0 0,0 1 0 0 0,0 0 1 0 0,1-1-1 0 0,-1 1 0 0 0,0 0 1 0 0,0-1-1 0 0,0 1 0 0 0,1-1 1 0 0,-1 1-1 0 0,0 0 0 0 0,0-1 1 0 0,0 1-1 0 0,0-1 0 0 0,0 1 1 0 0,0-1-1 0 0,0 1 0 0 0,0-1 1 0 0,0 0-1 0 0,1-1 0 0 0,-1 1 1 0 0,1-1-1 0 0,-1 1 0 0 0,1 0 1 0 0,0-1-1 0 0,-1 1 0 0 0,1 0 1 0 0,0-1-1 0 0,0 1 0 0 0,0 0 1 0 0,0 0-1 0 0,0 0 0 0 0,0 0 1 0 0,0 0-1 0 0,1 0 0 0 0,-1 0 1 0 0,0 1-1 0 0,3-2 0 0 0,11-12-1 0 0,-13 10 5 0 0,1-1 1 0 0,0 1 0 0 0,0-1-1 0 0,0 1 1 0 0,1 0 0 0 0,-1 0-1 0 0,1 0 1 0 0,0 1 0 0 0,0-1 0 0 0,4-2-1 0 0,0 1 32 0 0,2-2 134 0 0,-1 0 1 0 0,1 0 0 0 0,14-16-1 0 0,-21 21-59 0 0,0 0 1 0 0,0 0-1 0 0,0 0 0 0 0,1 0 1 0 0,-1 1-1 0 0,1-1 0 0 0,5 0 1 0 0,-9 2-95 0 0,0 0 1 0 0,0 0 0 0 0,0 0 0 0 0,0 0-1 0 0,0 0 1 0 0,0 0 0 0 0,1 0 0 0 0,-1 0-1 0 0,0-1 1 0 0,0 1 0 0 0,0 0-1 0 0,0 0 1 0 0,0 0 0 0 0,0 0 0 0 0,1 0-1 0 0,-1 0 1 0 0,0 0 0 0 0,0 0-1 0 0,0 0 1 0 0,0 0 0 0 0,0 0 0 0 0,0 0-1 0 0,0-1 1 0 0,0 1 0 0 0,0 0-1 0 0,1 0 1 0 0,-1 0 0 0 0,0 0 0 0 0,0 0-1 0 0,0 0 1 0 0,0 0 0 0 0,0-1-1 0 0,0 1 1 0 0,0 0 0 0 0,0 0 0 0 0,0 0-1 0 0,0 0 1 0 0,0 0 0 0 0,0 0 0 0 0,0-1-1 0 0,0 1 1 0 0,0 0 0 0 0,0 0-1 0 0,0 0 1 0 0,0 0 0 0 0,3-3 655 0 0,7 4-448 0 0,0 0 1 0 0,0 0-1 0 0,0 1 0 0 0,0 0 1 0 0,-1 1-1 0 0,1 0 0 0 0,-1 0 0 0 0,11 6 1 0 0,4 4 773 0 0,42 29 0 0 0,-65-41-978 0 0,0-1 0 0 0,1 1 0 0 0,-1 0 1 0 0,0 0-1 0 0,0 0 0 0 0,0 0 0 0 0,0 0 0 0 0,0 0 0 0 0,0 0 0 0 0,0 0 0 0 0,0 1 0 0 0,0-1 0 0 0,0 0 0 0 0,0 1 0 0 0,-1-1 0 0 0,1 0 0 0 0,-1 1 1 0 0,1-1-1 0 0,-1 1 0 0 0,1-1 0 0 0,-1 1 0 0 0,0-1 0 0 0,0 1 0 0 0,0-1 0 0 0,0 1 0 0 0,0-1 0 0 0,0 1 0 0 0,0 1 0 0 0,0-1-14 0 0,0-1 0 0 0,0 0 0 0 0,0 0 0 0 0,1 1 0 0 0,-1-1 0 0 0,0 0 0 0 0,1 0 0 0 0,-1 1 0 0 0,1-1 0 0 0,0 0 0 0 0,-1 0 0 0 0,1 0 0 0 0,0 0 0 0 0,1 1 0 0 0,2 7-42 0 0,-8-1-65 0 0,3-7 61 0 0,0 0-1 0 0,1 0 1 0 0,-1-1 0 0 0,0 1 0 0 0,1 0-1 0 0,-1 0 1 0 0,1 0 0 0 0,-1 0 0 0 0,1 0-1 0 0,-1 0 1 0 0,1 0 0 0 0,0 0 0 0 0,-1 0-1 0 0,1 0 1 0 0,0 0 0 0 0,0 0 0 0 0,0 2-1 0 0,0 3-362 0 0,0-4 97 0 0,1 0 0 0 0,-1 0 0 0 0,0 0 0 0 0,0 1 0 0 0,0-1 0 0 0,0 0 0 0 0,0 0 0 0 0,-1 0 0 0 0,1 0 0 0 0,-1 0 0 0 0,1 0 0 0 0,-1 0 0 0 0,-1 2 0 0 0,1-2-253 0 0,-1 0-1 0 0,0 0 1 0 0,1 0-1 0 0,-1 1 1 0 0,1-1-1 0 0,0 0 1 0 0,0 1 0 0 0,0 0-1 0 0,0-1 1 0 0,0 1-1 0 0,0-1 1 0 0,1 1-1 0 0,-1 0 1 0 0,1 0-1 0 0,0-1 1 0 0,0 1-1 0 0,0 0 1 0 0,0 0 0 0 0,1 3-1 0 0,-1 9-1717 0 0,0-4 449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6:37.63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513 6 28 0 0,'-3'-5'8945'0'0,"-239"23"-4690"0"0,51 11-4124 0 0,148-22-648 0 0,23-4 1591 0 0,7-1 5213 0 0,13-2-6235 0 0,1 0 0 0 0,-1 0 0 0 0,1 0 0 0 0,0 0 0 0 0,-1 0 0 0 0,1 0 0 0 0,-1 0 0 0 0,1 0 0 0 0,-1 0 0 0 0,1 0 0 0 0,-1 0 0 0 0,1 1 0 0 0,0-1 0 0 0,-1 0 0 0 0,1 0 0 0 0,-1 1-1 0 0,0-1 1 0 0,1 0 0 0 0,-1 1 0 0 0,1-1 0 0 0,-1 1 0 0 0,1-1 0 0 0,-1 0 0 0 0,0 1 0 0 0,1-1 0 0 0,-1 1 0 0 0,0-1 0 0 0,1 2 0 0 0,1 19 2724 0 0,-2-13-1989 0 0,-1 5 595 0 0,1-10-1183 0 0,0 0 0 0 0,-1 0 0 0 0,1 0-1 0 0,1 1 1 0 0,-1-1 0 0 0,0 0 0 0 0,1 0 0 0 0,0 0 0 0 0,1 4 0 0 0,-1-5-123 0 0,1 2 64 0 0,0 0-1 0 0,0 0 1 0 0,0 0 0 0 0,-1 0 0 0 0,1 0 0 0 0,-1 0-1 0 0,0 1 1 0 0,0-1 0 0 0,-1 0 0 0 0,1 1 0 0 0,-1 8-1 0 0,-1-9-74 0 0,1 1 0 0 0,-1-1-1 0 0,0 1 1 0 0,0-1-1 0 0,0 0 1 0 0,-4 9 0 0 0,3-10-41 0 0,1 1 0 0 0,-1-1 0 0 0,1 0 0 0 0,0 1 0 0 0,0-1 0 0 0,1 1 0 0 0,-1 0 0 0 0,1-1 0 0 0,-1 1 0 0 0,1 0 0 0 0,0-1 0 0 0,1 1 0 0 0,-1-1 0 0 0,1 1 0 0 0,1 6 0 0 0,3 4 26 0 0,-3-9-34 0 0,0-1 1 0 0,0 1-1 0 0,-1-1 0 0 0,0 1 0 0 0,0 0 1 0 0,0-1-1 0 0,0 8 0 0 0,-2 9 29 0 0,0-15-40 0 0,1 1-1 0 0,0-1 1 0 0,0 1 0 0 0,0 0 0 0 0,1-1 0 0 0,3 13 0 0 0,2-5-32 0 0,-4-12 9 0 0,-1 0-1 0 0,0 0 1 0 0,0 0-1 0 0,0 1 1 0 0,0-1 0 0 0,0 0-1 0 0,-1 1 1 0 0,1-1-1 0 0,-1 1 1 0 0,0-1-1 0 0,1 3 1 0 0,-1 48-2100 0 0,0-52 2003 0 0,0 0-1 0 0,0 0 1 0 0,0 0-1 0 0,0 0 0 0 0,0-1 1 0 0,0 1-1 0 0,1 0 1 0 0,-1 0-1 0 0,0 0 1 0 0,1 0-1 0 0,-1 0 0 0 0,1-1 1 0 0,-1 1-1 0 0,0 0 1 0 0,1 0-1 0 0,0-1 1 0 0,-1 1-1 0 0,1 0 0 0 0,-1-1 1 0 0,1 1-1 0 0,1 1 1 0 0,5 5-3291 0 0,-4 5-7360 0 0,16-12 4468 0 0,-12 0 5633 0 0,0 0 0 0 0,0-1 0 0 0,0 0 1 0 0,-1-1-1 0 0,8-2 0 0 0,-8 3 303 0 0,16-6-1114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6:38.0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382 27 1044 0 0,'0'-10'1192'0'0,"-19"4"100"0"0,0 6-172 0 0,-1-5-348 0 0,-18 5-263 0 0,0-5-157 0 0,0 5-136 0 0,0 0-156 0 0,0 0-144 0 0,-1 0-144 0 0,1 0-144 0 0,19 0-173 0 0,0 0-195 0 0,0 0-216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6:38.33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69 732 0 0,'3'-1'1298'0'0,"13"-3"3071"0"0,-13 4-3089 0 0,0 0-1056 0 0,-1 0 1 0 0,1 1 0 0 0,-1-1-1 0 0,1 1 1 0 0,-1 0 0 0 0,1 0-1 0 0,-1 0 1 0 0,0 0-1 0 0,1 0 1 0 0,-1 0 0 0 0,0 0-1 0 0,0 1 1 0 0,0-1 0 0 0,0 1-1 0 0,0 0 1 0 0,0 0 0 0 0,0 0-1 0 0,-1-1 1 0 0,1 1 0 0 0,-1 1-1 0 0,1-1 1 0 0,-1 0-1 0 0,0 0 1 0 0,0 1 0 0 0,0-1-1 0 0,0 0 1 0 0,0 1 0 0 0,0 3-1 0 0,-1-3-167 0 0,0 0 1 0 0,0 0-1 0 0,1 0 0 0 0,-1 0 0 0 0,1-1 0 0 0,-1 1 0 0 0,1 0 0 0 0,0 0 0 0 0,0 0 0 0 0,0-1 0 0 0,0 1 1 0 0,1-1-1 0 0,2 5 0 0 0,-1-2-22 0 0,-1 1-10 0 0,-1-1 1 0 0,0 0-1 0 0,0 0 0 0 0,0 1 1 0 0,-1-1-1 0 0,1 0 0 0 0,-2 1 1 0 0,1-1-1 0 0,-1 8 0 0 0,-1 6-1 0 0,2-19-4 0 0,0 0 0 0 0,0 1 0 0 0,0-1 0 0 0,0 0 0 0 0,0 0 0 0 0,0 1 0 0 0,0-1 0 0 0,0 0-1 0 0,0 0 1 0 0,0 1 0 0 0,0-1 0 0 0,0 0 0 0 0,0 0 0 0 0,0 1 0 0 0,0-1 0 0 0,1 0 0 0 0,-1 0-1 0 0,0 1 1 0 0,0-1 0 0 0,0 0 0 0 0,0 0 0 0 0,0 0 0 0 0,0 1 0 0 0,1-1 0 0 0,-1 0 0 0 0,0 0-1 0 0,0 0 1 0 0,0 1 0 0 0,1-1 0 0 0,-1 0 0 0 0,0 0 0 0 0,0 0 0 0 0,0 0 0 0 0,1 0 0 0 0,-1 0-1 0 0,0 0 1 0 0,0 0 0 0 0,1 1 0 0 0,-1-1 0 0 0,0 0 0 0 0,0 0 0 0 0,1 0 0 0 0,-1 0 0 0 0,0 0-1 0 0,0 0 1 0 0,1 0 0 0 0,-1 0 0 0 0,0 0 0 0 0,0-1 0 0 0,1 1 0 0 0,-1 0 0 0 0,0 0 0 0 0,0 0-1 0 0,1 0 1 0 0,-1 0 0 0 0,0 0 0 0 0,0 0 0 0 0,0-1 0 0 0,1 1 0 0 0,-1 0 0 0 0,13-10 1100 0 0,2-5 1140 0 0,31-23-1 0 0,-18 16-701 0 0,54-48 2875 0 0,-57 53-3699 0 0,-18 14-587 0 0,-1-1 0 0 0,0-1 0 0 0,0 1 0 0 0,0-1 0 0 0,8-10 0 0 0,6-7-953 0 0,2 10-4415 0 0,-17 11 3873 0 0,1 0-1 0 0,-1 0 1 0 0,1 1 0 0 0,-1 0 0 0 0,1 0 0 0 0,-1 0 0 0 0,1 1 0 0 0,-1-1-1 0 0,6 3 1 0 0,62 13-5336 0 0,-34-5 4380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6:40.09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727 0 516 0 0,'0'0'7263'0'0,"-3"0"-6182"0"0,-3 1-484 0 0,1 0-1 0 0,-1 0 1 0 0,1 1 0 0 0,-1-1 0 0 0,1 1-1 0 0,-1 1 1 0 0,1-1 0 0 0,-8 5-1 0 0,2-1-461 0 0,0-1 0 0 0,-21 7 0 0 0,-64 21-1215 0 0,58-18-71 0 0,30-14 1088 0 0,0 0 1 0 0,-1 0-1 0 0,1 0 1 0 0,0-1-1 0 0,-1-1 1 0 0,1 1-1 0 0,-1-1 1 0 0,1-1 0 0 0,-12-3-1 0 0,-190-64 3221 0 0,195 64-2912 0 0,0 2-1 0 0,-1 0 0 0 0,1 0 0 0 0,-23 0 0 0 0,31 4-261 0 0,0 0-1 0 0,-1 1 1 0 0,1-1-1 0 0,0 1 1 0 0,0 1-1 0 0,0-1 0 0 0,-13 8 1 0 0,20-10-33 0 0,0 0-1 0 0,-1 0 1 0 0,1 1 0 0 0,0-1-1 0 0,0 0 1 0 0,-1 0 0 0 0,1 0 0 0 0,0 1-1 0 0,0-1 1 0 0,-1 0 0 0 0,1 0-1 0 0,0 1 1 0 0,0-1 0 0 0,0 0 0 0 0,-1 1-1 0 0,1-1 1 0 0,0 0 0 0 0,0 1-1 0 0,0-1 1 0 0,0 0 0 0 0,0 1 0 0 0,0-1-1 0 0,0 0 1 0 0,0 1 0 0 0,0-1 0 0 0,0 0-1 0 0,0 1 1 0 0,0-1 0 0 0,0 0-1 0 0,0 1 1 0 0,0-1 0 0 0,0 0 0 0 0,0 1-1 0 0,0-1 1 0 0,0 0 0 0 0,0 1-1 0 0,1-1 1 0 0,-1 0 0 0 0,0 1 0 0 0,0-1-1 0 0,0 0 1 0 0,1 0 0 0 0,-1 1-1 0 0,0-1 1 0 0,0 0 0 0 0,1 0 0 0 0,-1 1-1 0 0,0-1 1 0 0,0 0 0 0 0,1 0 0 0 0,-1 0-1 0 0,1 1 1 0 0,11 6-1882 0 0,-9 0 440 0 0,-4-7 1359 0 0,1 1-1 0 0,0-1 1 0 0,0 1 0 0 0,0-1-1 0 0,0 1 1 0 0,1-1 0 0 0,-1 0-1 0 0,0 1 1 0 0,0-1 0 0 0,0 1-1 0 0,0-1 1 0 0,0 0 0 0 0,0 1-1 0 0,1-1 1 0 0,-1 0 0 0 0,0 1-1 0 0,0-1 1 0 0,1 1 0 0 0,-1-1 0 0 0,0 0-1 0 0,0 0 1 0 0,1 1 0 0 0,-1-1-1 0 0,35 21-4232 0 0,-15-10 2693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6:50.3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2558 0 584 0 0,'0'0'1342'0'0,"0"0"-1325"0"0,0 0-1 0 0,0 1 0 0 0,0-1 1 0 0,0 0-1 0 0,0 0 0 0 0,1 0 1 0 0,-1 0-1 0 0,0 0 1 0 0,0 0-1 0 0,0 0 0 0 0,0 0 1 0 0,0 1-1 0 0,0-1 1 0 0,0 0-1 0 0,0 0 0 0 0,0 0 1 0 0,0 0-1 0 0,0 0 0 0 0,0 0 1 0 0,0 1-1 0 0,0-1 1 0 0,0 0-1 0 0,0 0 0 0 0,0 0 1 0 0,0 0-1 0 0,0 0 1 0 0,0 0-1 0 0,0 0 0 0 0,-1 1 1 0 0,1-1-1 0 0,0 0 0 0 0,0 0 1 0 0,0 0-1 0 0,0 0 1 0 0,0 0-1 0 0,0 0 0 0 0,0 0 1 0 0,0 0-1 0 0,0 0 0 0 0,0 1 1 0 0,-1-1-1 0 0,1 0 1 0 0,0 0-1 0 0,0 0 0 0 0,0 0 1 0 0,0 0-1 0 0,0 0 1 0 0,0 0-1 0 0,0 0 0 0 0,-1 0 1 0 0,1 0-1 0 0,0 0 0 0 0,0 0 1 0 0,0 0-1 0 0,0 0 1 0 0,0 0-1 0 0,0 0 0 0 0,-1 0 1 0 0,1 0-1 0 0,0 0 1 0 0,0 0-1 0 0,0 0 0 0 0,-70 10 1615 0 0,61-8-1379 0 0,1-1 1 0 0,-1-1-1 0 0,1 0 1 0 0,-1 0-1 0 0,-9-2 0 0 0,18 1-65 0 0,0 1-180 0 0,1 0 0 0 0,-1 0-1 0 0,0 0 1 0 0,0 0 0 0 0,0 0-1 0 0,0-1 1 0 0,0 1 0 0 0,0 0 0 0 0,0 0-1 0 0,0 0 1 0 0,0 0 0 0 0,0 0-1 0 0,0 0 1 0 0,0-1 0 0 0,0 1 0 0 0,0 0-1 0 0,0 0 1 0 0,0 0 0 0 0,0 0-1 0 0,0 0 1 0 0,0 0 0 0 0,0 0 0 0 0,0-1-1 0 0,0 1 1 0 0,-1 0 0 0 0,1 0-1 0 0,0 0 1 0 0,0 0 0 0 0,0 0 0 0 0,0 0-1 0 0,0 0 1 0 0,0 0 0 0 0,0-1-1 0 0,0 1 1 0 0,0 0 0 0 0,-1 0 0 0 0,1 0-1 0 0,0 0 1 0 0,0 0 0 0 0,0 0-1 0 0,0 0 1 0 0,0 0 0 0 0,0 0-1 0 0,0 0 1 0 0,-1 0 0 0 0,1 0 0 0 0,0 0-1 0 0,0 0 1 0 0,0 0 0 0 0,0 0-1 0 0,0 0 1 0 0,0 0 0 0 0,-1 0 0 0 0,-69 5 2524 0 0,64 1-2365 0 0,-25 7-71 0 0,25-11-73 0 0,-1 1 0 0 0,1 0 1 0 0,0 0-1 0 0,0 0 0 0 0,-8 6 0 0 0,-37 13 59 0 0,47-20-78 0 0,0 1 1 0 0,1-1 0 0 0,-1 0-1 0 0,0 0 1 0 0,0 0-1 0 0,0-1 1 0 0,-6 2 0 0 0,-17 8 8 0 0,17-7-7 0 0,-1 0-1 0 0,0 0 1 0 0,0-1-1 0 0,0 0 1 0 0,-1-1-1 0 0,1 0 1 0 0,-1-1-1 0 0,1-1 1 0 0,-14 0-1 0 0,-21-2 56 0 0,-47-8-1 0 0,78 8 22 0 0,7 2 20 0 0,0-1-1 0 0,-1-1 1 0 0,1 1-1 0 0,0-1 0 0 0,1-1 1 0 0,-9-3-1 0 0,8 3 5 0 0,-1 0 0 0 0,1 0 0 0 0,0 1 0 0 0,-10-2 0 0 0,-8-1 126 0 0,14 3-221 0 0,0 1 0 0 0,-1 1 1 0 0,1 0-1 0 0,-1 1 0 0 0,1 0 0 0 0,-22 5 1 0 0,-7 5-12 0 0,-13 3-22 0 0,40-10-23 0 0,8-2 25 0 0,0 0 0 0 0,0 0-1 0 0,0 0 1 0 0,0-1-1 0 0,0 0 1 0 0,0 0 0 0 0,0-1-1 0 0,0 0 1 0 0,0 0-1 0 0,0 0 1 0 0,-10-2 0 0 0,13 1 20 0 0,0 0 1 0 0,0 1 0 0 0,0 0-1 0 0,0-1 1 0 0,0 1-1 0 0,0 0 1 0 0,0 1 0 0 0,-5 0-1 0 0,5-1 2 0 0,0 1 0 0 0,0-1 0 0 0,0 0 0 0 0,0 0 0 0 0,0 0 0 0 0,0 0 0 0 0,0-1-1 0 0,-4 0 1 0 0,-7-2 6 0 0,0 1-1 0 0,0 1 1 0 0,0 0-1 0 0,-13 1 1 0 0,-40-2-17 0 0,45 0 6 0 0,-38 2 0 0 0,31 1-19 0 0,-32 5 19 0 0,-187 21-1132 0 0,118-17 423 0 0,124-10 722 0 0,0-1 0 0 0,0 0-1 0 0,0 0 1 0 0,-9-3 0 0 0,-7-1 52 0 0,-111-25 559 0 0,-4 3-282 0 0,121 26-334 0 0,10 1 4 0 0,-25 0-59 0 0,30 0 46 0 0,-1-1 0 0 0,1 1 0 0 0,0 0 0 0 0,0 0-1 0 0,0 0 1 0 0,0 0 0 0 0,0 1 0 0 0,0-1 0 0 0,0 0 0 0 0,0 0-1 0 0,0 1 1 0 0,0-1 0 0 0,0 0 0 0 0,0 1 0 0 0,0-1 0 0 0,0 1-1 0 0,-1 1 1 0 0,-17-1-110 0 0,19 0 113 0 0,-1-1 1 0 0,1 1-1 0 0,-1-1 0 0 0,1 0 1 0 0,-1 1-1 0 0,1-1 0 0 0,-1 1 0 0 0,1-1 1 0 0,-1 0-1 0 0,1 0 0 0 0,-1 1 1 0 0,1-1-1 0 0,-1 0 0 0 0,1 0 1 0 0,-1 0-1 0 0,1 0 0 0 0,-1 0 1 0 0,0 1-1 0 0,1-1 0 0 0,-1 0 1 0 0,1 0-1 0 0,-1 0 0 0 0,1-1 0 0 0,-1 1 1 0 0,0 0-1 0 0,0 0 0 0 0,0 0-1 0 0,-5 4-8 0 0,2-2 10 0 0,2-2-1 0 0,-27-1 10 0 0,13 1 4 0 0,6 1-1 0 0,0-1 1 0 0,-1-1 0 0 0,1 0 0 0 0,-13-2 0 0 0,-34-4 481 0 0,44 3-253 0 0,10 3 28 0 0,0 0 6 0 0,-10 0-1572 0 0,12 1 1062 0 0,0 0 0 0 0,0 0-1 0 0,0 0 1 0 0,0 1 0 0 0,0-1-1 0 0,0 0 1 0 0,0 1 0 0 0,0-1-1 0 0,0 0 1 0 0,1 1 0 0 0,-1-1-1 0 0,0 1 1 0 0,0-1 0 0 0,0 1-1 0 0,1-1 1 0 0,-1 1 0 0 0,0 0-1 0 0,0-1 1 0 0,1 1 0 0 0,-1 0-1 0 0,1 0 1 0 0,-1-1-1 0 0,1 1 1 0 0,-1 0 0 0 0,1 0-1 0 0,-1 0 1 0 0,1 0 0 0 0,0 0-1 0 0,-1 0 1 0 0,1 0 0 0 0,0 0-1 0 0,0 0 1 0 0,0-1 0 0 0,0 1-1 0 0,0 2 1 0 0,0 2-994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7:01.29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1051 54 336 0 0,'0'0'1211'0'0,"-4"0"-932"0"0,-6-1-168 0 0,-1 0 1 0 0,1 0 0 0 0,0-1-1 0 0,-1-1 1 0 0,1 0 0 0 0,-17-7 0 0 0,17 6-112 0 0,9 4 0 0 0,1 0 0 0 0,-1 0 0 0 0,0 0 0 0 0,1 0 0 0 0,-1-1 0 0 0,1 1 0 0 0,-1 0 0 0 0,1 0 0 0 0,-1 0 0 0 0,1 0 0 0 0,-1-1 0 0 0,1 1 0 0 0,-1 0 0 0 0,1-1 0 0 0,-1 1 0 0 0,1 0 0 0 0,0-1 0 0 0,-1 1 0 0 0,1-1 0 0 0,-1 1 0 0 0,1 0 0 0 0,0-1 0 0 0,-1 0 0 0 0,1 1 0 0 0,0-1-1 0 0,0 1 1 0 0,0-1 0 0 0,0 1-1 0 0,0 0 1 0 0,0-1-1 0 0,-1 1 1 0 0,1 0 0 0 0,0-1-1 0 0,0 1 1 0 0,0-1 0 0 0,-1 1-1 0 0,1 0 1 0 0,0 0-1 0 0,0-1 1 0 0,-1 1 0 0 0,1 0-1 0 0,0-1 1 0 0,0 1-1 0 0,-1 0 1 0 0,1 0 0 0 0,0-1-1 0 0,-1 1 1 0 0,1 0-1 0 0,-1 0 1 0 0,1 0 0 0 0,0 0-1 0 0,-1 0 1 0 0,1-1-1 0 0,0 1 1 0 0,-1 0 0 0 0,0 0 16 0 0,1 0 1 0 0,-1 0 0 0 0,1 0 0 0 0,-1 0 0 0 0,1 0 0 0 0,-1-1-1 0 0,1 1 1 0 0,-1 0 0 0 0,1 0 0 0 0,-1 0 0 0 0,1-1-1 0 0,0 1 1 0 0,-1 0 0 0 0,1-1 0 0 0,-1 1 0 0 0,1 0-1 0 0,-3-10 7605 0 0,19 10-4700 0 0,-41 2-2735 0 0,0 2 1 0 0,0 0 0 0 0,-36 11 0 0 0,-48 9-240 0 0,17-4-457 0 0,16-9-513 0 0,50-6 147 0 0,-44 2-1 0 0,67-7 675 0 0,-32 0-82 0 0,32 0 271 0 0,-16 1-18 0 0,3 2 10 0 0,0 1 0 0 0,-19 7-1 0 0,19-5-20 0 0,1-1-1 0 0,-21 3 0 0 0,-3 2-118 0 0,32-7 135 0 0,0-1 0 0 0,-1 0-1 0 0,1-1 1 0 0,0 0 0 0 0,-13 1 0 0 0,13-1 19 0 0,-25 1-3 0 0,-25-11 299 0 0,54 4 44 0 0,-2 3-251 0 0,5 2-62 0 0,-1 0 1 0 0,1 0-1 0 0,-1 0 0 0 0,0-1 0 0 0,1 1 1 0 0,-1 0-1 0 0,1 0 0 0 0,-1-1 0 0 0,1 1 1 0 0,-1 0-1 0 0,1 0 0 0 0,0-1 0 0 0,-1 1 1 0 0,1-1-1 0 0,-1 1 0 0 0,1 0 0 0 0,0-1 1 0 0,-1 1-1 0 0,1-1 0 0 0,0 1 0 0 0,-1-1 0 0 0,1 1 1 0 0,0-1-1 0 0,0 1 0 0 0,0-1 0 0 0,-1 1 1 0 0,1-1-1 0 0,0 1 0 0 0,0-1 0 0 0,0 0 1 0 0,0 1-1 0 0,0-1 0 0 0,0 0 0 0 0,0 1-12 0 0,0-1 1 0 0,0 1-1 0 0,0 0 0 0 0,0-1 0 0 0,0 1 0 0 0,-1 0 0 0 0,1 0 0 0 0,0-1 0 0 0,0 1 0 0 0,0 0 1 0 0,-1 0-1 0 0,1-1 0 0 0,0 1 0 0 0,0 0 0 0 0,0 0 0 0 0,-1-1 0 0 0,1 1 0 0 0,0 0 0 0 0,-1 0 1 0 0,1 0-1 0 0,0 0 0 0 0,0-1 0 0 0,-1 1 0 0 0,1 0 0 0 0,0 0 0 0 0,-1 0 0 0 0,1 0 0 0 0,0 0 0 0 0,-1 0 1 0 0,1 0-1 0 0,0 0 0 0 0,-1 0 0 0 0,1 0 0 0 0,0 0 0 0 0,-1 0 0 0 0,1 0 0 0 0,0 0 0 0 0,-1 0 1 0 0,1 1-1 0 0,0-1 1 0 0,-1 0-1 0 0,1 0 1 0 0,0 0 0 0 0,-1 0-1 0 0,1 0 1 0 0,0 0 0 0 0,0 0-1 0 0,-1 0 1 0 0,1 0-1 0 0,0 0 1 0 0,-1 0 0 0 0,1 0-1 0 0,0 0 1 0 0,0 0 0 0 0,-1 0-1 0 0,1 0 1 0 0,0-1-1 0 0,-1 1 1 0 0,1 0 0 0 0,0 0-1 0 0,0 0 1 0 0,-1 0 0 0 0,1-1-1 0 0,0 1 1 0 0,0 0 0 0 0,0 0-1 0 0,-1 0 1 0 0,1-1-1 0 0,0 1 1 0 0,0 0 0 0 0,0 0-1 0 0,0-1 1 0 0,-1 1 0 0 0,1 0-1 0 0,0 0 1 0 0,0-1-1 0 0,0 0 772 0 0,-1 9-7643 0 0,1-7 6583 0 0,0 0 0 0 0,0-1 0 0 0,0 1 0 0 0,0 0 0 0 0,1 0 0 0 0,-1-1 0 0 0,0 1 0 0 0,0 0 0 0 0,0 0 0 0 0,1-1 0 0 0,-1 1 0 0 0,0 0 0 0 0,1-1 0 0 0,-1 1 0 0 0,1 1 0 0 0,15-1-779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7:07.06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1222 575 48 0 0,'0'0'6683'0'0,"-3"0"-6169"0"0,-223 9 816 0 0,-117 18-1173 0 0,244-21-125 0 0,77-6-19 0 0,-33-5 0 0 0,43 4-10 0 0,-160-25 25 0 0,139 20-22 0 0,0-1-1 0 0,0-2 1 0 0,-43-18-1 0 0,69 22 73 0 0,0 0-1 0 0,-1 0 0 0 0,2-1 0 0 0,-1 0 1 0 0,1 0-1 0 0,-7-8 0 0 0,12 11-39 0 0,0 1 0 0 0,1 0 0 0 0,-1 0 0 0 0,0-1 0 0 0,1 1 0 0 0,-1-1 0 0 0,1 1 0 0 0,0 0 0 0 0,0-1 0 0 0,0 1 0 0 0,0-1 0 0 0,0 1 0 0 0,1-4 0 0 0,0-6 124 0 0,-1-56 350 0 0,0 67-509 0 0,0 0 0 0 0,0 0 0 0 0,0 1 0 0 0,0-1 0 0 0,0 0 0 0 0,0 1 0 0 0,0-1 0 0 0,0 0 0 0 0,0 0 0 0 0,-1 1 0 0 0,1-1 0 0 0,0 1 0 0 0,-1-1 0 0 0,1 0 0 0 0,0 1 0 0 0,-1-1 0 0 0,1 0 0 0 0,0 1 0 0 0,-1-1 0 0 0,1 1 0 0 0,-1-1 0 0 0,0 1 0 0 0,1-1 0 0 0,-1 1 0 0 0,1 0 0 0 0,-1-1 0 0 0,0 1 0 0 0,0-1-1 0 0,0 1 0 0 0,1 0 1 0 0,-1-1-1 0 0,1 1 0 0 0,-1-1 1 0 0,1 1-1 0 0,-1-1 0 0 0,0 1 1 0 0,1-1-1 0 0,0 1 0 0 0,-1-1 1 0 0,1 1-1 0 0,-1-1 0 0 0,1 0 1 0 0,0 1-1 0 0,-1-1 0 0 0,1 0 1 0 0,0 1-1 0 0,0-1 0 0 0,-1 0 1 0 0,1 1-1 0 0,0-1 0 0 0,0 0 1 0 0,0 1-1 0 0,0-1 0 0 0,0 0 1 0 0,0 0-1 0 0,0 0 0 0 0,0 0-1 0 0,0 0 1 0 0,0 1-1 0 0,0-1 1 0 0,0 0-1 0 0,0 0 1 0 0,-1 1 0 0 0,1-1-1 0 0,0 0 1 0 0,0 1-1 0 0,-1-1 1 0 0,1 0-1 0 0,0 1 1 0 0,-1-1-1 0 0,1 0 1 0 0,-1 1 0 0 0,1-1-1 0 0,-1 1 1 0 0,1-1-1 0 0,-1 1 1 0 0,1-1-1 0 0,-1 1 1 0 0,0-1 0 0 0,1 1-1 0 0,-2-1 1 0 0,2 1-1 0 0,-1 0 0 0 0,1-1 0 0 0,-1 1 0 0 0,0-1 0 0 0,1 1 0 0 0,-1 0 1 0 0,1-1-1 0 0,-1 1 0 0 0,1-1 0 0 0,-1 1 0 0 0,1-1 0 0 0,0 0 0 0 0,-1 1 0 0 0,1-1 0 0 0,0 1 1 0 0,-1-1-1 0 0,1 0 0 0 0,0 1 0 0 0,0-1 0 0 0,-1 0 0 0 0,1 1 0 0 0,0-1 0 0 0,0 0 1 0 0,0-1-1 0 0,0 1 0 0 0,0 0-1 0 0,0 0 1 0 0,0 0 0 0 0,0 1 0 0 0,-1-1 0 0 0,1 0 0 0 0,0 0 0 0 0,-1 0-1 0 0,1 0 1 0 0,0 0 0 0 0,-1 0 0 0 0,1 1 0 0 0,-1-1 0 0 0,1 0 0 0 0,-1 0-1 0 0,0 1 1 0 0,1-1 0 0 0,-1 0 0 0 0,0 1 0 0 0,0-2 0 0 0,0 2-1 0 0,0-1 1 0 0,0 1 0 0 0,1-1-1 0 0,-1 0 1 0 0,0 0 0 0 0,1 1-1 0 0,-1-1 1 0 0,1 0 0 0 0,-1 0-1 0 0,1 0 1 0 0,-1 0 0 0 0,1 0-1 0 0,-1 1 1 0 0,1-1 0 0 0,0 0-1 0 0,0 0 1 0 0,-1 0 0 0 0,1 0-1 0 0,0 0 1 0 0,0-1 0 0 0,2-27 104 0 0,-1 28-93 0 0,0-1 0 0 0,0 1 0 0 0,0-1 0 0 0,-1 1-1 0 0,1 0 1 0 0,1-1 0 0 0,-1 1 0 0 0,0 0 0 0 0,0 0 0 0 0,3-2 0 0 0,2-17 226 0 0,26 3 28 0 0,-28 13-228 0 0,1 0-1 0 0,-1 0 1 0 0,1 0-1 0 0,0 0 0 0 0,0 1 1 0 0,0 0-1 0 0,0 0 1 0 0,1 0-1 0 0,10-3 0 0 0,-13 5-32 0 0,-1-1-1 0 0,0 1 1 0 0,0 0-1 0 0,-1-1 1 0 0,1 1-1 0 0,0-1 1 0 0,0 1-1 0 0,2-4 1 0 0,-3 4-3 0 0,1-1 0 0 0,-1 0 0 0 0,1 1 0 0 0,0-1 0 0 0,0 1 0 0 0,0-1 0 0 0,0 1 0 0 0,3-2 0 0 0,39-14 3 0 0,2 1 1 0 0,0 3-1 0 0,1 1 0 0 0,56-6 1 0 0,-44 10-19 0 0,130-15 26 0 0,-145 20-14 0 0,125-6-14 0 0,-80 15-11 0 0,121 5-15 0 0,-169 0 38 0 0,-33-10 1 0 0,-1 0 0 0 0,0 1 0 0 0,0 0 0 0 0,0 0 0 0 0,0 0 0 0 0,0 1 0 0 0,-1 0 0 0 0,1 1 0 0 0,10 6 0 0 0,-2-3-3 0 0,-12-6 7 0 0,-1 0-1 0 0,1 0 0 0 0,-1 0 1 0 0,0 0-1 0 0,1 0 1 0 0,-1 0-1 0 0,4 3 0 0 0,4 3 7 0 0,-1-1-1 0 0,1 0 0 0 0,12 5 0 0 0,3 1-3 0 0,26 10 128 0 0,-44-19-47 0 0,-6-3-75 0 0,0 1 0 0 0,-1-1 0 0 0,1 0-1 0 0,0 1 1 0 0,0-1 0 0 0,0 1 0 0 0,0-1-1 0 0,0 1 1 0 0,-1-1 0 0 0,1 1 0 0 0,0-1-1 0 0,0 1 1 0 0,-1 0 0 0 0,1 0 0 0 0,0-1-1 0 0,-1 1 1 0 0,1 0 0 0 0,-1 0 0 0 0,1 0-1 0 0,0 1 1 0 0,-1-2-1 0 0,0 1 1 0 0,0 0-1 0 0,0-1 0 0 0,0 1 0 0 0,0 0 0 0 0,0-1 1 0 0,0 1-1 0 0,1-1 0 0 0,-1 1 0 0 0,0 0 1 0 0,1-1-1 0 0,-1 1 0 0 0,0-1 0 0 0,1 1 1 0 0,-1-1-1 0 0,0 1 0 0 0,1-1 0 0 0,-1 1 0 0 0,1-1 1 0 0,-1 1-1 0 0,1-1 0 0 0,-1 0 0 0 0,1 1 1 0 0,0-1-1 0 0,0 1 4 0 0,0-1 0 0 0,-1 0 1 0 0,1 1-1 0 0,0-1 0 0 0,-1 1 1 0 0,1-1-1 0 0,-1 1 0 0 0,1-1 1 0 0,0 1-1 0 0,-1 0 0 0 0,0-1 1 0 0,1 1-1 0 0,-1 0 0 0 0,1-1 1 0 0,-1 1-1 0 0,0 0 1 0 0,1-1-1 0 0,-1 1 0 0 0,0 0 1 0 0,0 0-1 0 0,0-1 0 0 0,1 1 1 0 0,-1 0-1 0 0,0 0 0 0 0,0 0 1 0 0,0 0-6 0 0,0-1-1 0 0,0 0 1 0 0,0 1 0 0 0,0-1 0 0 0,0 1 0 0 0,0-1 0 0 0,0 0 0 0 0,0 1 0 0 0,0-1 0 0 0,1 1 0 0 0,-1-1 0 0 0,0 0 0 0 0,0 1 0 0 0,0-1 0 0 0,1 0 0 0 0,-1 1 0 0 0,0-1 0 0 0,0 0 0 0 0,1 1 0 0 0,-1-1 0 0 0,0 0 0 0 0,1 0 0 0 0,-1 0 0 0 0,0 1 0 0 0,1-1 0 0 0,-1 0 0 0 0,0 0 0 0 0,1 0 0 0 0,-1 0 0 0 0,1 1 0 0 0,-1-1 0 0 0,0 0 0 0 0,1 0 0 0 0,0 0 3 0 0,-1 0 0 0 0,1 0 0 0 0,-1 0 0 0 0,1 0-1 0 0,-1 1 1 0 0,1-1 0 0 0,-1 0 0 0 0,1 0 0 0 0,-1 0 0 0 0,1 1 0 0 0,-1-1 0 0 0,0 0-1 0 0,1 1 1 0 0,-1-1 0 0 0,1 0 0 0 0,-1 1 0 0 0,0-1 0 0 0,1 0 0 0 0,-1 1 0 0 0,0-1-1 0 0,0 1 1 0 0,1-1 0 0 0,-1 1 0 0 0,0-1 0 0 0,0 1 0 0 0,0-1 0 0 0,0 1-1 0 0,1-1 1 0 0,-1 1 0 0 0,0-1 0 0 0,0 1 0 0 0,0-1 0 0 0,0 1 0 0 0,0 0 0 0 0,0 0 12 0 0,0 1 0 0 0,1-1 1 0 0,-1 1-1 0 0,1-1 1 0 0,-1 1-1 0 0,1-1 0 0 0,0 1 1 0 0,-1-1-1 0 0,1 0 1 0 0,0 1-1 0 0,0-1 0 0 0,0 0 1 0 0,0 0-1 0 0,0 0 1 0 0,0 0-1 0 0,0 0 0 0 0,1 0 1 0 0,-1 0-1 0 0,0 0 1 0 0,1 0-1 0 0,-1 0 0 0 0,0 0 1 0 0,2 0-1 0 0,9 6 105 0 0,-6 6 118 0 0,-3-11-230 0 0,-2-1-3 0 0,0 0-1 0 0,0-1 1 0 0,0 1 0 0 0,0 0 0 0 0,0-1 0 0 0,-1 1 0 0 0,1 0 0 0 0,0 0 0 0 0,-1 0 0 0 0,1 0 0 0 0,0 0 0 0 0,-1 0 0 0 0,1 0 0 0 0,-1 0 0 0 0,1 0 0 0 0,-1 0 0 0 0,0 0 0 0 0,0 0 0 0 0,1 0 0 0 0,-1 0-1 0 0,0 0 1 0 0,0 2 0 0 0,0-3-10 0 0,0 1 0 0 0,0-1 0 0 0,0 1 1 0 0,0-1-1 0 0,0 1 0 0 0,0-1 0 0 0,0 1 0 0 0,1-1 0 0 0,-1 1 0 0 0,0-1 0 0 0,0 1 0 0 0,0-1 0 0 0,1 0 0 0 0,-1 1 0 0 0,0-1 0 0 0,0 1 0 0 0,1-1 0 0 0,-1 0 0 0 0,0 1 0 0 0,1-1 0 0 0,-1 0 0 0 0,1 1 0 0 0,-1-1 0 0 0,0 0 0 0 0,1 0 0 0 0,-1 1 0 0 0,1-1 0 0 0,-1 0 0 0 0,1 0 0 0 0,-1 0 1 0 0,1 0-1 0 0,0 0 0 0 0,-1 1-2 0 0,1-1 0 0 0,-1 0 1 0 0,0 0-1 0 0,1 0 0 0 0,-1 0 1 0 0,1 0-1 0 0,-1 1 0 0 0,1-1 1 0 0,-1 0-1 0 0,0 0 0 0 0,1 1 1 0 0,-1-1-1 0 0,1 0 0 0 0,-1 1 0 0 0,0-1 1 0 0,1 0-1 0 0,-1 1 0 0 0,0-1 1 0 0,0 1-1 0 0,1-1 0 0 0,-1 0 1 0 0,0 1-1 0 0,0-1 0 0 0,0 1 1 0 0,1-1-1 0 0,-1 1 0 0 0,0-1 1 0 0,0 1-1 0 0,0-1 0 0 0,0 1 1 0 0,0-1-1 0 0,0 1 0 0 0,0 72 444 0 0,0-72-434 0 0,0 0-1 0 0,0-1 1 0 0,0 1 0 0 0,0 0-1 0 0,0-1 1 0 0,-1 1 0 0 0,1-1-1 0 0,0 1 1 0 0,0-1-1 0 0,-1 1 1 0 0,1 0 0 0 0,0-1-1 0 0,-1 1 1 0 0,1-1 0 0 0,0 1-1 0 0,-1-1 1 0 0,1 0-1 0 0,-1 1 1 0 0,1-1 0 0 0,-1 1-1 0 0,1-1 1 0 0,-1 0 0 0 0,1 1-1 0 0,-1-1 1 0 0,1 0 0 0 0,-1 1-1 0 0,0-1 3 0 0,0 0 0 0 0,1 0-1 0 0,-1 1 1 0 0,1-1 0 0 0,-1 0-1 0 0,1 1 1 0 0,-1-1 0 0 0,1 1 0 0 0,-1-1-1 0 0,1 0 1 0 0,-1 1 0 0 0,1-1-1 0 0,0 1 1 0 0,-1-1 0 0 0,1 1-1 0 0,0 0 1 0 0,-1-1 0 0 0,1 1 0 0 0,0-1-1 0 0,0 1 1 0 0,0-1 0 0 0,-1 1-1 0 0,1 0 1 0 0,0-1 0 0 0,0 1-1 0 0,0 0 1 0 0,0 0 7 0 0,0 0 0 0 0,0-1 0 0 0,0 1 0 0 0,0-1 0 0 0,-1 1 0 0 0,1 0 0 0 0,0-1 0 0 0,0 1 0 0 0,0-1 0 0 0,-1 1 0 0 0,1-1-1 0 0,0 1 1 0 0,-1-1 0 0 0,1 1 0 0 0,0-1 0 0 0,-1 1 0 0 0,1-1 0 0 0,-1 1 0 0 0,1-1 0 0 0,-1 0 0 0 0,1 1 0 0 0,-1-1 0 0 0,1 0 0 0 0,-1 1 0 0 0,1-1 0 0 0,-1 1 0 0 0,0-1-1 0 0,0 0 0 0 0,1 0 0 0 0,-1 1 0 0 0,1-1 0 0 0,-1 0 0 0 0,1 1 0 0 0,-1-1 0 0 0,1 0 0 0 0,-1 1 0 0 0,1-1 0 0 0,-1 1 0 0 0,1-1 0 0 0,0 1 0 0 0,-1-1 0 0 0,1 1 0 0 0,0-1 0 0 0,-1 1 0 0 0,1 0 0 0 0,0-1 0 0 0,0 1 0 0 0,-1-1 0 0 0,1 1 0 0 0,0 0 0 0 0,0-1 0 0 0,0 1 0 0 0,0 0 0 0 0,0 0 32 0 0,-1 0 0 0 0,1 0 0 0 0,-1 0-1 0 0,1 0 1 0 0,-1 0 0 0 0,1 0 0 0 0,-1 0-1 0 0,0 0 1 0 0,1 0 0 0 0,-1 0 0 0 0,0 0-1 0 0,0 0 1 0 0,1-1 0 0 0,-1 1 0 0 0,0 0-1 0 0,0-1 1 0 0,0 1 0 0 0,-2 0 0 0 0,-20 11 758 0 0,-7 5 145 0 0,24-13-781 0 0,0 0 0 0 0,0 0 1 0 0,0-1-1 0 0,0 0 1 0 0,-11 4-1 0 0,5-3 102 0 0,0 0 0 0 0,0 2 1 0 0,-21 11-1 0 0,23-11-99 0 0,1-1-101 0 0,0-2-1 0 0,0 1 0 0 0,-1-1 1 0 0,-10 2-1 0 0,7-2-67 0 0,-84 15-2305 0 0,0 0-2241 0 0,24-2-165 0 0,62-14 3367 0 0,0 0 0 0 0,0-1-1 0 0,0 0 1 0 0,0 0 0 0 0,-13-2 0 0 0,4 1 69 0 0,1 0 72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8:48.1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1047 6 112 0 0,'4'0'853'0'0,"-3"0"-550"0"0,-1 0-227 0 0,1 1 1 0 0,-1-1-1 0 0,1 0 0 0 0,-1 0 1 0 0,1 0-1 0 0,-1 0 1 0 0,1 0-1 0 0,-1 0 0 0 0,1 0 1 0 0,-1 0-1 0 0,1 0 1 0 0,7-6 7371 0 0,-11 6-5959 0 0,-162 9 3803 0 0,-519 20-3057 0 0,660-28-2366 0 0,-32 1-1877 0 0,-58-5-1 0 0,94-1-3440 0 0,43 1 911 0 0,25-1 2398 0 0,-7 3 410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7:48.43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11237 36 16 0 0,'3'-17'1766'0'0,"6"12"-362"0"0,-5 4-1434 0 0,-4 1 145 0 0,1 0-1 0 0,-1-1 1 0 0,1 1 0 0 0,-1-1 0 0 0,0 1 0 0 0,0-1 0 0 0,1 1 0 0 0,-1-1 0 0 0,0 1 0 0 0,0-1-1 0 0,0 1 1 0 0,1-1 0 0 0,-1 1 0 0 0,0-1 0 0 0,0 1 0 0 0,0-1 0 0 0,0 1 0 0 0,0-1 0 0 0,0 1-1 0 0,0-2 1 0 0,0 0 1743 0 0,-1 11-1223 0 0,0-8-558 0 0,0 1 0 0 0,0-1 1 0 0,0 0-1 0 0,-1 0 0 0 0,1 0 0 0 0,0 0 1 0 0,-1 0-1 0 0,1 0 0 0 0,-1 0 0 0 0,1 0 1 0 0,-1 0-1 0 0,1-1 0 0 0,-4 1 0 0 0,-8 6 421 0 0,7 1 37 0 0,5-6-486 0 0,0-1-1 0 0,0 0 1 0 0,0 0-1 0 0,0 0 0 0 0,0 0 1 0 0,0 0-1 0 0,0-1 1 0 0,0 1-1 0 0,0 0 1 0 0,0 0-1 0 0,0-1 1 0 0,-1 1-1 0 0,1-1 0 0 0,0 1 1 0 0,-2 0-1 0 0,-89 41 1464 0 0,-77 23-677 0 0,29-12-720 0 0,87-35-103 0 0,-106 20-1 0 0,69-19 0 0 0,-9-1 5 0 0,-139 7 1 0 0,174-20-7 0 0,-191 8 64 0 0,-310-25 1 0 0,262-9 182 0 0,-345-42 584 0 0,34 2-608 0 0,356 50-207 0 0,-283 22 1 0 0,426-3-44 0 0,-132 16-2 0 0,228-22 11 0 0,-30 1 0 0 0,34-2 2 0 0,0 0-1 0 0,-24 4 1 0 0,-6 4-1 0 0,1 0-10 0 0,-80 26-1 0 0,100-27 10 0 0,9-2 4 0 0,0-1-1 0 0,-27 15 0 0 0,10-2 8 0 0,0-1 0 0 0,-31 22 0 0 0,46-27-2 0 0,7-5 1 0 0,0 1-1 0 0,1 0 0 0 0,0 0 1 0 0,-15 18-1 0 0,18-20 3 0 0,0 1-1 0 0,0-1 1 0 0,-1 0-1 0 0,-9 7 1 0 0,-20 19 7 0 0,30-24-21 0 0,-1-1 1 0 0,1 1 0 0 0,0 1-1 0 0,1-1 1 0 0,-6 12 0 0 0,8-15-17 0 0,-1 0 0 0 0,0 0 1 0 0,1-1-1 0 0,-2 1 1 0 0,1-1-1 0 0,0 0 0 0 0,-1-1 1 0 0,0 1-1 0 0,-6 3 0 0 0,-5 3-169 0 0,-31 13 0 0 0,38-20 175 0 0,1 0 0 0 0,-1-1 0 0 0,0 0 0 0 0,0-1 0 0 0,0 0-1 0 0,1 0 1 0 0,-16-1 0 0 0,-64-10-10 0 0,70 8 19 0 0,-7-3-4 0 0,-41-14 1 0 0,23 5 26 0 0,-153-51 697 0 0,-63-15 814 0 0,135 53-864 0 0,-2 5-1 0 0,-164-8 1 0 0,-470 18 1863 0 0,92 1-2150 0 0,569 12-380 0 0,-314-6 73 0 0,333 3-56 0 0,-38-2-16 0 0,-85-18-26 0 0,118 11 37 0 0,-27-6 6 0 0,-92-19 16 0 0,7 4-54 0 0,-332-34-77 0 0,339 46 91 0 0,-101-1-29 0 0,194 16-10 0 0,-87-8-784 0 0,169 11-49 0 0,0 0 0 0 0,1-2 0 0 0,-25-8 0 0 0,7 2-4707 0 0,36 10 4596 0 0,0 0 0 0 0,-1 0 0 0 0,1 0 0 0 0,0-1 0 0 0,0 1 0 0 0,5-2 0 0 0,16-2-1177 0 0,10-1 673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7:54.55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2424 11 56 0 0,'-3'0'677'0'0,"-18"1"1119"0"0,-28-2 111 0 0,11-8-762 0 0,35 8 46 0 0,3 1-1187 0 0,0 0-1 0 0,0 0 1 0 0,0 0-1 0 0,0 0 1 0 0,0 0 0 0 0,0 0-1 0 0,0 1 1 0 0,0-1-1 0 0,0 0 1 0 0,0 0 0 0 0,0 0-1 0 0,0 0 1 0 0,1 0-1 0 0,-1 0 1 0 0,0 0 0 0 0,0 1-1 0 0,0-1 1 0 0,0 0-1 0 0,0 0 1 0 0,0 0 0 0 0,0 0-1 0 0,-1 0 1 0 0,1 0-1 0 0,0 1 1 0 0,0-1 0 0 0,0 0-1 0 0,0 0 1 0 0,0 0-1 0 0,0 0 1 0 0,0 0-1 0 0,0 0 1 0 0,0 0 0 0 0,0 0-1 0 0,0 1 1 0 0,0-1-1 0 0,0 0 1 0 0,0 0 0 0 0,-1 0-1 0 0,1 0 1 0 0,0 0-1 0 0,0 0 1 0 0,0 0 0 0 0,0 0-1 0 0,0 0 1 0 0,0 0-1 0 0,0 0 1 0 0,0 0 0 0 0,-1 0-1 0 0,1 0 1 0 0,0 0-1 0 0,0 0 1 0 0,0 0 0 0 0,0 0-1 0 0,0 0 1 0 0,0 0-1 0 0,-1 0 1 0 0,1 0 0 0 0,0 0-1 0 0,0 0 1 0 0,0 0-1 0 0,0 0 1 0 0,0 0 0 0 0,-3 1 59 0 0,0-1 0 0 0,0 1 0 0 0,1 0 0 0 0,-1 0 0 0 0,0 0 1 0 0,1 1-1 0 0,0-1 0 0 0,-1 0 0 0 0,1 1 0 0 0,0 0 0 0 0,-1-1 1 0 0,1 1-1 0 0,0 0 0 0 0,-2 3 0 0 0,1-2 66 0 0,-1 0 0 0 0,-1-1 0 0 0,1 1 1 0 0,0-1-1 0 0,-6 3 0 0 0,-14 8 386 0 0,-71 42 1091 0 0,85-49-1532 0 0,1-1 0 0 0,-1 0 1 0 0,-1-1-1 0 0,1 0 0 0 0,-16 3 1 0 0,-9 4 33 0 0,-2 0-66 0 0,0-1-1 0 0,-1-3 0 0 0,1-1 1 0 0,-62 2-1 0 0,95-8-40 0 0,-56 5 278 0 0,-1-2 0 0 0,-104-11-1 0 0,139 5 810 0 0,1-1 0 0 0,0-2-1 0 0,-39-13 1 0 0,29 7-527 0 0,16 6-224 0 0,1-1-1 0 0,-21-10 0 0 0,29 14-290 0 0,1 1-1 0 0,-1 0 1 0 0,0 0 0 0 0,0 1-1 0 0,0 0 1 0 0,0 1 0 0 0,-10 0-1 0 0,17 0-44 0 0,-6 1-15 0 0,1 0 0 0 0,0 1 0 0 0,0 0 0 0 0,0 0 0 0 0,0 1 0 0 0,0 0 0 0 0,0 0 0 0 0,1 1-1 0 0,-14 8 1 0 0,21-12 14 0 0,0 0-1 0 0,-1 0 1 0 0,1 0 0 0 0,0 1-1 0 0,0-1 1 0 0,-1 0-1 0 0,1 0 1 0 0,0 1-1 0 0,0-1 1 0 0,-1 0 0 0 0,1 1-1 0 0,0-1 1 0 0,0 0-1 0 0,0 1 1 0 0,0-1-1 0 0,0 0 1 0 0,-1 1 0 0 0,1-1-1 0 0,0 0 1 0 0,0 1-1 0 0,0-1 1 0 0,0 0-1 0 0,0 1 1 0 0,0-1-1 0 0,0 1 1 0 0,-2 6-5 0 0,-4-3 4 0 0,5-3 0 0 0,1-1 1 0 0,-1 1-1 0 0,0-1 0 0 0,0 1 1 0 0,1-1-1 0 0,-1 1 0 0 0,1 0 0 0 0,-1 0 1 0 0,0-1-1 0 0,1 1 0 0 0,-1 0 1 0 0,1 0-1 0 0,0-1 0 0 0,-1 1 0 0 0,1 0 1 0 0,0 0-1 0 0,-1 0 0 0 0,1 0 1 0 0,0 0-1 0 0,0-1 0 0 0,0 1 0 0 0,0 0 1 0 0,0 0-1 0 0,0 0 0 0 0,0 0 0 0 0,0 0 1 0 0,0 1-1 0 0,0-2 1 0 0,0 1-1 0 0,0-1 1 0 0,0 1 0 0 0,0 0-1 0 0,0-1 1 0 0,-1 1-1 0 0,1-1 1 0 0,0 1 0 0 0,0-1-1 0 0,0 1 1 0 0,-1-1 0 0 0,1 1-1 0 0,0-1 1 0 0,-1 1-1 0 0,1-1 1 0 0,0 1 0 0 0,-1-1-1 0 0,1 1 1 0 0,-1-1 0 0 0,1 0-1 0 0,-1 1 1 0 0,1-1-1 0 0,-1 0 1 0 0,1 1 0 0 0,-1-1-1 0 0,0 1 1 0 0,0-1 0 0 0,1 0 0 0 0,-1 0-1 0 0,0 1 1 0 0,1-1 0 0 0,-1 0 0 0 0,1 1 0 0 0,-1-1 0 0 0,1 1-1 0 0,-1-1 1 0 0,1 1 0 0 0,-1-1 0 0 0,1 1 0 0 0,0-1 0 0 0,-1 1-1 0 0,1-1 1 0 0,0 1 0 0 0,-1-1 0 0 0,1 1 0 0 0,0 0 0 0 0,0-1 0 0 0,-1 1-1 0 0,1-1 1 0 0,0 1 0 0 0,0 0 0 0 0,0-1 0 0 0,0 1 0 0 0,0 0-1 0 0,0 0 1 0 0,0 0 0 0 0,0 0 0 0 0,0-1 0 0 0,0 1 0 0 0,0 0 0 0 0,0-1 0 0 0,-1 1 0 0 0,1 0-1 0 0,0-1 1 0 0,0 1 0 0 0,-1 0 0 0 0,1-1 0 0 0,0 1 0 0 0,-1-1 0 0 0,1 1 0 0 0,0 0 0 0 0,-1-1 0 0 0,1 1-1 0 0,-1-1 1 0 0,1 1 0 0 0,-1-1 0 0 0,1 1 0 0 0,-1-1 0 0 0,1 0 0 0 0,-1 1 0 0 0,-1 0 0 0 0,2-1 0 0 0,-1 0-1 0 0,1 0 1 0 0,-1 1 0 0 0,0-1 0 0 0,1 1 0 0 0,-1-1 0 0 0,1 1 0 0 0,-1-1 0 0 0,1 1 0 0 0,-1-1 0 0 0,1 1 0 0 0,0-1-1 0 0,-1 1 1 0 0,1 0 0 0 0,-1-1 0 0 0,1 1 0 0 0,0-1 0 0 0,0 1 0 0 0,-1 0 0 0 0,1-1 0 0 0,0 1 0 0 0,0 0-1 0 0,0 0 1 0 0,0-1 0 0 0,0 1 0 0 0,0 1 0 0 0,-2 1 0 0 0,1 0 1 0 0,-1 1-1 0 0,0-1 0 0 0,0 0 1 0 0,0 0-1 0 0,0 0 0 0 0,-1 0 1 0 0,1 0-1 0 0,-1 0 1 0 0,0-1-1 0 0,-6 5 0 0 0,7-5 3 0 0,-4 9 8 0 0,-26 4 37 0 0,29-14-17 0 0,-1-1 5 0 0,-13-2 5 0 0,-1 0 1 0 0,1-2 0 0 0,-1 0-1 0 0,1-1 1 0 0,1-1 0 0 0,-1 0-1 0 0,1-2 1 0 0,-16-8-1 0 0,23 11 3 0 0,1 1-1 0 0,-1 1 1 0 0,-12-4-1 0 0,11 5 37 0 0,1-2-1 0 0,0 1 1 0 0,-12-7-1 0 0,16 7-10 0 0,0 1-1 0 0,-1-1 0 0 0,0 1 0 0 0,1 0 0 0 0,-10-1 1 0 0,-19-8 450 0 0,22 7-220 0 0,0 0-1 0 0,-1 1 1 0 0,-17-3 0 0 0,17 4 4 0 0,1 0 1 0 0,-1-1 0 0 0,-16-7 0 0 0,8 4 28 0 0,0 0 0 0 0,0 1 1 0 0,-1 2-1 0 0,-23-2 0 0 0,-5 3-224 0 0,-1 2 1 0 0,1 2-1 0 0,-69 12 0 0 0,114-13-108 0 0,4-1 0 0 0,0 0 0 0 0,1-1-1 0 0,-1 1 1 0 0,1 0 0 0 0,-1 0 0 0 0,1 0-1 0 0,-1 0 1 0 0,1 0 0 0 0,-1 0-1 0 0,1 1 1 0 0,-1-1 0 0 0,1 0-1 0 0,-1 0 1 0 0,0 0 0 0 0,1 0 0 0 0,-1 1-1 0 0,1-1 1 0 0,0 0 0 0 0,-1 0-1 0 0,1 1 1 0 0,-1-1 0 0 0,1 0-1 0 0,-1 1 1 0 0,1-1 0 0 0,0 1 0 0 0,-1-1-1 0 0,1 1 1 0 0,0 0-25 0 0,76 9-21930 0 0,-38-10 20066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8:15.2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3608 65 388 0 0,'-3'-23'8327'0'0,"3"23"-8195"0"0,0-1 0 0 0,-1 0 0 0 0,1 1 0 0 0,-1-1 0 0 0,1 1 0 0 0,-1-1 0 0 0,0 1 0 0 0,1-1 0 0 0,-1 1 0 0 0,1-1 0 0 0,-1 1 0 0 0,0-1 0 0 0,0 1 0 0 0,1 0 0 0 0,-1-1 0 0 0,0 1 0 0 0,0 0-1 0 0,1 0 1 0 0,-2-1 0 0 0,2 1-105 0 0,-1 0 0 0 0,1 0 0 0 0,0 0 0 0 0,0 0 0 0 0,0 0 0 0 0,0 0 0 0 0,0 0-1 0 0,0 0 1 0 0,-1 0 0 0 0,1 0 0 0 0,0 0 0 0 0,0 0 0 0 0,0 0 0 0 0,0 0 0 0 0,0 0-1 0 0,0 0 1 0 0,0 0 0 0 0,-1 0 0 0 0,1 0 0 0 0,0-1 0 0 0,0 1 0 0 0,0 0 0 0 0,0 0-1 0 0,0 0 1 0 0,0 0 0 0 0,0 0 0 0 0,0 0 0 0 0,-4-5 4057 0 0,-10 6-4008 0 0,0 1-1 0 0,0 0 0 0 0,-20 7 0 0 0,-1-1-47 0 0,-99 28-68 0 0,-40 7-588 0 0,105-30 199 0 0,-87 11-755 0 0,132-21 1078 0 0,-1-2 0 0 0,1-1 0 0 0,0-1 0 0 0,-36-6 0 0 0,10-1 265 0 0,-72-17 1080 0 0,-149-44 3016 0 0,212 58-3504 0 0,-1 1 0 0 0,-100-1 0 0 0,91 14-722 0 0,-1 2 0 0 0,-116 25 0 0 0,11 7-29 0 0,86-27 17 0 0,60-9 5 0 0,0-1 1 0 0,0-1-1 0 0,0-2 1 0 0,-53-11-1 0 0,64 10 8 0 0,-69-17 586 0 0,48 10 128 0 0,-42-5 1 0 0,16 8-483 0 0,-1 2 0 0 0,0 3 0 0 0,-96 8 0 0 0,-100 12-265 0 0,205-18 14 0 0,1-1 1 0 0,-84-16-1 0 0,96 12-20 0 0,-11-4-5 0 0,2 0 167 0 0,30 9-9093 0 0,80 27-4273 0 0,-38-20 11443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8:21.45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4027 0 568 0 0,'0'0'9766'0'0,"-3"0"-8967"0"0,-16 2-120 0 0,0 1-1 0 0,0 0 1 0 0,1 2 0 0 0,0 0 0 0 0,-33 14-1 0 0,-31 9-480 0 0,-70 23-261 0 0,105-32-408 0 0,0-3 1 0 0,-1-2-1 0 0,-1-2 0 0 0,-50 6 1 0 0,80-18 499 0 0,0 0 1 0 0,-1 0 0 0 0,1-2-1 0 0,-33-7 1 0 0,-82-27 1338 0 0,2 1-384 0 0,104 31-930 0 0,-1 1 0 0 0,0 1-1 0 0,0 2 1 0 0,0 1 0 0 0,0 1-1 0 0,-46 10 1 0 0,61-9-133 0 0,0 1 0 0 0,-18 7 1 0 0,-6 3-273 0 0,9-6-80 0 0,-1-1 1 0 0,-48 5-1 0 0,20-5 173 0 0,9-2 182 0 0,0-1 0 0 0,-59-3 1 0 0,52-4 102 0 0,20 2 30 0 0,-41-7 0 0 0,-20-4 121 0 0,54 9-88 0 0,-49-3-34 0 0,66 5-157 0 0,-1 0 0 0 0,0 2 0 0 0,1 1 0 0 0,-33 6 0 0 0,-2-1-109 0 0,16 1-342 0 0,35-5 422 0 0,-1-1 0 0 0,1-1 0 0 0,-12 1 0 0 0,-13-1 30 0 0,23 0 61 0 0,-1-1 0 0 0,-23-1 0 0 0,-14-4 58 0 0,33 4 6 0 0,-1-1 0 0 0,-30-7 0 0 0,42 7 1 0 0,0 1-1 0 0,1 0 0 0 0,-1 0 0 0 0,-9 0 0 0 0,9 1 23 0 0,0 0 0 0 0,0-1 0 0 0,0 0 0 0 0,-9-2 0 0 0,-12-3 170 0 0,-1 2-1 0 0,0 0 0 0 0,1 2 1 0 0,-1 2-1 0 0,-41 3 0 0 0,-7-1-168 0 0,-102 9-19 0 0,48-6-42 0 0,38-10 140 0 0,-9-4 296 0 0,11 2 239 0 0,-50 1 262 0 0,-26 17 312 0 0,163-11-1241 0 0,41 16-15192 0 0,-19-10 13556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8:36.15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6 680 0 0,'0'0'10218'0'0,"3"-5"-5812"0"0,32 7-4269 0 0,-1 3 0 0 0,0 0 0 0 0,61 19 0 0 0,31 5 274 0 0,364 40 364 0 0,-350-53-723 0 0,-57-6-29 0 0,423 29 1623 0 0,489-39 7560 0 0,-863-2-8635 0 0,131 3 236 0 0,-77-3-524 0 0,-64-1 29 0 0,225 3 632 0 0,-258 6-715 0 0,-13-1-46 0 0,-63-5-146 0 0,0 2 0 0 0,-1-1 0 0 0,15 5 1 0 0,7 0 10 0 0,-20-3-30 0 0,-1 0 1 0 0,21 8-1 0 0,0 0-6 0 0,-13 0-11 0 0,-4 0 3 0 0,-14-10-4 0 0,0 0 2 0 0,1 1-1 0 0,0 0 0 0 0,-1-1 1 0 0,1 1-1 0 0,-1 0 0 0 0,0 1 0 0 0,0-1 1 0 0,1 0-1 0 0,4 6 0 0 0,-6-6 1 0 0,1 0-1 0 0,0 0 0 0 0,0 0 0 0 0,0 0 1 0 0,1-1-1 0 0,-1 1 0 0 0,4 0 1 0 0,16 9-2 0 0,15 15-17 0 0,-23-20 27 0 0,-11-6-7 0 0,4 3 12 0 0,-7-2-13 0 0,1-1 0 0 0,-1 1 0 0 0,1-1 0 0 0,0 1 0 0 0,-1-1 0 0 0,1 0 0 0 0,-1 1-1 0 0,1-1 1 0 0,0 0 0 0 0,-1 0 0 0 0,1 0 0 0 0,0 0 0 0 0,-1-1 0 0 0,1 1 0 0 0,0 0-1 0 0,-1-1 1 0 0,1 1 0 0 0,-1-1 0 0 0,1 1 0 0 0,-1-1 0 0 0,2-1 0 0 0,90-35 31 0 0,-83 31-25 0 0,94-57 103 0 0,-68 44-62 0 0,-18 10-27 0 0,21-11 15 0 0,0 2 0 0 0,1 1 1 0 0,0 2-1 0 0,83-18 0 0 0,176-10-58 0 0,-262 39 24 0 0,155-10-23 0 0,-82 7 25 0 0,78 2-1 0 0,9-2 7 0 0,-23-2-20 0 0,-27 3 15 0 0,113 4-27 0 0,-138 3 48 0 0,145 10-15 0 0,-145-3 10 0 0,8 0-23 0 0,38-2-6 0 0,1-1 5 0 0,-36 0 31 0 0,217-5-45 0 0,-219 6-178 0 0,-65-9 152 0 0,1 0-3750 0 0,-134-13-19421 0 0,23 11 20150 0 0,22 0 1300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9:06.00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0 426 644 0 0,'16'-8'734'0'0,"-1"-1"0"0"0,27-18-1 0 0,-24 13 41 0 0,28-13-1 0 0,120-56 2070 0 0,-111 58-1910 0 0,30-13 368 0 0,-76 35-1190 0 0,246-85 3181 0 0,-218 77-2996 0 0,207-52 2043 0 0,-191 53-2699 0 0,0 2-1 0 0,94-2 1 0 0,-144 10 62 0 0,-2-1 216 0 0,-1 1 0 0 0,1 0 0 0 0,-1 0 0 0 0,1 0 0 0 0,0 0 0 0 0,-1 0 0 0 0,1 0 0 0 0,-1 0 0 0 0,1 0 0 0 0,0 0 0 0 0,-1 0 0 0 0,1 0 0 0 0,-1 0 0 0 0,1 0 0 0 0,0 1 0 0 0,-1-1 0 0 0,1 0 0 0 0,-1 0 0 0 0,1 1 0 0 0,-1-1 0 0 0,1 0 0 0 0,-1 1 0 0 0,1-1 0 0 0,-1 0 0 0 0,1 1 0 0 0,-1-1 0 0 0,1 1 0 0 0,-6 2-3035 0 0,2-2 2407 0 0,0 0 0 0 0,1-1 0 0 0,-1 1 1 0 0,0-1-1 0 0,0 0 0 0 0,0 0 0 0 0,1 0 0 0 0,-5 0 1 0 0,-16-5-695 0 0,4 0 497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9:06.4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0 102 876 0 0,'0'-2'136'0'0,"0"0"0"0"0,1 0 1 0 0,-1 0-1 0 0,1 0 0 0 0,-1 0 0 0 0,1 0 0 0 0,0 0 0 0 0,0 0 1 0 0,0 0-1 0 0,0 0 0 0 0,0 0 0 0 0,0 1 0 0 0,0-1 0 0 0,1 0 0 0 0,-1 1 1 0 0,0-1-1 0 0,1 1 0 0 0,2-3 0 0 0,-3 3 45 0 0,1 0 0 0 0,-1 0-1 0 0,1 0 1 0 0,-1-1 0 0 0,0 1-1 0 0,1-1 1 0 0,-1 1 0 0 0,0-1 0 0 0,0 0-1 0 0,0 1 1 0 0,-1-1 0 0 0,1 0-1 0 0,0 1 1 0 0,-1-1 0 0 0,1 0-1 0 0,-1 0 1 0 0,1 0 0 0 0,-1-2 0 0 0,0 3-94 0 0,0 1 1 0 0,0-1-1 0 0,0 0 1 0 0,0 1 0 0 0,0-1-1 0 0,0 0 1 0 0,0 1-1 0 0,1-1 1 0 0,-1 0 0 0 0,0 1-1 0 0,0-1 1 0 0,0 0-1 0 0,1 1 1 0 0,-1-1 0 0 0,0 1-1 0 0,1-1 1 0 0,-1 0-1 0 0,1 1 1 0 0,-1-1 0 0 0,1 1-1 0 0,-1-1 1 0 0,1 1-1 0 0,-1 0 1 0 0,1-1 0 0 0,-1 1-1 0 0,1-1 1 0 0,-1 1 0 0 0,2-1-1 0 0,-1 1 45 0 0,-1 0 0 0 0,1-1 0 0 0,-1 1-1 0 0,1 0 1 0 0,-1-1 0 0 0,1 1 0 0 0,-1 0 0 0 0,1-1 0 0 0,-1 1 0 0 0,1-1-1 0 0,-1 1 1 0 0,1-1 0 0 0,-1 1 0 0 0,0-1 0 0 0,1 1 0 0 0,-1-1-1 0 0,0 1 1 0 0,0-1 0 0 0,1 1 0 0 0,-1-1 0 0 0,0 0 0 0 0,0 1-1 0 0,0-1 1 0 0,0 1 0 0 0,0-1 0 0 0,0-3 3235 0 0,4 5-2850 0 0,-2 0-344 0 0,0 0 0 0 0,0 1 0 0 0,0-1 0 0 0,0 0 0 0 0,0 1 0 0 0,-1 0-1 0 0,1-1 1 0 0,0 1 0 0 0,-1 0 0 0 0,1 0 0 0 0,-1 0 0 0 0,2 3 0 0 0,11 13 979 0 0,-13-17-1072 0 0,2 2 71 0 0,0 1 0 0 0,1-1 0 0 0,-1 1 0 0 0,-1 0 0 0 0,1 0 0 0 0,-1 0 1 0 0,1 0-1 0 0,-1 0 0 0 0,0 0 0 0 0,-1 1 0 0 0,1-1 0 0 0,-1 0 0 0 0,2 7 0 0 0,-3-8-114 0 0,0-1 0 0 0,0 0 0 0 0,0 0 0 0 0,1 1 0 0 0,-1-1 0 0 0,1 0 0 0 0,0 0 0 0 0,-1 0 0 0 0,1 0 0 0 0,0 0 0 0 0,0 0 0 0 0,2 3 0 0 0,-2-3-23 0 0,1 0-1 0 0,-1 0 1 0 0,0 0-1 0 0,0 0 0 0 0,0 0 1 0 0,-1 0-1 0 0,1 0 1 0 0,-1 0-1 0 0,1 0 0 0 0,-1 1 1 0 0,1-1-1 0 0,-1 3 0 0 0,0 4-13 0 0,1-6-35 0 0,-1 0 0 0 0,0-1-1 0 0,0 1 1 0 0,0 0-1 0 0,0 0 1 0 0,0-1 0 0 0,-1 1-1 0 0,1 0 1 0 0,-1-1-1 0 0,-1 5 1 0 0,0-3-53 0 0,0-1-188 0 0,0 1 0 0 0,0 0 0 0 0,0 0 1 0 0,1 0-1 0 0,0 0 0 0 0,-1 0 0 0 0,1 0 0 0 0,1 1 0 0 0,-1-1 0 0 0,1 0 0 0 0,0 6 0 0 0,-1 5-1890 0 0,0-11 1440 0 0,1 0-1 0 0,-1 0 1 0 0,1 0-1 0 0,0 0 1 0 0,1 0-1 0 0,-1 0 1 0 0,0 0-1 0 0,1 0 1 0 0,0 0-1 0 0,2 5 1 0 0,-1-7 316 0 0,0 1 0 0 0,0-1 0 0 0,1 0 0 0 0,-1 0 0 0 0,1 0 1 0 0,-1 0-1 0 0,1 0 0 0 0,0 0 0 0 0,-1-1 0 0 0,1 0 1 0 0,0 1-1 0 0,0-1 0 0 0,0 0 0 0 0,0 0 0 0 0,1-1 1 0 0,4 2-1 0 0,14 3-1121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9:06.81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624 1 140 0 0,'19'0'4118'0'0,"-22"0"-2464"0"0,-95 1 4819 0 0,-49 9-4137 0 0,-79 5-1125 0 0,119-14-1148 0 0,62-1-1094 0 0,29-2-1960 0 0,37-4-6030 0 0,-7 4 9107 0 0,21 0-1583 0 0,3-2 244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9:07.14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0 848 0 0,'3'11'15482'0'0,"4"-7"-11433"0"0,0 3-4239 0 0,-4 4 3384 0 0,-3-8-2825 0 0,2 1 0 0 0,-1 0 1 0 0,0-1-1 0 0,1 1 0 0 0,-1-1 1 0 0,1 0-1 0 0,0 1 0 0 0,0-1 1 0 0,1 0-1 0 0,3 4 0 0 0,7 12 715 0 0,-7 23 154 0 0,-2-34-1087 0 0,-3-5-110 0 0,1 0 1 0 0,0 0-1 0 0,-1 1 1 0 0,0-1 0 0 0,1 1-1 0 0,-1-1 1 0 0,-1 1-1 0 0,1-1 1 0 0,0 1-1 0 0,-1-1 1 0 0,0 1 0 0 0,0 0-1 0 0,0-1 1 0 0,0 1-1 0 0,-1 0 1 0 0,1-1 0 0 0,-2 6-1 0 0,-49 145 402 0 0,48-144-464 0 0,1 1 0 0 0,1 1 0 0 0,0-1 0 0 0,1 0 0 0 0,0 0 0 0 0,2 15 0 0 0,0 10-510 0 0,-2-25-481 0 0,0 3 1506 0 0,2-41-22637 0 0,1 24 21243 0 0,0 0-1 0 0,0 0 0 0 0,5-2 0 0 0,11-9-1160 0 0,0 2 467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9:07.4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154 16 464 0 0,'1'0'96'0'0,"0"0"0"0"0,0-1 0 0 0,0 1 0 0 0,0 0 0 0 0,1-1 0 0 0,-1 0 0 0 0,0 1 0 0 0,0-1 0 0 0,0 0 0 0 0,7-10 9566 0 0,-9 17-9185 0 0,0 0-1 0 0,1 0 1 0 0,-2 0 0 0 0,1-1 0 0 0,-1 1 0 0 0,0-1 0 0 0,0 1-1 0 0,0-1 1 0 0,-1 0 0 0 0,-6 10 0 0 0,-8 16 364 0 0,-15 8-1007 0 0,26-27-327 0 0,4-9 187 0 0,0 0 0 0 0,0 1 0 0 0,0-1 0 0 0,0 1 0 0 0,1-1 0 0 0,0 1 0 0 0,0 0 0 0 0,0-1 0 0 0,-1 7 0 0 0,2-9 93 0 0,0 1 0 0 0,0 0 0 0 0,-1-1 0 0 0,1 1 0 0 0,-1 0 1 0 0,1-1-1 0 0,-1 1 0 0 0,1-1 0 0 0,-1 1 0 0 0,0-1 0 0 0,0 1 1 0 0,0-1-1 0 0,0 1 0 0 0,0-1 0 0 0,0 0 0 0 0,0 1 0 0 0,0-1 1 0 0,-1 0-1 0 0,1 0 0 0 0,-2 1 0 0 0,-33 17-3998 0 0,17-10 1863 0 0,16-4 760 0 0</inkml:trace>
  <inkml:trace contextRef="#ctx0" brushRef="#br0" timeOffset="1">39 108 1096 0 0,'4'-4'471'0'0,"0"0"-1"0"0,1 1 1 0 0,-1 0 0 0 0,1 0-1 0 0,0 0 1 0 0,0 0-1 0 0,0 1 1 0 0,0 0 0 0 0,0 0-1 0 0,0 0 1 0 0,0 1-1 0 0,1 0 1 0 0,-1 0 0 0 0,1 0-1 0 0,-1 0 1 0 0,1 1 0 0 0,-1 0-1 0 0,1 0 1 0 0,-1 1-1 0 0,12 1 1 0 0,-9 0-242 0 0,-3-2-118 0 0,-1 1-1 0 0,0 0 1 0 0,1 0 0 0 0,-1 0 0 0 0,0 1-1 0 0,0-1 1 0 0,0 1 0 0 0,0 0-1 0 0,4 2 1 0 0,71 39 559 0 0,-16-7-1412 0 0,-39-23-936 0 0,0 0 0 0 0,34 26 0 0 0,-54-36 1307 0 0,-1 0 1 0 0,1 0-1 0 0,0-1 0 0 0,0 0 1 0 0,7 3-1 0 0,-8-4 70 0 0,0 0 1 0 0,0 1-1 0 0,0-1 0 0 0,0 1 0 0 0,-1 0 0 0 0,1 0 0 0 0,0 0 0 0 0,-1 0 0 0 0,3 3 0 0 0,11 6-1079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8:48.7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688 0 420 0 0,'0'0'6559'0'0,"-3"0"-5256"0"0,-133 5 4374 0 0,0 6-3493 0 0,-142 5-5488 0 0,147-5-6323 0 0,128-11 8286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9:07.8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592 49 532 0 0,'26'-9'986'0'0,"9"-4"4102"0"0,-25 8-2995 0 0,-21 2 643 0 0,-30 1 736 0 0,-60 5-730 0 0,-122 20-1 0 0,97-12-2255 0 0,39-4-2041 0 0,60-4 426 0 0,-16 3-5259 0 0,39-5 4081 0 0,9-2 1475 0 0,-1 1 1 0 0,0-1-1 0 0,0 0 1 0 0,0 0-1 0 0,0 0 1 0 0,4-2-1 0 0,20-5-1089 0 0,7 2 658 0 0</inkml:trace>
  <inkml:trace contextRef="#ctx0" brushRef="#br0" timeOffset="1">363 1 704 0 0,'3'1'989'0'0,"-1"-1"-471"0"0,8 3-369 0 0,-6 4 4150 0 0,-4-6-4152 0 0,1-1 0 0 0,-1 1 0 0 0,0 0 0 0 0,0-1 0 0 0,1 1 0 0 0,-1 0 0 0 0,1 0 0 0 0,-1-1 0 0 0,0 1 0 0 0,1 0 0 0 0,-1-1 0 0 0,1 1 0 0 0,0-1 0 0 0,-1 1 0 0 0,1-1 0 0 0,-1 1 0 0 0,1-1 0 0 0,1 1 0 0 0,-2-1-55 0 0,1 1 0 0 0,-1-1 0 0 0,1 0 0 0 0,0 1-1 0 0,-1-1 1 0 0,1 0 0 0 0,-1 1 0 0 0,1-1 0 0 0,-1 1-1 0 0,1-1 1 0 0,-1 1 0 0 0,1-1 0 0 0,-1 1 0 0 0,0-1-1 0 0,1 1 1 0 0,-1-1 0 0 0,0 1 0 0 0,1 0 0 0 0,-1-1-1 0 0,0 1 1 0 0,0 0 0 0 0,0-1 0 0 0,0 1 0 0 0,1-1-1 0 0,-1 1 1 0 0,0 0 0 0 0,0-1 0 0 0,0 1 0 0 0,0 0-1 0 0,0-1 1 0 0,-1 1 0 0 0,1 0 0 0 0,0-1 0 0 0,0 1-1 0 0,0 0 1 0 0,0-1 0 0 0,-1 1 0 0 0,1 0 0 0 0,0-1-1 0 0,-1 1 1 0 0,1-1 0 0 0,-1 1 0 0 0,-5 6 710 0 0,5-6-701 0 0,0 0-1 0 0,0 0 0 0 0,1-1 1 0 0,-1 1-1 0 0,0 0 1 0 0,1 0-1 0 0,-1 0 0 0 0,0 0 1 0 0,1 0-1 0 0,-1 0 1 0 0,1 0-1 0 0,0 0 1 0 0,-1 0-1 0 0,1 0 0 0 0,0 0 1 0 0,-1 0-1 0 0,1 0 1 0 0,0 0-1 0 0,0 0 0 0 0,0 2 1 0 0,0 93 3403 0 0,0 0-5386 0 0,1-89 1231 0 0,0 1 0 0 0,0-1 0 0 0,1 0 0 0 0,0-1 1 0 0,0 1-1 0 0,1 0 0 0 0,0 0 0 0 0,5 8 0 0 0,4 12-2382 0 0,-4-5 674 0 0,-6-15 1222 0 0,1 1 0 0 0,0-1-1 0 0,7 12 1 0 0,5-3-425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9:08.19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268 11 56 0 0,'19'-6'1396'0'0,"-19"1"360"0"0,19 5 3969 0 0,-38 5-4233 0 0,0 12-328 0 0,0-1-340 0 0,0 5-364 0 0,-20 1-496 0 0,1 10-604 0 0,19-5-608 0 0,-19 10-632 0 0,0-5-364 0 0,19 1-53 0 0,0 4 233 0 0,0-5 388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9:15.82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1776 31 932 0 0,'0'-31'12365'0'0,"-2"34"-12222"0"0,1 0 1 0 0,-1 0 0 0 0,1 0-1 0 0,-1-1 1 0 0,0 1 0 0 0,0-1 0 0 0,0 1-1 0 0,0-1 1 0 0,0 0 0 0 0,-4 3-1 0 0,-9 11 320 0 0,2 2 251 0 0,-26 25 0 0 0,-4 5 204 0 0,4-4-66 0 0,-1-2-1 0 0,-48 38 1 0 0,29-27-213 0 0,45-40-484 0 0,-41 38 736 0 0,-92 67-1 0 0,-98 65 615 0 0,134-102-1045 0 0,-23 20-92 0 0,-34 28-180 0 0,126-99-181 0 0,-31 26-19 0 0,-29 18-88 0 0,35-21-48 0 0,-2 2-174 0 0,-78 60-3699 0 0,144-112 3779 0 0,-32 30-6992 0 0,31-28 4140 0 0,18-5-5071 0 0,-11-1 8713 0 0,0-4-2286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9:16.3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1 140 364 0 0,'0'-89'4022'0'0,"0"50"2895"0"0,0 39-6833 0 0,0-1 0 0 0,0 1-1 0 0,1 0 1 0 0,-1 0 0 0 0,0-1 0 0 0,1 1-1 0 0,-1 0 1 0 0,0 0 0 0 0,1-1-1 0 0,-1 1 1 0 0,0 0 0 0 0,1 0 0 0 0,-1 0-1 0 0,1 0 1 0 0,-1 0 0 0 0,0 0 0 0 0,1-1-1 0 0,-1 1 1 0 0,1 0 0 0 0,-1 0 0 0 0,0 0-1 0 0,1 0 1 0 0,-1 0 0 0 0,1 1 0 0 0,9-5 5469 0 0,-6-1-2496 0 0,6 5-2651 0 0,-8 0-4 0 0,1 0 537 0 0,-3 1-879 0 0,0 0 0 0 0,0-1 0 0 0,1 1 0 0 0,-1-1 0 0 0,0 1 0 0 0,1 0 0 0 0,-1-1 1 0 0,1 1-1 0 0,-1-1 0 0 0,1 1 0 0 0,-1-1 0 0 0,1 0 0 0 0,-1 1 0 0 0,1-1 1 0 0,-1 1-1 0 0,1-1 0 0 0,-1 0 0 0 0,1 1 0 0 0,0-1 0 0 0,-1 0 0 0 0,1 0 0 0 0,-1 0 1 0 0,1 1-1 0 0,0-1 0 0 0,0 0 0 0 0,5 2 155 0 0,185 122 2044 0 0,-115-72-1843 0 0,608 393 463 0 0,-303-167-705 0 0,-152-89 123 0 0,-108-72-32 0 0,-52-58-58 0 0,69 80 0 0 0,-86-86-119 0 0,-35-37-55 0 0,0 1 0 0 0,-2 1 0 0 0,18 23 0 0 0,21 25 41 0 0,-52-63-71 0 0,-2-2-2 0 0,1 1 1 0 0,0-1-1 0 0,-1 0 0 0 0,1 1 0 0 0,0-1 0 0 0,0 0 0 0 0,0 0 0 0 0,0 0 0 0 0,0 0 1 0 0,0 0-1 0 0,0 0 0 0 0,1 0 0 0 0,-1 0 0 0 0,3 1 0 0 0,0 6-1890 0 0,-5-16-667 0 0,0-7-1514 0 0,1 11 3046 0 0,-1 0 0 0 0,1 1 1 0 0,0-1-1 0 0,0 0 0 0 0,0 0 0 0 0,1 1 1 0 0,-1-1-1 0 0,1 0 0 0 0,0 1 0 0 0,1-5 1 0 0,17-33-6072 0 0,-3 24 4656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9:18.40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211 12 780 0 0,'0'-1'43'0'0,"-1"1"0"0"0,1 0 0 0 0,0-1 0 0 0,0 1 0 0 0,0 0-1 0 0,0 0 1 0 0,0-1 0 0 0,0 1 0 0 0,-1 0 0 0 0,1-1 0 0 0,0 1 0 0 0,0 0 0 0 0,0 0 0 0 0,-1 0-1 0 0,1-1 1 0 0,0 1 0 0 0,0 0 0 0 0,-1 0 0 0 0,1 0 0 0 0,0-1 0 0 0,-1 1 0 0 0,1 0 0 0 0,0 0-1 0 0,-1 0 1 0 0,1 0 0 0 0,0 0 0 0 0,0 0 0 0 0,-1 0 0 0 0,1 0 0 0 0,0 0 0 0 0,-1 0 0 0 0,1 0-1 0 0,0 0 1 0 0,-1 0 0 0 0,1 0 0 0 0,0 0 0 0 0,-1 0 0 0 0,1 0 0 0 0,-1 0-1 0 0,1 0-1 0 0,0 0 1 0 0,-1 1 0 0 0,1-1 0 0 0,0 0-1 0 0,0 0 1 0 0,-1 0 0 0 0,1 0 0 0 0,0 0 0 0 0,-1 0-1 0 0,1 0 1 0 0,0 0 0 0 0,0 0 0 0 0,-1 0-1 0 0,1-1 1 0 0,0 1 0 0 0,-1 0 0 0 0,1 0 0 0 0,0 0-1 0 0,0 0 1 0 0,-1 0 0 0 0,1 0 0 0 0,0-1-1 0 0,-2-3 3767 0 0,2 4-3760 0 0,0 0 0 0 0,0 0 1 0 0,0 0-1 0 0,0 1 0 0 0,0-1 1 0 0,0 0-1 0 0,0 0 0 0 0,0 0 1 0 0,0 0-1 0 0,0 1 1 0 0,0-1-1 0 0,0 0 0 0 0,0 0 1 0 0,0 0-1 0 0,0 0 0 0 0,0 1 1 0 0,0-1-1 0 0,0 0 0 0 0,0 0 1 0 0,0 0-1 0 0,0 0 0 0 0,0 1 1 0 0,0-1-1 0 0,0 0 0 0 0,0 0 1 0 0,0 0-1 0 0,0 0 0 0 0,0 1 1 0 0,0-1-1 0 0,-1 0 1 0 0,1 0-1 0 0,0 0 0 0 0,0 0 1 0 0,0 0-1 0 0,0 0 0 0 0,0 0 1 0 0,0 1-1 0 0,-1-1 0 0 0,1 0 1 0 0,0 0-1 0 0,0 0 0 0 0,0 0 1 0 0,0 0-1 0 0,-1 0 0 0 0,1 0 1 0 0,0 0-1 0 0,0 0 1 0 0,0 0-1 0 0,-1 0 0 0 0,-16 12 1574 0 0,-1 2-389 0 0,16-12-1076 0 0,-1-1-1 0 0,0 1 1 0 0,1 0-1 0 0,-1 0 1 0 0,1 0-1 0 0,0 0 1 0 0,-1 1 0 0 0,1-1-1 0 0,0 1 1 0 0,0-1-1 0 0,1 1 1 0 0,-1 0-1 0 0,1-1 1 0 0,-1 1-1 0 0,1 0 1 0 0,0 0-1 0 0,0 0 1 0 0,0 0 0 0 0,-1 6-1 0 0,2-7-66 0 0,0 1 1 0 0,-1 0-1 0 0,0 0 0 0 0,1-1 1 0 0,-1 1-1 0 0,0 0 0 0 0,0-1 1 0 0,0 1-1 0 0,-2 2 0 0 0,2-3-44 0 0,0-1 0 0 0,0 1 0 0 0,0 0-1 0 0,0-1 1 0 0,0 1 0 0 0,1 0-1 0 0,-1 0 1 0 0,1 0 0 0 0,-1 0 0 0 0,1-1-1 0 0,0 1 1 0 0,-1 0 0 0 0,1 0-1 0 0,0 0 1 0 0,1 0 0 0 0,-1 0-1 0 0,0 0 1 0 0,0 0 0 0 0,1 2 0 0 0,5 9 205 0 0,-4-10-184 0 0,-1 1 1 0 0,1-1 0 0 0,-1 1-1 0 0,0 0 1 0 0,0 0-1 0 0,0 0 1 0 0,-1 0-1 0 0,1 6 1 0 0,-1-5-22 0 0,1 0 1 0 0,-1 0-1 0 0,1 0 0 0 0,0 0 1 0 0,0 0-1 0 0,1-1 0 0 0,2 6 1 0 0,-2-5-26 0 0,-1-1-1 0 0,1 1 1 0 0,-1 0 0 0 0,0 0 0 0 0,0-1-1 0 0,0 1 1 0 0,-1 6 0 0 0,1-5-10 0 0,-1-1 0 0 0,1 1 0 0 0,0-1 0 0 0,0 1-1 0 0,1-1 1 0 0,2 6 0 0 0,-2-5-7 0 0,0-1 0 0 0,-1 1 0 0 0,1-1 0 0 0,-1 1-1 0 0,-1 0 1 0 0,1 6 0 0 0,0-7-13 0 0,-1 0 1 0 0,1-1-1 0 0,0 1 0 0 0,0-1 0 0 0,0 1 1 0 0,0-1-1 0 0,3 5 0 0 0,-2-5-22 0 0,-1 0-1 0 0,1 0 1 0 0,-1 1 0 0 0,0-1-1 0 0,0 0 1 0 0,0 1 0 0 0,-1 4-1 0 0,1 24-470 0 0,-1 6-983 0 0,-1-14-2678 0 0,-14-26 2073 0 0,12-5 1404 0 0,3 5 641 0 0,0 1 0 0 0,0 0 0 0 0,0-1 0 0 0,0 1 0 0 0,0-1 0 0 0,0 1 0 0 0,0 0 0 0 0,0-1 0 0 0,0 1 0 0 0,0-1 0 0 0,0 1 0 0 0,0 0 0 0 0,-1-1 0 0 0,1 1 0 0 0,0 0 0 0 0,0-1 0 0 0,0 1 0 0 0,-1 0 0 0 0,1-1 0 0 0,0 1 0 0 0,0 0 0 0 0,-1-1 0 0 0,1 1 0 0 0,-1-1 0 0 0,-3-3-191 0 0,0 0 0 0 0,0-1 0 0 0,1 0 0 0 0,-1 0 0 0 0,-3-7 0 0 0,3 5 156 0 0,0 0 0 0 0,-1 0 0 0 0,-10-12 0 0 0,-1-4 202 0 0,14 19-73 0 0,1 1-1 0 0,-1 1 0 0 0,0-1 1 0 0,0 0-1 0 0,0 0 0 0 0,0 1 0 0 0,-1-1 1 0 0,-3-3-1 0 0,-10-8 438 0 0,14 11-377 0 0,0 1-1 0 0,0 0 0 0 0,0 1 1 0 0,0-1-1 0 0,0 0 0 0 0,-1 0 1 0 0,1 1-1 0 0,-3-2 0 0 0,0 1 136 0 0,-7-6 595 0 0,10-3 2912 0 0,2 96-2517 0 0,0-84-1224 0 0,0 1 0 0 0,0-1-1 0 0,0 1 1 0 0,0-1 0 0 0,1 1 0 0 0,-1-1-1 0 0,1 0 1 0 0,-1 1 0 0 0,1-1-1 0 0,-1 0 1 0 0,1 1 0 0 0,0-1-1 0 0,0 0 1 0 0,-1 1 0 0 0,3 1-1 0 0,-2-2 0 0 0,0 0 0 0 0,0 0 0 0 0,0 1 0 0 0,0-1 0 0 0,0 0 0 0 0,-1 1 0 0 0,1-1 0 0 0,-1 0 0 0 0,1 1 0 0 0,-1-1 0 0 0,1 1 0 0 0,-1 0 0 0 0,0-1 0 0 0,1 1-1 0 0,-1 2 1 0 0,1 1 23 0 0,0-1-1 0 0,0 1 0 0 0,0-1 1 0 0,1 0-1 0 0,0 1 0 0 0,0-1 1 0 0,0 0-1 0 0,0 0 0 0 0,1 0 1 0 0,0 0-1 0 0,0 0 0 0 0,0-1 1 0 0,5 5-1 0 0,-7-7-18 0 0,5 21 249 0 0,-3-20-138 0 0,0 0 0 0 0,0 0 0 0 0,0 0 0 0 0,0 0 0 0 0,0-1 0 0 0,0 1 0 0 0,1-1 0 0 0,-1 0 0 0 0,0 0 0 0 0,1 0 0 0 0,-1 0 0 0 0,1-1 0 0 0,-1 1 0 0 0,1-1 0 0 0,0 0 0 0 0,-1 0 0 0 0,1 0 0 0 0,6-2 0 0 0,9-1 793 0 0,0 0 0 0 0,20-7 1 0 0,-36 9-892 0 0,72-21 1039 0 0,-1-3 0 0 0,82-40 0 0 0,-101 43-2835 0 0,-15 7-2468 0 0,-37 13 3581 0 0,-1 1 0 0 0,1 1 0 0 0,0-1 0 0 0,-1 0-1 0 0,1 1 1 0 0,0-1 0 0 0,-1 1 0 0 0,1 0 0 0 0,0 0 0 0 0,-1 0-1 0 0,1 0 1 0 0,0 0 0 0 0,0 1 0 0 0,-1-1 0 0 0,1 1-1 0 0,-1 0 1 0 0,1 0 0 0 0,0 0 0 0 0,-1 0 0 0 0,0 0 0 0 0,4 2-1 0 0,10 2-1886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9:56.57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2846 1340 144 0 0,'-4'-5'3889'0'0,"-7"4"-4297"0"0,10 2 757 0 0,-2-1-143 0 0,3 0-170 0 0,0 1 1 0 0,-1-1-1 0 0,1 1 1 0 0,0-1 0 0 0,0 1-1 0 0,-1-1 1 0 0,1 1-1 0 0,0-1 1 0 0,-1 1-1 0 0,1-1 1 0 0,0 0-1 0 0,-1 1 1 0 0,1-1 0 0 0,-1 1-1 0 0,1-1 1 0 0,-1 0-1 0 0,1 1 1 0 0,-1-1-1 0 0,1 0 1 0 0,-1 0 0 0 0,1 1-1 0 0,-1-1 1 0 0,1 0-1 0 0,-1 0 1 0 0,1 0-1 0 0,-1 0 1 0 0,1 0-1 0 0,-1 0 1 0 0,0 0 0 0 0,1 0-1 0 0,-1 0 1 0 0,-1 0 120 0 0,-17 8 1312 0 0,16-4-920 0 0,0 1 9 0 0,-22 7 446 0 0,0-2-1 0 0,0-1 0 0 0,-36 7 0 0 0,-32 13-389 0 0,-35 5-492 0 0,52-16-137 0 0,-29 13 23 0 0,15-4 257 0 0,-138 24 0 0 0,173-42-162 0 0,-43 4-42 0 0,38-9-78 0 0,-147 7 1620 0 0,134-16-960 0 0,-75-6-472 0 0,7 0-65 0 0,104 12-111 0 0,1-2 0 0 0,0-2-1 0 0,-69-14 1 0 0,79 12 2 0 0,20 5 4 0 0,-1-1-1 0 0,1 0 1 0 0,-1-1 0 0 0,1 0-1 0 0,-12-4 1 0 0,6 0-5 0 0,-1 1 0 0 0,0 1 0 0 0,-20-5 0 0 0,-26-9-16 0 0,-75-25 33 0 0,117 32-11 0 0,-4-1 2 0 0,16 11 2 0 0,0-1 0 0 0,0 0 0 0 0,0-1 0 0 0,0 1 0 0 0,1-1 0 0 0,-1 0 0 0 0,1 0 0 0 0,0-1 0 0 0,0 1 0 0 0,0-1 0 0 0,-4-5 0 0 0,-14-11 29 0 0,13 10-22 0 0,7 8-11 0 0,-1-1 0 0 0,1 0 1 0 0,-1 1-1 0 0,0 0 0 0 0,1-1 1 0 0,-1 1-1 0 0,-5-2 0 0 0,-30-19 29 0 0,30 20-25 0 0,1-1 1 0 0,-1 0-1 0 0,0 0 1 0 0,1-1-1 0 0,-9-6 0 0 0,-28-27 165 0 0,38 34-120 0 0,6 3-40 0 0,-1 1-1 0 0,0-1 1 0 0,0 1-1 0 0,1-1 1 0 0,-1 1 0 0 0,1-1-1 0 0,-1 0 1 0 0,0 1-1 0 0,1-1 1 0 0,-1 0 0 0 0,1 1-1 0 0,-1-1 1 0 0,1 0-1 0 0,0 1 1 0 0,-1-1 0 0 0,1 0-1 0 0,0 0 1 0 0,-1 0-1 0 0,1 1 1 0 0,0-1 0 0 0,0 0-1 0 0,0-1 1 0 0,0 1-1 0 0,0 0 1 0 0,0 0-1 0 0,0 1 1 0 0,0-1-1 0 0,0 0 1 0 0,0 1-1 0 0,-1-1 1 0 0,1 0-1 0 0,0 1 1 0 0,0-1-1 0 0,-1 1 1 0 0,1-1-1 0 0,0 0 1 0 0,-1 1-1 0 0,1-1 0 0 0,0 1 1 0 0,-1-1-1 0 0,1 1 1 0 0,-1-1-1 0 0,1 1 1 0 0,-1-1-1 0 0,1 1 1 0 0,-1-1-1 0 0,1 1 1 0 0,-1 0-1 0 0,-1-1 1 0 0,2 0 1 0 0,-1 1 1 0 0,1 0-1 0 0,-1-1 1 0 0,0 1 0 0 0,1-1-1 0 0,-1 1 1 0 0,1-1-1 0 0,-1 1 1 0 0,1-1-1 0 0,-1 1 1 0 0,1-1-1 0 0,-1 1 1 0 0,1-1 0 0 0,0 0-1 0 0,-1 1 1 0 0,1-1-1 0 0,0 0 1 0 0,-1 1-1 0 0,1-1 1 0 0,0 0 0 0 0,0 0-1 0 0,0 1 1 0 0,0-1-1 0 0,0 0 1 0 0,0 1-1 0 0,0-3 1 0 0,0-1 63 0 0,0 3-56 0 0,0-1 0 0 0,1 1 1 0 0,-1 0-1 0 0,0 0 0 0 0,0-1 0 0 0,0 1 1 0 0,-1 0-1 0 0,1 0 0 0 0,0-1 0 0 0,0 1 1 0 0,-1 0-1 0 0,1 0 0 0 0,-1-1 0 0 0,1 1 1 0 0,-1-2-1 0 0,-1 2 1 0 0,0 0 1 0 0,1-1-1 0 0,0 0 0 0 0,-1 1 1 0 0,1-1-1 0 0,0 0 1 0 0,0 0-1 0 0,0 0 0 0 0,0 0 1 0 0,0 0-1 0 0,1 0 0 0 0,-1 0 1 0 0,1 0-1 0 0,-1 0 0 0 0,1 0 1 0 0,0 0-1 0 0,-1 0 1 0 0,1 0-1 0 0,0 0 0 0 0,1-3 1 0 0,-2 2-9 0 0,0-1 1 0 0,-1 1 0 0 0,1 0 0 0 0,-1-1-1 0 0,1 1 1 0 0,-1 0 0 0 0,0 0 0 0 0,0 0-1 0 0,-1 0 1 0 0,1 0 0 0 0,-5-4 0 0 0,-2-4 3 0 0,-30-27-7 0 0,29 26-5 0 0,9 11-4 0 0,0 1 0 0 0,0-1 0 0 0,0 0-1 0 0,0 0 1 0 0,0 0 0 0 0,1 0 0 0 0,-1 0 0 0 0,0 0-1 0 0,1 0 1 0 0,-1 0 0 0 0,1 0 0 0 0,-1 0 0 0 0,1 0-1 0 0,-1-1 1 0 0,1 1 0 0 0,0 0 0 0 0,-1 0 0 0 0,1-2-1 0 0,0 2 1 0 0,0 1-1 0 0,0-1 0 0 0,0 0 0 0 0,0 1 0 0 0,0-1 1 0 0,0 0-1 0 0,0 1 0 0 0,-1-1 0 0 0,1 0 0 0 0,0 1 0 0 0,0-1 1 0 0,-1 0-1 0 0,1 1 0 0 0,0-1 0 0 0,-1 0 0 0 0,1 1 1 0 0,-1-1-1 0 0,1 1 0 0 0,-1-1 0 0 0,1 1 0 0 0,-1-1 1 0 0,1 1-1 0 0,-1-1 0 0 0,1 1 0 0 0,-1 0 0 0 0,0-1 1 0 0,0 1-1 0 0,0-1 0 0 0,1 1 1 0 0,-1 0-1 0 0,1-1 0 0 0,-1 1 1 0 0,1-1-1 0 0,-1 1 0 0 0,0-1 1 0 0,1 1-1 0 0,0-1 0 0 0,-1 1 1 0 0,1-1-1 0 0,-1 1 0 0 0,1-1 1 0 0,0 0-1 0 0,-1 1 1 0 0,1-1-1 0 0,0 0 0 0 0,0 1 1 0 0,-1-1-1 0 0,1 0 0 0 0,0 1 1 0 0,0-1-1 0 0,0 0 0 0 0,0 1 1 0 0,0-2-1 0 0,0 0 3 0 0,0 1 0 0 0,0-1 1 0 0,-1 1-1 0 0,1 0 0 0 0,0-1 0 0 0,-1 1 0 0 0,1-1 0 0 0,-1 1 1 0 0,1 0-1 0 0,-1-1 0 0 0,0 1 0 0 0,0 0 0 0 0,0 0 0 0 0,-1-2 0 0 0,1 1 12 0 0,0 1-1 0 0,0 0 1 0 0,0-1-1 0 0,0 1 1 0 0,0-1-1 0 0,1 1 1 0 0,-1-1-1 0 0,0 1 1 0 0,1-1-1 0 0,-1 0 1 0 0,1 1-1 0 0,0-1 1 0 0,-1 0-1 0 0,1-2 1 0 0,0 3-7 0 0,0 0 0 0 0,0 0 0 0 0,0 0 1 0 0,0 0-1 0 0,0 0 0 0 0,0 0 0 0 0,-1 1 0 0 0,1-1 1 0 0,0 0-1 0 0,-1 0 0 0 0,1 0 0 0 0,0 1 0 0 0,-1-1 1 0 0,1 0-1 0 0,-1 0 0 0 0,1 1 0 0 0,-1-1 1 0 0,1 0-1 0 0,-1 1 0 0 0,0-1 0 0 0,1 0 0 0 0,-2 0 1 0 0,1 1-1 0 0,0-1 0 0 0,0 0 1 0 0,1 1-1 0 0,-1-1 1 0 0,0 0-1 0 0,1 1 0 0 0,-1-1 1 0 0,1 0-1 0 0,-1 0 1 0 0,1 1-1 0 0,-1-1 0 0 0,1 0 1 0 0,-1 0-1 0 0,1 0 1 0 0,0 0-1 0 0,0 0 0 0 0,-1 1 1 0 0,1-1-1 0 0,0 0 1 0 0,0 0-1 0 0,0 0 0 0 0,0-2 1 0 0,-1-2 13 0 0,1 0 0 0 0,-1 1 0 0 0,-1-1 0 0 0,1 0 0 0 0,-1 1 0 0 0,1-1 0 0 0,-2 0 0 0 0,1 1 0 0 0,0 0 0 0 0,-1 0 0 0 0,1 0 0 0 0,-7-7 1 0 0,3 3 16 0 0,3 5-9 0 0,1 0-1 0 0,0-1 1 0 0,0 1 0 0 0,0 0 0 0 0,0-1-1 0 0,0 0 1 0 0,1 1 0 0 0,-1-1 0 0 0,1 0-1 0 0,0 0 1 0 0,0 1 0 0 0,1-1 0 0 0,-1 0-1 0 0,1 0 1 0 0,0-7 0 0 0,0 9-6 0 0,0 0 1 0 0,-1 0-1 0 0,1 0 1 0 0,0 0-1 0 0,-1 0 1 0 0,0 0-1 0 0,1 0 1 0 0,-1 0-1 0 0,0 0 1 0 0,0 0 0 0 0,0 0-1 0 0,-2-2 1 0 0,2 2 23 0 0,0 0 1 0 0,0 0-1 0 0,0-1 1 0 0,0 1-1 0 0,0 0 1 0 0,0 0-1 0 0,0 0 1 0 0,1-1 0 0 0,-1 1-1 0 0,1 0 1 0 0,0-1-1 0 0,0-2 1 0 0,0 3-15 0 0,-1 0 0 0 0,1 0 0 0 0,0 1 1 0 0,0-1-1 0 0,-1 1 0 0 0,1-1 0 0 0,-1 0 0 0 0,0 1 1 0 0,1-1-1 0 0,-1 1 0 0 0,0-1 0 0 0,0 1 0 0 0,-1-3 0 0 0,0 3 10 0 0,1-1 0 0 0,0 0 0 0 0,0 1 1 0 0,0-1-1 0 0,0 0 0 0 0,1 0 0 0 0,-1 0 0 0 0,0 0 0 0 0,1 0 0 0 0,-1 0 0 0 0,1 1 0 0 0,0-1 0 0 0,0-4 0 0 0,-1-3 78 0 0,0 7-90 0 0,1-1 0 0 0,0 0 0 0 0,0 0-1 0 0,0 0 1 0 0,0 0 0 0 0,0 0 0 0 0,0 0 0 0 0,1 1-1 0 0,-1-1 1 0 0,1 0 0 0 0,2-5 0 0 0,1 4 2 0 0,-3 3-16 0 0,0 0 0 0 0,0 0 1 0 0,0-1-1 0 0,0 1 0 0 0,0 0 1 0 0,0-1-1 0 0,0 1 0 0 0,-1 0 0 0 0,1-1 1 0 0,0 1-1 0 0,-1-1 0 0 0,1 0 1 0 0,-1 1-1 0 0,0-1 0 0 0,1 1 0 0 0,-1-1 1 0 0,0 1-1 0 0,0-1 0 0 0,0 0 0 0 0,0-2 1 0 0,0 3-9 0 0,0 0 1 0 0,0 0-1 0 0,0 0 1 0 0,0 0-1 0 0,0 0 0 0 0,0 1 1 0 0,0-1-1 0 0,1 0 1 0 0,-1 0-1 0 0,0 0 1 0 0,1 0-1 0 0,-1 1 1 0 0,1-1-1 0 0,-1 0 1 0 0,1 0-1 0 0,-1 1 0 0 0,1-1 1 0 0,-1 0-1 0 0,1 1 1 0 0,0-1-1 0 0,-1 0 1 0 0,2 0-1 0 0,-1 1-1 0 0,0-1 0 0 0,-1 0 0 0 0,1 1 0 0 0,0-1 0 0 0,-1 1 0 0 0,1-1 0 0 0,-1 0 0 0 0,1 0 0 0 0,-1 1 0 0 0,1-1 0 0 0,-1 0 0 0 0,1 0 0 0 0,-1 1 0 0 0,0-1 0 0 0,1 0 0 0 0,-1 0 0 0 0,0 0 0 0 0,0 0 0 0 0,1 0 0 0 0,-1 0 0 0 0,0 1 0 0 0,0-3-1 0 0,0 2 1 0 0,0 0-1 0 0,0 0 0 0 0,0 0 0 0 0,1 0 0 0 0,-1-1 0 0 0,0 1 0 0 0,1 0 0 0 0,-1 0 0 0 0,1 0 0 0 0,-1 0 0 0 0,1 0 0 0 0,-1 0 0 0 0,1 0 0 0 0,0 0 0 0 0,-1 0 0 0 0,1 1 1 0 0,0-1-1 0 0,1-1 0 0 0,4-4 18 0 0,4-6 22 0 0,-9 11-47 0 0,0 0 1 0 0,0 0 0 0 0,0 0 0 0 0,0-1-1 0 0,0 1 1 0 0,0 0 0 0 0,-1 0 0 0 0,1-1-1 0 0,0 1 1 0 0,-1 0 0 0 0,1-1 0 0 0,-1 1-1 0 0,1-1 1 0 0,-1 1 0 0 0,0-1 0 0 0,1 1-1 0 0,-1-2 1 0 0,0 2-1 0 0,0 0-1 0 0,0 0 1 0 0,0 0-1 0 0,0 0 1 0 0,0 0-1 0 0,1 0 1 0 0,-1 0 0 0 0,0 0-1 0 0,1 0 1 0 0,-1 0-1 0 0,1 0 1 0 0,-1 0-1 0 0,1 1 1 0 0,-1-1-1 0 0,1 0 1 0 0,-1 0-1 0 0,1 0 1 0 0,0 1 0 0 0,0-1-1 0 0,1-1 1 0 0,-2 2-1 0 0,1-1 1 0 0,0 1-1 0 0,-1-1 1 0 0,1 0-1 0 0,0 1 0 0 0,-1-1 1 0 0,1 0-1 0 0,-1 0 1 0 0,1 1-1 0 0,-1-1 1 0 0,1 0-1 0 0,-1 0 1 0 0,1 0-1 0 0,-1 0 1 0 0,0 0-1 0 0,0 0 1 0 0,1 0-1 0 0,-1 0 1 0 0,0 1-1 0 0,0-3 0 0 0,1 1 3 0 0,0-1-1 0 0,0 0 0 0 0,0 1 0 0 0,0-1 0 0 0,1 1 0 0 0,-1 0 0 0 0,1 0 0 0 0,-1-1 0 0 0,1 1 0 0 0,0 0 1 0 0,0 0-1 0 0,0 0 0 0 0,0 1 0 0 0,3-3 0 0 0,4-5 9 0 0,-2 1-8 0 0,-2 3-3 0 0,0-1-1 0 0,0 0 1 0 0,1 1 0 0 0,0 0 0 0 0,0 0 0 0 0,0 1 0 0 0,8-5-1 0 0,117-66 18 0 0,-55 37-32 0 0,26-5-21 0 0,-95 40 34 0 0,38-14 15 0 0,49-11 0 0 0,-52 13-5 0 0,22 4-4 0 0,-28 4 1 0 0,0 2 0 0 0,37 0-1 0 0,-23 3-10 0 0,57-11-1 0 0,-19 2 27 0 0,237-16-36 0 0,-90-2 0 0 0,-146 20 20 0 0,-49 7-3 0 0,-28 1-1 0 0,0 1 0 0 0,23 2 0 0 0,60 5-11 0 0,36 13 20 0 0,136-9-13 0 0,-130-6 102 0 0,-117-5-79 0 0,16 0 101 0 0,41 5-1 0 0,19 7 8 0 0,-39 5-119 0 0,-55-17-8 0 0,-1 0 1 0 0,-1 0-1 0 0,1 0 0 0 0,0 0 0 0 0,-1 0 0 0 0,1 0 0 0 0,0 0 0 0 0,-1 0 0 0 0,1 0 0 0 0,0 0 0 0 0,-1 0 0 0 0,1 1 0 0 0,0-1 1 0 0,-1 0-1 0 0,1 1 0 0 0,-1-1 0 0 0,1 0 0 0 0,0 1 0 0 0,-1-1 0 0 0,1 1 0 0 0,-1-1 0 0 0,1 0 0 0 0,-1 1 0 0 0,1 0 0 0 0,-1-1 1 0 0,0 1-1 0 0,1-1 0 0 0,-1 1 0 0 0,1 0 0 0 0,21 20 65 0 0,-18-19-54 0 0,-3-2-9 0 0,-1 0 0 0 0,1 0 1 0 0,0 0-1 0 0,-1 0 0 0 0,1 1 0 0 0,-1-1 0 0 0,1 0 0 0 0,-1 0 0 0 0,1 1 0 0 0,-1-1 0 0 0,1 0 0 0 0,-1 0 0 0 0,1 1 0 0 0,-1-1 0 0 0,0 1 0 0 0,1-1 0 0 0,-1 0 0 0 0,1 1 0 0 0,-1-1 0 0 0,0 1 1 0 0,1-1-1 0 0,-1 1 0 0 0,0-1 0 0 0,0 1 0 0 0,1 0 0 0 0,-1-1 0 0 0,0 2 0 0 0,0-2 1 0 0,0 1-1 0 0,0-1 1 0 0,0 1-1 0 0,0-1 1 0 0,0 1 0 0 0,0 0-1 0 0,1-1 1 0 0,-1 1 0 0 0,0-1-1 0 0,0 1 1 0 0,0-1 0 0 0,1 1-1 0 0,-1-1 1 0 0,0 1-1 0 0,1-1 1 0 0,-1 1 0 0 0,0-1-1 0 0,1 1 1 0 0,-1-1 0 0 0,1 0-1 0 0,-1 1 1 0 0,1-1 0 0 0,-1 0-1 0 0,0 1 1 0 0,1-1-1 0 0,1 1 1 0 0,-2-1 2 0 0,1 0 1 0 0,0 1-1 0 0,-1-1 1 0 0,1 1-1 0 0,0-1 0 0 0,-1 1 1 0 0,1-1-1 0 0,-1 1 0 0 0,1-1 1 0 0,-1 1-1 0 0,1 0 0 0 0,-1-1 1 0 0,1 1-1 0 0,-1 0 0 0 0,0-1 1 0 0,1 1-1 0 0,-1 0 0 0 0,0 0 1 0 0,1-1-1 0 0,-1 1 0 0 0,0 0 1 0 0,0 0-1 0 0,0 0 0 0 0,0-1 1 0 0,0 1-1 0 0,0 0 0 0 0,0 1 1 0 0,0-1 4 0 0,0 0 0 0 0,0 1 1 0 0,0-1-1 0 0,0 0 1 0 0,0 1-1 0 0,1-1 0 0 0,-1 0 1 0 0,0 0-1 0 0,1 1 0 0 0,-1-1 1 0 0,1 0-1 0 0,-1 0 1 0 0,1 0-1 0 0,0 1 0 0 0,-1-1 1 0 0,1 0-1 0 0,0 0 1 0 0,0 0-1 0 0,0 0 0 0 0,1 1 1 0 0,3 3 25 0 0,-4-4-18 0 0,0 1 0 0 0,-1-1 0 0 0,1 0 0 0 0,-1 1 0 0 0,1-1 0 0 0,-1 1 0 0 0,0-1 0 0 0,1 1 0 0 0,-1-1 0 0 0,0 1 1 0 0,0-1-1 0 0,0 1 0 0 0,0-1 0 0 0,0 1 0 0 0,0-1 0 0 0,0 1 0 0 0,-1 0 0 0 0,0 0 8 0 0,1 0 0 0 0,0-1-1 0 0,0 1 1 0 0,0-1 0 0 0,0 1 0 0 0,0 0 0 0 0,0-1-1 0 0,0 1 1 0 0,0-1 0 0 0,1 1 0 0 0,-1-1-1 0 0,0 1 1 0 0,1 0 0 0 0,0 1 0 0 0,6 4 98 0 0,-6-6-106 0 0,-1-1 0 0 0,1 1 0 0 0,0 0 0 0 0,0 0 1 0 0,-1-1-1 0 0,1 1 0 0 0,0 0 0 0 0,-1 0 1 0 0,1 0-1 0 0,-1 0 0 0 0,1 0 0 0 0,-1 0 1 0 0,0 0-1 0 0,1 0 0 0 0,-1 0 0 0 0,0 0 0 0 0,0 0 1 0 0,0 0-1 0 0,0 0 0 0 0,0 2 0 0 0,0-2 5 0 0,0 0 0 0 0,1 0 0 0 0,-1 1 0 0 0,0-1 0 0 0,0 0 0 0 0,1 0-1 0 0,-1 0 1 0 0,0 1 0 0 0,1-1 0 0 0,0 0 0 0 0,-1 0 0 0 0,1 0 0 0 0,-1 0-1 0 0,1 0 1 0 0,0 0 0 0 0,0 0 0 0 0,1 1 0 0 0,-1-1-2 0 0,0 0 1 0 0,0 0 0 0 0,-1 0-1 0 0,1 0 1 0 0,0 0 0 0 0,-1 0-1 0 0,1 0 1 0 0,0 0-1 0 0,-1 0 1 0 0,1 0 0 0 0,-1 0-1 0 0,0 0 1 0 0,1 0 0 0 0,-1 0-1 0 0,0 1 1 0 0,0-1-1 0 0,0 2 1 0 0,1 0 48 0 0,-1 1 1 0 0,0-1-1 0 0,1 1 0 0 0,-1 0 1 0 0,1-1-1 0 0,0 1 0 0 0,1-1 1 0 0,2 7-1 0 0,-2-7-25 0 0,-1 0 1 0 0,0 1-1 0 0,1-1 0 0 0,-1 0 1 0 0,-1 1-1 0 0,1-1 1 0 0,0 1-1 0 0,-1 7 1 0 0,0 90 556 0 0,1-100-598 0 0,-1 1-1 0 0,0-1 1 0 0,0 1 0 0 0,0-1-1 0 0,1 1 1 0 0,-1-1-1 0 0,1 0 1 0 0,-1 1 0 0 0,1-1-1 0 0,-1 0 1 0 0,1 1 0 0 0,0-1-1 0 0,0 0 1 0 0,0 0-1 0 0,1 2 1 0 0,-1-2 1 0 0,0 0 0 0 0,0 1 0 0 0,0-1 0 0 0,0 1 0 0 0,-1-1 1 0 0,1 1-1 0 0,0-1 0 0 0,-1 1 0 0 0,1 0 0 0 0,-1-1 0 0 0,1 1 0 0 0,-1 0 0 0 0,0-1 0 0 0,0 1 0 0 0,1 2 1 0 0,-1 141 1073 0 0,0-144-1077 0 0,-1 0 1 0 0,1 1-1 0 0,0-1 0 0 0,0 0 1 0 0,-1 1-1 0 0,1-1 0 0 0,0 0 0 0 0,-1 1 1 0 0,1-1-1 0 0,-1 0 0 0 0,0 0 1 0 0,1 0-1 0 0,-1 0 0 0 0,0 1 1 0 0,-1 0-1 0 0,1-1 1 0 0,0 1-1 0 0,0-1 1 0 0,0 0-1 0 0,0 1 1 0 0,0-1-1 0 0,0 0 1 0 0,1 1-1 0 0,-1-1 1 0 0,0 1 0 0 0,1-1-1 0 0,0 1 1 0 0,-1-1-1 0 0,1 1 1 0 0,0-1-1 0 0,-1 4 1 0 0,2-3-1 0 0,-1 0 1 0 0,0 0-1 0 0,0 0 0 0 0,0 0 0 0 0,0 0 1 0 0,-1 1-1 0 0,1-1 0 0 0,0 0 1 0 0,-1 0-1 0 0,0 0 0 0 0,1-1 0 0 0,-1 1 1 0 0,0 0-1 0 0,0 0 0 0 0,0 0 1 0 0,0 0-1 0 0,0-1 0 0 0,-1 1 0 0 0,1-1 1 0 0,-3 4-1 0 0,4-5-2 0 0,-1 1 1 0 0,0 0 1 0 0,1 0-1 0 0,-1 0 0 0 0,1 0 0 0 0,0 0 1 0 0,-1 0-1 0 0,1 0 0 0 0,0 0 1 0 0,0 0-1 0 0,-1 0 0 0 0,1 0 0 0 0,0 1 1 0 0,0-1-1 0 0,0 0 0 0 0,0 0 1 0 0,1 0-1 0 0,-1 0 0 0 0,0 2 0 0 0,1-2 1 0 0,-1 0 1 0 0,0 0-1 0 0,0 0 0 0 0,0 0 0 0 0,0 0 0 0 0,0 0 0 0 0,0 0 0 0 0,0 0 0 0 0,0 0 0 0 0,0 1 0 0 0,0-1 0 0 0,0 0 1 0 0,-1 0-1 0 0,1 0 0 0 0,-1 0 0 0 0,1 0 0 0 0,0 0 0 0 0,-2 1 0 0 0,2-2-2 0 0,-2 2 7 0 0,1-1-1 0 0,0 1 0 0 0,-1-1 0 0 0,1 1 1 0 0,0 0-1 0 0,0-1 0 0 0,0 1 1 0 0,0 0-1 0 0,0 0 0 0 0,0 0 1 0 0,0 0-1 0 0,1 0 0 0 0,-1 0 1 0 0,1 0-1 0 0,-1 0 0 0 0,1 0 0 0 0,0 0 1 0 0,0 0-1 0 0,0 0 0 0 0,0 4 1 0 0,-2 26 129 0 0,2-31-130 0 0,-1 1-1 0 0,1-1 1 0 0,-1 1 0 0 0,0-1-1 0 0,1 1 1 0 0,-1-1 0 0 0,0 1-1 0 0,0-1 1 0 0,0 0 0 0 0,0 1-1 0 0,0-1 1 0 0,-1 0-1 0 0,-1 2 1 0 0,2-1 5 0 0,1 1 1 0 0,-1-1-1 0 0,0 1 0 0 0,0-1 0 0 0,1 1 1 0 0,0 0-1 0 0,-1-1 0 0 0,1 1 0 0 0,0 0 1 0 0,0-1-1 0 0,1 1 0 0 0,0 3 0 0 0,-1 0 19 0 0,-2 23 100 0 0,1-27-127 0 0,1 0-1 0 0,-1-1 1 0 0,0 0-1 0 0,0 1 1 0 0,1-1 0 0 0,-1 1-1 0 0,0-1 1 0 0,0 0 0 0 0,-1 0-1 0 0,1 1 1 0 0,0-1-1 0 0,-2 1 1 0 0,2 0 3 0 0,0 0-1 0 0,1 1 1 0 0,-1-1-1 0 0,0 0 1 0 0,1 0-1 0 0,0 1 1 0 0,-1-1-1 0 0,1 0 1 0 0,0 1-1 0 0,0-1 1 0 0,0 0-1 0 0,0 1 1 0 0,2 3-1 0 0,-2 2 15 0 0,0-7-19 0 0,1-1 0 0 0,-1 1-1 0 0,0 0 1 0 0,0 0 0 0 0,0 0 0 0 0,0 0 0 0 0,0 0 0 0 0,0 0 0 0 0,0-1-1 0 0,0 1 1 0 0,0 0 0 0 0,-1 0 0 0 0,1 0 0 0 0,0 0 0 0 0,0-1 0 0 0,-1 1 0 0 0,1 0-1 0 0,-1 0 1 0 0,1 0 0 0 0,0-1 0 0 0,-1 1 0 0 0,0 0 0 0 0,1-1 0 0 0,-1 1-1 0 0,1 0 1 0 0,-1-1 0 0 0,0 1 0 0 0,1-1 0 0 0,-1 1 0 0 0,0-1 0 0 0,0 1 0 0 0,-1-1-1 0 0,-2 3 0 0 0,3-2 0 0 0,1 1 1 0 0,-1 0 0 0 0,0 0-1 0 0,1 0 1 0 0,-1 0 0 0 0,1 0-1 0 0,0 0 1 0 0,-1 0 0 0 0,1 0-1 0 0,0 0 1 0 0,0 0 0 0 0,1 0-1 0 0,-1 0 1 0 0,1 2 0 0 0,-1 2 1 0 0,0 150 20 0 0,0-156-22 0 0,0 1 0 0 0,-1-1 0 0 0,1 1 0 0 0,0-1-1 0 0,-1 0 1 0 0,1 1 0 0 0,0-1 0 0 0,-1 0 0 0 0,1 1 0 0 0,0-1 0 0 0,-1 0 0 0 0,1 1 0 0 0,-1-1 0 0 0,1 0 0 0 0,-1 0 0 0 0,1 1 0 0 0,0-1 0 0 0,-1 0-1 0 0,1 0 1 0 0,-1 0 0 0 0,1 0 0 0 0,-1 0 0 0 0,1 0 0 0 0,-1 0 0 0 0,1 0 0 0 0,-1 0 0 0 0,1 0 0 0 0,-1 0 0 0 0,0 0 0 0 0,-2 0-1 0 0,3 0 1 0 0,0 1 1 0 0,-1-1-1 0 0,1 0 0 0 0,0 0 0 0 0,-1 0 0 0 0,1 1 1 0 0,0-1-1 0 0,0 0 0 0 0,0 1 0 0 0,-1-1 1 0 0,1 0-1 0 0,0 1 0 0 0,0-1 0 0 0,0 0 0 0 0,0 0 1 0 0,-1 1-1 0 0,1-1 0 0 0,0 1 0 0 0,0-1 1 0 0,0 0-1 0 0,0 1 0 0 0,0-1 0 0 0,0 0 0 0 0,0 1 1 0 0,0-1-1 0 0,0 0 0 0 0,0 1 0 0 0,0-1 1 0 0,0 0-1 0 0,1 1 0 0 0,-1-1 0 0 0,0 1 0 0 0,0 73 88 0 0,0-74-87 0 0,0 1 0 0 0,0-1 0 0 0,0 0-1 0 0,0 0 1 0 0,0 1 0 0 0,0-1 0 0 0,0 0 0 0 0,-1 0 0 0 0,1 1 0 0 0,0-1 0 0 0,0 0 0 0 0,0 0 0 0 0,0 1-1 0 0,0-1 1 0 0,-1 0 0 0 0,1 0 0 0 0,0 0 0 0 0,0 0 0 0 0,0 1 0 0 0,0-1 0 0 0,-1 0 0 0 0,1 0 0 0 0,0 0-1 0 0,0 0 1 0 0,-1 0 0 0 0,1 1 0 0 0,0-1 0 0 0,0 0 0 0 0,-1 0 0 0 0,1 0 0 0 0,0 0 0 0 0,0 0 0 0 0,-1 0-1 0 0,1 0 1 0 0,0 0 0 0 0,0 0 0 0 0,-1 0 0 0 0,1 0 0 0 0,0 0 0 0 0,0 0 0 0 0,-1 0 0 0 0,1 0 2 0 0,-1-1 1 0 0,1 1-1 0 0,-1 0 1 0 0,1 0-1 0 0,0 0 1 0 0,-1 0-1 0 0,1 0 1 0 0,-1 0-1 0 0,1 1 1 0 0,0-1-1 0 0,-1 0 1 0 0,1 0-1 0 0,0 0 1 0 0,-1 0-1 0 0,1 0 1 0 0,-1 1-1 0 0,1-1 1 0 0,0 0-1 0 0,-1 0 1 0 0,1 0 0 0 0,0 1-1 0 0,0-1 1 0 0,-1 0-1 0 0,1 1 1 0 0,0-1-1 0 0,-1 0 1 0 0,1 1-1 0 0,0-1 1 0 0,0 0-1 0 0,0 1 1 0 0,-1-1-1 0 0,1 0 1 0 0,0 1-1 0 0,0-1 1 0 0,0 1-1 0 0,0-1 1 0 0,0 0-1 0 0,0 1 1 0 0,0-1-1 0 0,0 1 1 0 0,0-1-1 0 0,0 0 1 0 0,0 1-1 0 0,0 41 228 0 0,0-41-225 0 0,0-1-6 0 0,0 0 0 0 0,0 0 1 0 0,0 1-1 0 0,0-1 0 0 0,0 0 0 0 0,0 0 0 0 0,0 0 0 0 0,1 0 0 0 0,-1 0 1 0 0,0 1-1 0 0,0-1 0 0 0,0 0 0 0 0,0 0 0 0 0,0 0 0 0 0,0 0 0 0 0,0 0 1 0 0,0 1-1 0 0,0-1 0 0 0,0 0 0 0 0,0 0 0 0 0,0 0 0 0 0,0 0 0 0 0,0 0 1 0 0,0 0-1 0 0,-1 1 0 0 0,1-1 0 0 0,0 0 0 0 0,0 0 0 0 0,0 0 0 0 0,0 0 1 0 0,0 0-1 0 0,0 0 0 0 0,0 1 0 0 0,0-1 0 0 0,0 0 0 0 0,0 0 0 0 0,-1 0 1 0 0,1 0-1 0 0,0 0 0 0 0,0 0 0 0 0,0 0 0 0 0,0 0 0 0 0,0 0 0 0 0,0 0 1 0 0,-1 0-1 0 0,1 1 0 0 0,0-1 0 0 0,0 0 0 0 0,0 0 0 0 0,0 0 0 0 0,0 0 1 0 0,-1 0-1 0 0,1 0 0 0 0,0 0 0 0 0,0 0 0 0 0,-2-1 2 0 0,2 1-2 0 0,-1 0 1 0 0,1 0-1 0 0,-1 0 1 0 0,1 0-1 0 0,-1 0 1 0 0,1-1-1 0 0,0 1 1 0 0,-1 0-1 0 0,1 0 0 0 0,-1 0 1 0 0,1 0-1 0 0,-1 0 1 0 0,1 1-1 0 0,-1-1 1 0 0,1 0-1 0 0,-1 0 1 0 0,1 0-1 0 0,-1 0 0 0 0,1 0 1 0 0,-1 1-1 0 0,1-1 1 0 0,-1 0-1 0 0,1 0 1 0 0,0 1-1 0 0,-1-1 1 0 0,1 0-1 0 0,0 1 0 0 0,-1-1 1 0 0,1 0-1 0 0,0 1 1 0 0,-1 0-1 0 0,1 0 12 0 0,0 1-84 0 0,0-1 27 0 0,0-1 0 0 0,0 0 0 0 0,0 0 0 0 0,0 1 0 0 0,0-1 0 0 0,0 0 0 0 0,0 0 1 0 0,0 0-1 0 0,1 1 0 0 0,-1-1 0 0 0,0 0 0 0 0,0 0 0 0 0,0 1 0 0 0,0-1 0 0 0,-1 0 0 0 0,1 0 0 0 0,0 1 0 0 0,0-1 0 0 0,0 0 0 0 0,0 0 0 0 0,0 1 0 0 0,0-1 0 0 0,0 0 0 0 0,0 0 0 0 0,0 0 0 0 0,-1 1 0 0 0,1-1 0 0 0,0 0 0 0 0,0 0 0 0 0,0 0 0 0 0,0 0 0 0 0,-1 1 0 0 0,1-1 0 0 0,0 0 0 0 0,0 0 0 0 0,0 0 0 0 0,-1 0 0 0 0,1 0 0 0 0,0 1 0 0 0,-34 0-9288 0 0,-38 8 0 0 0,-10 1 1112 0 0,44-9 6061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0:25.5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1700 2 216 0 0,'-3'0'223'0'0,"2"0"-183"0"0,1-1 0 0 0,-1 1 0 0 0,1 0-1 0 0,-1 0 1 0 0,0 0 0 0 0,1 0 0 0 0,-1 0-1 0 0,1 0 1 0 0,-1 0 0 0 0,0 0 0 0 0,1 0 0 0 0,-1 0-1 0 0,1 0 1 0 0,-1 0 0 0 0,0 1 0 0 0,1-1-1 0 0,-1 0 1 0 0,1 0 0 0 0,-1 1 0 0 0,1-1-1 0 0,-1 0 1 0 0,1 1 0 0 0,-1-1 0 0 0,1 0 0 0 0,-1 1-1 0 0,1-1 1 0 0,-1 1 0 0 0,1 0 507 0 0,-30 2-179 0 0,0 0 0 0 0,0 2 0 0 0,0 2 1 0 0,1 0-1 0 0,-43 18 0 0 0,-9 1-297 0 0,29-8-59 0 0,36-12-14 0 0,-31 7 0 0 0,11-4-28 0 0,-10-1-36 0 0,11-5 27 0 0,11 1 29 0 0,0-2-1 0 0,-1 0 0 0 0,1-2 0 0 0,0 0 0 0 0,-1-2 0 0 0,-42-9 0 0 0,53 7 57 0 0,-18-4 397 0 0,1-2-1 0 0,0-1 1 0 0,-49-25 0 0 0,67 30-337 0 0,0 1 0 0 0,0 0-1 0 0,0 1 1 0 0,-1 1 0 0 0,0 0 0 0 0,-21-2 0 0 0,30 5-104 0 0,-1 0 0 0 0,0 0-1 0 0,1 0 1 0 0,-1 1 0 0 0,1 0 0 0 0,-1 0 0 0 0,1 0 0 0 0,-1 1 0 0 0,1 0 0 0 0,0 0 0 0 0,-1 0 0 0 0,-7 6 0 0 0,-12 4-3 0 0,20-11-2 0 0,1 1 0 0 0,0 0 1 0 0,0 0-1 0 0,0 0 1 0 0,-7 5-1 0 0,7-4 2 0 0,0-1-1 0 0,0 0 1 0 0,0 1 0 0 0,0-2-1 0 0,0 1 1 0 0,0 0-1 0 0,-1-1 1 0 0,1 0-1 0 0,-1 0 1 0 0,1 0-1 0 0,-6 0 1 0 0,-60 0 12 0 0,43-1-4 0 0,6-1 13 0 0,0-1 0 0 0,0-1 1 0 0,0 0-1 0 0,1-2 0 0 0,-1 0 0 0 0,1-1 1 0 0,-23-11-1 0 0,20 8 213 0 0,15 6-90 0 0,1 1 0 0 0,-1-1-1 0 0,1-1 1 0 0,-13-7 0 0 0,6 5 225 0 0,14 6-361 0 0,0 0 0 0 0,-1 0 0 0 0,1 0 0 0 0,-1 0 0 0 0,1 0-1 0 0,0-1 1 0 0,-1 1 0 0 0,1 0 0 0 0,0 0 0 0 0,-1 0 0 0 0,1 0 0 0 0,0 0-1 0 0,-1-1 1 0 0,1 1 0 0 0,0 0 0 0 0,-1 0 0 0 0,1 0 0 0 0,0-1-1 0 0,-1 1 1 0 0,1 0 0 0 0,0 0 0 0 0,0-1 0 0 0,0 1 0 0 0,-1 0 0 0 0,1-1-1 0 0,-16 0-127 0 0,13 2-70 0 0,1 0 0 0 0,0 0-1 0 0,-1 0 1 0 0,1 0 0 0 0,0 1 0 0 0,-1-1-1 0 0,1 1 1 0 0,0-1 0 0 0,0 1 0 0 0,0 0 0 0 0,0 0-1 0 0,1 0 1 0 0,-1 0 0 0 0,0 0 0 0 0,-1 3-1 0 0,0-1-417 0 0,2-3 455 0 0,1 0-1 0 0,-1 0 1 0 0,1 1-1 0 0,-1-1 1 0 0,1 0-1 0 0,-1 0 1 0 0,1 1 0 0 0,0-1-1 0 0,0 0 1 0 0,0 0-1 0 0,0 1 1 0 0,0-1-1 0 0,0 0 1 0 0,0 0-1 0 0,0 3 1 0 0,1 1-361 0 0,-1 11-796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0:26.95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574 76 292 0 0,'1'-5'287'0'0,"-1"3"-204"0"0,0 0-1 0 0,1 1 0 0 0,-1-1 0 0 0,0 1 0 0 0,0-1 0 0 0,0 0 0 0 0,0 1 0 0 0,0-1 1 0 0,0 1-1 0 0,-1-1 0 0 0,1 1 0 0 0,-1-1 0 0 0,1 1 0 0 0,-1-1 0 0 0,1 1 0 0 0,-2-2 1 0 0,1 1 54 0 0,-1 1 0 0 0,1 0 1 0 0,0 0-1 0 0,-1-1 0 0 0,1 1 1 0 0,0 0-1 0 0,0-1 0 0 0,0 1 1 0 0,0-1-1 0 0,1 0 0 0 0,-1 1 1 0 0,0-1-1 0 0,0 0 0 0 0,1 1 1 0 0,-1-1-1 0 0,1 0 0 0 0,0 0 1 0 0,0 0-1 0 0,-1 1 0 0 0,1-1 1 0 0,0 0-1 0 0,0 0 0 0 0,1 0 1 0 0,-1-1-1 0 0,-16 3 455 0 0,-23 1-332 0 0,-53 10 0 0 0,67-7-225 0 0,-108 13-26 0 0,79-13 357 0 0,51-4 1122 0 0,-13 0 18 0 0,13 0-741 0 0,0 0-590 0 0,-50 7 4134 0 0,50-6-4019 0 0,-1 0 0 0 0,1 0 0 0 0,-1 0 0 0 0,1 1-1 0 0,0 0 1 0 0,0-1 0 0 0,-1 1 0 0 0,1 0 0 0 0,1 1 0 0 0,-1-1 0 0 0,-5 5 0 0 0,2 0 273 0 0,-25 31 1067 0 0,28-35-1546 0 0,1 1 1 0 0,1-1 0 0 0,-1 1-1 0 0,0-1 1 0 0,1 1 0 0 0,-1-1-1 0 0,1 1 1 0 0,0 0-1 0 0,0-1 1 0 0,1 1 0 0 0,-1 4-1 0 0,1-5-44 0 0,-1 0 0 0 0,1 0-1 0 0,0-1 1 0 0,-1 1 0 0 0,0 0-1 0 0,0-1 1 0 0,0 1 0 0 0,0-1-1 0 0,-2 5 1 0 0,1-4-16 0 0,1-1 1 0 0,0 1-1 0 0,-1 0 0 0 0,1-1 0 0 0,1 1 1 0 0,-1 0-1 0 0,0 0 0 0 0,1-1 0 0 0,-1 1 0 0 0,1 3 1 0 0,-1 10 63 0 0,1-11-73 0 0,-1 0 0 0 0,1 0 0 0 0,0-1 1 0 0,0 1-1 0 0,1 0 0 0 0,-1-1 0 0 0,1 1 0 0 0,2 5 0 0 0,2 2 7 0 0,47 94 75 0 0,-37-91-87 0 0,-14-15-8 0 0,1 1 0 0 0,-1 0-1 0 0,1 0 1 0 0,-1 1-1 0 0,0-1 1 0 0,0 0 0 0 0,1 0-1 0 0,-1 1 1 0 0,0-1 0 0 0,0 0-1 0 0,0 1 1 0 0,0-1-1 0 0,0 1 1 0 0,-1-1 0 0 0,1 1-1 0 0,0 0 1 0 0,-1-1 0 0 0,1 1-1 0 0,-1 1 1 0 0,1-1 0 0 0,-1-1 0 0 0,1 1 0 0 0,-1-1 0 0 0,1 1 0 0 0,0-1-1 0 0,0 0 1 0 0,0 1 0 0 0,0-1 0 0 0,0 0 0 0 0,0 0 0 0 0,0 0 0 0 0,0 1 0 0 0,0-1 0 0 0,0 0 0 0 0,1-1 0 0 0,-1 1 0 0 0,0 0 0 0 0,1 0 0 0 0,-1 0 0 0 0,3 0 0 0 0,29 12 1 0 0,-24-11-403 0 0,0-1 1 0 0,0-1-1 0 0,-1 1 1 0 0,1-1-1 0 0,0 0 1 0 0,0-1-1 0 0,0 0 1 0 0,-1-1-1 0 0,1 0 1 0 0,-1 0-1 0 0,12-5 1 0 0,-2 2-1322 0 0,-14 4 768 0 0,-1 0 1 0 0,1-1 0 0 0,0 1 0 0 0,-1-1 0 0 0,1 0 0 0 0,-1 0-1 0 0,0 0 1 0 0,0 0 0 0 0,4-4 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0:27.30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497 35 552 0 0,'-6'-4'297'0'0,"0"0"-1"0"0,0 1 1 0 0,0-1-1 0 0,-1 1 1 0 0,1 0-1 0 0,-1 1 1 0 0,0-1-1 0 0,0 1 1 0 0,0 1 0 0 0,0-1-1 0 0,-12 0 1 0 0,-11 1 340 0 0,-46 3 0 0 0,60-1-443 0 0,-45 2-375 0 0,1 2-1 0 0,-99 23 0 0 0,156-27-566 0 0,22 0-1266 0 0,0 2 983 0 0,0-2 94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0:27.70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41 20 0 0,'0'0'778'0'0,"3"-1"51"0"0,-1 0-186 0 0,0 1 0 0 0,0 0 0 0 0,1-1 1 0 0,-1 1-1 0 0,0 0 0 0 0,0 0 0 0 0,0 1 1 0 0,0-1-1 0 0,2 1 0 0 0,1 0-183 0 0,-1 1 0 0 0,1-1 1 0 0,-1 1-1 0 0,0 0 0 0 0,0 0 0 0 0,0 1 0 0 0,0-1 0 0 0,0 1 1 0 0,0 0-1 0 0,-1 0 0 0 0,6 6 0 0 0,5 4 484 0 0,10 12 273 0 0,-21-21-1148 0 0,-2-2-21 0 0,0 0 0 0 0,1 0-1 0 0,-1 0 1 0 0,0 0 0 0 0,0 0 0 0 0,0 0-1 0 0,0 0 1 0 0,0 0 0 0 0,0 1 0 0 0,-1-1 0 0 0,1 0-1 0 0,-1 1 1 0 0,1-1 0 0 0,-1 0 0 0 0,0 4 0 0 0,0-4-36 0 0,0-1 0 0 0,0 1 1 0 0,0-1-1 0 0,1 1 1 0 0,-1-1-1 0 0,0 1 1 0 0,1-1-1 0 0,-1 1 1 0 0,1-1-1 0 0,0 1 0 0 0,-1-1 1 0 0,1 0-1 0 0,0 0 1 0 0,0 1-1 0 0,1 1 1 0 0,-1-2-6 0 0,0 0 0 0 0,0 0 1 0 0,0 0-1 0 0,0 1 1 0 0,0-1-1 0 0,-1 0 0 0 0,1 1 1 0 0,0-1-1 0 0,-1 1 1 0 0,0-1-1 0 0,1 0 0 0 0,-1 1 1 0 0,0-1-1 0 0,1 1 0 0 0,-1 2 1 0 0,0 53-8 0 0,0-55-27 0 0,0-3 2 0 0,0 0 26 0 0,0 0-1 0 0,-1 0 0 0 0,1 0 1 0 0,0 0-1 0 0,1 0 0 0 0,-1 0 1 0 0,0 0-1 0 0,0 0 0 0 0,0 0 1 0 0,0 0-1 0 0,1 0 1 0 0,-1 0-1 0 0,1 0 0 0 0,-1 1 1 0 0,1-2-1 0 0,2-1 1 0 0,0 0 0 0 0,0 1 1 0 0,0-1-1 0 0,0 0 0 0 0,-1-1 1 0 0,1 1-1 0 0,-1 0 0 0 0,0-1 0 0 0,0 1 1 0 0,0-1-1 0 0,-1 0 0 0 0,1 0 1 0 0,-1 0-1 0 0,2-7 0 0 0,-2 9 1 0 0,-1-1-1 0 0,1 0 0 0 0,0 0 1 0 0,0 0-1 0 0,0 1 1 0 0,0-1-1 0 0,0 0 0 0 0,1 1 1 0 0,-1-1-1 0 0,1 1 1 0 0,0 0-1 0 0,0 0 0 0 0,0-1 1 0 0,0 1-1 0 0,0 0 1 0 0,0 0-1 0 0,5-3 1 0 0,16-18-8 0 0,-17 12 5 0 0,-4 8 13 0 0,0-1 0 0 0,0 1 1 0 0,0 0-1 0 0,1-1 1 0 0,-1 1-1 0 0,1 0 0 0 0,0 1 1 0 0,-1-1-1 0 0,2 0 1 0 0,-1 1-1 0 0,4-3 1 0 0,51-37 1479 0 0,-51 37-1081 0 0,28-12 2407 0 0,-34 17-2706 0 0,1-1-1 0 0,0 1 0 0 0,-1-1 0 0 0,1 1 1 0 0,0 0-1 0 0,-1 0 0 0 0,1 0 0 0 0,0 0 1 0 0,-1 0-1 0 0,1 0 0 0 0,0 0 0 0 0,-1 1 1 0 0,1-1-1 0 0,0 1 0 0 0,-1-1 0 0 0,1 1 1 0 0,-1-1-1 0 0,1 1 0 0 0,-1 0 0 0 0,1 0 1 0 0,1 1-1 0 0,16 12 576 0 0,-15-12-513 0 0,0 0 0 0 0,-1 0 0 0 0,1 1 1 0 0,-1 0-1 0 0,0 0 0 0 0,1 0 0 0 0,-1 0 1 0 0,0 0-1 0 0,-1 1 0 0 0,3 4 0 0 0,27 27 1177 0 0,-26-24-942 0 0,-5-8-342 0 0,1-1 1 0 0,-1 0 0 0 0,0 0 0 0 0,1 0 0 0 0,-1 0 0 0 0,1 0-1 0 0,-1 0 1 0 0,5 3 0 0 0,3 4 196 0 0,0 0 0 0 0,10 16 0 0 0,-2-4-129 0 0,-11 0-227 0 0,26 5-3351 0 0,-31-24 2454 0 0,-1-1 0 0 0,1 1 0 0 0,-1-1 0 0 0,1 1 0 0 0,-1-1 0 0 0,1 1 0 0 0,-1 0 0 0 0,0-1 0 0 0,0 1 0 0 0,1-1 0 0 0,-1 1 0 0 0,0 0 0 0 0,-1-1 0 0 0,1 1 0 0 0,-1 2 0 0 0,1 1-2590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8:49.35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1279 0 696 0 0,'0'0'4354'0'0,"0"0"-4324"0"0,0 0 0 0 0,0 0 1 0 0,0 0-1 0 0,1 1 0 0 0,-1-1 1 0 0,0 0-1 0 0,0 0 0 0 0,0 0 1 0 0,0 0-1 0 0,0 0 0 0 0,0 0 1 0 0,0 0-1 0 0,0 1 0 0 0,0-1 1 0 0,0 0-1 0 0,0 0 0 0 0,0 0 1 0 0,0 0-1 0 0,0 0 0 0 0,0 0 1 0 0,0 1-1 0 0,0-1 0 0 0,0 0 1 0 0,0 0-1 0 0,0 0 0 0 0,0 0 1 0 0,0 0-1 0 0,0 0 0 0 0,0 0 1 0 0,0 1-1 0 0,0-1 0 0 0,-1 0 1 0 0,1 0-1 0 0,0 0 0 0 0,0 0 1 0 0,0 0-1 0 0,0 0 0 0 0,0 0 1 0 0,0 0-1 0 0,0 0 0 0 0,0 0 1 0 0,0 1-1 0 0,-1-1 0 0 0,1 0 1 0 0,0 0-1 0 0,0 0 0 0 0,0 0 1 0 0,0 0-1 0 0,0 0 0 0 0,0 0 1 0 0,-1 0-1 0 0,1 0 0 0 0,0 0 1 0 0,0 0-1 0 0,0 0 0 0 0,0 0 1 0 0,0 0-1 0 0,0 0 0 0 0,0 0 1 0 0,-1 0-1 0 0,1 0 0 0 0,0 0 1 0 0,-36 7 1959 0 0,-1-1-1 0 0,0-1 1 0 0,-60-2 0 0 0,53-1-871 0 0,-210 13 1861 0 0,-39 2-1586 0 0,45-1-1421 0 0,247-16 24 0 0,-125 6-1800 0 0,43 2-3972 0 0,76-7 4733 0 0,-3 2-1674 0 0,8 5-3865 0 0,2-3 4883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0:08.11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458 703 24 0 0,'0'-16'2712'0'0,"0"15"-2659"0"0,0 0 0 0 0,0-1 1 0 0,0 1-1 0 0,0 0 0 0 0,0 0 1 0 0,0-1-1 0 0,0 1 1 0 0,0 0-1 0 0,1 0 0 0 0,-1 0 1 0 0,1-1-1 0 0,-1 1 0 0 0,1 0 1 0 0,-1 0-1 0 0,1 0 1 0 0,0 0-1 0 0,-1 0 0 0 0,1 0 1 0 0,0 0-1 0 0,0 0 1 0 0,0 0-1 0 0,-1 0 0 0 0,1 0 1 0 0,2-1-1 0 0,0 0-17 0 0,-2 1 24 0 0,-1-1 1 0 0,1 1-1 0 0,-1 0 1 0 0,1-1-1 0 0,-1 1 1 0 0,1-1 0 0 0,-1 1-1 0 0,0-1 1 0 0,0 1-1 0 0,0-1 1 0 0,0 1-1 0 0,0-1 1 0 0,0 1-1 0 0,0-1 1 0 0,0 1 0 0 0,-1 0-1 0 0,1-1 1 0 0,0 1-1 0 0,-1-1 1 0 0,0 1-1 0 0,0-2 1 0 0,-12-2 111 0 0,13 4-135 0 0,-1 0 0 0 0,0-1-1 0 0,1 1 1 0 0,-1 0 0 0 0,1-1 0 0 0,0 1 0 0 0,-1-1 0 0 0,1 1 0 0 0,0-1 0 0 0,0 1-1 0 0,0-1 1 0 0,0 1 0 0 0,0 0 0 0 0,0-1 0 0 0,1-2 0 0 0,-1 2 24 0 0,0 0-47 0 0,0 0-1 0 0,0 1 1 0 0,0-1-1 0 0,0 0 1 0 0,0 1-1 0 0,0-1 0 0 0,1 1 1 0 0,-1-1-1 0 0,0 1 1 0 0,1-1-1 0 0,-1 0 1 0 0,1 1-1 0 0,0 0 1 0 0,0-1-1 0 0,-1 1 0 0 0,1-1 1 0 0,0 1-1 0 0,0 0 1 0 0,0 0-1 0 0,0-1 1 0 0,1 1-1 0 0,-1 0 1 0 0,0 0-1 0 0,0 0 1 0 0,1 0-1 0 0,-1 0 0 0 0,1 1 1 0 0,2-2-1 0 0,10-8 101 0 0,12-9 178 0 0,-15 10-64 0 0,1 1 0 0 0,-1 0-1 0 0,25-11 1 0 0,-18 10 241 0 0,26-17-1 0 0,-26 15-128 0 0,0 1 1 0 0,20-8-1 0 0,6 0 321 0 0,43-24 0 0 0,-9 6-155 0 0,-57 28-378 0 0,-1-1 0 0 0,29-18 0 0 0,-22 11 36 0 0,0 2 1 0 0,53-20-1 0 0,-39 17 20 0 0,-14 6 50 0 0,43-10 0 0 0,-30 11 0 0 0,3-3 0 0 0,121-29 547 0 0,8 9-334 0 0,-23 7-306 0 0,239-1 286 0 0,-222 28-353 0 0,-1 7 1 0 0,210 37 0 0 0,-228-25 29 0 0,-49-8-64 0 0,-80-9-37 0 0,346 64 10 0 0,-212-19-8 0 0,-104-32-4 0 0,22 6 19 0 0,-58-20-9 0 0,1 1 18 0 0,-1 0 0 0 0,0 0 0 0 0,0 1 0 0 0,16 8 0 0 0,0 2 216 0 0,41 14-1 0 0,-48-20-107 0 0,1 0-1 0 0,-1 2 0 0 0,31 19 0 0 0,44 25 512 0 0,-88-49-529 0 0,19 17 424 0 0,-21-13-267 0 0,-5-7-219 0 0,0-1 1 0 0,0 1-1 0 0,0 0 0 0 0,0-1 0 0 0,1 1 1 0 0,-1-1-1 0 0,1 1 0 0 0,-1-1 1 0 0,4 2-1 0 0,-1 0 87 0 0,0 0 0 0 0,0 0 0 0 0,0 0 0 0 0,0 1 0 0 0,0-1 0 0 0,-1 1 0 0 0,1 0 0 0 0,-1 0 0 0 0,4 7 0 0 0,-4-8-57 0 0,-1 0 1 0 0,0-1-1 0 0,1 1 0 0 0,0-1 1 0 0,-1 0-1 0 0,1 0 1 0 0,5 3-1 0 0,-5-3-5 0 0,0 0-1 0 0,0 0 1 0 0,-1 0-1 0 0,1 0 1 0 0,0 0 0 0 0,-1 1-1 0 0,4 3 1 0 0,-3-1 35 0 0,0-1 0 0 0,0 0 0 0 0,0 0 0 0 0,0 0 0 0 0,1-1-1 0 0,-1 1 1 0 0,7 4 0 0 0,0-1 24 0 0,11 14 204 0 0,-14-14-220 0 0,-1 0 1 0 0,1-1 0 0 0,12 8 0 0 0,59 47 732 0 0,-29-21-361 0 0,-38-30-351 0 0,0-1-1 0 0,0 2 1 0 0,14 19-1 0 0,-3-4 22 0 0,16 33 158 0 0,-34-54-298 0 0,0 1 0 0 0,0 0 0 0 0,-1 0 0 0 0,0 0 0 0 0,0 1 0 0 0,3 6 0 0 0,-4-7-3 0 0,0 0 0 0 0,1 0 0 0 0,-1 0 0 0 0,1-1 0 0 0,1 1 0 0 0,-1-1 0 0 0,8 9 0 0 0,-7-10 1 0 0,-1 0 0 0 0,0 0 0 0 0,0 0 1 0 0,4 10-1 0 0,11 14 138 0 0,0 0 82 0 0,-15-23-166 0 0,-1-1 1 0 0,1 1 0 0 0,0-1 0 0 0,6 8 0 0 0,-5-9-2 0 0,-2 1 0 0 0,1 0 0 0 0,0-1 0 0 0,-1 1 0 0 0,0 0 0 0 0,3 6 0 0 0,13 18 361 0 0,-2-11-188 0 0,-10-11-168 0 0,0 0-1 0 0,-1 0 1 0 0,1 1-1 0 0,-1 0 1 0 0,5 8-1 0 0,-5-1 8 0 0,-3-10-66 0 0,0 0-1 0 0,0 0 0 0 0,0 0 0 0 0,0 0 1 0 0,5 6-1 0 0,10 11 39 0 0,-10-14-39 0 0,0 0 0 0 0,-1 1 0 0 0,0 0 0 0 0,5 10 0 0 0,-2 4 30 0 0,-7-16-30 0 0,0 1-1 0 0,1-1 0 0 0,0 0 0 0 0,0 0 0 0 0,1 0 1 0 0,0 0-1 0 0,7 9 0 0 0,-9-14-15 0 0,-1 0 0 0 0,1 0 0 0 0,-1 1 1 0 0,1-1-1 0 0,-1 1 0 0 0,0-1 0 0 0,0 1 0 0 0,1 0 0 0 0,-1-1 0 0 0,-1 1 0 0 0,1 0 0 0 0,0 0 1 0 0,0-1-1 0 0,-1 1 0 0 0,1 0 0 0 0,-1 0 0 0 0,1 0 0 0 0,-1 0 0 0 0,0 0 0 0 0,0 3 0 0 0,1-2 4 0 0,-1 0 0 0 0,0 0-1 0 0,1-1 1 0 0,-1 1 0 0 0,1 0-1 0 0,0-1 1 0 0,0 1 0 0 0,0 0-1 0 0,0-1 1 0 0,2 3 0 0 0,-2-2-1 0 0,1-1 0 0 0,-1 1 1 0 0,0-1-1 0 0,0 1 0 0 0,0 0 0 0 0,0-1 0 0 0,-1 1 1 0 0,1 0-1 0 0,-1 0 0 0 0,1 3 0 0 0,-2 2 20 0 0,1-5-21 0 0,0-1 0 0 0,-1 0 0 0 0,1 1 0 0 0,1-1 0 0 0,-1 1 1 0 0,0-1-1 0 0,1 0 0 0 0,-1 1 0 0 0,1-1 0 0 0,1 4 0 0 0,0-2 1 0 0,0 0-2 0 0,0 0 1 0 0,0 0-1 0 0,-1 0 1 0 0,1-1-1 0 0,-1 1 1 0 0,0 1-1 0 0,0-1 1 0 0,0 0-1 0 0,-1 0 1 0 0,1 0-1 0 0,-1 7 1 0 0,-1 3 14 0 0,0-11-17 0 0,1 1 1 0 0,0-1 0 0 0,-1 1 0 0 0,1-1 0 0 0,1 1-1 0 0,-1 0 1 0 0,0-1 0 0 0,1 1 0 0 0,0-1-1 0 0,2 6 1 0 0,2-1 10 0 0,-4-6-13 0 0,1-1 1 0 0,-1 1 0 0 0,0 0-1 0 0,0-1 1 0 0,-1 1 0 0 0,1 0-1 0 0,0 0 1 0 0,0 0-1 0 0,-1-1 1 0 0,1 1 0 0 0,-1 0-1 0 0,0 0 1 0 0,1 0 0 0 0,-1 3-1 0 0,0-1 6 0 0,1 0 0 0 0,-1 0 0 0 0,1 0 0 0 0,0-1 0 0 0,0 1 0 0 0,1 0 0 0 0,-1 0 0 0 0,1-1 0 0 0,3 6 0 0 0,3 7 35 0 0,1 4 0 0 0,-5-13-27 0 0,0 1 0 0 0,0 0 0 0 0,-1 0-1 0 0,-1 1 1 0 0,1-1 0 0 0,-1 0 0 0 0,-1 1 0 0 0,1-1-1 0 0,-1 12 1 0 0,-1 141 179 0 0,0-158-194 0 0,0 0 1 0 0,1 0-1 0 0,-1 0 0 0 0,1 0 1 0 0,0 0-1 0 0,0 0 1 0 0,0 0-1 0 0,0 0 0 0 0,3 5 1 0 0,-3-6 0 0 0,0 1 0 0 0,1 0 1 0 0,-1 0-1 0 0,0 0 0 0 0,0 0 0 0 0,-1 0 1 0 0,1 0-1 0 0,-1 0 0 0 0,1 5 1 0 0,-1 2 11 0 0,-1-7-9 0 0,1 1 0 0 0,0-1 0 0 0,0 0 0 0 0,1 0 0 0 0,-1 1 0 0 0,0-1 0 0 0,1 0 0 0 0,1 4 0 0 0,4 4 14 0 0,-5-9-15 0 0,1 1 0 0 0,-1-1 0 0 0,0 0 0 0 0,0 1 0 0 0,0-1 0 0 0,0 0-1 0 0,-1 1 1 0 0,1-1 0 0 0,-1 1 0 0 0,1-1 0 0 0,-1 5 0 0 0,0 132 193 0 0,-1-127-190 0 0,-1 0 0 0 0,0 0 1 0 0,0 0-1 0 0,-1-1 0 0 0,-9 22 0 0 0,-1 4 1 0 0,-44 144 53 0 0,55-171-54 0 0,0-1 0 0 0,1 1 1 0 0,0-1-1 0 0,1 1 1 0 0,0 0-1 0 0,1 14 1 0 0,1 8 32 0 0,-2-27-35 0 0,1 0 0 0 0,-1 1 0 0 0,1-1 0 0 0,1 0 1 0 0,-1 0-1 0 0,3 7 0 0 0,-2-7-1 0 0,0 0-1 0 0,0 0 1 0 0,-1 0-1 0 0,0 0 1 0 0,0 0-1 0 0,0 7 1 0 0,-1-6 0 0 0,1-1 0 0 0,-1 1 0 0 0,1 0 0 0 0,1 0 0 0 0,-1-1 0 0 0,3 8 0 0 0,-2-8-2 0 0,0 0-1 0 0,0 1 1 0 0,-1-1 0 0 0,0 1 0 0 0,0-1-1 0 0,0 8 1 0 0,-1-6 0 0 0,1-1-1 0 0,0 1 1 0 0,0-1 0 0 0,0 1-1 0 0,4 8 1 0 0,-2-9 0 0 0,-2 1-1 0 0,1-1 1 0 0,-1 1 0 0 0,1-1 0 0 0,-1 11 0 0 0,0 19 16 0 0,0-24-12 0 0,0 1 0 0 0,-1-1 0 0 0,0 1 0 0 0,-1-1 0 0 0,-4 18 0 0 0,-1-13 7 0 0,4-11-7 0 0,0-1 0 0 0,1 0 0 0 0,-1 1 0 0 0,1 0 0 0 0,0-1 0 0 0,0 11 0 0 0,1 191 229 0 0,0-200-236 0 0,1 0-1 0 0,0 0 1 0 0,0 1 0 0 0,0-2-1 0 0,4 11 1 0 0,-2-10-1 0 0,-1 0-1 0 0,-1 0 1 0 0,1 0 0 0 0,-1 0 0 0 0,0 10 0 0 0,-1-1 0 0 0,-1-8 0 0 0,1-1 0 0 0,0 1 0 0 0,1 0 0 0 0,-1-1 0 0 0,3 9 0 0 0,2 0 0 0 0,-2-8 0 0 0,-1 0 0 0 0,0 0 0 0 0,-1 0 0 0 0,1 0 0 0 0,-1 9 0 0 0,-1 1 0 0 0,-1-10 0 0 0,1 1 0 0 0,1-1 0 0 0,-1 1 0 0 0,3 10 0 0 0,3 1 0 0 0,-4-14 0 0 0,0 0 0 0 0,0 1 0 0 0,-1-1 0 0 0,1 1 0 0 0,-1 11 0 0 0,0 0 0 0 0,2-1 0 0 0,-1 0 0 0 0,2 0 0 0 0,9 26 0 0 0,-1 0 0 0 0,0 11 0 0 0,-9-35 0 0 0,1 0 0 0 0,1-1 0 0 0,12 32 0 0 0,-12-38 0 0 0,-1-1 0 0 0,0 1 0 0 0,2 12 0 0 0,-4-13 0 0 0,1 0 0 0 0,0-1 0 0 0,9 18 0 0 0,-5-12 0 0 0,-1 1 0 0 0,-1 0 0 0 0,6 29 0 0 0,-5-23 0 0 0,32 153 0 0 0,-32-90 0 0 0,-1-65 0 0 0,-2-9 0 0 0,0 1 0 0 0,-1-1 0 0 0,1 20 0 0 0,-4 4 0 0 0,0-24 0 0 0,1 1 0 0 0,0-1 0 0 0,0 0 0 0 0,5 23 0 0 0,1-16 0 0 0,-4-11 0 0 0,0 0 0 0 0,0-1 0 0 0,0 1 0 0 0,-1 0 0 0 0,0 9 0 0 0,-1 1 0 0 0,-1-9 0 0 0,1-1 0 0 0,0 1 0 0 0,1-1 0 0 0,2 14 0 0 0,3-3 0 0 0,-4-12 0 0 0,0-1 0 0 0,0 1 0 0 0,0 0 0 0 0,-1-1 0 0 0,0 12 0 0 0,0-11 0 0 0,-1-1 0 0 0,1 1 0 0 0,0 0 0 0 0,1-1 0 0 0,3 11 0 0 0,-3-11 0 0 0,0 0 0 0 0,0 0 0 0 0,-1 1 0 0 0,0-1 0 0 0,0 10 0 0 0,-1 1 0 0 0,0-10 0 0 0,-1 1 0 0 0,2 0 0 0 0,-1 0 0 0 0,3 12 0 0 0,4 0 0 0 0,-5-16 0 0 0,0 0 0 0 0,-1 1 0 0 0,0-1 0 0 0,0 1 0 0 0,0-1 0 0 0,0 10 0 0 0,-1-4 0 0 0,1-1 0 0 0,0 1 0 0 0,0-1 0 0 0,0 1 0 0 0,2-1 0 0 0,-1 0 0 0 0,5 12 0 0 0,0 33 0 0 0,44 75 0 0 0,-47-116 0 0 0,-3-9 0 0 0,0 0 0 0 0,1 0 0 0 0,-1-1 0 0 0,1 1 0 0 0,0 0 0 0 0,0-1 0 0 0,5 7 0 0 0,-2-3 0 0 0,-1 1 0 0 0,0 0 0 0 0,0 0 0 0 0,0 0 0 0 0,-1 1 0 0 0,4 16 0 0 0,3 8 0 0 0,41 101 0 0 0,-49-126 0 0 0,0 1 0 0 0,-1-1 0 0 0,0 0 0 0 0,-1 0 0 0 0,0 0 0 0 0,-2 16 0 0 0,1 6 0 0 0,2-11 0 0 0,0-13 0 0 0,-1-1 0 0 0,1 1 0 0 0,-2 0 0 0 0,1 0 0 0 0,0-1 0 0 0,-1 1 0 0 0,-3 10 0 0 0,-3 3 0 0 0,4-9 0 0 0,-1 1 0 0 0,-1-1 0 0 0,-11 20 0 0 0,-98 143 0 0 0,105-158 0 0 0,2 0 0 0 0,0 1 0 0 0,1 0 0 0 0,-8 34 0 0 0,-4 9 0 0 0,12-45 0 0 0,5-11 0 0 0,-1 1 0 0 0,1-1 0 0 0,-1 1 0 0 0,1 0 0 0 0,0 0 0 0 0,1 0 0 0 0,-1 0 0 0 0,0 5 0 0 0,1-4 0 0 0,0-1 0 0 0,-1 1 0 0 0,0-1 0 0 0,0 0 0 0 0,0 1 0 0 0,0-1 0 0 0,-3 5 0 0 0,2-4 0 0 0,0-1 0 0 0,1 0 0 0 0,0 0 0 0 0,0 1 0 0 0,0-1 0 0 0,0 1 0 0 0,0 5 0 0 0,0-1 0 0 0,0 0 0 0 0,-1 0 0 0 0,0 0 0 0 0,0-1 0 0 0,-1 1 0 0 0,0 0 0 0 0,-5 8 0 0 0,-5 17 0 0 0,-2 12 0 0 0,-46 134 0 0 0,58-159 0 0 0,3-18 0 0 0,0 0 0 0 0,0-1 0 0 0,0 1 0 0 0,0 0 0 0 0,-1-1 0 0 0,1 1 0 0 0,-3 4 0 0 0,-2 4 0 0 0,3-9 0 0 0,1 1 0 0 0,0-1 0 0 0,0 0 0 0 0,0 0 0 0 0,0 1 0 0 0,0-1 0 0 0,0 1 0 0 0,1-1 0 0 0,-1 1 0 0 0,1-1 0 0 0,0 4 0 0 0,-1-4 0 0 0,1 0 0 0 0,0 1 0 0 0,0-1 0 0 0,-1 0 0 0 0,1 0 0 0 0,-1 0 0 0 0,1 0 0 0 0,-1 0 0 0 0,0 0 0 0 0,0 0 0 0 0,0 0 0 0 0,-2 2 0 0 0,2-2 0 0 0,0 0 0 0 0,0 0 0 0 0,0 0 0 0 0,0 0 0 0 0,0 0 0 0 0,0 1 0 0 0,0-1 0 0 0,1 0 0 0 0,-1 0 0 0 0,1 1 0 0 0,0-1 0 0 0,-1 3 0 0 0,2 6 0 0 0,0-7 0 0 0,-1-1 0 0 0,0 1 0 0 0,0-1 0 0 0,0 1 0 0 0,0-1 0 0 0,0 1 0 0 0,-1-1 0 0 0,0 1 0 0 0,0-1 0 0 0,-1 4 0 0 0,0-4 0 0 0,0 0 0 0 0,1 0 0 0 0,-1 0 0 0 0,0 0 0 0 0,1 0 0 0 0,0 0 0 0 0,0 0 0 0 0,0 0 0 0 0,0 0 0 0 0,0 1 0 0 0,1-1 0 0 0,-1 0 0 0 0,1 1 0 0 0,0-1 0 0 0,0 4 0 0 0,0 143 0 0 0,0-149 0 0 0,0 1 0 0 0,1 0 0 0 0,-1 0 0 0 0,0-1 0 0 0,0 1 0 0 0,1 0 0 0 0,-1-1 0 0 0,1 1 0 0 0,0 0 0 0 0,-1-1 0 0 0,1 1 0 0 0,0-1 0 0 0,0 1 0 0 0,2 1 0 0 0,-2-1 0 0 0,0-1 0 0 0,0 1 0 0 0,0-1 0 0 0,0 1 0 0 0,0-1 0 0 0,-1 1 0 0 0,1 0 0 0 0,0 0 0 0 0,-1-1 0 0 0,0 1 0 0 0,1 0 0 0 0,-1 0 0 0 0,0-1 0 0 0,0 4 0 0 0,0 209 0 0 0,0-211 0 0 0,0 0 0 0 0,0-1 0 0 0,-1 1 0 0 0,1 0 0 0 0,-1 0 0 0 0,0-1 0 0 0,0 1 0 0 0,0 0 0 0 0,0-1 0 0 0,-2 3 0 0 0,2-2 0 0 0,-1-1 0 0 0,1 1 0 0 0,0-1 0 0 0,0 1 0 0 0,0 0 0 0 0,0-1 0 0 0,1 1 0 0 0,-1 0 0 0 0,1 0 0 0 0,-1 3 0 0 0,1 0 0 0 0,-1-1 0 0 0,0 1 0 0 0,-1 0 0 0 0,1 0 0 0 0,-1 0 0 0 0,0-1 0 0 0,-4 8 0 0 0,-1 2 0 0 0,3-4 0 0 0,-1 0 0 0 0,0-1 0 0 0,0 0 0 0 0,-11 15 0 0 0,13-21 0 0 0,0 1 0 0 0,0 0 0 0 0,1 0 0 0 0,-1 0 0 0 0,-1 7 0 0 0,2-6 0 0 0,0-1 0 0 0,-1 0 0 0 0,1 1 0 0 0,-1-1 0 0 0,-5 7 0 0 0,0-2 0 0 0,-7 7 0 0 0,2 1 0 0 0,0 1 0 0 0,-18 34 0 0 0,25-43 0 0 0,-1-1 0 0 0,-1 1 0 0 0,0-1 0 0 0,0-1 0 0 0,-1 1 0 0 0,0-2 0 0 0,-10 8 0 0 0,1-1 0 0 0,-20 15 0 0 0,-2-1 0 0 0,-54 28 0 0 0,92-55 0 0 0,0 1 0 0 0,0-1 0 0 0,1 1 0 0 0,-1-1 0 0 0,0 1 0 0 0,0 0 0 0 0,1 0 0 0 0,-1 0 0 0 0,-1 2 0 0 0,2-2 0 0 0,0 0 0 0 0,-1 0 0 0 0,1 0 0 0 0,-1-1 0 0 0,0 1 0 0 0,0 0 0 0 0,0-1 0 0 0,0 1 0 0 0,-2 0 0 0 0,-1 2 0 0 0,-1-1 0 0 0,1 0 0 0 0,0 1 0 0 0,0 0 0 0 0,0 0 0 0 0,-4 5 0 0 0,7-6 0 0 0,0-1 0 0 0,0 0 0 0 0,1 1 0 0 0,-1-1 0 0 0,1 1 0 0 0,0 0 0 0 0,0-1 0 0 0,0 1 0 0 0,0 0 0 0 0,0 0 0 0 0,0 0 0 0 0,1 0 0 0 0,-1 0 0 0 0,1 4 0 0 0,0 51 0 0 0,0-57 0 0 0,0 0 0 0 0,0 0 0 0 0,0 1 0 0 0,1-1 0 0 0,-1 0 0 0 0,0 0 0 0 0,1 1 0 0 0,-1-1 0 0 0,0 0 0 0 0,1 0 0 0 0,0 0 0 0 0,-1 0 0 0 0,1 0 0 0 0,0 0 0 0 0,-1 0 0 0 0,1 0 0 0 0,2 2 0 0 0,-2-2 0 0 0,-1-1 0 0 0,1 1 0 0 0,0 0 0 0 0,0 0 0 0 0,-1 0 0 0 0,1 0 0 0 0,0 0 0 0 0,-1 1 0 0 0,1-1 0 0 0,-1 0 0 0 0,1 0 0 0 0,-1 0 0 0 0,0 0 0 0 0,1 1 0 0 0,-1-1 0 0 0,0 0 0 0 0,0 3 0 0 0,0 81 0 0 0,0-83 0 0 0,0 0 0 0 0,0 0 0 0 0,0 0 0 0 0,-1-1 0 0 0,1 1 0 0 0,-1 0 0 0 0,1-1 0 0 0,-1 1 0 0 0,1 0 0 0 0,-1-1 0 0 0,0 1 0 0 0,0-1 0 0 0,0 1 0 0 0,-1 1 0 0 0,0-1 0 0 0,1-1 0 0 0,0 1 0 0 0,1-1 0 0 0,-1 1 0 0 0,0-1 0 0 0,0 1 0 0 0,1-1 0 0 0,-1 1 0 0 0,0 0 0 0 0,1 0 0 0 0,0-1 0 0 0,-1 1 0 0 0,1 0 0 0 0,0 2 0 0 0,0-1 0 0 0,0 0 0 0 0,0 0 0 0 0,0 0 0 0 0,-1 0 0 0 0,1-1 0 0 0,-1 1 0 0 0,0 0 0 0 0,0 0 0 0 0,0 0 0 0 0,0-1 0 0 0,0 1 0 0 0,0-1 0 0 0,-4 5 0 0 0,2-2 0 0 0,2 0 0 0 0,-1 1 0 0 0,1-1 0 0 0,0 0 0 0 0,0 0 0 0 0,1 0 0 0 0,0 1 0 0 0,0-1 0 0 0,0 0 0 0 0,2 9 0 0 0,-1 6 0 0 0,-1 81 0 0 0,0-100 0 0 0,0 0 0 0 0,0 0 0 0 0,0-1 0 0 0,0 1 0 0 0,-1 0 0 0 0,1 0 0 0 0,0 0 0 0 0,0 0 0 0 0,-1-1 0 0 0,1 1 0 0 0,0 0 0 0 0,-1 0 0 0 0,1-1 0 0 0,-1 1 0 0 0,1 0 0 0 0,-1-1 0 0 0,1 1 0 0 0,-1 0 0 0 0,0-1 0 0 0,1 1 0 0 0,-1-1 0 0 0,0 1 0 0 0,-1 0 0 0 0,-3 3 0 0 0,0 2 0 0 0,2-2 0 0 0,0-1 0 0 0,0 1 0 0 0,0-1 0 0 0,-1 0 0 0 0,1 0 0 0 0,-1 0 0 0 0,1-1 0 0 0,-7 4 0 0 0,4-3 0 0 0,1 0 0 0 0,0 0 0 0 0,0 0 0 0 0,-8 8 0 0 0,-7 5 0 0 0,13-6 0 0 0,-16 2 0 0 0,14-8 0 0 0,-1 1 0 0 0,1 1 0 0 0,-16 11 0 0 0,21-14 0 0 0,-1 0 0 0 0,1-1 0 0 0,-1 0 0 0 0,0 0 0 0 0,0 0 0 0 0,0 0 0 0 0,0-1 0 0 0,-10 2 0 0 0,-24 8 0 0 0,23-6 0 0 0,0 0 0 0 0,-33 6 0 0 0,-4 1 0 0 0,22-8 0 0 0,20-3 0 0 0,1 0 0 0 0,-1 1 0 0 0,1 0 0 0 0,-12 4 0 0 0,14-3-10 0 0,0 0 1 0 0,0 0-1 0 0,-11 8 1 0 0,-15 5-36 0 0,-4 8-75 0 0,34-22 111 0 0,0 0 0 0 0,0 1 0 0 0,1-1 0 0 0,-1 1 0 0 0,-6 6 0 0 0,7-5 4 0 0,0-1 0 0 0,-1 0 1 0 0,1-1-1 0 0,-1 1 0 0 0,-7 4 1 0 0,5-5 1 0 0,1 1 0 0 0,0 0 0 0 0,0 1 0 0 0,0-1 0 0 0,0 1 1 0 0,-4 5-1 0 0,5-5 1 0 0,-1-1 0 0 0,1 1 0 0 0,0-1 1 0 0,-1 0-1 0 0,-9 5 0 0 0,-21 9 1 0 0,24-11 4 0 0,0-1-1 0 0,0 0 1 0 0,-1-1-1 0 0,1 0 1 0 0,-16 3-1 0 0,-106 21-6 0 0,-74 13 1 0 0,-309 12-84 0 0,208-53-200 0 0,218-9 84 0 0,1-5 0 0 0,-171-49 0 0 0,142 32 202 0 0,-49-25-14 0 0,131 43 14 0 0,-24-6-4 0 0,31 10 4 0 0,-54-24 1 0 0,-68-32-7 0 0,92 40 8 0 0,-323-141-16 0 0,344 148 16 0 0,-54-33-1 0 0,47 12-1 0 0,32 30-1 0 0,7 5 3 0 0,0 0 0 0 0,0 0 0 0 0,1-1 0 0 0,0 1 0 0 0,-8-10 0 0 0,5 4 2 0 0,3 5 0 0 0,1 0-1 0 0,0-1 1 0 0,0 0-1 0 0,-6-10 1 0 0,4-1 3 0 0,5 12-3 0 0,-1 0 0 0 0,0 0-1 0 0,0 1 1 0 0,0-1 0 0 0,-5-7 0 0 0,3 6-2 0 0,0-1 1 0 0,1 1 0 0 0,0-1 0 0 0,-3-11-1 0 0,3 10-1 0 0,0 0-1 0 0,0 1 1 0 0,-6-11-1 0 0,-15-16 2 0 0,15 22-3 0 0,0 0 0 0 0,1-1 0 0 0,1 0-1 0 0,-9-21 1 0 0,11 21 2 0 0,0 0 1 0 0,0 0-1 0 0,-2 0 0 0 0,-13-21 1 0 0,5 9-1 0 0,10 16 2 0 0,-1-1 0 0 0,0 1 0 0 0,-1 0 1 0 0,-14-15-1 0 0,7 11 0 0 0,7 8-3 0 0,1 0 1 0 0,0-1 0 0 0,1 0 0 0 0,-1 0 0 0 0,-4-8 0 0 0,-13-25 0 0 0,12 20 5 0 0,-1 0 0 0 0,-22-26-1 0 0,20 29-1 0 0,6 8 0 0 0,0-1-1 0 0,1 0 1 0 0,-10-14 0 0 0,8 8 4 0 0,4 7-2 0 0,0 0 0 0 0,0-1 0 0 0,-6-15 0 0 0,6 5 2 0 0,4 13-5 0 0,-1 0 1 0 0,1 1-1 0 0,-1-1 1 0 0,0 1-1 0 0,-1-1 0 0 0,-3-5 1 0 0,1 1 2 0 0,-1 0 0 0 0,2 0 0 0 0,-7-20 0 0 0,2 4-1 0 0,8 24-4 0 0,0-1 1 0 0,1 0-1 0 0,-1 0 1 0 0,1 0-1 0 0,-1 0 1 0 0,1 0-1 0 0,0-3 0 0 0,-2-17 2 0 0,-4 9-1 0 0,4 12 0 0 0,1-1-1 0 0,-1 0 1 0 0,1 0-1 0 0,0 0 1 0 0,0 0 0 0 0,1 0-1 0 0,-1 0 1 0 0,0 0-1 0 0,1-6 1 0 0,1-17 4 0 0,0 17-2 0 0,-1 0 0 0 0,0 0 0 0 0,0-1 1 0 0,-1 1-1 0 0,0 0 0 0 0,-2-11 0 0 0,-3 6 2 0 0,4 10-3 0 0,0 0-1 0 0,1 1 1 0 0,0-1 0 0 0,0 0 0 0 0,0 0 0 0 0,0 0-1 0 0,0 0 1 0 0,1-4 0 0 0,0 4 0 0 0,-1 0 0 0 0,1 1 0 0 0,-1-1 1 0 0,0 0-1 0 0,0 0 0 0 0,0 1 0 0 0,0-1 0 0 0,-3-5 1 0 0,2 6-1 0 0,1-1 0 0 0,0 1 0 0 0,-1 0 0 0 0,1-1 1 0 0,1 0-1 0 0,-1 1 0 0 0,0-1 0 0 0,1-5 0 0 0,-1 5 0 0 0,1 1 0 0 0,0-1 0 0 0,-1 0 0 0 0,0 1 0 0 0,0-1 0 0 0,0 1 0 0 0,0-1 0 0 0,-3-4 0 0 0,3 5 0 0 0,-1-1 0 0 0,1 0 0 0 0,-1 1 0 0 0,1-1 0 0 0,1 0 0 0 0,-1 1 0 0 0,0-1 0 0 0,1-6 0 0 0,-1 6 0 0 0,1-1-1 0 0,-1 1 0 0 0,0-1 1 0 0,0 1-1 0 0,0 0 0 0 0,0 0 1 0 0,-3-5-1 0 0,2 5 1 0 0,1 0-1 0 0,-1-1 1 0 0,1 1 0 0 0,0-1-1 0 0,0 1 1 0 0,0-1 0 0 0,0-5-1 0 0,3-19 9 0 0,-1 20-7 0 0,-1 0 0 0 0,0 0 1 0 0,0-1-1 0 0,0 1 0 0 0,-1 0 1 0 0,-4-14-1 0 0,0 9 1 0 0,3 10-4 0 0,0 1 1 0 0,1-1-1 0 0,-1 0 1 0 0,1 1-1 0 0,0-1 1 0 0,1 0 0 0 0,-1 0-1 0 0,0-6 1 0 0,1 5-1 0 0,0 0 1 0 0,-1-1 0 0 0,0 1 0 0 0,0 0 0 0 0,-1 0 0 0 0,-2-7 0 0 0,2 7 0 0 0,0 0 1 0 0,1 0 0 0 0,-1 0 0 0 0,1 0-1 0 0,0 0 1 0 0,0-7 0 0 0,1 3-3 0 0,-1 0 1 0 0,-1 0-1 0 0,1 1 1 0 0,-1-1 0 0 0,-6-16-1 0 0,0 2 1 0 0,2 6 0 0 0,4 12-1 0 0,0 0 1 0 0,1-1-1 0 0,-1 0 0 0 0,1 1 1 0 0,0-1-1 0 0,0-8 0 0 0,1 8 0 0 0,-1 0 0 0 0,0 0-1 0 0,0 0 1 0 0,-1 0 0 0 0,1 0-1 0 0,-1 0 1 0 0,-1 0 0 0 0,1 1-1 0 0,-4-6 1 0 0,3 5 1 0 0,0 1-1 0 0,1-1 1 0 0,0 0-1 0 0,0 1 1 0 0,0-1 0 0 0,0 0-1 0 0,1 0 1 0 0,0 0-1 0 0,0-7 1 0 0,1 8-1 0 0,-1 1-1 0 0,1-1 1 0 0,-1 1-1 0 0,0-1 1 0 0,0 1-1 0 0,-1-1 1 0 0,1 1 0 0 0,-1 0-1 0 0,0-1 1 0 0,0 1-1 0 0,-4-5 1 0 0,-10-25-7 0 0,10 14 6 0 0,5 14 2 0 0,-1 0 0 0 0,1 1-1 0 0,-1-1 1 0 0,-1 1 0 0 0,-4-10-1 0 0,1 5 3 0 0,1 0-1 0 0,0 0 1 0 0,1-1-1 0 0,1 1 1 0 0,-1-1-1 0 0,-1-14 1 0 0,-5-12 2 0 0,-21-60 25 0 0,29 88-18 0 0,0 0 0 0 0,1 0 0 0 0,0-1 0 0 0,1 1 0 0 0,1-17 0 0 0,0-5 22 0 0,0 14-16 0 0,-1 9-5 0 0,0-1 0 0 0,0 0 1 0 0,-1 0-1 0 0,-2-12 0 0 0,-3 2 7 0 0,4 12-13 0 0,0 1 0 0 0,0-1 0 0 0,1 1 0 0 0,0-1 0 0 0,-1-12 0 0 0,2-131 12 0 0,0 139-21 0 0,-1 0 1 0 0,-1 1 0 0 0,-4-20 0 0 0,3 20 2 0 0,1-1-1 0 0,0 0 1 0 0,-1-18 0 0 0,3-143 20 0 0,0 161-20 0 0,-1 1 1 0 0,-1-1 0 0 0,-4-18 0 0 0,3 18-3 0 0,1 0-1 0 0,0 1 1 0 0,-1-21 0 0 0,3-961 546 0 0,0 982-537 0 0,-1 1 0 0 0,-1 0 0 0 0,1 0 0 0 0,-4-11 0 0 0,2 11 2 0 0,1 0-1 0 0,0 0 1 0 0,1 0 0 0 0,-1-11-1 0 0,2-570 87 0 0,0 584-95 0 0,1 1 0 0 0,0-1 0 0 0,0 0 0 0 0,0 1 0 0 0,0-1 0 0 0,4-7 0 0 0,-3 8 0 0 0,-1 0 0 0 0,1-1 0 0 0,-1 1 0 0 0,0-1 0 0 0,0 1 0 0 0,0-8 0 0 0,-1 7 0 0 0,1-1 0 0 0,0 0 0 0 0,0 1 0 0 0,1-1 0 0 0,3-8 0 0 0,-3 9 0 0 0,0-1 0 0 0,-1 1 0 0 0,1-1 0 0 0,-1 1 0 0 0,0-10 0 0 0,-1 0 0 0 0,-1 9 0 0 0,1 1 0 0 0,0-1 0 0 0,1 0 0 0 0,0 0 0 0 0,1-8 0 0 0,4-2 0 0 0,-4 12 0 0 0,0-1 0 0 0,0 1 0 0 0,-1-1 0 0 0,0 1 0 0 0,0-1 0 0 0,0-8 0 0 0,-1-125 0 0 0,0 132 0 0 0,-1 1 0 0 0,1-1 0 0 0,-2 1 0 0 0,1-1 0 0 0,-4-9 0 0 0,3 10 0 0 0,0-1 0 0 0,0 1 0 0 0,1 0 0 0 0,0-1 0 0 0,-1-10 0 0 0,3 1 0 0 0,-1 9 0 0 0,0-1 0 0 0,0 1 0 0 0,0 0 0 0 0,-1-1 0 0 0,-2-8 0 0 0,-3-1 0 0 0,4 12 0 0 0,0-1 0 0 0,1 1 0 0 0,-1-1 0 0 0,1 1 0 0 0,0-1 0 0 0,0-10 0 0 0,1-148 0 0 0,1 154 0 0 0,0 1 0 0 0,0-1 0 0 0,1 1 0 0 0,1-1 0 0 0,5-16 0 0 0,-2 9 0 0 0,26-42 0 0 0,-27 45 0 0 0,0 1 0 0 0,0 0 0 0 0,2 0 0 0 0,13-20 0 0 0,75-112 0 0 0,-89 134 0 0 0,0-1 0 0 0,-1 0 0 0 0,0 0 0 0 0,4-19 0 0 0,-4 16 0 0 0,-1 1 0 0 0,13-26 0 0 0,-9 23 0 0 0,-1 0 0 0 0,8-32 0 0 0,-10 31 0 0 0,2-46 0 0 0,-1 47 0 0 0,-5 15 0 0 0,0-1 0 0 0,0 0 0 0 0,0 1 0 0 0,0-1 0 0 0,0 0 0 0 0,0 0 0 0 0,-1 0 0 0 0,1 0 0 0 0,-1 0 0 0 0,0 0 0 0 0,0 1 0 0 0,0-1 0 0 0,0 0 0 0 0,-2-6 0 0 0,-4-8 0 0 0,4 13 0 0 0,1 0 0 0 0,-1-1 0 0 0,1 1 0 0 0,0-1 0 0 0,0 1 0 0 0,0-1 0 0 0,0-7 0 0 0,2-1 0 0 0,-1 8 0 0 0,0 0 0 0 0,0-1 0 0 0,0 1 0 0 0,0 0 0 0 0,-1 0 0 0 0,-2-9 0 0 0,0 5 0 0 0,0 0 0 0 0,0 0 0 0 0,1-1 0 0 0,0 1 0 0 0,1-1 0 0 0,0 1 0 0 0,0-12 0 0 0,1-125 0 0 0,1 141 0 0 0,-1-1 0 0 0,1 1 0 0 0,0-1 0 0 0,0 1 0 0 0,1-1 0 0 0,2-5 0 0 0,-2 6 0 0 0,0-1 0 0 0,-1 1 0 0 0,0-1 0 0 0,1 0 0 0 0,-2 0 0 0 0,1-6 0 0 0,0 8 0 0 0,-1-1 0 0 0,1 1 0 0 0,-1-1 0 0 0,1 1 0 0 0,1 0 0 0 0,-1-1 0 0 0,3-4 0 0 0,-2 5 0 0 0,-1 0 0 0 0,1-1 0 0 0,-1 1 0 0 0,0 0 0 0 0,0-1 0 0 0,0 1 0 0 0,-1-6 0 0 0,0-3 0 0 0,0 9 0 0 0,0-1 0 0 0,0 0 0 0 0,0 1 0 0 0,0-1 0 0 0,1 1 0 0 0,2-9 0 0 0,35-79 0 0 0,-6 49 0 0 0,-28 32 0 0 0,-3 8 0 0 0,0 1 0 0 0,0-1 0 0 0,1 0 0 0 0,-1 1 0 0 0,1-1 0 0 0,-1 1 0 0 0,1 0 0 0 0,0 0 0 0 0,3-4 0 0 0,71-74 0 0 0,-73 76 0 0 0,0 1 0 0 0,0-1 0 0 0,-1 0 0 0 0,1 0 0 0 0,-1 0 0 0 0,3-7 0 0 0,12-20 0 0 0,1 11 0 0 0,-11 13 0 0 0,-1-1 0 0 0,0 0 0 0 0,0 0 0 0 0,5-10 0 0 0,-4 1 0 0 0,-5 13 0 0 0,-1 0 0 0 0,1 0 0 0 0,0 0 0 0 0,0 1 0 0 0,0-1 0 0 0,3-3 0 0 0,-1 0 0 0 0,1 0 0 0 0,-1 0 0 0 0,-1 0 0 0 0,1 0 0 0 0,3-13 0 0 0,-5 13 0 0 0,1 0 0 0 0,-1 0 0 0 0,1 0 0 0 0,1 1 0 0 0,-1 0 0 0 0,1-1 0 0 0,5-5 0 0 0,0 2 0 0 0,17-22 0 0 0,-21 23 0 0 0,-5 7 0 0 0,1 0 0 0 0,0 0 0 0 0,0 1 0 0 0,0-1 0 0 0,0 0 0 0 0,0 1 0 0 0,0-1 0 0 0,0 1 0 0 0,1-1 0 0 0,-1 1 0 0 0,1 0 0 0 0,2-3 0 0 0,31-30-178 0 0,-32 29 2437 0 0,13 40-32690 0 0,-12-32 30045 0 0,11 19-1769 0 0,-11-1 515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0:09.00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2385 205 244 0 0,'0'0'54'0'0,"-1"1"0"0"0,1-1 0 0 0,0 1 0 0 0,-1-1 0 0 0,1 0 0 0 0,0 1 0 0 0,-1-1 0 0 0,1 1 0 0 0,-1-1 1 0 0,1 0-1 0 0,-1 1 0 0 0,1-1 0 0 0,-1 0 0 0 0,1 0 0 0 0,-1 1 0 0 0,1-1 0 0 0,-1 0 0 0 0,1 0 0 0 0,-1 0 0 0 0,1 0 0 0 0,-1 0 0 0 0,1 0 0 0 0,-1 0 0 0 0,1 0 0 0 0,-1 0 0 0 0,0 0 0 0 0,1 0 0 0 0,-1 0 0 0 0,1 0 1 0 0,-1 0-1 0 0,1 0 0 0 0,-2-1 0 0 0,-3 1 264 0 0,-164 5 3761 0 0,-651 5 3636 0 0,168-3-7030 0 0,643-8-945 0 0,0 1 0 0 0,0-1 0 0 0,0 0 0 0 0,-14-5 0 0 0,18 5-222 0 0,1-1 1 0 0,0 1-1 0 0,-1-1 0 0 0,1 0 1 0 0,0 0-1 0 0,0-1 0 0 0,0 1 1 0 0,0-1-1 0 0,1 0 0 0 0,-6-5 1 0 0,8 5 147 0 0,0 0-1 0 0,0 0 1 0 0,1 0 0 0 0,-1 0 0 0 0,1 0-1 0 0,-1 0 1 0 0,1 0 0 0 0,0 0 0 0 0,0 0 0 0 0,0 0-1 0 0,1-6 1 0 0,0-3-403 0 0,-1 11 694 0 0,0 0 0 0 0,0-1 0 0 0,0 1 0 0 0,0 0 0 0 0,0-1 0 0 0,0 1 0 0 0,1 0 0 0 0,-1 0 0 0 0,0-1 0 0 0,1 1 0 0 0,-1 0 0 0 0,1 0 0 0 0,-1 0 0 0 0,1-1 0 0 0,-1 1 0 0 0,1 0 0 0 0,0 0 0 0 0,0 0 0 0 0,0 0 0 0 0,0 0 0 0 0,-1 0 0 0 0,1 0 0 0 0,3-1 0 0 0,-2 0 9 0 0,-2 2 23 0 0,1-1 0 0 0,-1 1 0 0 0,0 0 1 0 0,1 0-1 0 0,-1-1 0 0 0,0 1 0 0 0,0 0 0 0 0,1-1 1 0 0,-1 1-1 0 0,0-1 0 0 0,0 1 0 0 0,0 0 0 0 0,1-1 1 0 0,-1 1-1 0 0,0 0 0 0 0,0-1 0 0 0,0 1 0 0 0,0-1 1 0 0,0 1-1 0 0,0-1 0 0 0,0 1 0 0 0,0 0 0 0 0,0-1 1 0 0,2-6-66 0 0,5 2 61 0 0,-4 3 52 0 0,-1 1-1 0 0,0 0 1 0 0,0-1-1 0 0,0 1 1 0 0,0-1-1 0 0,0 0 1 0 0,-1 0-1 0 0,1 1 1 0 0,0-1-1 0 0,-1 0 1 0 0,0 0-1 0 0,1-1 0 0 0,-1 1 1 0 0,0 0-1 0 0,1-4 1 0 0,-1 6-6 0 0,-1-1 0 0 0,0 0-1 0 0,0 1 1 0 0,0-1 0 0 0,1 1 0 0 0,-1-1 0 0 0,0 0-1 0 0,1 1 1 0 0,-1-1 0 0 0,1 1 0 0 0,-1-1 0 0 0,0 1 0 0 0,1 0-1 0 0,-1-1 1 0 0,1 1 0 0 0,-1-1 0 0 0,1 1 0 0 0,0 0 0 0 0,-1-1-1 0 0,1 1 1 0 0,-1 0 0 0 0,1-1 0 0 0,-1 1 0 0 0,2 0-1 0 0,9-7 873 0 0,-7 4-606 0 0,-3 3-190 0 0,0 0-1 0 0,-1-1 1 0 0,1 1 0 0 0,0-1 0 0 0,-1 1-1 0 0,1-1 1 0 0,0 1 0 0 0,-1-1 0 0 0,1 1-1 0 0,-1-1 1 0 0,1 0 0 0 0,-1 1-1 0 0,1-1 1 0 0,-1 0 0 0 0,1 1 0 0 0,-1-1-1 0 0,0 0 1 0 0,1 0 0 0 0,-1 1 0 0 0,0-1-1 0 0,0 0 1 0 0,0 0 0 0 0,0 0 0 0 0,1 1-1 0 0,-1-2 1 0 0,0 1-45 0 0,0 1 1 0 0,0 0-1 0 0,0-1 1 0 0,0 1-1 0 0,0-1 1 0 0,0 1-1 0 0,0 0 1 0 0,1-1-1 0 0,-1 1 1 0 0,0 0-1 0 0,0-1 0 0 0,1 1 1 0 0,-1 0-1 0 0,0-1 1 0 0,0 1-1 0 0,1 0 1 0 0,-1 0-1 0 0,0-1 1 0 0,1 1-1 0 0,-1 0 1 0 0,0 0-1 0 0,1 0 1 0 0,-1-1-1 0 0,0 1 0 0 0,1 0 1 0 0,-1 0-1 0 0,1 0 1 0 0,-1 0-1 0 0,0 0 1 0 0,1 0-1 0 0,-1 0 1 0 0,0 0-1 0 0,2 0 1 0 0,-2 0 4 0 0,0 0 0 0 0,1 0 0 0 0,-1 0 0 0 0,0 0 1 0 0,1 0-1 0 0,-1-1 0 0 0,0 1 0 0 0,1 0 1 0 0,-1 0-1 0 0,1 0 0 0 0,-1 0 0 0 0,0 0 0 0 0,0 0 1 0 0,1-1-1 0 0,-1 1 0 0 0,0 0 0 0 0,1 0 0 0 0,-1 0 1 0 0,0-1-1 0 0,0 1 0 0 0,1 0 0 0 0,-1 0 1 0 0,0-1-1 0 0,0 1 0 0 0,1 0 0 0 0,0-4 3243 0 0,-4 4-2078 0 0,-34 3 192 0 0,0 1-1 0 0,-67 18 1 0 0,18-4-1106 0 0,-29 4-167 0 0,-149 48-1 0 0,257-68-152 0 0,0 0 0 0 0,0 1 0 0 0,1 0 0 0 0,-1 0 0 0 0,1 0 0 0 0,0 1 0 0 0,0 0 0 0 0,0 0 0 0 0,0 1 0 0 0,-6 6 0 0 0,11-10 1 0 0,1-1 0 0 0,0 1 0 0 0,-1 0 1 0 0,1 0-1 0 0,0-1 0 0 0,0 1 1 0 0,0 0-1 0 0,-1 0 0 0 0,1 0 1 0 0,0-1-1 0 0,0 1 0 0 0,0 0 1 0 0,0 0-1 0 0,1-1 0 0 0,-1 1 0 0 0,0 0 1 0 0,0 0-1 0 0,0-1 0 0 0,0 1 1 0 0,1 0-1 0 0,-1 0 0 0 0,0-1 1 0 0,1 1-1 0 0,-1 0 0 0 0,1-1 1 0 0,-1 1-1 0 0,1 0 0 0 0,-1-1 1 0 0,1 1-1 0 0,-1-1 0 0 0,1 1 0 0 0,-1-1 1 0 0,1 1-1 0 0,0-1 0 0 0,0 1 1 0 0,30 17-1 0 0,2-5-48 0 0,1-2 0 0 0,0-1 0 0 0,50 8 0 0 0,-42-10-2583 0 0,68 22 0 0 0,-105-28 1976 0 0,-1 0 0 0 0,0 0 1 0 0,0 1-1 0 0,1-1 0 0 0,4 4 0 0 0,-9-5 511 0 0,1-1 0 0 0,0 1 0 0 0,-1-1 0 0 0,1 1 0 0 0,-1-1 0 0 0,1 1 0 0 0,0-1-1 0 0,-1 1 1 0 0,1-1 0 0 0,-1 1 0 0 0,1 0 0 0 0,-1-1 0 0 0,0 1 0 0 0,1 0 0 0 0,-1 0-1 0 0,0-1 1 0 0,1 1 0 0 0,-1 0 0 0 0,0 0 0 0 0,0-1 0 0 0,0 1 0 0 0,0 0 0 0 0,0 0 0 0 0,0-1-1 0 0,0 1 1 0 0,0 0 0 0 0,0 0 0 0 0,0 0 0 0 0,0-1 0 0 0,0 1 0 0 0,0 0 0 0 0,-1 0-1 0 0,1-1 1 0 0,-1 2 0 0 0,-15 11-2520 0 0,-3 2 477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0:09.76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0 262 328 0 0,'5'1'52'0'0,"-4"-1"62"0"0,-1 0 0 0 0,1 0 1 0 0,0 0-1 0 0,-1 1 0 0 0,1-1 1 0 0,-1 0-1 0 0,1 0 1 0 0,-1 0-1 0 0,1 0 0 0 0,0 1 1 0 0,-1-1-1 0 0,1 0 0 0 0,-1 0 1 0 0,1 1-1 0 0,-1-1 1 0 0,1 1-1 0 0,-1-1 0 0 0,0 0 1 0 0,1 1-1 0 0,-1-1 0 0 0,1 1 1 0 0,-1-1-1 0 0,0 1 1 0 0,1-1-1 0 0,-1 1 0 0 0,0-1 1 0 0,0 1-1 0 0,1-1 0 0 0,-1 1 1 0 0,0-1-1 0 0,0 1 1 0 0,0 0-1 0 0,0-1 0 0 0,0 1 1 0 0,1-1-1 0 0,-1 1 0 0 0,-1 0 1 0 0,2 0 8 0 0,-1-1 0 0 0,1 1 0 0 0,0-1 1 0 0,-1 1-1 0 0,1-1 0 0 0,-1 1 0 0 0,1-1 0 0 0,0 1 1 0 0,-1-1-1 0 0,1 0 0 0 0,0 1 0 0 0,-1-1 0 0 0,1 0 1 0 0,0 0-1 0 0,-1 1 0 0 0,1-1 0 0 0,0 0 1 0 0,0 0-1 0 0,-1 0 0 0 0,2 0 0 0 0,23 3 1360 0 0,-23-3-1269 0 0,31 1 1021 0 0,0-2 0 0 0,1-2-1 0 0,46-8 1 0 0,-34 4-869 0 0,22-4-241 0 0,-1-2 1 0 0,0-4-1 0 0,0-2 1 0 0,99-44 0 0 0,-149 56-126 0 0,-1 0 0 0 0,-1-1 0 0 0,1-1 1 0 0,-2 0-1 0 0,20-15 0 0 0,-33 22-1 0 0,0 1 0 0 0,0-1-1 0 0,0 1 1 0 0,0-1 0 0 0,-1 0 0 0 0,1 1-1 0 0,0-1 1 0 0,-1 0 0 0 0,1 0 0 0 0,-1 1-1 0 0,0-1 1 0 0,1 0 0 0 0,-1 0 0 0 0,0 0 0 0 0,0 0-1 0 0,0 1 1 0 0,-1-1 0 0 0,1 0 0 0 0,0 0-1 0 0,-1 0 1 0 0,1 1 0 0 0,-1-1 0 0 0,1 0-1 0 0,-1 0 1 0 0,0 1 0 0 0,0-1 0 0 0,0 1 0 0 0,0-1-1 0 0,0 1 1 0 0,0-1 0 0 0,0 1 0 0 0,0-1-1 0 0,-1 1 1 0 0,1 0 0 0 0,0 0 0 0 0,-1 0-1 0 0,1 0 1 0 0,-1 0 0 0 0,-2-2 0 0 0,-10-1-9 0 0,0 1 0 0 0,0 0 1 0 0,0 1-1 0 0,-22-1 0 0 0,-57 3 11 0 0,46 3 63 0 0,1 2 0 0 0,-58 14 0 0 0,53-8 308 0 0,-54 18 0 0 0,87-22-75 0 0,-1 0 0 0 0,1 1 0 0 0,1 0 0 0 0,0 2 0 0 0,0 0 0 0 0,-20 16 0 0 0,34-23-195 0 0,-1 0-1 0 0,1 0 1 0 0,0 0-1 0 0,0 0 1 0 0,0 0-1 0 0,0 1 1 0 0,1-1-1 0 0,0 1 1 0 0,-1-1-1 0 0,1 1 1 0 0,0 0-1 0 0,-1 6 1 0 0,2-7-50 0 0,1-1 0 0 0,0 1 1 0 0,0 0-1 0 0,0 0 0 0 0,0 0 1 0 0,0-1-1 0 0,1 1 0 0 0,-1 0 1 0 0,1 0-1 0 0,-1-1 0 0 0,1 1 1 0 0,0 0-1 0 0,0-1 0 0 0,1 1 1 0 0,-1-1-1 0 0,0 1 0 0 0,1-1 1 0 0,2 3-1 0 0,7 9 50 0 0,0-1 0 0 0,1 0 0 0 0,0-1 0 0 0,1-1 0 0 0,1 0 0 0 0,0 0-1 0 0,0-1 1 0 0,1-1 0 0 0,25 11 0 0 0,-24-11-256 0 0,0 0 0 0 0,28 21 0 0 0,-23-16-620 0 0,1-2-1 0 0,26 12 1 0 0,11 6-2960 0 0,-24-13-374 0 0,-33-15 3775 0 0,1-1-1 0 0,-1 0 0 0 0,1 0 0 0 0,-1 0 1 0 0,1 0-1 0 0,0 0 0 0 0,0 0 0 0 0,-1-1 0 0 0,1 0 1 0 0,0 1-1 0 0,0-1 0 0 0,0 0 0 0 0,-1 0 1 0 0,1 0-1 0 0,0-1 0 0 0,0 1 0 0 0,0-1 1 0 0,-1 0-1 0 0,1 1 0 0 0,0-1 0 0 0,-1 0 1 0 0,1-1-1 0 0,-1 1 0 0 0,1 0 0 0 0,-1-1 1 0 0,5-3-1 0 0,-4-6-807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0:10.1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1 105 280 0 0,'5'-6'349'0'0,"1"-1"0"0"0,0 1 1 0 0,1 0-1 0 0,-1 0 0 0 0,1 1 0 0 0,0 0 0 0 0,1 0 0 0 0,-1 1 1 0 0,10-5-1 0 0,-9 6-3 0 0,18-8 2063 0 0,48-14 0 0 0,-67 23-1941 0 0,0 1 0 0 0,0-1 1 0 0,0 1-1 0 0,1 1 0 0 0,-1-1 0 0 0,0 1 0 0 0,0 1 1 0 0,0-1-1 0 0,0 1 0 0 0,0 0 0 0 0,0 1 1 0 0,10 3-1 0 0,-14-4-276 0 0,-1 0 1 0 0,1 0 0 0 0,-1 1-1 0 0,1 0 1 0 0,-1-1 0 0 0,1 1-1 0 0,-1 0 1 0 0,0 0 0 0 0,0 0-1 0 0,0 0 1 0 0,0 0 0 0 0,-1 1-1 0 0,1-1 1 0 0,0 1 0 0 0,-1-1-1 0 0,0 1 1 0 0,0-1 0 0 0,1 1-1 0 0,-2 0 1 0 0,1 0 0 0 0,0-1-1 0 0,0 1 1 0 0,-1 0 0 0 0,0 0-1 0 0,1 0 1 0 0,-1 0 0 0 0,0 0-1 0 0,0-1 1 0 0,-1 1 0 0 0,1 0-1 0 0,-1 0 1 0 0,1 0 0 0 0,-1 0-1 0 0,0-1 1 0 0,-2 5 0 0 0,-6 18 528 0 0,-3 11-377 0 0,-1-1-1 0 0,-23 41 1 0 0,35-74-360 0 0,0 1 0 0 0,1 0 0 0 0,-1-1 0 0 0,1 1 0 0 0,-1 0 0 0 0,1 0 0 0 0,0-1 1 0 0,0 1-1 0 0,0 0 0 0 0,1 3 0 0 0,-1 3-181 0 0,3-9 5 0 0,2-3 88 0 0,1 0 0 0 0,-1-1 0 0 0,-1 1 0 0 0,1-1 0 0 0,-1 0 0 0 0,1 0-1 0 0,6-9 1 0 0,21-19-160 0 0,-18 20 215 0 0,24-19 174 0 0,-2-2-1 0 0,44-50 0 0 0,-77 79-21 0 0,1 0 0 0 0,0 0 0 0 0,-1 1 0 0 0,1 0 0 0 0,0-1 0 0 0,6-2 0 0 0,-7 4 83 0 0,1 0 0 0 0,-1-1 0 0 0,0 1 0 0 0,0-1 0 0 0,0 0 0 0 0,0 0-1 0 0,4-5 1 0 0,-7 7-46 0 0,1-1 0 0 0,0 1-1 0 0,0-1 1 0 0,1 1 0 0 0,-1 0-1 0 0,0-1 1 0 0,0 1 0 0 0,1 0-1 0 0,-1 0 1 0 0,0 0 0 0 0,1 0-1 0 0,-1 0 1 0 0,1 0 0 0 0,0 1-1 0 0,-1-1 1 0 0,1 0 0 0 0,0 1-1 0 0,-1 0 1 0 0,1-1 0 0 0,0 1 0 0 0,-1 0-1 0 0,1-1 1 0 0,3 1 0 0 0,-3 1-70 0 0,0-1 0 0 0,0 1 0 0 0,0 0 0 0 0,0 0 0 0 0,-1-1 0 0 0,1 1 0 0 0,0 0 0 0 0,0 1 1 0 0,-1-1-1 0 0,1 0 0 0 0,0 0 0 0 0,-1 1 0 0 0,1-1 0 0 0,-1 1 0 0 0,0-1 0 0 0,1 1 0 0 0,-1 0 1 0 0,2 3-1 0 0,-3-4-54 0 0,1 1 1 0 0,0 0 0 0 0,-1 0 0 0 0,1 0-1 0 0,-1 0 1 0 0,1-1 0 0 0,-1 1 0 0 0,0 0-1 0 0,0 0 1 0 0,0 0 0 0 0,0 2-1 0 0,2 15 38 0 0,4-5-55 0 0,-5-11-43 0 0,1 1 0 0 0,-1-1 0 0 0,1 1 0 0 0,-1 0 0 0 0,0 0 0 0 0,-1 0 0 0 0,1 0-1 0 0,0 5 1 0 0,-1 0-342 0 0,1-1 0 0 0,1 1 0 0 0,-1-1 0 0 0,1 1 0 0 0,1-1-1 0 0,5 12 1 0 0,-3-5-763 0 0,-2-8 343 0 0,1 1 0 0 0,0-1 0 0 0,0 0 0 0 0,0-1 0 0 0,1 1-1 0 0,0-1 1 0 0,0 0 0 0 0,7 6 0 0 0,-1-2-1010 0 0,-1-1 0 0 0,1-1-1 0 0,19 12 1 0 0,-10-6-464 0 0,-18-11 1921 0 0,1-1 0 0 0,0 0 0 0 0,0 0 0 0 0,0 0 0 0 0,0-1 0 0 0,5 3 0 0 0,5 1-278 0 0,1-1 1 0 0,-1 0-1 0 0,1-1 1 0 0,0 0 0 0 0,0-1-1 0 0,0-1 1 0 0,23 0-1 0 0,-2-6-41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0:10.4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136 259 284 0 0,'35'-22'931'0'0,"0"-2"0"0"0,43-40 0 0 0,-57 46-387 0 0,-19 16-437 0 0,0 0 1 0 0,0 0-1 0 0,0 0 1 0 0,-1 0-1 0 0,1 0 0 0 0,0 0 1 0 0,-1-1-1 0 0,1 1 0 0 0,-1 0 1 0 0,0-1-1 0 0,0 1 1 0 0,0-1-1 0 0,0 0 0 0 0,-1 1 1 0 0,1-1-1 0 0,-1 0 1 0 0,1 0-1 0 0,-1 1 0 0 0,0-1 1 0 0,0 0-1 0 0,0 0 0 0 0,-1-3 1 0 0,1-4 382 0 0,0 8-330 0 0,0 0 0 0 0,0 0-1 0 0,-1 0 1 0 0,1-1 0 0 0,-1 1 0 0 0,1 0-1 0 0,-1 0 1 0 0,0 0 0 0 0,0 0-1 0 0,0 0 1 0 0,0 0 0 0 0,0 0 0 0 0,0 0-1 0 0,0 1 1 0 0,-1-1 0 0 0,1 0-1 0 0,0 1 1 0 0,-1-1 0 0 0,0 1 0 0 0,1-1-1 0 0,-1 1 1 0 0,-3-2 0 0 0,1 1 66 0 0,0 0 0 0 0,-1 0 0 0 0,1 0 0 0 0,-1 0 1 0 0,0 1-1 0 0,1 0 0 0 0,-1 0 0 0 0,-6-1 0 0 0,-4 1 132 0 0,-1 1 0 0 0,1 0 0 0 0,0 1 0 0 0,-1 0 0 0 0,1 1 0 0 0,-18 6 0 0 0,23-5-288 0 0,-1 0 0 0 0,1 1-1 0 0,1 0 1 0 0,-1 1 0 0 0,1 0-1 0 0,-1 0 1 0 0,2 1 0 0 0,-1 0 0 0 0,-12 12-1 0 0,18-15-64 0 0,1 0-1 0 0,0 0 0 0 0,0 0 0 0 0,0 0 0 0 0,0 0 1 0 0,1 0-1 0 0,-1 1 0 0 0,1-1 0 0 0,0 1 0 0 0,0-1 1 0 0,0 1-1 0 0,1-1 0 0 0,-1 1 0 0 0,1-1 0 0 0,-1 1 1 0 0,1 0-1 0 0,1-1 0 0 0,-1 1 0 0 0,0-1 0 0 0,1 1 1 0 0,0 0-1 0 0,2 6 0 0 0,0-3-24 0 0,1 0 0 0 0,1 0 0 0 0,-1-1 0 0 0,1 1 0 0 0,0-1 0 0 0,0 0 0 0 0,1 0-1 0 0,0-1 1 0 0,0 0 0 0 0,0 0 0 0 0,0 0 0 0 0,1-1 0 0 0,0 0 0 0 0,0 0 0 0 0,0-1 0 0 0,15 6 0 0 0,17 3-1659 0 0,0-1 1 0 0,1-3 0 0 0,0 0 0 0 0,50 1-1 0 0,-68-8-210 0 0,35-4 0 0 0,-18 0 513 0 0,15-2 129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0:10.88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319 44 844 0 0,'23'-7'687'0'0,"-12"3"-38"0"0,-1 1 1 0 0,2 0-1 0 0,-1 0 0 0 0,0 1 0 0 0,0 1 1 0 0,1 0-1 0 0,-1 0 0 0 0,0 1 0 0 0,22 3 0 0 0,-26-1-127 0 0,0-1 0 0 0,0 1 0 0 0,14 6 0 0 0,-20-7-427 0 0,1-1 0 0 0,-1 1 0 0 0,0 0 0 0 0,1-1 0 0 0,-1 1 0 0 0,1 0 0 0 0,-1 0 0 0 0,0 0 0 0 0,0 0 0 0 0,0 1 0 0 0,1-1 0 0 0,-1 0 0 0 0,0 0 0 0 0,0 1 0 0 0,-1-1 0 0 0,1 0 0 0 0,0 1 0 0 0,0-1 0 0 0,-1 1 0 0 0,1-1 0 0 0,-1 1 0 0 0,1-1 0 0 0,0 4-1 0 0,-2-2-21 0 0,0 0-1 0 0,0 0 0 0 0,-1 0 0 0 0,1 0 1 0 0,-1 0-1 0 0,1 0 0 0 0,-1 0 0 0 0,0-1 1 0 0,0 1-1 0 0,-3 3 0 0 0,-29 29 345 0 0,14-20-399 0 0,-1-1-1 0 0,0-1 1 0 0,0 0 0 0 0,-1-2-1 0 0,-1-1 1 0 0,0 0 0 0 0,0-2-1 0 0,-1-1 1 0 0,0 0 0 0 0,-1-2-1 0 0,1-1 1 0 0,-1-1 0 0 0,1-1-1 0 0,-1-1 1 0 0,-28-2 0 0 0,44 0-18 0 0,1 0 1 0 0,-1 0-1 0 0,1-1 1 0 0,-15-5-1 0 0,21 7 2 0 0,0-1 0 0 0,0 0-1 0 0,1 1 1 0 0,-1-1-1 0 0,0 0 1 0 0,1 0-1 0 0,-1 0 1 0 0,1 0-1 0 0,-1 0 1 0 0,1 0-1 0 0,0 0 1 0 0,-1-1-1 0 0,1 1 1 0 0,0 0-1 0 0,0-1 1 0 0,0 1-1 0 0,0-1 1 0 0,0 1-1 0 0,0-1 1 0 0,0 0-1 0 0,1 1 1 0 0,-1-1 0 0 0,0 0-1 0 0,1 1 1 0 0,0-1-1 0 0,-1-3 1 0 0,2 2 1 0 0,0-1 1 0 0,1 1 0 0 0,0 0 0 0 0,-1 0 0 0 0,1 0 0 0 0,0 0-1 0 0,0 0 1 0 0,1 0 0 0 0,2-3 0 0 0,28-28 32 0 0,-11 16-44 0 0,1 0-1 0 0,1 1 1 0 0,0 2 0 0 0,52-25-1 0 0,-62 34-108 0 0,-4 1-266 0 0,-1 1-1 0 0,0 0 1 0 0,1 1-1 0 0,0 0 0 0 0,0 1 1 0 0,-1 0-1 0 0,2 1 1 0 0,14-1-1 0 0,-4 3-925 0 0,-1 0-1 0 0,0 2 1 0 0,0 0-1 0 0,0 2 1 0 0,29 9 0 0 0,-11 2-239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0:11.36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498 563 84 0 0,'0'-2'82'0'0,"0"1"1"0"0,0 0-1 0 0,0-1 1 0 0,0 1-1 0 0,-1-1 1 0 0,1 1-1 0 0,0 0 0 0 0,-1 0 1 0 0,1-1-1 0 0,-1 1 1 0 0,0 0-1 0 0,1 0 1 0 0,-1-1-1 0 0,0 1 0 0 0,0 0 1 0 0,0 0-1 0 0,0 0 1 0 0,0 0-1 0 0,0 0 1 0 0,0 0-1 0 0,-2-1 0 0 0,-26-10 1124 0 0,19 9-826 0 0,-10-5 402 0 0,-1 1-1 0 0,0 0 1 0 0,0 2-1 0 0,-1 1 1 0 0,0 0-1 0 0,1 2 1 0 0,-1 0 0 0 0,0 2-1 0 0,0 0 1 0 0,0 2-1 0 0,0 0 1 0 0,0 1 0 0 0,1 2-1 0 0,-24 7 1 0 0,35-9-481 0 0,0 1 0 0 0,1 1 0 0 0,0 0 0 0 0,-14 9 0 0 0,21-12-256 0 0,-1 0-1 0 0,0 0 1 0 0,1 0-1 0 0,0 0 1 0 0,-1 0 0 0 0,1 0-1 0 0,0 1 1 0 0,0-1-1 0 0,0 1 1 0 0,1 0 0 0 0,-1-1-1 0 0,0 1 1 0 0,1 0 0 0 0,0 0-1 0 0,0 0 1 0 0,0 0-1 0 0,0 0 1 0 0,-1 6 0 0 0,2 8 5 0 0,-1-14-47 0 0,1 0 0 0 0,-1 1-1 0 0,1-1 1 0 0,0 0 0 0 0,0 1-1 0 0,0-1 1 0 0,1 0-1 0 0,-1 0 1 0 0,1 1 0 0 0,0-1-1 0 0,0 0 1 0 0,0 0 0 0 0,0 0-1 0 0,0 0 1 0 0,1 0-1 0 0,-1 0 1 0 0,1 0 0 0 0,0 0-1 0 0,0-1 1 0 0,3 4 0 0 0,6 2-217 0 0,0-1 1 0 0,0 0 0 0 0,0-1 0 0 0,1 0-1 0 0,0-1 1 0 0,0 0 0 0 0,1-1 0 0 0,-1 0-1 0 0,1-1 1 0 0,0-1 0 0 0,0 0 0 0 0,0 0 0 0 0,15-1-1 0 0,-3-1-442 0 0,0-1 0 0 0,0-1 0 0 0,-1-2 0 0 0,0 0 0 0 0,47-14 0 0 0,-56 12 410 0 0,-1-1 0 0 0,0 0 0 0 0,0-1 0 0 0,24-18 0 0 0,-34 23 236 0 0,-1 0 0 0 0,1 0-1 0 0,-1 0 1 0 0,0 0 0 0 0,0-1-1 0 0,0 1 1 0 0,-1-1 0 0 0,1 0 0 0 0,-1 0-1 0 0,0 0 1 0 0,0 0 0 0 0,0 0-1 0 0,-1-1 1 0 0,1 1 0 0 0,-1 0 0 0 0,0-1-1 0 0,-1 1 1 0 0,1-1 0 0 0,0-5-1 0 0,-2-5 32 0 0,0 0 0 0 0,0 0-1 0 0,-2 1 1 0 0,-4-20 0 0 0,3 17 30 0 0,-2-11 111 0 0,3 14 45 0 0,0-1-1 0 0,-8-20 0 0 0,-46-109 2590 0 0,49 122-1458 0 0,-8-35 0 0 0,5 17 464 0 0,9 25 64 0 0,0-1 1 0 0,1 0-1 0 0,3-30 0 0 0,-2 34 1717 0 0,0 13-3556 0 0,0 1 1 0 0,-1-1-1 0 0,1 1 0 0 0,0-1 0 0 0,-1 0 1 0 0,1 1-1 0 0,-1-1 0 0 0,1 0 1 0 0,-1 1-1 0 0,0-1 0 0 0,1 0 1 0 0,-1 0-1 0 0,-2 2 0 0 0,-4 9 94 0 0,-1 11 42 0 0,-6 11-10 0 0,-1-9-64 0 0,0 0-23 0 0,-12 26 0 0 0,23-43-61 0 0,1 0-1 0 0,0 0 1 0 0,1 1 0 0 0,-1-1 0 0 0,2 1 0 0 0,-1 0 0 0 0,0 14 0 0 0,2 18 2 0 0,0 43 5 0 0,1-74-10 0 0,0-1 0 0 0,1 1 0 0 0,0 0 0 0 0,1-1 0 0 0,0 0 0 0 0,5 12 0 0 0,-2-8-7 0 0,83 156-366 0 0,-85-164 280 0 0,-1 0 0 0 0,1 0 0 0 0,1 0 0 0 0,-1-1 0 0 0,1 0 1 0 0,-1 0-1 0 0,8 5 0 0 0,-4-4-171 0 0,-2 0 0 0 0,1 1 0 0 0,7 8 0 0 0,-9-9 19 0 0,1-1 0 0 0,-1 1 0 0 0,1-1 0 0 0,-1 0 0 0 0,1-1 1 0 0,0 0-1 0 0,0 1 0 0 0,1-2 0 0 0,-1 1 0 0 0,1-1 1 0 0,-1 0-1 0 0,1 0 0 0 0,0-1 0 0 0,0 0 0 0 0,9 0 0 0 0,3 0-405 0 0,-1-1 0 0 0,1-1 0 0 0,0-1 0 0 0,27-5 0 0 0,-20 1 378 0 0,-1-2 1 0 0,0 0 0 0 0,0-2 0 0 0,-1 0 0 0 0,0-2 0 0 0,-1-1 0 0 0,31-21 0 0 0,-47 28 254 0 0,-1 1 0 0 0,0-1 1 0 0,-1-1-1 0 0,1 1 0 0 0,-1-1 0 0 0,4-7 1 0 0,8-10 9 0 0,7-17 39 0 0,-13 22-18 0 0,-10 17 2 0 0,-1-1 0 0 0,1 0 0 0 0,0 0 0 0 0,-1 0 0 0 0,1 0 0 0 0,-1 0 0 0 0,0 0 0 0 0,0 0 0 0 0,0 0 0 0 0,-1-4 0 0 0,1-4 393 0 0,-16 11 146 0 0,15 0-532 0 0,1 1 0 0 0,0-1-1 0 0,-1 1 1 0 0,1-1-1 0 0,0 1 1 0 0,-1-1 0 0 0,1 1-1 0 0,0-1 1 0 0,0 1-1 0 0,-1-1 1 0 0,1 1-1 0 0,0-1 1 0 0,0 1 0 0 0,0-1-1 0 0,0 1 1 0 0,0-1-1 0 0,0 1 1 0 0,0-1 0 0 0,0 1-1 0 0,0 0 1 0 0,0-1-1 0 0,0 1 1 0 0,0 0 0 0 0,-3 13 241 0 0,-1-9-189 0 0,3-4-66 0 0,0 0 0 0 0,0 0 1 0 0,1 0-1 0 0,-1-1 0 0 0,0 1 0 0 0,0 0 0 0 0,1 0 0 0 0,-1 0 1 0 0,1 0-1 0 0,-1 0 0 0 0,1 1 0 0 0,-1-1 0 0 0,1 0 1 0 0,0 0-1 0 0,-1 0 0 0 0,1 0 0 0 0,0 0 0 0 0,0 1 1 0 0,0-1-1 0 0,0 0 0 0 0,0 0 0 0 0,0 0 0 0 0,0 0 0 0 0,0 1 1 0 0,1-1-1 0 0,-1 0 0 0 0,1 2 0 0 0,5 8 58 0 0,-5-9-59 0 0,0 0 1 0 0,0 0 0 0 0,1 0 0 0 0,-1 1 0 0 0,-1-1-1 0 0,1 1 1 0 0,0-1 0 0 0,-1 0 0 0 0,1 1 0 0 0,-1-1-1 0 0,1 5 1 0 0,-1-3-6 0 0,0-1 0 0 0,1 1 0 0 0,0-1 1 0 0,0 0-1 0 0,0 1 0 0 0,0-1 0 0 0,0 0 0 0 0,0 0 0 0 0,1 0 0 0 0,0 0 0 0 0,0 0 0 0 0,0 0 0 0 0,2 3 0 0 0,12 20 13 0 0,-14-19-20 0 0,1 1 0 0 0,0-1 0 0 0,1 1 0 0 0,0-1 0 0 0,0-1 0 0 0,1 1 0 0 0,-1 0 1 0 0,8 6-1 0 0,-1 0-13 0 0,-4-4-27 0 0,1-1 0 0 0,0 1-1 0 0,15 11 1 0 0,-4-5-256 0 0,-16-12 219 0 0,0-1 0 0 0,-1 1 0 0 0,1-1 0 0 0,1 0 0 0 0,-1 0 0 0 0,0 0 0 0 0,0 0 0 0 0,1-1 0 0 0,3 2 0 0 0,-6-5 14 0 0,0 0-1 0 0,-1 0 1 0 0,1 0 0 0 0,-1 0-1 0 0,1 0 1 0 0,-1 0 0 0 0,0 0-1 0 0,0 0 1 0 0,0 0 0 0 0,-1-3-1 0 0,1 4 36 0 0,1-2 41 0 0,-1-1 0 0 0,1 1 0 0 0,0-1 0 0 0,0 1 0 0 0,0 0 0 0 0,0-1 0 0 0,1 1 0 0 0,-1 0 0 0 0,1 0 0 0 0,0 0 0 0 0,0 0 0 0 0,0 0 0 0 0,4-5 0 0 0,10-13 255 0 0,-5 2 231 0 0,0 0 0 0 0,2 1 0 0 0,28-32 0 0 0,-30 39-279 0 0,0 0 83 0 0,1-1 0 0 0,0 2-1 0 0,22-15 1 0 0,58-28-1183 0 0,-79 45-358 0 0,1 1 0 0 0,0 1 0 0 0,0 0 0 0 0,0 1 0 0 0,1 1 1 0 0,-1 0-1 0 0,18-2 0 0 0,4 1-3579 0 0,62 1 0 0 0,-57 4 2729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0:29.5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4256 0 272 0 0,'-29'15'1489'0'0,"-62"21"-1"0"0,-2 0 321 0 0,35-12-1047 0 0,30-14-412 0 0,-35 20-1 0 0,27-11-222 0 0,-34 22-62 0 0,-2-3 1 0 0,-113 42-1 0 0,133-64-60 0 0,-1-2 0 0 0,0-2 0 0 0,-97 9 0 0 0,25-14-5 0 0,1-6 0 0 0,-1-5 0 0 0,1-6 0 0 0,0-5 0 0 0,-132-34 0 0 0,70 9 265 0 0,-1 9-1 0 0,-1 7 1 0 0,-234 1 0 0 0,311 19-262 0 0,-161-28 1 0 0,191 20-17 0 0,-4-1-5 0 0,-117-12 40 0 0,174 21-19 0 0,-52-13-1 0 0,-3 0 14 0 0,61 14 0 0 0,4 0 67 0 0,0 1 1 0 0,-22 0 0 0 0,16 2 32 0 0,-1 1 0 0 0,1 1 0 0 0,0 1 0 0 0,-29 7 0 0 0,35-5-75 0 0,8-2-29 0 0,0-1 0 0 0,1 1 1 0 0,-1 1-1 0 0,1 0 0 0 0,0 0 0 0 0,-14 10 0 0 0,8-6-17 0 0,-23 19-269 0 0,36-26 189 0 0,0 1 0 0 0,0 0 1 0 0,1-1-1 0 0,-1 1 0 0 0,1 0 1 0 0,0 0-1 0 0,-1 0 0 0 0,1-1 1 0 0,0 1-1 0 0,0 1 1 0 0,0-1-1 0 0,0 0 0 0 0,1 0 1 0 0,-1 0-1 0 0,1 0 0 0 0,-1 1 1 0 0,1 2-1 0 0,-1-2-141 0 0,1 0 0 0 0,1 0 1 0 0,-1 0-1 0 0,0-1 0 0 0,1 1 0 0 0,-1 0 0 0 0,1 0 1 0 0,0 0-1 0 0,0-1 0 0 0,0 1 0 0 0,0 0 1 0 0,1-1-1 0 0,-1 1 0 0 0,0-1 0 0 0,1 0 0 0 0,0 1 1 0 0,0-1-1 0 0,0 0 0 0 0,0 0 0 0 0,0 0 0 0 0,0 0 1 0 0,0 0-1 0 0,1-1 0 0 0,-1 1 0 0 0,5 1 0 0 0,12 9-1009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0:31.2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0 676 408 0 0,'0'-4'148'0'0,"1"0"0"0"0,0 1-1 0 0,0-1 1 0 0,0 0 0 0 0,0 0 0 0 0,0 0 0 0 0,1 1-1 0 0,-1-1 1 0 0,4-4 0 0 0,3-9 340 0 0,4-5 54 0 0,-9 16-410 0 0,1 1 1 0 0,-2 0-1 0 0,1-1 0 0 0,-1 0 0 0 0,1 1 0 0 0,-2-1 0 0 0,1 0 0 0 0,-1 0 1 0 0,1-7-1 0 0,-2 11-87 0 0,1 0 0 0 0,-1 0 0 0 0,0 0 1 0 0,1 0-1 0 0,-1-1 0 0 0,1 1 0 0 0,-1 0 0 0 0,1 0 1 0 0,0 0-1 0 0,0 0 0 0 0,0 0 0 0 0,2-2 1 0 0,-2 2 10 0 0,0 0 1 0 0,0 0-1 0 0,0 0 0 0 0,0 0 1 0 0,0 0-1 0 0,0 0 1 0 0,0 0-1 0 0,-1-1 1 0 0,1 1-1 0 0,-1 0 1 0 0,0 0-1 0 0,0-4 1 0 0,1 1 89 0 0,0-1-1 0 0,0 1 1 0 0,1-1 0 0 0,0 1 0 0 0,0 0 0 0 0,0 0-1 0 0,0 0 1 0 0,1 0 0 0 0,5-9 0 0 0,3-5 432 0 0,-5 7-228 0 0,-5 9-263 0 0,0 1 0 0 0,0-1 1 0 0,1 0-1 0 0,-1 1 1 0 0,1 0-1 0 0,0-1 0 0 0,-1 1 1 0 0,5-4-1 0 0,4-4 172 0 0,0 1-1 0 0,1 0 1 0 0,0 0 0 0 0,1 1-1 0 0,0 1 1 0 0,0-1 0 0 0,0 2-1 0 0,1 0 1 0 0,20-7-1 0 0,61-14 391 0 0,1 3 0 0 0,0 4 0 0 0,172-11 0 0 0,-203 30-644 0 0,121 14 0 0 0,-72-2-38 0 0,-20 0 47 0 0,-79-10-19 0 0,13 1-45 0 0,1 1 0 0 0,36 10-1 0 0,-48-11-433 0 0,-13-3 353 0 0,0 1-397 0 0,32 0-4368 0 0,-31 0 4543 0 0,-1 0 115 0 0,9 0 64 0 0,-8 0 23 0 0,-4 0-272 0 0,0-1 413 0 0,0 1 0 0 0,0 0 1 0 0,0 0-1 0 0,0 0 1 0 0,0 0-1 0 0,0 0 0 0 0,0 0 1 0 0,1-1-1 0 0,-1 1 1 0 0,0 0-1 0 0,0 0 0 0 0,0 0 1 0 0,0 0-1 0 0,0 0 1 0 0,0-1-1 0 0,-1 1 1 0 0,1 0-1 0 0,0 0 0 0 0,0 0 1 0 0,0 0-1 0 0,0 0 1 0 0,0-1-1 0 0,0 1 0 0 0,0 0 1 0 0,0 0-1 0 0,0 0 1 0 0,0 0-1 0 0,0 0 0 0 0,0 0 1 0 0,0 0-1 0 0,-1-1 1 0 0,1 1-1 0 0,0 0 0 0 0,0 0 1 0 0,0 0-1 0 0,0 0 1 0 0,0 0-1 0 0,0 0 0 0 0,0 0 1 0 0,-1 0-1 0 0,1 0 1 0 0,0 0-1 0 0,0 0 0 0 0,0 0 1 0 0,0 0-1 0 0,0 0 1 0 0,-1 0-1 0 0,1 0 1 0 0,0 0-1 0 0,0 0 0 0 0,0 0 1 0 0,0 0-1 0 0,-1 0 1 0 0,-40-16-1084 0 0,9 6 671 0 0,24 7 337 0 0,-1 0-1 0 0,0 0 1 0 0,0 1 0 0 0,-14-1-1 0 0,12 1 24 0 0,0 0 0 0 0,0 0 0 0 0,-15-6 0 0 0,-8-5 8 0 0,-44-22 0 0 0,53 13 302 0 0,15 12-46 0 0,10 10-185 0 0,0 0 0 0 0,-1 0 0 0 0,1-1 0 0 0,0 1 0 0 0,-1 0 0 0 0,1-1 0 0 0,0 1 0 0 0,0 0-1 0 0,-1-1 1 0 0,1 1 0 0 0,0 0 0 0 0,0-1 0 0 0,0 1 0 0 0,0-1 0 0 0,0 1 0 0 0,-1 0 0 0 0,1-1 0 0 0,0 1 0 0 0,0-1 0 0 0,0 1 0 0 0,0-1 0 0 0,0 1 0 0 0,0-1-1 0 0,-2-6 264 0 0,-3 3-166 0 0,-2-4 626 0 0,19-2-8 0 0,-12 10-706 0 0,1 0 0 0 0,-1-1-1 0 0,0 1 1 0 0,0 0 0 0 0,1 0 0 0 0,-1 0 0 0 0,0-1 0 0 0,0 1 0 0 0,1 0 0 0 0,-1-1 0 0 0,0 1 0 0 0,0 0 0 0 0,0 0 0 0 0,0-1 0 0 0,1 1 0 0 0,-1 0 0 0 0,0-1 0 0 0,0 1 0 0 0,0 0 0 0 0,0-1 0 0 0,0 1 0 0 0,0 0 0 0 0,0-1 0 0 0,0 1 0 0 0,0 0 0 0 0,0-1 0 0 0,0 1 0 0 0,0 0-1 0 0,0-1 1 0 0,0 1 0 0 0,0 0 0 0 0,0-1 0 0 0,-1 1 0 0 0,1-1 0 0 0,0 1-1 0 0,0 0 1 0 0,0-1-1 0 0,0 1 0 0 0,-1 0 0 0 0,1-1 0 0 0,0 1 1 0 0,0 0-1 0 0,0-1 0 0 0,0 1 0 0 0,0 0 0 0 0,0-1 1 0 0,0 1-1 0 0,0 0 0 0 0,0-1 0 0 0,0 1 1 0 0,0 0-1 0 0,0-1 0 0 0,1 1 0 0 0,-1 0 0 0 0,0-1 1 0 0,0 1-1 0 0,0 0 0 0 0,0-1 0 0 0,0 1 0 0 0,1 0 1 0 0,-1-1-1 0 0,0 1 0 0 0,0 0 0 0 0,1 0 0 0 0,-1-1 1 0 0,0 1-1 0 0,0 0 0 0 0,1 0 0 0 0,-1 0 0 0 0,3-1 158 0 0,-2 1-150 0 0,-1-1 1 0 0,1 1-1 0 0,0 0 1 0 0,-1 0-1 0 0,1 0 1 0 0,-1 0-1 0 0,1 0 0 0 0,0-1 1 0 0,-1 1-1 0 0,1 0 1 0 0,-1-1-1 0 0,1 1 0 0 0,-1 0 1 0 0,1-1-1 0 0,-1 1 1 0 0,1-1-1 0 0,-1 1 1 0 0,1 0-1 0 0,-1-1 0 0 0,0 1 1 0 0,1-1-1 0 0,-1 0 1 0 0,0 1-1 0 0,1-1 0 0 0,-1 0 1 0 0,3-1 73 0 0,-1 1 1 0 0,0 0-1 0 0,1-1 0 0 0,-1 1 1 0 0,1 0-1 0 0,0 1 1 0 0,-1-1-1 0 0,1 0 0 0 0,0 1 1 0 0,-1-1-1 0 0,1 1 1 0 0,4 0-1 0 0,6 1-10 0 0,-1 0-1 0 0,1 1 1 0 0,-1 0-1 0 0,0 1 1 0 0,20 7-1 0 0,52 26 83 0 0,-74-31-156 0 0,17 9 19 0 0,40 28 0 0 0,-46-28-28 0 0,-14-9 4 0 0,0 1 1 0 0,0 0 0 0 0,0 1-1 0 0,6 8 1 0 0,6 5 132 0 0,-17-18-110 0 0,0 0 0 0 0,0 0 0 0 0,-1 0 0 0 0,1 0 0 0 0,0 1 0 0 0,-1-1 0 0 0,0 0 1 0 0,1 1-1 0 0,-1-1 0 0 0,0 1 0 0 0,0 0 0 0 0,-1-1 0 0 0,1 1 0 0 0,0 0 0 0 0,-1-1 0 0 0,0 1 0 0 0,1 0 1 0 0,-1 0-1 0 0,0-1 0 0 0,-1 1 0 0 0,0 4 0 0 0,0-4 29 0 0,0 1 0 0 0,0-1 0 0 0,0 0-1 0 0,-1 0 1 0 0,1 1 0 0 0,-1-1 0 0 0,0 0 0 0 0,0-1 0 0 0,0 1-1 0 0,0 0 1 0 0,-1 0 0 0 0,1-1 0 0 0,-1 0 0 0 0,1 1 0 0 0,-1-1 0 0 0,0 0-1 0 0,-5 3 1 0 0,-7 3 119 0 0,-2 2 90 0 0,-1 0 0 0 0,-28 10 0 0 0,-44 9 52 0 0,-27 9-527 0 0,41-9-2980 0 0,72-27 2391 0 0,1 0-1 0 0,-1 0 1 0 0,0 0 0 0 0,1 1 0 0 0,-1 0 0 0 0,1 0-1 0 0,0 0 1 0 0,-4 4 0 0 0,7-6 726 0 0,0-1 1 0 0,0 0-1 0 0,-1 0 0 0 0,1 1 0 0 0,0-1 1 0 0,0 0-1 0 0,0 0 0 0 0,0 1 1 0 0,-1-1-1 0 0,1 0 0 0 0,0 0 0 0 0,0 1 1 0 0,0-1-1 0 0,0 0 0 0 0,0 1 0 0 0,0-1 1 0 0,0 0-1 0 0,0 1 0 0 0,0-1 1 0 0,0 0-1 0 0,0 1 0 0 0,0-1 0 0 0,0 0 1 0 0,0 1-1 0 0,0-1 0 0 0,0 0 0 0 0,0 0 1 0 0,0 1-1 0 0,1-1 0 0 0,-1 0 1 0 0,0 1-1 0 0,0-1 0 0 0,0 0 0 0 0,0 0 1 0 0,1 1-1 0 0,-1-1 0 0 0,16 11-1721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0:36.7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3229 1277 496 0 0,'0'-43'8816'0'0,"0"44"-8778"0"0,0-1 0 0 0,0 1-1 0 0,0 0 1 0 0,1 0 0 0 0,-1-1-1 0 0,0 1 1 0 0,0 0 0 0 0,0 0 0 0 0,0-1-1 0 0,-1 1 1 0 0,1 0 0 0 0,0-1 0 0 0,0 1-1 0 0,0 0 1 0 0,-1 0 0 0 0,1-1-1 0 0,0 1 1 0 0,-1 0 0 0 0,1-1 0 0 0,-1 2-1 0 0,-53 46 135 0 0,38-33-159 0 0,0-1 0 0 0,-1-1 0 0 0,-1-1 0 0 0,0 0 0 0 0,-34 16 0 0 0,17-9-10 0 0,-36 16-7 0 0,-2-2 0 0 0,-79 22 1 0 0,123-45 2 0 0,-14 4-36 0 0,-1-1-1 0 0,0-3 1 0 0,-1-2 0 0 0,0-2 0 0 0,-1-1-1 0 0,1-3 1 0 0,-1-2 0 0 0,-76-8 0 0 0,-145-35 42 0 0,247 38-6 0 0,0 2 0 0 0,-1 1 0 0 0,1 1 0 0 0,-1 0 0 0 0,1 1 1 0 0,-1 2-1 0 0,1 0 0 0 0,-24 6 0 0 0,18-2-4 0 0,16-3 0 0 0,-1 0 0 0 0,1 0 0 0 0,0 0-1 0 0,-18 11 1 0 0,-6 2 11 0 0,-1 0-1 0 0,0-3 1 0 0,-1-1 0 0 0,0-1-1 0 0,-1-2 1 0 0,0-2-1 0 0,-57 4 1 0 0,63-9 1 0 0,0-2-1 0 0,1-1 1 0 0,-1-2-1 0 0,0-1 1 0 0,0-1-1 0 0,1-1 1 0 0,0-2 0 0 0,-33-14-1 0 0,-90-32 12 0 0,129 48-27 0 0,-1 0 0 0 0,0 2 0 0 0,-48-3 0 0 0,36 4 5 0 0,-103-2-2 0 0,106 3 8 0 0,7 0 5 0 0,-1-1-1 0 0,-33-7 1 0 0,-31-22 23 0 0,82 27-27 0 0,0 0 0 0 0,0-1 0 0 0,0 0 0 0 0,1 0 0 0 0,0-1 0 0 0,0 0 0 0 0,1-1-1 0 0,0 0 1 0 0,-10-13 0 0 0,5 8 2 0 0,1 0-1 0 0,-21-16 1 0 0,20 20-7 0 0,9 7 2 0 0,1 0 0 0 0,-1 0 0 0 0,1 0 0 0 0,0-1-1 0 0,0 1 1 0 0,0-1 0 0 0,0 0 0 0 0,0 0 0 0 0,1 0 0 0 0,-5-6 0 0 0,1-5-1 0 0,5 10 5 0 0,-1 0 1 0 0,0 0-1 0 0,0 0 1 0 0,0 0-1 0 0,-5-6 1 0 0,4 5 39 0 0,0 1 0 0 0,0-1 1 0 0,1 0-1 0 0,0 0 0 0 0,0 0 1 0 0,0-1-1 0 0,1 1 0 0 0,0 0 1 0 0,0-1-1 0 0,0 1 0 0 0,0 0 1 0 0,1-1-1 0 0,0-6 0 0 0,0 5 26 0 0,1 0 0 0 0,0 0 0 0 0,0 0 0 0 0,0 0 0 0 0,1 0 0 0 0,0 1 0 0 0,0-1 0 0 0,0 0 0 0 0,1 1 0 0 0,4-6 0 0 0,19-32 149 0 0,-17 27-187 0 0,1 0 1 0 0,24-30-1 0 0,-25 37-28 0 0,1 0-2 0 0,-2 0 0 0 0,0 0 0 0 0,11-19 0 0 0,-13 21-3 0 0,0-1 1 0 0,0 0 0 0 0,0 1 0 0 0,10-9-1 0 0,-8 9 2 0 0,-1 0 0 0 0,0-1 0 0 0,8-12 0 0 0,110-166-13 0 0,-117 175 17 0 0,1 1 0 0 0,0 1 1 0 0,21-19-1 0 0,-20 19-7 0 0,0 0 0 0 0,18-22-1 0 0,-16 15-3 0 0,1 0 0 0 0,1 1 0 0 0,0 1 0 0 0,1 0 0 0 0,28-22 0 0 0,-37 33 6 0 0,1-1 0 0 0,-1-1-1 0 0,-1 1 1 0 0,1-1 0 0 0,-1 0-1 0 0,6-9 1 0 0,-7 10 0 0 0,0 0 0 0 0,1 0 0 0 0,-1 0 0 0 0,1 0 0 0 0,7-5 0 0 0,5-7-2 0 0,-15 14 0 0 0,0 1 0 0 0,0-1 1 0 0,0 1-1 0 0,1 0 1 0 0,-1 0-1 0 0,6-4 0 0 0,30-26-18 0 0,-26 25 19 0 0,-7 5 2 0 0,0 0 1 0 0,0-1 0 0 0,-1 0-1 0 0,1 0 1 0 0,-1 0 0 0 0,0-1 0 0 0,0 1-1 0 0,0-1 1 0 0,4-6 0 0 0,-3 6-2 0 0,-1-1 0 0 0,1 1 0 0 0,-1 0 1 0 0,1 1-1 0 0,1-1 0 0 0,-1 1 0 0 0,0 0 1 0 0,1 0-1 0 0,-1 0 0 0 0,10-2 0 0 0,-5 1 0 0 0,0 0-1 0 0,17-11 0 0 0,-7 4-3 0 0,2 0 0 0 0,-1 2-1 0 0,1 0 1 0 0,1 2 0 0 0,28-7-1 0 0,-23 7 2 0 0,86-20 5 0 0,129-13 1 0 0,-215 36-9 0 0,27-2 13 0 0,0 2 0 0 0,93 6 0 0 0,109 28 22 0 0,-85-14-35 0 0,-109-8-8 0 0,5 1 8 0 0,84 21 0 0 0,1 2-5 0 0,-107-21 17 0 0,-34-9-4 0 0,0 1 1 0 0,0 0-1 0 0,0 1 1 0 0,15 7-1 0 0,-22-8 0 0 0,3 0 0 0 0,0 1 0 0 0,0 1 1 0 0,0-1-1 0 0,9 9 0 0 0,-12-9 0 0 0,1 0-1 0 0,-1-1 0 0 0,1 1 1 0 0,8 3-1 0 0,-9-5 0 0 0,0 1 0 0 0,0 0 0 0 0,0 0 1 0 0,0 0-1 0 0,0 1 0 0 0,5 5 0 0 0,5 4-1 0 0,0-1 1 0 0,1-1-1 0 0,0 0 1 0 0,1-1-1 0 0,34 16 0 0 0,7 3 11 0 0,-14 2-3 0 0,-30-25-9 0 0,-8-4 2 0 0,-1 0-1 0 0,1 1 0 0 0,-1-1 0 0 0,0 1 1 0 0,8 7-1 0 0,10 6 1 0 0,-18-13-3 0 0,-1 0-1 0 0,1 1 0 0 0,0-1 0 0 0,-1 1 1 0 0,5 5-1 0 0,15 16-12 0 0,-4-6 19 0 0,-14-13 21 0 0,0 0-1 0 0,0 0 1 0 0,0 0-1 0 0,1-1 1 0 0,0 0-1 0 0,0 0 1 0 0,0-1-1 0 0,14 6 1 0 0,79 28 1316 0 0,-85-32-1170 0 0,-13-5-155 0 0,1 0 0 0 0,-1 0 1 0 0,1 1-1 0 0,-1-1 0 0 0,0 0 0 0 0,1 1 0 0 0,-1 0 1 0 0,0-1-1 0 0,0 1 0 0 0,0 0 0 0 0,0 0 1 0 0,-1 0-1 0 0,1 1 0 0 0,0-1 0 0 0,-1 0 0 0 0,0 0 1 0 0,3 6-1 0 0,-4-8-15 0 0,0 1 1 0 0,0 0-1 0 0,0 0 0 0 0,0-1 1 0 0,0 1-1 0 0,0 0 0 0 0,0-1 0 0 0,1 1 1 0 0,-1 0-1 0 0,0-1 0 0 0,0 1 1 0 0,1 0-1 0 0,-1-1 0 0 0,0 1 1 0 0,1-1-1 0 0,-1 1 0 0 0,1 0 1 0 0,-1-1-1 0 0,1 1 0 0 0,-1-1 1 0 0,1 0-1 0 0,-1 1 0 0 0,1-1 0 0 0,-1 1 1 0 0,1-1-1 0 0,0 1 0 0 0,0-1 1 0 0,0 0-1 0 0,-1 1 0 0 0,1-1 0 0 0,-1 1 0 0 0,1-1 0 0 0,0 1 0 0 0,-1-1 0 0 0,1 0 1 0 0,-1 1-1 0 0,0 0 0 0 0,1-1 0 0 0,-1 1 0 0 0,1-1 0 0 0,-1 1 0 0 0,0-1 1 0 0,1 1-1 0 0,-1 0 0 0 0,0-1 0 0 0,0 1 0 0 0,1 0 0 0 0,-1-1 0 0 0,0 1 0 0 0,0 0 1 0 0,0 0-1 0 0,0-1 0 0 0,0 2 0 0 0,0 174 123 0 0,0-175-122 0 0,0 1-1 0 0,0-1 1 0 0,0 0 0 0 0,0 0-1 0 0,1 1 1 0 0,-1-1 0 0 0,0 0-1 0 0,1 0 1 0 0,-1 0 0 0 0,1 0-1 0 0,-1 1 1 0 0,1-1 0 0 0,0 0-1 0 0,-1 0 1 0 0,1 0 0 0 0,0 0-1 0 0,2 1 1 0 0,-3-1-1 0 0,1 0 0 0 0,0 0 0 0 0,0 0 0 0 0,0 0 1 0 0,-1 0-1 0 0,1 0 0 0 0,0 0 0 0 0,-1 0 0 0 0,1 0 0 0 0,-1 0 1 0 0,1 0-1 0 0,-1 1 0 0 0,0-1 0 0 0,1 0 0 0 0,-1 0 0 0 0,0 1 0 0 0,0 1 1 0 0,0 0 6 0 0,0 0 1 0 0,0 0 0 0 0,0-1-1 0 0,1 1 1 0 0,-1 0 0 0 0,1 0-1 0 0,-1 0 1 0 0,1-1 0 0 0,0 1-1 0 0,0 0 1 0 0,0-1 0 0 0,1 1-1 0 0,-1-1 1 0 0,1 1 0 0 0,-1-1-1 0 0,3 2 1 0 0,-4-3 5 0 0,1 0 1 0 0,-1 0-1 0 0,1 0 0 0 0,-1 0 1 0 0,1 0-1 0 0,-1 0 0 0 0,0 0 1 0 0,0 0-1 0 0,1 0 0 0 0,-1 0 1 0 0,0 0-1 0 0,0 0 1 0 0,0 0-1 0 0,0 1 0 0 0,2 9 186 0 0,30 12 562 0 0,-26-15-328 0 0,-5-7-398 0 0,0 0 0 0 0,-1 0 0 0 0,1-1 0 0 0,0 1 0 0 0,0 0 0 0 0,0 0 0 0 0,0 0 1 0 0,-1-1-1 0 0,1 1 0 0 0,0 0 0 0 0,0-1 0 0 0,0 1 0 0 0,1-1 0 0 0,-1 1 0 0 0,0-1 0 0 0,0 0 0 0 0,0 1 0 0 0,2-1 0 0 0,27 9 757 0 0,1 2 0 0 0,-2 1 0 0 0,30 16 0 0 0,-57-27-766 0 0,-1 0 1 0 0,1 0 0 0 0,-1 1-1 0 0,1-1 1 0 0,-1 0-1 0 0,0 1 1 0 0,1-1 0 0 0,-1 1-1 0 0,0-1 1 0 0,0 1 0 0 0,0 0-1 0 0,0-1 1 0 0,0 1-1 0 0,0 0 1 0 0,-1 0 0 0 0,1 0-1 0 0,-1-1 1 0 0,1 1-1 0 0,-1 0 1 0 0,0 0 0 0 0,1 0-1 0 0,-1 0 1 0 0,0 0-1 0 0,0 0 1 0 0,-1 0 0 0 0,1 0-1 0 0,0 0 1 0 0,-1 0 0 0 0,1-1-1 0 0,-1 1 1 0 0,1 0-1 0 0,-1 0 1 0 0,-1 2 0 0 0,-3 1 8 0 0,0 1 0 0 0,0-1 1 0 0,-1-1-1 0 0,0 1 1 0 0,0-1-1 0 0,0 0 0 0 0,0-1 1 0 0,-12 6-1 0 0,8-4-13 0 0,0 0-1 0 0,1 1 1 0 0,-10 7-1 0 0,11-7-13 0 0,1-1 0 0 0,-1 0 1 0 0,0 0-1 0 0,-12 4 0 0 0,-25 16 6 0 0,17-8-19 0 0,20-13 1 0 0,1 0 0 0 0,-1 1 0 0 0,1 0-1 0 0,-8 7 1 0 0,6-2 0 0 0,8-9 3 0 0,0 0 1 0 0,-1 0 0 0 0,1 0 0 0 0,0 0-1 0 0,0 0 1 0 0,0 1 0 0 0,1-1-1 0 0,-1 0 1 0 0,0 1 0 0 0,0-1-1 0 0,1 1 1 0 0,-1-1 0 0 0,1 1 0 0 0,-1-1-1 0 0,1 1 1 0 0,0-1 0 0 0,-1 1-1 0 0,1-1 1 0 0,0 1 0 0 0,0 0 0 0 0,0-1-1 0 0,1 3 1 0 0,-1 43-25 0 0,0-47 24 0 0,0 1 0 0 0,0-1-1 0 0,0 1 1 0 0,0 0 0 0 0,0-1 0 0 0,0 1-1 0 0,1-1 1 0 0,-1 1 0 0 0,0 0 0 0 0,0-1 0 0 0,1 1-1 0 0,-1-1 1 0 0,0 1 0 0 0,1-1 0 0 0,-1 1 0 0 0,1-1-1 0 0,-1 1 1 0 0,0-1 0 0 0,1 0 0 0 0,-1 1 0 0 0,1-1-1 0 0,-1 1 1 0 0,1-1 0 0 0,-1 0 0 0 0,1 0-1 0 0,0 1 1 0 0,0-1 0 0 0,-1 0 1 0 0,1 1-1 0 0,0-1 0 0 0,-1 0 1 0 0,1 1-1 0 0,-1-1 0 0 0,1 0 0 0 0,-1 1 1 0 0,1-1-1 0 0,-1 1 0 0 0,0-1 0 0 0,1 1 1 0 0,-1-1-1 0 0,1 1 0 0 0,-1-1 0 0 0,0 1 1 0 0,0-1-1 0 0,1 1 0 0 0,-1-1 0 0 0,0 1 1 0 0,0 0-1 0 0,0-1 0 0 0,1 1 0 0 0,-1-1 1 0 0,0 1-1 0 0,0 0 0 0 0,0 1 1 0 0,0-1-1 0 0,0 1 0 0 0,0-1 0 0 0,-1 1 1 0 0,1-1-1 0 0,0 1 0 0 0,-1-1 0 0 0,1 0 1 0 0,-1 1-1 0 0,1-1 0 0 0,-1 0 1 0 0,0 1-1 0 0,1-1 0 0 0,-1 0 0 0 0,0 0 1 0 0,0 1-1 0 0,0-1 0 0 0,0 0 1 0 0,0 0-1 0 0,0 0 0 0 0,0 0 0 0 0,0 0 1 0 0,-1-1-1 0 0,1 1 0 0 0,0 0 1 0 0,-2 0-1 0 0,-4 2 1 0 0,1-1 0 0 0,-1 0 0 0 0,0-1 0 0 0,-11 2 1 0 0,-12 3 3 0 0,19-4-2 0 0,0 0 1 0 0,0 0-1 0 0,-14 0 0 0 0,-12 1 9 0 0,37-3-13 0 0,-149 27-118 0 0,129-18-2053 0 0,14-3-1780 0 0,-4-2 1347 0 0,9-4 2177 0 0,-1 0-1 0 0,1 0 1 0 0,-1 0 0 0 0,1 0-1 0 0,0 1 1 0 0,-1-1-1 0 0,1 1 1 0 0,0-1-1 0 0,-1 1 1 0 0,1 0-1 0 0,0-1 1 0 0,0 1-1 0 0,0 0 1 0 0,0 0 0 0 0,0 0-1 0 0,0-1 1 0 0,0 1-1 0 0,-2 2 1 0 0,0 3-1584 0 0,-13-1 414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8:51.66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1278 16 496 0 0,'-3'0'680'0'0,"-86"-10"3426"0"0,28 4-2551 0 0,-281 20 3458 0 0,-3-1-2854 0 0,238-11-1802 0 0,-91-3 1 0 0,115-8-634 0 0,36 0-3328 0 0,44 7 3833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0:37.5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631 83 628 0 0,'28'-13'1341'0'0,"-22"11"-975"0"0,0-1-1 0 0,-1 0 0 0 0,1 1 0 0 0,0-2 1 0 0,-1 1-1 0 0,6-5 0 0 0,-11 8-277 0 0,1-1-1 0 0,-1 1 1 0 0,1-1-1 0 0,-1 1 0 0 0,1-1 1 0 0,-1 1-1 0 0,1-1 0 0 0,-1 1 1 0 0,0-1-1 0 0,1 1 1 0 0,-1-1-1 0 0,0 0 0 0 0,0 1 1 0 0,1-1-1 0 0,-1 1 0 0 0,0-1 1 0 0,0 0-1 0 0,0 1 1 0 0,0-1-1 0 0,0 0 0 0 0,0 1 1 0 0,0-1-1 0 0,0 0 1 0 0,0 1-1 0 0,0-1 0 0 0,0 0 1 0 0,0 1-1 0 0,0-1 0 0 0,-1 0 1 0 0,1 1-1 0 0,0-1 1 0 0,0 1-1 0 0,-1-1 0 0 0,1 0 1 0 0,0 1-1 0 0,-1-1 0 0 0,1 1 1 0 0,-1-1-1 0 0,1 1 1 0 0,-1-1-1 0 0,1 1 0 0 0,-1 0 1 0 0,1-1-1 0 0,-1 1 0 0 0,1-1 1 0 0,-1 1-1 0 0,0-1 1 0 0,-4-1 126 0 0,0 0 1 0 0,1 1-1 0 0,-1-1 1 0 0,0 1 0 0 0,-6-2-1 0 0,-35-1 0 0 0,-1 1 0 0 0,-90 7 0 0 0,87-1-181 0 0,-253 20 18 0 0,262-20-49 0 0,0-2 114 0 0,41 0-61 0 0,0-1 1 0 0,0 1-1 0 0,0 0 1 0 0,0-1 0 0 0,0 1-1 0 0,0-1 1 0 0,0 1-1 0 0,0 0 1 0 0,0-1 0 0 0,0 1-1 0 0,1-1 1 0 0,-1 1-1 0 0,0-1 1 0 0,0 1-1 0 0,1 0 1 0 0,-1-1 0 0 0,0 1-1 0 0,1 0 1 0 0,3 2 180 0 0,-3-3-174 0 0,0 1-1 0 0,0-1 1 0 0,-1 0 0 0 0,1 1-1 0 0,0 0 1 0 0,-1-1 0 0 0,1 1-1 0 0,0-1 1 0 0,-1 1 0 0 0,1 0-1 0 0,-1-1 1 0 0,1 1 0 0 0,-1 0-1 0 0,1 0 1 0 0,-1-1 0 0 0,0 1-1 0 0,1 0 1 0 0,-1 0 0 0 0,0 0-1 0 0,1-1 1 0 0,-1 1 0 0 0,0 0-1 0 0,0 2 1 0 0,0-2 43 0 0,0 0-1 0 0,0 0 1 0 0,1 0 0 0 0,-1 0-1 0 0,0 1 1 0 0,0-1 0 0 0,1 0-1 0 0,-1 0 1 0 0,1 0 0 0 0,-1 0 0 0 0,1 0-1 0 0,-1 0 1 0 0,1 0 0 0 0,0 0-1 0 0,0 0 1 0 0,-1 0 0 0 0,2 1-1 0 0,-1-1-8 0 0,0 0-1 0 0,0 0 0 0 0,0 0 1 0 0,0 0-1 0 0,-1 0 1 0 0,1 0-1 0 0,0 0 0 0 0,-1 0 1 0 0,1 1-1 0 0,-1-1 0 0 0,1 0 1 0 0,-1 0-1 0 0,0 0 0 0 0,1 1 1 0 0,-1-1-1 0 0,0 0 1 0 0,0 2-1 0 0,0 15 1243 0 0,-1-13-1003 0 0,1 0 0 0 0,0 0 1 0 0,0 0-1 0 0,0 0 0 0 0,1 0 1 0 0,0 0-1 0 0,1 6 0 0 0,5 2 440 0 0,-6-10-587 0 0,0 0 1 0 0,1 0-1 0 0,-1 0 0 0 0,0 0 1 0 0,0 0-1 0 0,0 0 1 0 0,-1 0-1 0 0,1 0 0 0 0,-1 0 1 0 0,0 4-1 0 0,0 15 805 0 0,-1-12-576 0 0,1 0 0 0 0,0-1 1 0 0,0 1-1 0 0,1 0 0 0 0,2 9 1 0 0,4-2 1 0 0,-6-12-309 0 0,1-1 1 0 0,0 1 0 0 0,-1-1 0 0 0,0 1 0 0 0,0-1-1 0 0,0 1 1 0 0,-1 5 0 0 0,0 3 79 0 0,0-9-135 0 0,-1 1 0 0 0,1 0 0 0 0,1-1 1 0 0,-1 1-1 0 0,1-1 0 0 0,2 9 0 0 0,3 1 20 0 0,-5-11-64 0 0,1-1-1 0 0,-1 1 0 0 0,0 0 1 0 0,0 0-1 0 0,0 0 0 0 0,0 0 1 0 0,-1 0-1 0 0,1 1 0 0 0,-1 4 1 0 0,0 68-327 0 0,0-75 255 0 0,0 0 0 0 0,0 1 0 0 0,0-1-1 0 0,0 1 1 0 0,-1-1 0 0 0,1 0 0 0 0,-1 1 0 0 0,1-1-1 0 0,-1 1 1 0 0,1-1 0 0 0,-1 0 0 0 0,0 0 0 0 0,1 1-1 0 0,-1-1 1 0 0,-2 2 0 0 0,2-2-151 0 0,0 0-1 0 0,0 0 1 0 0,0 0 0 0 0,0 1 0 0 0,1-1 0 0 0,-1 0-1 0 0,0 1 1 0 0,1-1 0 0 0,-1 0 0 0 0,1 1-1 0 0,-1-1 1 0 0,1 1 0 0 0,0-1 0 0 0,0 1-1 0 0,-1 2 1 0 0,40-14-20890 0 0,-20-1 18765 0 0,0 1 1266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0:37.93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382 39 36 0 0,'0'-1'179'0'0,"0"-1"0"0"0,0 1 0 0 0,0 0 1 0 0,0-1-1 0 0,0 1 0 0 0,0-1 0 0 0,0 1 0 0 0,0-1 0 0 0,-1 1 1 0 0,1 0-1 0 0,-1-1 0 0 0,1 1 0 0 0,-1 0 0 0 0,1-1 0 0 0,-1 1 0 0 0,0 0 1 0 0,1 0-1 0 0,-1-1 0 0 0,0 1 0 0 0,-1-1 0 0 0,-1 1-106 0 0,0 0-1 0 0,1 0 1 0 0,-1 0-1 0 0,1 0 1 0 0,-1 1-1 0 0,0-1 1 0 0,0 1-1 0 0,1 0 1 0 0,-5 0-1 0 0,-14-1 160 0 0,-20-1-37 0 0,-55 5 1 0 0,8 0-173 0 0,-5 2-1087 0 0,90-5 434 0 0,6 0-1074 0 0,13 0 820 0 0,3 0 65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0:38.3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0 117 364 0 0,'0'-1'75'0'0,"0"1"-1"0"0,0-1 1 0 0,0 1-1 0 0,0-1 1 0 0,1 1-1 0 0,-1-1 1 0 0,0 1-1 0 0,0-1 1 0 0,0 0-1 0 0,0 1 1 0 0,1 0 0 0 0,-1-1-1 0 0,0 1 1 0 0,0-1-1 0 0,1 1 1 0 0,-1-1-1 0 0,0 1 1 0 0,1-1-1 0 0,-1 1 1 0 0,1 0-1 0 0,-1-1 1 0 0,0 1 0 0 0,1 0-1 0 0,-1-1 1 0 0,1 1-1 0 0,-1 0 1 0 0,1 0-1 0 0,-1-1 1 0 0,1 1-1 0 0,-1 0 1 0 0,1 0-1 0 0,-1 0 1 0 0,2 0-1 0 0,-2 0-14 0 0,0 0-1 0 0,1 0 0 0 0,-1-1 1 0 0,0 1-1 0 0,1 0 0 0 0,-1 0 1 0 0,0 0-1 0 0,1 0 0 0 0,-1 0 1 0 0,0 0-1 0 0,1-1 0 0 0,-1 1 1 0 0,0 0-1 0 0,0 0 0 0 0,1 0 1 0 0,-1-1-1 0 0,0 1 0 0 0,0 0 1 0 0,1 0-1 0 0,-1-1 0 0 0,0 1 1 0 0,0 0-1 0 0,1-1 0 0 0,-1 1 1 0 0,0 0-1 0 0,0-1 0 0 0,0 1 1 0 0,0 0-1 0 0,0-1 0 0 0,0 1 1 0 0,0-1-1 0 0,1 1 23 0 0,-1 0-1 0 0,0-1 1 0 0,1 1-1 0 0,-1 0 1 0 0,0-1-1 0 0,1 1 1 0 0,-1 0-1 0 0,0 0 1 0 0,1 0-1 0 0,-1-1 1 0 0,0 1-1 0 0,1 0 1 0 0,-1 0-1 0 0,0 0 1 0 0,1 0-1 0 0,-1 0 1 0 0,1 0-1 0 0,-1 0 1 0 0,1-1-1 0 0,-1 1 1 0 0,0 0-1 0 0,1 0 1 0 0,-1 1-1 0 0,1-1 1 0 0,-1 0 7 0 0,1 0 1 0 0,-1 0-1 0 0,1 0 0 0 0,-1 0 1 0 0,0 0-1 0 0,1 0 0 0 0,-1 0 1 0 0,1 0-1 0 0,-1 0 0 0 0,0 0 1 0 0,1-1-1 0 0,-1 1 0 0 0,1 0 1 0 0,-1 0-1 0 0,0 0 0 0 0,1 0 1 0 0,-1-1-1 0 0,0 1 0 0 0,1 0 1 0 0,-1 0-1 0 0,6 0 5175 0 0,5 3-4342 0 0,0 1 0 0 0,20 10 1 0 0,-12 0 303 0 0,26 25 0 0 0,-39-33-1065 0 0,0 0 1 0 0,0 1-1 0 0,0 0 1 0 0,-1 0-1 0 0,0 0 0 0 0,0 1 1 0 0,3 8-1 0 0,-3-4-25 0 0,-4-9-106 0 0,0 0 0 0 0,0 1 0 0 0,1-1 0 0 0,-1 0 0 0 0,1 0 0 0 0,0 0 0 0 0,0 0 0 0 0,3 3 0 0 0,-2-2 3 0 0,-1 0 1 0 0,1 0-1 0 0,-1 0 0 0 0,0 0 0 0 0,0 0 0 0 0,-1 0 1 0 0,0 0-1 0 0,1 1 0 0 0,-1-1 0 0 0,0 0 0 0 0,-1 1 1 0 0,1-1-1 0 0,-1 1 0 0 0,0-1 0 0 0,0 1 0 0 0,-1 5 1 0 0,0 5 510 0 0,-6-24 678 0 0,-1 1 0 0 0,1-1 0 0 0,-6-10 0 0 0,12 14-1089 0 0,0 0 0 0 0,0 0 1 0 0,0 0-1 0 0,1 0 0 0 0,-1 0 1 0 0,1 0-1 0 0,0 0 0 0 0,2-7 1 0 0,-2-5 158 0 0,1 11-225 0 0,0 0-1 0 0,0 0 1 0 0,0 0 0 0 0,1 0 0 0 0,0 1 0 0 0,0-1-1 0 0,0 0 1 0 0,1 1 0 0 0,0-1 0 0 0,0 1-1 0 0,0 0 1 0 0,1 0 0 0 0,-1 0 0 0 0,1 1-1 0 0,0-1 1 0 0,8-5 0 0 0,9-8 34 0 0,0 2 1 0 0,32-20-1 0 0,-46 32-87 0 0,12-7-272 0 0,0 1 0 0 0,1 1 1 0 0,0 0-1 0 0,1 2 0 0 0,28-8 0 0 0,-21 9-1995 0 0,1 1 1 0 0,0 1 0 0 0,42 1-1 0 0,-54 4 583 0 0,-1 0-1 0 0,1 2 1 0 0,-1 0-1 0 0,0 1 1 0 0,0 0 0 0 0,0 2-1 0 0,-1 0 1 0 0,1 0-1 0 0,27 18 1 0 0,-21-4-146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0:16.2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4928 10508 292 0 0,'13'2'1021'0'0,"-18"1"786"0"0,-22 2-474 0 0,-69 18 771 0 0,-308 40 2155 0 0,147-25-3884 0 0,-303 53-319 0 0,276-51-77 0 0,110-19 37 0 0,90-12 4 0 0,0-3 1 0 0,-1-4 0 0 0,1-3-1 0 0,-148-22 1 0 0,184 12-10 0 0,-53-19-1 0 0,40 12 0 0 0,-37-17 4 0 0,-2 0-8 0 0,91 32-6 0 0,-29-7 1 0 0,-67-29 0 0 0,-3 1-5 0 0,82 27 6 0 0,19 8-1 0 0,0 0 0 0 0,0-1 0 0 0,0 1 0 0 0,1-1 0 0 0,0-1 0 0 0,-8-5 0 0 0,10 6-1 0 0,0 1-1 0 0,-1 0 1 0 0,0 0 0 0 0,1 1 0 0 0,-1-1-1 0 0,-6-1 1 0 0,6 2 0 0 0,0 0-1 0 0,0 0 1 0 0,0-1 0 0 0,1 1-1 0 0,-1-1 1 0 0,-4-4-1 0 0,-125-118 780 0 0,131 122-706 0 0,1-1-1 0 0,-1 1 1 0 0,1-1-1 0 0,-1 1 1 0 0,1-1-1 0 0,-3-7 1 0 0,3 6 2 0 0,0 1 0 0 0,0-1 0 0 0,-1 1 0 0 0,0-1 0 0 0,-3-3 0 0 0,-23-27 274 0 0,19 22-289 0 0,0 1-1 0 0,-1 0 1 0 0,-1 0-1 0 0,1 1 1 0 0,-20-13-1 0 0,-65-50-19 0 0,57 48 12 0 0,27 20 65 0 0,0-2-1 0 0,1 1 1 0 0,0-2 0 0 0,0 1 0 0 0,1-1 0 0 0,-17-20 0 0 0,18 16 100 0 0,5 10-113 0 0,1-1 1 0 0,1 0 0 0 0,-1 1 0 0 0,0-1 0 0 0,1-1 0 0 0,0 1 0 0 0,0 0 0 0 0,0 0 0 0 0,1-1 0 0 0,-1 1 0 0 0,1-1 0 0 0,0 0 0 0 0,0 1 0 0 0,0-7 0 0 0,1-10 325 0 0,-1 13-281 0 0,0 1 0 0 0,1-1 0 0 0,1 1 0 0 0,-1-1 0 0 0,1 0 0 0 0,3-10 0 0 0,-1 9-83 0 0,0 0 0 0 0,0 0 1 0 0,-1 0-1 0 0,-1-1 0 0 0,1 1 0 0 0,-1 0 0 0 0,-1-14 0 0 0,0-122 94 0 0,0 134-155 0 0,-2 1 0 0 0,0-1 0 0 0,0 0 0 0 0,-1 0 0 0 0,-3-10 1 0 0,-1 1-3 0 0,3 10 10 0 0,0 0 0 0 0,-1 0 0 0 0,-1 1 0 0 0,-10-15 0 0 0,-3-5 118 0 0,-16-26 390 0 0,21 34-118 0 0,0-1 0 0 0,2-1 0 0 0,0 0 0 0 0,1 0 0 0 0,-9-30 0 0 0,17 41-272 0 0,-2 1 0 0 0,1 1 1 0 0,-8-13-1 0 0,8 16-50 0 0,0 0 1 0 0,0 0 0 0 0,1-1-1 0 0,0 1 1 0 0,0-1 0 0 0,1 0 0 0 0,0 0-1 0 0,0 0 1 0 0,-1-12 0 0 0,3 10 22 0 0,-1 0 1 0 0,0 0-1 0 0,-1 1 1 0 0,-3-11-1 0 0,2 10 14 0 0,1 1 1 0 0,0-1-1 0 0,1 0 0 0 0,-1-11 0 0 0,1 4 133 0 0,-1 0 0 0 0,-1 1 0 0 0,0-1-1 0 0,-10-29 1 0 0,0 4 256 0 0,9 24-301 0 0,2 9-117 0 0,0 0 1 0 0,0 0 0 0 0,-1 1 0 0 0,0-1 0 0 0,-1 1 0 0 0,1-1 0 0 0,-2 1 0 0 0,1 0 0 0 0,-8-9 0 0 0,-30-34 319 0 0,-1 3 1 0 0,-60-53-1 0 0,31 31 11 0 0,52 48-297 0 0,11 12-53 0 0,1 0 0 0 0,1-1-1 0 0,0 0 1 0 0,-8-15-1 0 0,0-1 46 0 0,9 13-45 0 0,-1-1 1 0 0,2 1-1 0 0,-8-31 1 0 0,9 32-45 0 0,2-1 2 0 0,0-1 0 0 0,0 1 0 0 0,2 0 0 0 0,0 0 0 0 0,2-19 1 0 0,-1-9 35 0 0,0 33-48 0 0,0 1 0 0 0,0-1 0 0 0,0 1 0 0 0,5-12 0 0 0,-4 12-2 0 0,0 0 0 0 0,0-1 0 0 0,0 1 0 0 0,-1-13 0 0 0,0-6 18 0 0,0 17-21 0 0,0 0-1 0 0,-1 0 1 0 0,-1-1-1 0 0,0 1 1 0 0,-3-14-1 0 0,-1 6-8 0 0,-1-1 0 0 0,-1 1 0 0 0,-1 1 1 0 0,0-1-1 0 0,-12-16 0 0 0,16 27-4 0 0,1 0 0 0 0,0 0 0 0 0,0 0 0 0 0,-3-13 0 0 0,4 13 1 0 0,0 0-1 0 0,-1-1 1 0 0,0 1 0 0 0,-6-11 0 0 0,3 8 0 0 0,1 0 0 0 0,1 0 1 0 0,0-1-1 0 0,0 1 0 0 0,1-1 0 0 0,-3-13 1 0 0,-3-14 6 0 0,3 21-1 0 0,4 12-2 0 0,0-1 0 0 0,0 1 0 0 0,1-1 0 0 0,0 0 0 0 0,0 1 0 0 0,0-9-1 0 0,-1-23 9 0 0,1 25-10 0 0,1-1-1 0 0,0 1 0 0 0,0-1 1 0 0,1 1-1 0 0,4-18 0 0 0,1 13-1 0 0,-4 11 0 0 0,0 1 0 0 0,-1-1 0 0 0,1 1 1 0 0,-1-1-1 0 0,0 1 0 0 0,0-10 0 0 0,0 6 2 0 0,0 0 0 0 0,0 1 0 0 0,1-1-1 0 0,0 0 1 0 0,1 1 0 0 0,6-15 0 0 0,-5 15 0 0 0,-1-1-1 0 0,0 1 1 0 0,-1 0 0 0 0,0-1 0 0 0,0 1 0 0 0,1-16 0 0 0,-3 19-1 0 0,1 1 0 0 0,-1-1 1 0 0,1 1-1 0 0,0 0 1 0 0,0-1-1 0 0,0 1 0 0 0,4-6 1 0 0,-4 6-1 0 0,1-1 1 0 0,-1 1 0 0 0,1 0 0 0 0,-1 0-1 0 0,0-1 1 0 0,-1 1 0 0 0,1-7-1 0 0,-1-3 3 0 0,1 9-3 0 0,-1-1 0 0 0,0 1-1 0 0,0-1 1 0 0,-1 1-1 0 0,0-1 1 0 0,-1-6-1 0 0,-3-2-1 0 0,3 8 2 0 0,0 1 0 0 0,0-1 0 0 0,1 0 0 0 0,-1 1 0 0 0,1-1 0 0 0,0-10 0 0 0,1 1-1 0 0,1 8 0 0 0,-1 0-1 0 0,0 0 1 0 0,-1 1-1 0 0,1-1 1 0 0,-3-8-1 0 0,-3-2 0 0 0,4 11 3 0 0,0 1-1 0 0,0-1 1 0 0,1 1 0 0 0,0-1 0 0 0,0 1-1 0 0,0-10 1 0 0,1 9 0 0 0,-1-1 0 0 0,0 0 0 0 0,0 1 1 0 0,-1-1-1 0 0,-3-8 0 0 0,3 8 0 0 0,0 1 0 0 0,1 0 0 0 0,-1-1 0 0 0,1 1 0 0 0,0-10 0 0 0,0 4 0 0 0,-1 0 1 0 0,0 0-1 0 0,-1 0 1 0 0,0 0 0 0 0,-9-21-1 0 0,0-3-3 0 0,-14-66-24 0 0,21 85 23 0 0,3 12 3 0 0,0-1 0 0 0,0 1-1 0 0,1-1 1 0 0,0 0 0 0 0,0 1 0 0 0,-1-10-1 0 0,2 10 2 0 0,0 0 0 0 0,-1 0 0 0 0,0-1 0 0 0,0 1 0 0 0,-1 0 0 0 0,0 0 0 0 0,0 0 0 0 0,0 0 0 0 0,0 0 0 0 0,-4-4 0 0 0,-10-27 7 0 0,11 17-5 0 0,4 13-3 0 0,0 0-1 0 0,-1 1 1 0 0,0-1 0 0 0,0 1-1 0 0,-1-1 1 0 0,-3-5 0 0 0,-185-322-8 0 0,185 317 4 0 0,0 0 1 0 0,0 0 0 0 0,-4-27 0 0 0,3 16 0 0 0,5 15 3 0 0,0 0 0 0 0,1 0 0 0 0,0 0 0 0 0,1 0 0 0 0,0 0 0 0 0,1 1 0 0 0,4-25 0 0 0,0 18 2 0 0,-1-1 0 0 0,1 0 0 0 0,1 1 0 0 0,9-20 0 0 0,3-10-11 0 0,-16 39 6 0 0,1-1 0 0 0,1 1-1 0 0,8-17 1 0 0,45-70-8 0 0,-51 85 15 0 0,0 0 0 0 0,-1-1-1 0 0,-1 1 1 0 0,5-17 0 0 0,-4 13-1 0 0,-3-11 1 0 0,-2 22-3 0 0,0 0 0 0 0,1 0-1 0 0,-1 0 1 0 0,0 0-1 0 0,1 0 1 0 0,1-4 0 0 0,2-1-1 0 0,-1 0 0 0 0,-1 0 1 0 0,0 0-1 0 0,0 0 0 0 0,-1-1 1 0 0,0 1-1 0 0,0-14 0 0 0,-1 18 0 0 0,1 0-1 0 0,0-1 0 0 0,0 1 0 0 0,0-1 0 0 0,0 1 0 0 0,3-6 0 0 0,-2 5 1 0 0,0 1-1 0 0,0-1 0 0 0,-1 0 1 0 0,0 0-1 0 0,0 1 0 0 0,0-9 1 0 0,-1-221-32 0 0,1 224 31 0 0,0 0-1 0 0,0 0 0 0 0,6-19 0 0 0,-4 20 0 0 0,-1 0 0 0 0,0-1 0 0 0,0-18-1 0 0,-1 19 3 0 0,0 0-1 0 0,0 0 0 0 0,1 0 1 0 0,0 0-1 0 0,1 0 0 0 0,5-13 1 0 0,29-57-1 0 0,-15 38-6 0 0,95-220-23 0 0,-63 138 31 0 0,-45 102 1 0 0,-2-1 1 0 0,7-38-1 0 0,-9 38-2 0 0,2-63 0 0 0,-1 64-3 0 0,-4 13 1 0 0,0 1 0 0 0,0-1-1 0 0,0 0 1 0 0,0-16 0 0 0,-2-445-50 0 0,0 459 49 0 0,2 0 0 0 0,0 0 0 0 0,0 0 1 0 0,1 0-1 0 0,0 1 0 0 0,7-16 0 0 0,3-8-9 0 0,-8 14 7 0 0,-3 13 2 0 0,0 1 1 0 0,0-1-1 0 0,0 1 1 0 0,7-11-1 0 0,-5 9-2 0 0,0 0-1 0 0,-1-1 1 0 0,4-13-1 0 0,-5 14 0 0 0,1 0 0 0 0,0 1-1 0 0,0-1 1 0 0,6-10-1 0 0,1 3-4 0 0,-5 8 4 0 0,-1 0 0 0 0,1 0 0 0 0,-1 0 0 0 0,3-9 0 0 0,1-7-9 0 0,-5 16 12 0 0,-1 1 0 0 0,1-1 1 0 0,-2 1-1 0 0,1-1 1 0 0,-1 0-1 0 0,1-12 0 0 0,-2-125-8 0 0,0 135 11 0 0,-1 0-1 0 0,-1 0 0 0 0,0 1 0 0 0,0-1 0 0 0,-5-12 0 0 0,-1-6-8 0 0,-7-12-3 0 0,11 33 11 0 0,1 0 0 0 0,1 0 1 0 0,-1 0-1 0 0,1-1 1 0 0,1 1-1 0 0,-1-1 1 0 0,1 1-1 0 0,-1-12 1 0 0,1 9-1 0 0,1 0 0 0 0,-2 0 0 0 0,1 0 0 0 0,-5-11 0 0 0,4 11 2 0 0,0 0-1 0 0,0 0 1 0 0,1 0 0 0 0,-1-12-1 0 0,2 3 3 0 0,-1 9-3 0 0,1 0 1 0 0,0 0 0 0 0,1 0-1 0 0,2-12 1 0 0,3 2-2 0 0,-4 11 1 0 0,0 0 1 0 0,0 1-1 0 0,0-1 1 0 0,-1 0-1 0 0,0-9 1 0 0,-1 12-1 0 0,0-1 1 0 0,0 1-1 0 0,1 0 0 0 0,0-1 1 0 0,0 1-1 0 0,0 0 0 0 0,1 0 1 0 0,0 0-1 0 0,0 0 0 0 0,0 0 1 0 0,5-8-1 0 0,-3 5-1 0 0,0 0 1 0 0,-1 0-1 0 0,5-15 1 0 0,-6 15 2 0 0,0 1 0 0 0,1-1 0 0 0,0 1 0 0 0,6-11 0 0 0,-5 11-2 0 0,-1 1 0 0 0,0-1 1 0 0,0 0-1 0 0,3-9 0 0 0,-5 10 0 0 0,2-1 0 0 0,-1 1 0 0 0,1 0-1 0 0,-1 0 1 0 0,6-7 0 0 0,0 0-35 0 0,-1 0 0 0 0,-1 0 0 0 0,0-1 0 0 0,-1 1 0 0 0,0-1 0 0 0,2-16 0 0 0,10-27-204 0 0,-11 43 178 0 0,-5 11 46 0 0,1-1-1 0 0,-1 1 1 0 0,1-1 0 0 0,-1 0 0 0 0,0 0 0 0 0,-1 0-1 0 0,1 1 1 0 0,0-8 0 0 0,-2-2-9 0 0,1 7 17 0 0,0 1 1 0 0,0-1 0 0 0,0 0-1 0 0,0 1 1 0 0,1-1-1 0 0,2-6 1 0 0,2-2-2 0 0,-3 8 6 0 0,0 1 0 0 0,0-1 0 0 0,-1 1 0 0 0,0-1 0 0 0,0 0 0 0 0,1-11 0 0 0,-2-158-49 0 0,-1 167 49 0 0,1-1 0 0 0,-1 1 0 0 0,-1 0 0 0 0,-4-15 0 0 0,4 16 0 0 0,0-1 1 0 0,0 1-1 0 0,1-1 1 0 0,-1-13-1 0 0,1 15 2 0 0,1 0-1 0 0,-1 0 1 0 0,0 1 0 0 0,0-1-1 0 0,-1 1 1 0 0,-2-8-1 0 0,2 8 1 0 0,0-1-1 0 0,1 1 1 0 0,-1-1-1 0 0,1 1 1 0 0,1-1-1 0 0,-1-6 1 0 0,0 6-1 0 0,0 1 1 0 0,0 0 0 0 0,0 0 0 0 0,0 0 0 0 0,-1 0-1 0 0,1 0 1 0 0,-2 0 0 0 0,1 0 0 0 0,-5-7-1 0 0,4 8 1 0 0,1 0 0 0 0,0-1 0 0 0,0 1-1 0 0,0-1 1 0 0,0 0 0 0 0,1 0 0 0 0,-1 1-1 0 0,1-1 1 0 0,-1-8 0 0 0,3-1-2 0 0,-1 10 0 0 0,1 0 0 0 0,-1 1 1 0 0,0-1-1 0 0,0 0 0 0 0,-1 0 0 0 0,1 1 1 0 0,-1-1-1 0 0,-2-6 0 0 0,-3 2-20 0 0,6 8 18 0 0,-1-1-1 0 0,0 1 0 0 0,1-1 0 0 0,-1 0 0 0 0,1 1 0 0 0,-1-1 0 0 0,0 0 0 0 0,1 1 1 0 0,-1-1-1 0 0,1 0 0 0 0,0 0 0 0 0,-1 0 0 0 0,1 1 0 0 0,0-1 0 0 0,-1 0 0 0 0,1 0 1 0 0,0 0-1 0 0,0 0 0 0 0,0 0 0 0 0,0 0 0 0 0,0 1 0 0 0,0-1 0 0 0,0 0 1 0 0,0 0-1 0 0,0 0 0 0 0,0 0 0 0 0,0 0 0 0 0,1 0 0 0 0,0-1 0 0 0,4-6-72 0 0,-4 7 58 0 0,0 0 1 0 0,0 0-1 0 0,0-1 1 0 0,0 1-1 0 0,0 0 1 0 0,0 0-1 0 0,-1-1 0 0 0,1 1 1 0 0,-1-1-1 0 0,1 1 1 0 0,-1 0-1 0 0,1-1 1 0 0,-1 1-1 0 0,0-1 0 0 0,0-2 1 0 0,1 1-11 0 0,-1 1 1 0 0,0-1-1 0 0,1 1 1 0 0,0-1-1 0 0,0 1 1 0 0,-1-1-1 0 0,1 1 1 0 0,1-1-1 0 0,-1 1 1 0 0,0 0-1 0 0,0 0 1 0 0,1 0-1 0 0,-1 0 0 0 0,1 0 1 0 0,0 0-1 0 0,2-2 1 0 0,35-26-235 0 0,-25 20 193 0 0,72-49-219 0 0,118-60 1 0 0,-129 77 261 0 0,150-61-14 0 0,-163 77 30 0 0,109-38-5 0 0,-121 44 22 0 0,-10 4 2 0 0,42-23 0 0 0,52-46-21 0 0,-96 52 7 0 0,76-37-3 0 0,-90 52 13 0 0,-20 14-2 0 0,-1 1 0 0 0,1 0-1 0 0,0 0 1 0 0,0 0 0 0 0,1 0-1 0 0,5-2 1 0 0,-7 4-1 0 0,0 0 0 0 0,0-1 0 0 0,0 1 0 0 0,0 0 0 0 0,0-1 0 0 0,0 0-1 0 0,0 0 1 0 0,0 0 0 0 0,-1 0 0 0 0,1 0 0 0 0,-1 0 0 0 0,5-6 0 0 0,-1 3-3 0 0,0 1 0 0 0,0 0 0 0 0,1 0-1 0 0,-1 0 1 0 0,1 1 0 0 0,13-5 0 0 0,14-8-12 0 0,-16 6 3 0 0,1 0 1 0 0,36-12-1 0 0,22-1-3 0 0,-25 7-52 0 0,90-16-1 0 0,-70 21-208 0 0,88-9-437 0 0,-115 17 544 0 0,187-5-301 0 0,-182 10 415 0 0,0 1 1 0 0,88 18 0 0 0,-40 6-6 0 0,183 76-1 0 0,234 73-43 0 0,-429-152 101 0 0,-1 4-1 0 0,103 50 1 0 0,-156-60 5 0 0,-2 2 0 0 0,0 1 1 0 0,34 32-1 0 0,-50-40 2 0 0,-1 1 1 0 0,-1 1-1 0 0,-1 0 0 0 0,0 1 1 0 0,-1 0-1 0 0,15 33 0 0 0,-6-15 7 0 0,-13-19-2 0 0,0-1-1 0 0,0 1 0 0 0,3 21 1 0 0,-1-9 1 0 0,-6-15-5 0 0,0 0 0 0 0,-1 1 1 0 0,0-1-1 0 0,-1 1 0 0 0,-2 17 0 0 0,1 6 12 0 0,0-9-7 0 0,0-17-6 0 0,1 0 0 0 0,0 0 0 0 0,1 0-1 0 0,0 0 1 0 0,2 11 0 0 0,3-4 1 0 0,-4-10-3 0 0,0-1-1 0 0,0 1 0 0 0,-1-1 0 0 0,0 1 0 0 0,0-1 1 0 0,0 8-1 0 0,-1 3-2 0 0,-1-8 1 0 0,1 0 0 0 0,0 0 0 0 0,1 1-1 0 0,2 10 1 0 0,3 0 1 0 0,-4-13 1 0 0,0 1 0 0 0,0 0 0 0 0,0 0 0 0 0,0 15 0 0 0,-2 119 33 0 0,0-135-33 0 0,-1 1 0 0 0,0 0-1 0 0,-1 0 1 0 0,-3 12 0 0 0,2-12-1 0 0,1 0 0 0 0,0 0 0 0 0,1 1 0 0 0,-1 14 1 0 0,2 202 93 0 0,1-213-79 0 0,0 0 1 0 0,1 0-1 0 0,3 15 0 0 0,-2-15 6 0 0,0 0-1 0 0,-1 0 0 0 0,0 17 0 0 0,-1-11 16 0 0,1-1 0 0 0,1 0 0 0 0,7 26 1 0 0,-4-14 19 0 0,-4-20-39 0 0,4 17 96 0 0,1 1 1 0 0,13 34 0 0 0,-16-53-82 0 0,-1 0 1 0 0,0 0-1 0 0,-1 0 0 0 0,0 1 1 0 0,0-1-1 0 0,0 0 0 0 0,-1 1 1 0 0,-1 11-1 0 0,1-9 1 0 0,0 0 1 0 0,1 0-1 0 0,0 0 1 0 0,1-1-1 0 0,0 1 1 0 0,5 12-1 0 0,7 28 51 0 0,-9-26-53 0 0,0 0-1 0 0,1 0 1 0 0,16 35-1 0 0,-12-37-4 0 0,2-1-1 0 0,21 31 1 0 0,-13-22 42 0 0,14 22 96 0 0,-4-4 199 0 0,53 63 0 0 0,-76-102-323 0 0,1 0 0 0 0,-1 0-1 0 0,-1 1 1 0 0,0-1 0 0 0,-1 2-1 0 0,6 12 1 0 0,-3-6 21 0 0,20 33 1 0 0,-18-34-4 0 0,16 35 1 0 0,31 87 389 0 0,-53-123-326 0 0,0 0-1 0 0,5 25 0 0 0,-7-24-14 0 0,1 0 1 0 0,7 17-1 0 0,-2-11-1 0 0,-2-7-11 0 0,0 0-1 0 0,5 25 0 0 0,-7-14-9 0 0,-3-13-21 0 0,1 1 1 0 0,9 26-1 0 0,-7-25-13 0 0,0 0-1 0 0,3 18 1 0 0,-6-19-15 0 0,2-1 0 0 0,0 1 0 0 0,6 15 0 0 0,-1-9-5 0 0,-3-6-6 0 0,1-1 0 0 0,13 21-1 0 0,-6-14-8 0 0,-5-9-6 0 0,-1 0 0 0 0,-1 0 0 0 0,9 18 0 0 0,-1 5 6 0 0,-5-14-1 0 0,-2-1 1 0 0,13 43-1 0 0,17 130 53 0 0,-36-179-66 0 0,-1 0 1 0 0,0 0-1 0 0,-2 20 0 0 0,0-20 1 0 0,1 1-1 0 0,1-1 0 0 0,2 18 1 0 0,3-6 0 0 0,-3-12 0 0 0,0 1 0 0 0,-1-1 0 0 0,0 19 0 0 0,0-5 16 0 0,0 0-1 0 0,10 41 1 0 0,-6-38 5 0 0,-1-14-1 0 0,0-1-1 0 0,11 26 0 0 0,-9-26 5 0 0,-1 1 0 0 0,6 24 0 0 0,-7-14 0 0 0,-3-14-13 0 0,1 0 0 0 0,0 0 0 0 0,7 17 0 0 0,66 153 84 0 0,-68-166-95 0 0,1 1 0 0 0,12 16 0 0 0,-11-19 3 0 0,-1 1 0 0 0,10 24 0 0 0,-11-24-1 0 0,0 1 0 0 0,15 21 0 0 0,-13-21 1 0 0,0 0 0 0 0,8 18 1 0 0,-8-13 7 0 0,18 28-1 0 0,-16-29-3 0 0,14 30-1 0 0,-6-5 3 0 0,-7-18-6 0 0,-1 0 1 0 0,-2 1 0 0 0,8 33-1 0 0,20 136 33 0 0,-34-149-33 0 0,-1-6 2 0 0,5-3-2 0 0,22 64 1 0 0,-23-86-1 0 0,0-1 0 0 0,2 0 0 0 0,0 0 0 0 0,0-1 0 0 0,23 28 0 0 0,26 21 61 0 0,-31-37 1 0 0,37 52 1 0 0,-56-68-54 0 0,3 5 14 0 0,1-1-1 0 0,18 20 0 0 0,-15-16-22 0 0,-1 0 0 0 0,0 1 1 0 0,-2 0-1 0 0,0 1 0 0 0,17 46 0 0 0,-11-26-12 0 0,-10-22 5 0 0,-2 0 1 0 0,0 0-1 0 0,5 40 1 0 0,0-3 4 0 0,-6-34-3 0 0,-2-13 0 0 0,-1 0-1 0 0,0 1 1 0 0,0-1 0 0 0,0 11 0 0 0,-2 173 2 0 0,-1-184-4 0 0,0-1 0 0 0,0 0 0 0 0,-1 0-1 0 0,-3 11 1 0 0,2-11 0 0 0,1-1 1 0 0,1 1-1 0 0,-1 1 0 0 0,0 10 0 0 0,2-12-1 0 0,-1 0 0 0 0,0 0-1 0 0,0 0 1 0 0,-5 13-1 0 0,4-13 3 0 0,0 0 0 0 0,0 0 0 0 0,0 0-1 0 0,0 15 1 0 0,2-13 0 0 0,-1-1 1 0 0,0 0 0 0 0,-1 0-1 0 0,-3 10 1 0 0,2-10-1 0 0,1 0-1 0 0,0 0 1 0 0,1 0 0 0 0,-1 10 0 0 0,3-1 1 0 0,-1-10 1 0 0,0 1 0 0 0,0-1 1 0 0,-1 1-1 0 0,-2 10 0 0 0,-3 1 1 0 0,4-14-4 0 0,0 0 1 0 0,0 1-1 0 0,1-1 1 0 0,0 1-1 0 0,-1 12 1 0 0,1-7-1 0 0,0 0 0 0 0,-1 0 0 0 0,-1 0 1 0 0,0 0-1 0 0,-6 15 0 0 0,5-15-2 0 0,0 0-1 0 0,1-1 1 0 0,0 1-1 0 0,1 0 1 0 0,-1 17-1 0 0,3-19 1 0 0,-1 1-1 0 0,-1-1 1 0 0,0 0-1 0 0,0 0 1 0 0,-4 13-1 0 0,-3 8 0 0 0,-23 47 10 0 0,27-57-5 0 0,3-12 0 0 0,0 0 0 0 0,0 0 0 0 0,-1 0 0 0 0,-5 9 1 0 0,3-7 2 0 0,1 0 0 0 0,0 0 1 0 0,-2 13-1 0 0,3-13 2 0 0,0 1 0 0 0,-1-1-1 0 0,-5 11 1 0 0,-68 128 90 0 0,71-134-91 0 0,0-1-1 0 0,0 1 1 0 0,2 0-1 0 0,-4 18 1 0 0,-3 15 1 0 0,6-32-3 0 0,2-9-1 0 0,1-1-1 0 0,0 1 1 0 0,1 0-1 0 0,-1 1 0 0 0,1 8 1 0 0,3 25 7 0 0,-1-29-7 0 0,0 1 1 0 0,-1-1-1 0 0,-1 0 0 0 0,0 0 1 0 0,-4 20-1 0 0,-1-16-5 0 0,4-10 0 0 0,0-1 1 0 0,0 1-1 0 0,1-1 0 0 0,0 1 1 0 0,0-1-1 0 0,0 8 1 0 0,1 119-7 0 0,-1-121 10 0 0,0 0 0 0 0,-1 0 0 0 0,0-1 0 0 0,-1 1 0 0 0,-5 13 0 0 0,3-7 1 0 0,0-7-2 0 0,1 0-1 0 0,-2-1 1 0 0,1 1 0 0 0,-9 10-1 0 0,-6 13-4 0 0,11-22 2 0 0,1 1 0 0 0,-1-1 0 0 0,-1 0 0 0 0,0-1 0 0 0,-22 18-1 0 0,-8 10 1 0 0,21-21 2 0 0,-1-2-1 0 0,-38 24 1 0 0,33-24-2 0 0,-38 33 1 0 0,-35 53 0 0 0,95-99 0 0 0,1 1 0 0 0,0 0 1 0 0,0 0-1 0 0,0-1 1 0 0,0 1-1 0 0,0 0 0 0 0,1 1 1 0 0,0-1-1 0 0,0 0 1 0 0,0 0-1 0 0,0 0 0 0 0,1 1 1 0 0,-1-1-1 0 0,1 0 1 0 0,0 1-1 0 0,2 6 0 0 0,-2 4 3 0 0,0-10-4 0 0,1-1 1 0 0,-1 0 0 0 0,1 1-1 0 0,0-1 1 0 0,1 0-1 0 0,-1 1 1 0 0,1-1-1 0 0,3 7 1 0 0,4 9-1 0 0,6 5-3 0 0,-12-22 3 0 0,-1 0 1 0 0,0 0-1 0 0,0-1 0 0 0,-1 1 0 0 0,1 0 0 0 0,-1 1 0 0 0,1-1 1 0 0,-1 0-1 0 0,0 0 0 0 0,0 1 0 0 0,0-1 0 0 0,-1 0 0 0 0,1 6 1 0 0,0 15-10 0 0,-2 24-5 0 0,0-45 15 0 0,1 1 0 0 0,-1-1 1 0 0,0 0-1 0 0,0 1 0 0 0,0-1 0 0 0,-1 0 0 0 0,1 0 0 0 0,-1 0 0 0 0,0 0 0 0 0,0 0 0 0 0,-3 4 0 0 0,-6 6-1 0 0,3-3 0 0 0,-1 0-1 0 0,0 0 1 0 0,-1-1-1 0 0,0 0 1 0 0,0 0-1 0 0,0-1 1 0 0,-2-1 0 0 0,-14 8-1 0 0,-123 50-39 0 0,88-37 56 0 0,56-26-11 0 0,0 1 0 0 0,0 0-1 0 0,0 0 1 0 0,-8 8 0 0 0,9-8-4 0 0,0 0 1 0 0,0 0-1 0 0,0 0 1 0 0,0 0-1 0 0,0-1 1 0 0,-1 0-1 0 0,1 0 0 0 0,-6 2 1 0 0,-47 23-28 0 0,-4-1-44 0 0,-333 81-476 0 0,299-85-3465 0 0,93-22 3526 0 0,0 0-1 0 0,0 1 0 0 0,0-1 0 0 0,0 0 1 0 0,0 0-1 0 0,0 0 0 0 0,1-1 0 0 0,-1 1 1 0 0,0 0-1 0 0,0-1 0 0 0,-2 0 0 0 0,-13-1-2441 0 0,6 3 838 0 0,8-1 1424 0 0,0 1 0 0 0,0-1 0 0 0,0 0 0 0 0,0 1 0 0 0,0-1 0 0 0,0 1 0 0 0,0 0 0 0 0,1 0 0 0 0,-1 0 0 0 0,0 0 0 0 0,0 1 0 0 0,1-1 0 0 0,-1 1 0 0 0,1 0 0 0 0,0-1 0 0 0,-3 4 0 0 0,-8 5-1512 0 0,10 1 512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0:17.14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97 564 0 0,'5'1'124'0'0,"-4"-1"-28"0"0,-1 0 0 0 0,1 0 0 0 0,0 0 0 0 0,-1 0 0 0 0,1 1 0 0 0,-1-1 0 0 0,1 0 0 0 0,-1 0 0 0 0,1 0 0 0 0,0 1 0 0 0,-1-1 0 0 0,1 0 0 0 0,-1 0 0 0 0,1 1 0 0 0,-1-1 0 0 0,1 0 1 0 0,-1 1-1 0 0,0-1 0 0 0,1 1 0 0 0,-1-1 0 0 0,1 1 0 0 0,-1-1 0 0 0,0 1 0 0 0,1-1 0 0 0,-1 1 0 0 0,0-1 0 0 0,0 1 0 0 0,1-1 0 0 0,-1 1 0 0 0,0-1 0 0 0,0 1 0 0 0,0 0 0 0 0,0-1 0 0 0,0 1 1 0 0,0-1-1 0 0,0 1 0 0 0,0-1 0 0 0,0 2 0 0 0,0-2-60 0 0,0 1 0 0 0,1-1 0 0 0,-1 0 1 0 0,0 1-1 0 0,0-1 0 0 0,0 1 0 0 0,0-1 1 0 0,1 0-1 0 0,-1 1 0 0 0,0-1 0 0 0,0 0 1 0 0,1 0-1 0 0,-1 1 0 0 0,0-1 0 0 0,0 0 1 0 0,1 0-1 0 0,-1 1 0 0 0,0-1 0 0 0,1 0 1 0 0,-1 0-1 0 0,0 0 0 0 0,1 1 0 0 0,-1-1 1 0 0,0 0-1 0 0,1 0 0 0 0,-1 0 0 0 0,1 0 1 0 0,-1 0-1 0 0,0 0 0 0 0,1 0 0 0 0,0 0 1 0 0,-1 0 1 0 0,1 0 0 0 0,-1 0 1 0 0,0 0-1 0 0,1 0 0 0 0,-1 0 0 0 0,0 0 1 0 0,1 0-1 0 0,-1 0 0 0 0,1 1 0 0 0,-1-1 1 0 0,0 0-1 0 0,1 0 0 0 0,-1 0 1 0 0,0 0-1 0 0,1 1 0 0 0,-1-1 0 0 0,0 0 1 0 0,1 0-1 0 0,-1 1 0 0 0,0-1 1 0 0,0 0-1 0 0,1 1 0 0 0,-1-1 0 0 0,0 0 1 0 0,0 1-1 0 0,0-1 0 0 0,1 0 1 0 0,-1 1-1 0 0,0-1 0 0 0,0 0 0 0 0,0 1 1 0 0,2 0 123 0 0,-1 0-1 0 0,1 0 1 0 0,-1-1 0 0 0,1 1 0 0 0,0-1 0 0 0,-1 1 0 0 0,1-1 0 0 0,0 0 0 0 0,2 1 0 0 0,-4-1-69 0 0,31 2 797 0 0,-1-1 1 0 0,31-2-1 0 0,-14 0-433 0 0,621-10 1443 0 0,19 11-2496 0 0,-649-5-326 0 0,-35 4 374 0 0,-3 1 503 0 0,1 0 1 0 0,-1-1-1 0 0,0 1 1 0 0,0 0-1 0 0,0-1 1 0 0,0 1-1 0 0,0 0 0 0 0,0-1 1 0 0,0 1-1 0 0,0 0 1 0 0,0-1-1 0 0,0 1 0 0 0,0-1 1 0 0,0 1-1 0 0,0 0 1 0 0,0-1-1 0 0,0 1 0 0 0,-1 0 1 0 0,1-1-1 0 0,0 1 1 0 0,0 0-1 0 0,0-1 1 0 0,0 1-1 0 0,-1 0 0 0 0,1-1 1 0 0,0 1-1 0 0,0 0 1 0 0,-1 0-1 0 0,1-1 0 0 0,0 1 1 0 0,-1 0-1 0 0,-30-16-432 0 0,21 12 431 0 0,0-1 1 0 0,1 0 0 0 0,0 0 0 0 0,0-1 0 0 0,0 0 0 0 0,-12-12 0 0 0,11 9 69 0 0,9 8 23 0 0,0 0 0 0 0,0 0 1 0 0,0 0-1 0 0,0 0 0 0 0,0 0 0 0 0,1 0 1 0 0,-1 0-1 0 0,0 0 0 0 0,1 0 0 0 0,-1 0 1 0 0,0 0-1 0 0,1 0 0 0 0,-1 0 0 0 0,1-1 1 0 0,0 1-1 0 0,-1 0 0 0 0,1 0 0 0 0,0-1 1 0 0,0 1-1 0 0,0 0 0 0 0,0 0 0 0 0,0-3 1185 0 0,0 2-409 0 0,0 2-803 0 0,0 0-1 0 0,0 0 1 0 0,-1 0-1 0 0,1 0 1 0 0,0 0-1 0 0,0 0 1 0 0,0 0-1 0 0,0-1 1 0 0,0 1-1 0 0,0 0 1 0 0,0 0-1 0 0,0 0 1 0 0,0 0-1 0 0,0 0 1 0 0,0 0-1 0 0,0 0 1 0 0,0-1-1 0 0,0 1 1 0 0,0 0-1 0 0,0 0 1 0 0,0 0-1 0 0,0 0 1 0 0,1 0-1 0 0,-1 0 1 0 0,0 0-1 0 0,0-1 1 0 0,0 1-1 0 0,0 0 1 0 0,0 0-1 0 0,0 0 1 0 0,0 0-1 0 0,0 0 1 0 0,0 0-1 0 0,0 0 1 0 0,0 0-1 0 0,1 0 1 0 0,-1 0-1 0 0,0 0 1 0 0,0-1-1 0 0,0 1 1 0 0,0 0-1 0 0,0 0 1 0 0,0 0-1 0 0,0 0 1 0 0,0 0-1 0 0,1 0 1 0 0,-1 0-1 0 0,0 0 1 0 0,0 0-1 0 0,0 0 1 0 0,0 0-1 0 0,0 0 1 0 0,0 0-1 0 0,1 0 1 0 0,-1 0-1 0 0,51 11 125 0 0,-46-10-143 0 0,-1 0 1 0 0,1 1-1 0 0,0-1 0 0 0,-1 1 0 0 0,1 0 0 0 0,5 4 0 0 0,15 6 7 0 0,-12-7-3 0 0,-1 1 0 0 0,0 0 0 0 0,11 8 0 0 0,-18-11-6 0 0,0 1 0 0 0,0 0 0 0 0,0 0 1 0 0,0 0-1 0 0,-1 1 0 0 0,1-1 0 0 0,-1 1 0 0 0,6 11 0 0 0,-8-14 0 0 0,2 5 0 0 0,-1 1 0 0 0,1-1-1 0 0,-1 1 1 0 0,4 16 0 0 0,-7-22 2 0 0,0 1 1 0 0,1-1-1 0 0,-1 0 0 0 0,0 0 1 0 0,0 1-1 0 0,0-1 0 0 0,-1 0 0 0 0,1 1 1 0 0,-1-1-1 0 0,1 0 0 0 0,-1 0 1 0 0,0 0-1 0 0,0 0 0 0 0,0 1 1 0 0,0-1-1 0 0,0 0 0 0 0,0-1 0 0 0,0 1 1 0 0,-1 0-1 0 0,1 0 0 0 0,-1 0 1 0 0,1-1-1 0 0,-3 3 0 0 0,0-2 5 0 0,-5 8-78 0 0,-2-2 0 0 0,1 0-1 0 0,-1 0 1 0 0,0-1 0 0 0,-1 0-1 0 0,-16 6 1 0 0,-19-1-1011 0 0,35-10 209 0 0,0 1-1 0 0,1 0 1 0 0,-1 1-1 0 0,-11 5 0 0 0,22-8 492 0 0,-8 3-340 0 0,3-3-3768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0:19.5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517 678 504 0 0,'24'-10'1761'0'0,"-23"10"-1677"0"0,0-1 0 0 0,0 1 0 0 0,0-1 1 0 0,0 1-1 0 0,-1-1 0 0 0,1 1 0 0 0,0-1 1 0 0,0 0-1 0 0,-1 1 0 0 0,1-1 0 0 0,0 0 1 0 0,-1 0-1 0 0,1 1 0 0 0,-1-1 0 0 0,1 0 0 0 0,-1 0 1 0 0,1 0-1 0 0,-1 0 0 0 0,0 0 0 0 0,1-1 1 0 0,-1 1-35 0 0,0 0-1 0 0,1 1 1 0 0,-1-1 0 0 0,0 1 0 0 0,0-1 0 0 0,1 0 0 0 0,-1 1 0 0 0,0-1 0 0 0,1 1 0 0 0,-1-1-1 0 0,0 0 1 0 0,1 1 0 0 0,-1-1 0 0 0,1 1 0 0 0,-1-1 0 0 0,1 1 0 0 0,-1 0 0 0 0,1-1 0 0 0,0 1-1 0 0,-1 0 1 0 0,1-1 0 0 0,0 1 0 0 0,0 0-28 0 0,-1 0-1 0 0,0-1 1 0 0,1 1-1 0 0,-1 0 1 0 0,1 0-1 0 0,-1 0 0 0 0,0 0 1 0 0,1-1-1 0 0,-1 1 1 0 0,1 0-1 0 0,-1 0 1 0 0,0-1-1 0 0,1 1 1 0 0,-1 0-1 0 0,0-1 1 0 0,0 1-1 0 0,1 0 1 0 0,-1-1-1 0 0,0 1 1 0 0,0 0-1 0 0,1-1 1 0 0,-1 1-1 0 0,0-1 1 0 0,0 1-1 0 0,0-1 1 0 0,0 1-1 0 0,0 0 1 0 0,0-1-1 0 0,0 1 0 0 0,1-1 1 0 0,-1 1-1 0 0,0-1 1 0 0,-1 1-1 0 0,1 0 1 0 0,0-1-1 0 0,0 1 1 0 0,0-1-1 0 0,0 1 1 0 0,0-1-1 0 0,0 1 1 0 0,0 0-1 0 0,-1-1 1 0 0,1 1-1 0 0,0 0 1 0 0,0-1-1 0 0,-1 0 1 0 0,-4-5 196 0 0,4 5-98 0 0,0 0 0 0 0,0-1 0 0 0,0 1-1 0 0,0-1 1 0 0,0 0 0 0 0,0 1-1 0 0,0-1 1 0 0,1 1 0 0 0,-1-1 0 0 0,1 0-1 0 0,-1 0 1 0 0,1 0 0 0 0,-1 1 0 0 0,1-1-1 0 0,0 0 1 0 0,0-3 0 0 0,0-1 164 0 0,-1 1 1 0 0,0-1-1 0 0,0 1 0 0 0,-1-1 1 0 0,1 1-1 0 0,-1 0 0 0 0,0 0 1 0 0,0 0-1 0 0,-1 0 1 0 0,0 0-1 0 0,-4-6 0 0 0,-9-17 892 0 0,-22-20 372 0 0,34 44-1475 0 0,0 0 1 0 0,0 0 0 0 0,0 1-1 0 0,0 0 1 0 0,0 0 0 0 0,-1 0-1 0 0,1 0 1 0 0,-1 1 0 0 0,0 0-1 0 0,1 0 1 0 0,-1 0 0 0 0,0 0-1 0 0,0 1 1 0 0,-1 0 0 0 0,1 0-1 0 0,0 0 1 0 0,0 1 0 0 0,-9-1-1 0 0,-5 1-27 0 0,-1 1 0 0 0,1 1-1 0 0,-33 6 1 0 0,32-3-39 0 0,-1 1 0 0 0,2 0 1 0 0,-1 2-1 0 0,1 0 0 0 0,0 1 0 0 0,1 1 1 0 0,-34 24-1 0 0,44-26-12 0 0,1 0 1 0 0,0 0 0 0 0,0 0-1 0 0,-6 10 1 0 0,-5 7-2 0 0,16-22 5 0 0,0-1 0 0 0,0 1-1 0 0,0-1 1 0 0,0 1 0 0 0,1 0 0 0 0,-1 0 0 0 0,1 0 0 0 0,0 0 0 0 0,0 0 0 0 0,0 0-1 0 0,0 0 1 0 0,0 0 0 0 0,1 0 0 0 0,-1 1 0 0 0,1-1 0 0 0,0 0 0 0 0,0 0-1 0 0,0 0 1 0 0,0 1 0 0 0,1-1 0 0 0,0 0 0 0 0,1 6 0 0 0,2 1 0 0 0,1-1 0 0 0,0 1 1 0 0,1-1-1 0 0,7 11 0 0 0,-9-15-13 0 0,1-1 0 0 0,-1 1 0 0 0,1-1 1 0 0,-1 0-1 0 0,1-1 0 0 0,0 1 0 0 0,1-1 0 0 0,-1 0 0 0 0,0 0 0 0 0,9 3 0 0 0,-5-3-104 0 0,1 0 1 0 0,-1-1-1 0 0,1 0 0 0 0,-1 0 0 0 0,1-1 0 0 0,0 0 0 0 0,0-1 1 0 0,-1 0-1 0 0,1-1 0 0 0,0 1 0 0 0,14-5 0 0 0,-11 2 10 0 0,0-1-1 0 0,0-1 0 0 0,0 0 0 0 0,-1-1 0 0 0,0 0 1 0 0,0-1-1 0 0,18-14 0 0 0,59-53 32 0 0,-71 55 224 0 0,-2 0-1 0 0,0-2 0 0 0,20-35 0 0 0,28-70 2048 0 0,-58 113-1864 0 0,16-35 916 0 0,33-63 2235 0 0,-39 68-2069 0 0,-14 36-1143 0 0,0 0 0 0 0,1 1 0 0 0,-1-1 0 0 0,2 1 0 0 0,5-10 0 0 0,-7 13-166 0 0,0 0 0 0 0,0 1 0 0 0,0-1 0 0 0,-1 0 0 0 0,1 0 0 0 0,-1 0 0 0 0,1 0 1 0 0,-1 0-1 0 0,0 0 0 0 0,0 0 0 0 0,-1 0 0 0 0,1-1 0 0 0,-1 1 0 0 0,1-4 0 0 0,-1 3 59 0 0,1 0-1 0 0,0 0 1 0 0,0 0 0 0 0,1-1-1 0 0,-1 1 1 0 0,1 1 0 0 0,0-1 0 0 0,0 0-1 0 0,0 0 1 0 0,0 1 0 0 0,1-1-1 0 0,0 1 1 0 0,-1 0 0 0 0,1 0-1 0 0,5-4 1 0 0,-3 0 564 0 0,-10 8-225 0 0,-2 5-494 0 0,4-4-6 0 0,0 0 1 0 0,1 1-1 0 0,-1-1 0 0 0,1 1 0 0 0,-1 0 1 0 0,1 0-1 0 0,0-1 0 0 0,0 2 1 0 0,0-1-1 0 0,0 0 0 0 0,0 0 0 0 0,-1 7 1 0 0,-2-2 0 0 0,1 1-1 0 0,-1-1 1 0 0,-1 0 0 0 0,-6 8 0 0 0,6-10 0 0 0,1 1-1 0 0,0 0 1 0 0,0 0 0 0 0,1 1 0 0 0,0-1-1 0 0,-5 14 1 0 0,6-6 5 0 0,1-1 0 0 0,1 1 0 0 0,0-1 0 0 0,1 1 0 0 0,2 14 0 0 0,0 14 13 0 0,-3-26-14 0 0,1-8-2 0 0,0 0-1 0 0,0 0 1 0 0,0-1-1 0 0,4 14 0 0 0,66 204-771 0 0,-68-216 501 0 0,0-1-1 0 0,-1 1 1 0 0,0 0-1 0 0,-1 0 0 0 0,0 0 1 0 0,-2 16-1 0 0,1 7-944 0 0,0-24 799 0 0,1-6 262 0 0,-1 0-1 0 0,1-1 0 0 0,0 1 0 0 0,0 0 0 0 0,0 0 0 0 0,0 0 1 0 0,1-1-1 0 0,-1 1 0 0 0,1 0 0 0 0,-1 0 0 0 0,3 4 1 0 0,2-5-27 0 0,-5-1 151 0 0,1-1 0 0 0,-1 0 0 0 0,1 0 0 0 0,0 0 0 0 0,-1 0 0 0 0,1 1-1 0 0,-1-1 1 0 0,1 0 0 0 0,-1 1 0 0 0,1-1 0 0 0,-1 0 0 0 0,1 1 0 0 0,-1-1 0 0 0,1 1 0 0 0,-1-1 0 0 0,1 1 0 0 0,-1-1 0 0 0,0 1 0 0 0,1-1 0 0 0,-1 1 0 0 0,1 0 0 0 0,18-1-419 0 0,8-4 405 0 0,1-1 0 0 0,-1-1 0 0 0,0-1 0 0 0,-1-2 0 0 0,0 0 0 0 0,45-25 0 0 0,-18 8-34 0 0,-37 20-5 0 0,-1-1-1 0 0,-1 0 1 0 0,0-2-1 0 0,24-17 1 0 0,-24 16 1 0 0,-13 9 69 0 0,1 0 1 0 0,-1 0-1 0 0,1 0 1 0 0,-1 0-1 0 0,1 0 1 0 0,-1 0-1 0 0,1 0 1 0 0,-1 0 0 0 0,0-1-1 0 0,0 1 1 0 0,0-1-1 0 0,0 1 1 0 0,0-1-1 0 0,0 1 1 0 0,0-1-1 0 0,0 0 1 0 0,-1 1-1 0 0,1-1 1 0 0,-1 0 0 0 0,1 1-1 0 0,-1-1 1 0 0,0 0-1 0 0,1 0 1 0 0,-1-2-1 0 0,0 4 10 0 0,-1-1-1 0 0,1 0 0 0 0,0 1 0 0 0,0-1 0 0 0,-1 1 0 0 0,1-1 1 0 0,0 1-1 0 0,-1-1 0 0 0,1 1 0 0 0,-1 0 0 0 0,1-1 1 0 0,0 1-1 0 0,-1-1 0 0 0,1 1 0 0 0,-1 0 0 0 0,1-1 1 0 0,-1 1-1 0 0,1 0 0 0 0,-1 0 0 0 0,1-1 0 0 0,-1 1 1 0 0,0 0-1 0 0,1 0 0 0 0,-1 0 0 0 0,1 0 0 0 0,-1 0 1 0 0,0 0-1 0 0,0 0 0 0 0,-22-2-8 0 0,22 2 7 0 0,-24 0-6 0 0,1 1 0 0 0,-1 1 0 0 0,1 1 0 0 0,-1 1 0 0 0,-40 13 0 0 0,58-14 12 0 0,0 1 1 0 0,0-1-1 0 0,0 1 0 0 0,0 0 0 0 0,1 1 0 0 0,0 0 0 0 0,0 0 0 0 0,0 0 0 0 0,0 0 0 0 0,1 1 1 0 0,-8 11-1 0 0,13-17-3 0 0,-1 1 0 0 0,0 0 1 0 0,1 0-1 0 0,-1 0 0 0 0,0 0 1 0 0,1 0-1 0 0,-1 0 0 0 0,1 0 1 0 0,0 0-1 0 0,-1 0 0 0 0,1 0 1 0 0,0 0-1 0 0,0 0 0 0 0,-1 1 1 0 0,1-1-1 0 0,0 0 1 0 0,0 2-1 0 0,14 24 50 0 0,-9-20-41 0 0,0-1 1 0 0,0 1-1 0 0,1-1 1 0 0,0 0-1 0 0,0 0 0 0 0,1-1 1 0 0,-1 0-1 0 0,14 8 0 0 0,69 32-370 0 0,-73-37 126 0 0,12 3-968 0 0,-1-1 0 0 0,2-1 0 0 0,-1-1 0 0 0,1-2 0 0 0,0 0-1 0 0,0-3 1 0 0,34 2 0 0 0,-24-5-355 0 0,0-1-1 0 0,0-2 0 0 0,0-2 0 0 0,75-18 0 0 0,-95 16 1215 0 0,-1 0 0 0 0,0 0 0 0 0,0-2 0 0 0,0 0 0 0 0,-1-2 0 0 0,27-20-1 0 0,-2-6-53 0 0,-20 21 505 0 0,1-1 0 0 0,24-25 0 0 0,-32 28 540 0 0,27-20-1 0 0,-7 0 1244 0 0,-32 23-1193 0 0,-2 11-612 0 0,-1 0 0 0 0,0 0-1 0 0,0-1 1 0 0,0 1 0 0 0,0 0 0 0 0,0-1 0 0 0,0 1 0 0 0,0 0 0 0 0,0-1 0 0 0,0 1 0 0 0,0 0 0 0 0,0 0 0 0 0,0-1 0 0 0,0 1 0 0 0,0 0 0 0 0,0-1 0 0 0,0 1 0 0 0,0 0 0 0 0,0-1-1 0 0,0 1 1 0 0,0 0 0 0 0,0 0 0 0 0,0-1 0 0 0,-1 1 0 0 0,1 0 0 0 0,0 0 0 0 0,0-1 0 0 0,0 1 0 0 0,0 0 0 0 0,-1 0 0 0 0,1 0 0 0 0,0-1 0 0 0,0 1 0 0 0,-1 0 0 0 0,1 0 0 0 0,0 0-1 0 0,-1-1 1 0 0,-12 3 305 0 0,1 1-1 0 0,-1 0 0 0 0,1 0 1 0 0,0 1-1 0 0,0 1 0 0 0,0 0 1 0 0,0 1-1 0 0,1 0 0 0 0,0 0 1 0 0,-18 16-1 0 0,18-13-240 0 0,5-5-100 0 0,0 1 0 0 0,0 0-1 0 0,1 0 1 0 0,0 0 0 0 0,0 1-1 0 0,-5 7 1 0 0,6-7-34 0 0,1 0 0 0 0,0-1 0 0 0,1 1 0 0 0,0 0 0 0 0,0 0 0 0 0,0 1 0 0 0,0-1 0 0 0,1 0 0 0 0,0 0 0 0 0,0 10 0 0 0,1-13-18 0 0,0 0 1 0 0,0 0-1 0 0,1 0 0 0 0,-1 0 0 0 0,1 0 0 0 0,0 0 0 0 0,0 0 1 0 0,0 0-1 0 0,0 0 0 0 0,0 0 0 0 0,0-1 0 0 0,1 1 1 0 0,-1 0-1 0 0,3 2 0 0 0,-1-1-44 0 0,1-1 0 0 0,-1 0-1 0 0,0 0 1 0 0,1-1 0 0 0,0 1 0 0 0,0-1 0 0 0,0 0 0 0 0,0 0 0 0 0,0 0 0 0 0,5 2 0 0 0,13 3-650 0 0,0-1 0 0 0,1-1 0 0 0,0-1 0 0 0,44 3 0 0 0,97-10-1897 0 0,-73-11 2282 0 0,-69 10 494 0 0,-1 0 0 0 0,1 2 1 0 0,0 0-1 0 0,0 1 0 0 0,26 3 1 0 0,-47-3-156 0 0,-1 1-1 0 0,1 0 1 0 0,0 0 0 0 0,-1 0 0 0 0,1 0 0 0 0,-1 1 0 0 0,1-1 0 0 0,0 0 0 0 0,-1 0 0 0 0,1 0-1 0 0,0 0 1 0 0,-1 1 0 0 0,1-1 0 0 0,-1 0 0 0 0,1 1 0 0 0,-1-1 0 0 0,1 0 0 0 0,-1 1-1 0 0,1-1 1 0 0,-1 0 0 0 0,1 1 0 0 0,-1-1 0 0 0,1 1 0 0 0,-1-1 0 0 0,0 1 0 0 0,1-1 0 0 0,-1 1-1 0 0,0 0 1 0 0,0-1 0 0 0,1 1 0 0 0,-1-1 0 0 0,0 1 0 0 0,0-1 0 0 0,0 1 0 0 0,1 0-1 0 0,-1-1 1 0 0,0 1 0 0 0,0 0 0 0 0,0-1 0 0 0,0 1 0 0 0,0 0 0 0 0,-1 0 0 0 0,1 1 36 0 0,-1 0 0 0 0,0 0 1 0 0,0-1-1 0 0,0 1 0 0 0,-1 0 0 0 0,1-1 1 0 0,0 1-1 0 0,0-1 0 0 0,-1 1 1 0 0,1-1-1 0 0,-1 0 0 0 0,1 1 1 0 0,-1-1-1 0 0,-3 2 0 0 0,-16 6 4 0 0,1 0 0 0 0,-2-2 0 0 0,1 0 0 0 0,-1-1 0 0 0,0-1 0 0 0,0-1 0 0 0,0-2 0 0 0,-1 0 0 0 0,1-1 0 0 0,-1-1 0 0 0,-33-4 0 0 0,52 3-53 0 0,1 1 0 0 0,-1-1 0 0 0,1 0 0 0 0,-1 0 0 0 0,1 0 0 0 0,-1 0 1 0 0,1-1-1 0 0,0 1 0 0 0,0-1 0 0 0,0 0 0 0 0,0 0 0 0 0,-5-4 0 0 0,7 4 14 0 0,-1 0-1 0 0,1-1 0 0 0,-1 1 0 0 0,1 0 0 0 0,0-1 1 0 0,0 1-1 0 0,0-1 0 0 0,0 1 0 0 0,1-1 0 0 0,-1 1 1 0 0,1-1-1 0 0,-1 0 0 0 0,1 1 0 0 0,0-1 0 0 0,0-3 1 0 0,0 5-23 0 0,0-7 94 0 0,0-1 0 0 0,1 1 0 0 0,-1 0 0 0 0,5-16-1 0 0,-4 21-86 0 0,0 0-1 0 0,1-1 1 0 0,-1 1-1 0 0,1 0 0 0 0,0 0 1 0 0,0 0-1 0 0,0 1 0 0 0,0-1 1 0 0,1 0-1 0 0,-1 1 1 0 0,1 0-1 0 0,0-1 0 0 0,-1 1 1 0 0,6-3-1 0 0,46-27 37 0 0,-47 29-139 0 0,0-1-1 0 0,0 1 0 0 0,1 0 1 0 0,-1 1-1 0 0,1 0 0 0 0,-1 0 1 0 0,1 0-1 0 0,0 1 0 0 0,0 0 0 0 0,0 1 1 0 0,0 0-1 0 0,7 1 0 0 0,-10-1 14 0 0,0 0-242 0 0,0 1 0 0 0,0 0 0 0 0,0-1 0 0 0,0 2-1 0 0,0-1 1 0 0,0 1 0 0 0,0 0 0 0 0,-1 0-1 0 0,1 0 1 0 0,-1 0 0 0 0,0 1 0 0 0,6 4 0 0 0,5 5-1866 0 0,25 26-1 0 0,-25-23 1187 0 0,4 2-56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0:20.89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516 575 92 0 0,'0'-2'113'0'0,"0"0"0"0"0,-1 0 0 0 0,1 1 0 0 0,-1-1 0 0 0,0 0 0 0 0,0 1 0 0 0,0-1 0 0 0,0 1 0 0 0,0-1 0 0 0,0 1 0 0 0,0 0 0 0 0,0-1 0 0 0,-3-1-1 0 0,-20-17 986 0 0,5 6-566 0 0,-2 1 1 0 0,1 1-1 0 0,-31-13 0 0 0,25 15-34 0 0,17 6-322 0 0,0 0-1 0 0,0 1 1 0 0,0 0-1 0 0,0 1 1 0 0,-1 0-1 0 0,1 0 1 0 0,-1 1-1 0 0,-11 0 1 0 0,11 1-76 0 0,0 0 1 0 0,1 1-1 0 0,-1 0 1 0 0,0 1-1 0 0,1 0 1 0 0,-1 0-1 0 0,1 1 0 0 0,-1 0 1 0 0,1 1-1 0 0,-9 5 1 0 0,10-5-71 0 0,0 1 0 0 0,0 0 0 0 0,1 1 1 0 0,0-1-1 0 0,0 2 0 0 0,0-1 0 0 0,1 1 1 0 0,-10 12-1 0 0,2 0-11 0 0,10-14-18 0 0,-1 1 1 0 0,1-1-1 0 0,0 1 1 0 0,0 0-1 0 0,1 0 0 0 0,0 0 1 0 0,0 0-1 0 0,0 0 0 0 0,1 1 1 0 0,0 0-1 0 0,0-1 1 0 0,0 1-1 0 0,0 8 0 0 0,2-2-7 0 0,0-5 2 0 0,0 0 0 0 0,0 1-1 0 0,1-1 1 0 0,3 14 0 0 0,-3-19 3 0 0,0 0 1 0 0,0 0 0 0 0,1 1-1 0 0,0-1 1 0 0,-1 0 0 0 0,1 0-1 0 0,0-1 1 0 0,0 1-1 0 0,1 0 1 0 0,-1-1 0 0 0,1 1-1 0 0,-1-1 1 0 0,1 0-1 0 0,3 3 1 0 0,-1-1-23 0 0,0 0 0 0 0,1 0-1 0 0,-1-1 1 0 0,1 0 0 0 0,-1 1 0 0 0,1-2 0 0 0,0 1-1 0 0,0-1 1 0 0,0 0 0 0 0,1 0 0 0 0,-1-1 0 0 0,0 0-1 0 0,1 0 1 0 0,10 0 0 0 0,-11-1-9 0 0,1-1-1 0 0,-1 0 1 0 0,1 0 0 0 0,-1-1-1 0 0,0 1 1 0 0,0-2 0 0 0,0 1-1 0 0,0-1 1 0 0,0 1 0 0 0,0-2-1 0 0,-1 1 1 0 0,1-1 0 0 0,7-6-1 0 0,6-9 40 0 0,16-22 1 0 0,-29 34 63 0 0,-1 0 0 0 0,0-1 0 0 0,0 1 0 0 0,-1-1 0 0 0,0 0 0 0 0,5-17 0 0 0,-3-2 223 0 0,-3 15-33 0 0,0-1 1 0 0,8-20 0 0 0,-3 10 263 0 0,-1-1 1 0 0,-2 0-1 0 0,5-29 0 0 0,-5 22 16 0 0,33-167 3284 0 0,-37 190-3637 0 0,0 1 0 0 0,-1 0 0 0 0,0-1 0 0 0,0-8 1 0 0,-1 10-9 0 0,1 0 1 0 0,0 0-1 0 0,0-1 1 0 0,0 1-1 0 0,1 0 1 0 0,0-1-1 0 0,2-5 1 0 0,2-1 106 0 0,-3 9-86 0 0,0-1 0 0 0,0 1 0 0 0,-1-1 0 0 0,0 0-1 0 0,0 1 1 0 0,0-1 0 0 0,0-8 0 0 0,-1 12-143 0 0,1 0 0 0 0,-1 0-1 0 0,0 0 1 0 0,0 1 0 0 0,0-1 0 0 0,0 0 0 0 0,0 0 0 0 0,0 0-1 0 0,-1 0 1 0 0,1 1 0 0 0,0-1 0 0 0,0 0 0 0 0,0 0 0 0 0,-1 1-1 0 0,1-1 1 0 0,0 0 0 0 0,-1 0 0 0 0,1 1 0 0 0,-1-1 0 0 0,1 0 0 0 0,-1 1-1 0 0,1-1 1 0 0,-1 0 0 0 0,1 1 0 0 0,-1-1 0 0 0,0 1 0 0 0,1-1-1 0 0,-1 1 1 0 0,0-1 0 0 0,-1 0 0 0 0,0 1 0 0 0,0 0 0 0 0,0 0 0 0 0,0 1 0 0 0,0-1 0 0 0,-1 0 0 0 0,1 1 0 0 0,0-1 0 0 0,0 1 0 0 0,0 0 0 0 0,0-1 0 0 0,-2 3 0 0 0,-18 7-19 0 0,1 2 1 0 0,1 1 0 0 0,0 0 0 0 0,0 2-1 0 0,2 0 1 0 0,-30 30 0 0 0,41-36-40 0 0,0 0 0 0 0,0 1 0 0 0,1 0 0 0 0,0 0 0 0 0,-8 21 0 0 0,1-4 4 0 0,7-17-1 0 0,1 0-1 0 0,0 0 1 0 0,1 0 0 0 0,0 1 0 0 0,1-1 0 0 0,0 1-1 0 0,0 0 1 0 0,1 0 0 0 0,-1 19 0 0 0,3 98 7 0 0,0-120-20 0 0,1 0 1 0 0,1 0-1 0 0,-1 0 0 0 0,1 0 1 0 0,1 0-1 0 0,-1 0 1 0 0,1 0-1 0 0,1-1 0 0 0,-1 1 1 0 0,1-1-1 0 0,0 0 1 0 0,1 0-1 0 0,0-1 0 0 0,7 9 1 0 0,3 1-271 0 0,1-1 0 0 0,0 0 0 0 0,1-2 0 0 0,24 16 0 0 0,-25-21-159 0 0,0-1 1 0 0,1-1 0 0 0,0 0 0 0 0,1-1 0 0 0,-1-1-1 0 0,19 2 1 0 0,-27-4 212 0 0,2 0-30 0 0,1-1 0 0 0,-1-1 0 0 0,1 0 0 0 0,-1 0-1 0 0,1-1 1 0 0,-1 0 0 0 0,20-5 0 0 0,-10 0 80 0 0,0-1 1 0 0,39-19-1 0 0,-52 22 167 0 0,0-1 0 0 0,-1 0 0 0 0,1-1 1 0 0,-1 1-1 0 0,0-1 0 0 0,-1-1 0 0 0,1 1 1 0 0,-1-1-1 0 0,-1 0 0 0 0,1-1 0 0 0,-1 1 0 0 0,7-16 1 0 0,-7 10 2 0 0,-1 4 5 0 0,-1 1 0 0 0,-1-1 1 0 0,1 1-1 0 0,-1-1 0 0 0,-1 0 1 0 0,2-16-1 0 0,-3 24 1 0 0,0 0 1 0 0,-1 0-1 0 0,1 0 1 0 0,0-1-1 0 0,0 1 0 0 0,0 0 1 0 0,-1 0-1 0 0,1 0 1 0 0,0 0-1 0 0,-1 0 1 0 0,1 0-1 0 0,-1 0 0 0 0,0 0 1 0 0,1 0-1 0 0,-1 0 1 0 0,0 1-1 0 0,1-1 0 0 0,-1 0 1 0 0,0 0-1 0 0,-1-1 1 0 0,1 2 0 0 0,1-1-1 0 0,-1 1 1 0 0,0-1 0 0 0,1 1 0 0 0,-1-1 0 0 0,1 1 0 0 0,-1-1 0 0 0,1 0 0 0 0,-1 1 0 0 0,1-1 0 0 0,-1 0-1 0 0,1 0 1 0 0,0 1 0 0 0,-1-1 0 0 0,1 0 0 0 0,0 0 0 0 0,0 0 0 0 0,0 1 0 0 0,-1-3 0 0 0,1 3 0 0 0,-1-1 0 0 0,0 0 1 0 0,0 1-1 0 0,0-1 0 0 0,0 1 1 0 0,0-1-1 0 0,0 1 0 0 0,0 0 1 0 0,-1 0-1 0 0,1-1 0 0 0,0 1 1 0 0,0 0-1 0 0,0 0 0 0 0,0 0 1 0 0,0 0-1 0 0,-2 0 0 0 0,3 0-1 0 0,-1 0 2 0 0,-1 0 1 0 0,1 1-1 0 0,-1-1 0 0 0,1 1 0 0 0,-1-1 0 0 0,1 1 0 0 0,-1-1 0 0 0,1 1 0 0 0,0 0 0 0 0,-1 0 0 0 0,1-1 0 0 0,0 1 0 0 0,0 0 0 0 0,0 0 0 0 0,-1 0 0 0 0,1 1 0 0 0,-1 0 0 0 0,-11 10 20 0 0,9-10-19 0 0,0 1 0 0 0,0-1-1 0 0,0 1 1 0 0,1 0 0 0 0,-1 1 0 0 0,1-1-1 0 0,0 0 1 0 0,-1 1 0 0 0,2 0 0 0 0,-1 0-1 0 0,0 0 1 0 0,1 0 0 0 0,0 0 0 0 0,-1 0-1 0 0,2 0 1 0 0,-1 1 0 0 0,0-1 0 0 0,1 1-1 0 0,0 0 1 0 0,0-1 0 0 0,1 1 0 0 0,-1 0-1 0 0,1 8 1 0 0,0-8-3 0 0,0 0-1 0 0,0 1 1 0 0,1-1 0 0 0,0 0-1 0 0,0 0 1 0 0,0 0 0 0 0,1 0-1 0 0,0 0 1 0 0,0 0-1 0 0,4 8 1 0 0,-4-10-2 0 0,0 0 0 0 0,0 1 1 0 0,0-1-1 0 0,0 0 0 0 0,1 0 0 0 0,-1 0 0 0 0,1 0 1 0 0,0-1-1 0 0,0 1 0 0 0,0-1 0 0 0,0 0 0 0 0,0 1 1 0 0,5 0-1 0 0,11 10-12 0 0,-12-9 10 0 0,-1 0 0 0 0,1-1 0 0 0,0 0 0 0 0,0 0 0 0 0,0-1 0 0 0,15 4 0 0 0,8 2-2 0 0,-29-7 12 0 0,13 4 37 0 0,0 0-1 0 0,0 0 1 0 0,0-2-1 0 0,0 0 1 0 0,0 0 0 0 0,1-2-1 0 0,-1 1 1 0 0,1-2-1 0 0,15-1 1 0 0,-28 1 29 0 0,1 0 0 0 0,0 0-1 0 0,0 0 1 0 0,0-1 0 0 0,0 1 0 0 0,-1-1 0 0 0,1 0 0 0 0,0 1 0 0 0,3-3 0 0 0,16-11 615 0 0,-1 0 1 0 0,2 2 0 0 0,37-16-1 0 0,-46 22-505 0 0,136-70 1111 0 0,-126 65-1233 0 0,-1-1 0 0 0,25-18 1 0 0,-30 19-333 0 0,-1 0 0 0 0,28-10 0 0 0,6-4-1418 0 0,-46 22 1094 0 0,0 0 0 0 0,0 0 1 0 0,0 1-1 0 0,1-1 0 0 0,-1 1 1 0 0,1 1-1 0 0,0-1 0 0 0,-1 1 1 0 0,1 0-1 0 0,0 0 0 0 0,0 0 0 0 0,0 1 1 0 0,0 0-1 0 0,-1 1 0 0 0,1-1 1 0 0,0 1-1 0 0,0 0 0 0 0,0 0 1 0 0,-1 1-1 0 0,1-1 0 0 0,0 1 1 0 0,-1 1-1 0 0,0-1 0 0 0,1 1 1 0 0,-1 0-1 0 0,6 4 0 0 0,8 9-1158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0:44.7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0 152 0 0,'-19'5'-80'0'0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0:45.2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2767 164 52 0 0,'-210'20'1599'0'0,"191"-20"-1227"0"0,0-2-1 0 0,0 0 0 0 0,0-1 0 0 0,0 0 0 0 0,-19-7 0 0 0,-58-28 1608 0 0,14 18-1817 0 0,-1 4 0 0 0,-1 3-1 0 0,0 4 1 0 0,0 4 0 0 0,-1 3 0 0 0,-119 13-1 0 0,161-7-162 0 0,-8 0 0 0 0,-68 15 0 0 0,-33 3-10 0 0,59-12 6 0 0,49-5 8 0 0,-1-2 0 0 0,1-3-1 0 0,-1-1 1 0 0,1-2 0 0 0,-51-10 0 0 0,-217-64 13 0 0,252 61 70 0 0,-71-10-1 0 0,115 25 120 0 0,-1 0 0 0 0,1 1 0 0 0,0 0-1 0 0,-1 1 1 0 0,-17 4 0 0 0,-79 23 541 0 0,92-21-2293 0 0,2 1 0 0 0,-1 2 0 0 0,-21 12 0 0 0,30-16-262 0 0,8 0 705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0:47.2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136 0 144 0 0,'0'0'810'0'0,"-3"0"53"0"0,-20 1 1671 0 0,0 2 1 0 0,-43 9 6418 0 0,70-12-8334 0 0,-1 0 1 0 0,1 0 0 0 0,-1-1 0 0 0,0 1-1 0 0,1-1 1 0 0,-1 0 0 0 0,4-1-1 0 0,23-4 3644 0 0,-24 7-3668 0 0,0 0 0 0 0,0 1-1 0 0,0-1 1 0 0,0 1 0 0 0,0 0 0 0 0,9 6 0 0 0,12 3-222 0 0,-22-9-336 0 0,-1-1 0 0 0,1 1 0 0 0,-1 0-1 0 0,1 1 1 0 0,5 3 0 0 0,1 1 16 0 0,0-1-1 0 0,1-1 1 0 0,-1 0-1 0 0,1 0 1 0 0,15 3-1 0 0,23 9 45 0 0,-7 0-28 0 0,-16-7-13 0 0,39 22-1 0 0,24 16-17 0 0,-88-46-37 0 0,0-1 1 0 0,0 1-1 0 0,0-1 0 0 0,0 1 0 0 0,0 0 0 0 0,0 0 0 0 0,0 0 0 0 0,-1 0 0 0 0,1 0 0 0 0,-1 0 0 0 0,3 5 0 0 0,-3-5 0 0 0,0 0-1 0 0,0 0 1 0 0,1 0 0 0 0,-1 1 0 0 0,1-1-1 0 0,0-1 1 0 0,0 1 0 0 0,3 3 0 0 0,0-2-1 0 0,-4-2-1 0 0,0-1 1 0 0,0 1 0 0 0,0-1 0 0 0,0 0 0 0 0,-1 1 0 0 0,1-1 0 0 0,0 1 0 0 0,-1 0 0 0 0,1-1-1 0 0,0 1 1 0 0,-1 0 0 0 0,1-1 0 0 0,-1 1 0 0 0,1 0 0 0 0,-1 0 0 0 0,1-1 0 0 0,-1 1-1 0 0,0 0 1 0 0,1 0 0 0 0,-1 0 0 0 0,0 0 0 0 0,1-1 0 0 0,-1 1 0 0 0,0 0 0 0 0,0 1-1 0 0,0-1 1 0 0,0 0 0 0 0,0 0 0 0 0,0 0 0 0 0,0 0 0 0 0,1 0 0 0 0,-1 0 0 0 0,0 0 0 0 0,1-1 0 0 0,-1 1 0 0 0,0 0 0 0 0,1 0 0 0 0,-1 0 0 0 0,1 0 0 0 0,-1-1 0 0 0,1 1 0 0 0,0 0 0 0 0,-1-1 0 0 0,1 1 0 0 0,0 0 0 0 0,0 0 0 0 0,0 0 1 0 0,0-1 0 0 0,0 1 1 0 0,-1 0-1 0 0,1-1 0 0 0,0 1 1 0 0,-1 0-1 0 0,1 0 0 0 0,-1-1 0 0 0,1 1 1 0 0,-1 0-1 0 0,1 0 0 0 0,-1 0 1 0 0,1 0-1 0 0,-1 0 0 0 0,0 0 1 0 0,0 0-1 0 0,1 0 0 0 0,-1 0 1 0 0,0 0-1 0 0,0 1 0 0 0,0-1 17 0 0,0 0 0 0 0,0 1 1 0 0,0-1-1 0 0,0 0 0 0 0,0 0 0 0 0,0 1 0 0 0,0-1 0 0 0,-1 0 0 0 0,1 0 0 0 0,0 0 1 0 0,-1 1-1 0 0,1-1 0 0 0,-1 0 0 0 0,1 0 0 0 0,-1 0 0 0 0,0 0 0 0 0,0 0 1 0 0,1 0-1 0 0,-1 0 0 0 0,0 0 0 0 0,-2 1 0 0 0,1 0 21 0 0,-1-1 0 0 0,0 0-1 0 0,1 0 1 0 0,-1 0 0 0 0,0-1 0 0 0,0 1 0 0 0,-5 0 0 0 0,-33 13 211 0 0,0-3-98 0 0,-71 22 167 0 0,55-14-216 0 0,35-13-72 0 0,1 1-1 0 0,-1 1 1 0 0,1 1 0 0 0,-21 13 0 0 0,13-3-2 0 0,-40 19 0 0 0,-43 22-330 0 0,107-55-676 0 0,10-5-2245 0 0,50-21-7119 0 0,-47 17 8385 0 0,0 0 0 0 0,1 0 1 0 0,-1 1-1 0 0,12-2 0 0 0,22-8-2974 0 0,-23 3 2896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8:52.71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1829 13 700 0 0,'0'0'1842'0'0,"0"0"-1800"0"0,0 0 0 0 0,0 0 0 0 0,1 0 0 0 0,-1 0 0 0 0,0 0 0 0 0,0-1 0 0 0,0 1 0 0 0,0 0 0 0 0,0 0 0 0 0,0 0 0 0 0,0 0 0 0 0,0-1 0 0 0,0 1 0 0 0,0 0 0 0 0,0 0 1 0 0,0 0-1 0 0,0 0 0 0 0,0-1 0 0 0,0 1 0 0 0,0 0 0 0 0,0 0 0 0 0,0 0 0 0 0,0 0 0 0 0,0-1 0 0 0,-1 1 0 0 0,1 0 0 0 0,0 0 0 0 0,0 0 0 0 0,0 0 0 0 0,0 0 0 0 0,0-1 0 0 0,0 1 0 0 0,0 0 0 0 0,0 0 0 0 0,-1 0 0 0 0,1 0 0 0 0,0 0 0 0 0,0 0 0 0 0,0 0 0 0 0,0 0 0 0 0,0-1 0 0 0,-1 1 0 0 0,1 0 0 0 0,0 0 0 0 0,0 0 0 0 0,0 0 0 0 0,0 0 0 0 0,-1 0 0 0 0,1 0 0 0 0,-15-2 623 0 0,0 0 1 0 0,-1 0-1 0 0,1 2 0 0 0,-21 1 0 0 0,3 0 707 0 0,-123 9 4668 0 0,-29-4-3615 0 0,45-1-1785 0 0,-257 6-230 0 0,72 0-440 0 0,176-7 38 0 0,90-8 11 0 0,-76-2-53 0 0,58 1-1066 0 0,38 8 373 0 0,24-1-547 0 0,-4-2-4258 0 0,131-4-2915 0 0,-74 3 6932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0:48.29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1698 1 380 0 0,'0'0'2130'0'0,"-3"0"-1602"0"0,-46 18 1537 0 0,38-13-1604 0 0,0-1 0 0 0,0 0 0 0 0,0-1 0 0 0,0 0 0 0 0,0-1 0 0 0,-20 1 0 0 0,-33 3 2068 0 0,-180 12 356 0 0,91-3-1563 0 0,-130 10 1916 0 0,212-21-2600 0 0,-14 3-190 0 0,-125 21-268 0 0,140-14 28 0 0,45-8 361 0 0,1-2 0 0 0,-48 4 0 0 0,-20 2 484 0 0,89-10-1018 0 0,-1 1-11 0 0,-65 10 44 0 0,49-7-49 0 0,20-4-19 0 0,0 0 1 0 0,0 0-1 0 0,0 0 1 0 0,0 0-1 0 0,0 0 0 0 0,0 0 1 0 0,0 0-1 0 0,0 0 0 0 0,0 0 1 0 0,-1 0-1 0 0,1 0 0 0 0,0 0 1 0 0,0 0-1 0 0,0 0 1 0 0,0 0-1 0 0,0 0 0 0 0,0 0 1 0 0,0 0-1 0 0,0 0 0 0 0,0 0 1 0 0,-1 0-1 0 0,1 0 0 0 0,0 0 1 0 0,0 0-1 0 0,0 0 1 0 0,0 0-1 0 0,0 0 0 0 0,0 1 1 0 0,0-1-1 0 0,0 0 0 0 0,0 0 1 0 0,0 0-1 0 0,0 0 0 0 0,-1 0 1 0 0,1 0-1 0 0,0 0 1 0 0,0 0-1 0 0,0 0 0 0 0,0 0 1 0 0,0 0-1 0 0,0 0 0 0 0,0 1 1 0 0,0-1-1 0 0,0 0 0 0 0,0 0 1 0 0,0 0-1 0 0,0 0 1 0 0,0 0-1 0 0,0 0 0 0 0,0 0 1 0 0,0 0-1 0 0,0 1 0 0 0,0-1 1 0 0,0 0-1 0 0,0 0 0 0 0,0 0 1 0 0,0 0-1 0 0,0 0 1 0 0,0 0-1 0 0,0 0 0 0 0,0 0 1 0 0,0 0-1 0 0,0 1 0 0 0,0-1 1 0 0,0 0-1 0 0,0 0 1 0 0,0 0-1 0 0,0 0 0 0 0,0 0 1 0 0,0 0-1 0 0,0 0 0 0 0,0 0 1 0 0,0 1-1 0 0,0-1 1 0 0,0 0-1 0 0,0 0 0 0 0,0 0 1 0 0,0 0-1 0 0,0 0 1 0 0,0 0-1 0 0,0 0 0 0 0,0 0 1 0 0,0 0-1 0 0,0 0 0 0 0,0 1 1 0 0,0-1-1 0 0,0 0 1 0 0,0 0-1 0 0,0 0 0 0 0,0 0 1 0 0,-1 0-1 0 0,1 0 1 0 0,0 0-1 0 0,0 0 0 0 0,0 0 1 0 0,0 0-1 0 0,0 0 0 0 0,0 0 1 0 0,0 0-1 0 0,0 0 1 0 0,0 0-1 0 0,0 0 0 0 0,-1 0 1 0 0,1 0-1 0 0,0 0 1 0 0,0 0-1 0 0,0 0 0 0 0,0 0 1 0 0,0 0-1 0 0,0 0 0 0 0,0 0 1 0 0,0 0-1 0 0,-1 0 1 0 0,1 0-1 0 0,0 0 0 0 0,0 0 1 0 0,0 0-1 0 0,-1 0 2 0 0,0-1-2 0 0,1 1 1 0 0,-1 0-1 0 0,1 0 1 0 0,-1 0-1 0 0,1 0 0 0 0,-1 0 1 0 0,1 0-1 0 0,-1 0 1 0 0,1 0-1 0 0,-1 0 1 0 0,1 0-1 0 0,-1 0 1 0 0,1 0-1 0 0,-1 0 1 0 0,1 0-1 0 0,-1 0 1 0 0,1 0-1 0 0,0 1 1 0 0,-1-1-1 0 0,1 0 1 0 0,-1 0-1 0 0,1 0 1 0 0,-1 1-1 0 0,1-1 0 0 0,0 0 1 0 0,-1 1-1 0 0,1-1 1 0 0,0 0-1 0 0,-1 1 1 0 0,1-1-1 0 0,-1 1 1 0 0,1 0 0 0 0,0-1 0 0 0,-1 0 0 0 0,1 1 1 0 0,0-1-1 0 0,-1 0 0 0 0,1 0 0 0 0,0 1 0 0 0,-1-1 1 0 0,1 0-1 0 0,0 0 0 0 0,-1 0 0 0 0,1 0 0 0 0,0 1 1 0 0,-1-1-1 0 0,1 0 0 0 0,-1 0 0 0 0,1 0 0 0 0,0 0 1 0 0,-1 0-1 0 0,1 0 0 0 0,-1 0 0 0 0,1 0 1 0 0,-1 0-1 0 0,1 0 0 0 0,-1 0 1 0 0,1 0 0 0 0,-1 0 0 0 0,1 0-1 0 0,0 0 1 0 0,-1 0 0 0 0,1 0 0 0 0,-1 0 0 0 0,1 0 0 0 0,0 0 0 0 0,-1 0 0 0 0,1 0 0 0 0,-1 0-1 0 0,1 0 1 0 0,0 1 0 0 0,-1-1 0 0 0,1 0 0 0 0,0 0 0 0 0,-1 0 0 0 0,1 1 0 0 0,0-1 0 0 0,-1 0-1 0 0,1 0 1 0 0,0 1 0 0 0,-1-1 0 0 0,1 1 18 0 0,0-1 1 0 0,0 1-1 0 0,0-1 0 0 0,0 0 0 0 0,0 1 1 0 0,0-1-1 0 0,0 0 0 0 0,0 1 1 0 0,0-1-1 0 0,0 1 0 0 0,0-1 0 0 0,-1 0 1 0 0,1 1-1 0 0,0-1 0 0 0,0 0 0 0 0,0 0 1 0 0,-1 1-1 0 0,1-1 0 0 0,0 0 1 0 0,0 1-1 0 0,-1-1 0 0 0,1 0 0 0 0,0 0 1 0 0,0 1-1 0 0,-1-1 0 0 0,1 0 1 0 0,0 0-1 0 0,-1 0 0 0 0,1 1 0 0 0,0-1 1 0 0,-1 0-1 0 0,1 0 0 0 0,0 0 0 0 0,-1 0 1 0 0,1 0-1 0 0,-1 0 0 0 0,1 0 1 0 0,0 0-1 0 0,-1 0 0 0 0,1 0 0 0 0,0 0 1 0 0,-1 0-1 0 0,0 0 11 0 0,1 0 1 0 0,0 0 0 0 0,-1 0-1 0 0,1 0 1 0 0,0 0-1 0 0,0 0 1 0 0,-1 0-1 0 0,1 0 1 0 0,0 0 0 0 0,-1 0-1 0 0,1 0 1 0 0,0 0-1 0 0,0 0 1 0 0,-1 0-1 0 0,1 0 1 0 0,0 0 0 0 0,0 0-1 0 0,-1 1 1 0 0,1-1-1 0 0,0 0 1 0 0,0 0-1 0 0,-1 0 1 0 0,1 1-1 0 0,0-1 1 0 0,0 0 0 0 0,0 0-1 0 0,-1 0 1 0 0,1 1-1 0 0,0-1 1 0 0,0 0-1 0 0,0 0 1 0 0,0 1 0 0 0,-1-1-1 0 0,1 0 1 0 0,0 0-1 0 0,0 1 1 0 0,0-1-1 0 0,0 0 1 0 0,0 1 0 0 0,0-1-1 0 0,0 1 1 0 0,0-1-6 0 0,0 0 0 0 0,0 1 0 0 0,0-1 0 0 0,0 0 0 0 0,0 1 0 0 0,1-1 0 0 0,-1 0 0 0 0,0 1 0 0 0,0-1 1 0 0,0 0-1 0 0,0 1 0 0 0,1-1 0 0 0,-1 0 0 0 0,0 0 0 0 0,0 1 0 0 0,1-1 0 0 0,-1 0 0 0 0,0 0 0 0 0,1 1 1 0 0,-1-1-1 0 0,0 0 0 0 0,0 0 0 0 0,1 0 0 0 0,-1 0 0 0 0,0 0 0 0 0,1 1 0 0 0,-1-1 0 0 0,0 0 0 0 0,1 0 1 0 0,-1 0-1 0 0,1 0 0 0 0,-1 0 10 0 0,1 0 1 0 0,0 0-1 0 0,-1 0 1 0 0,1 1-1 0 0,-1-1 1 0 0,1 0-1 0 0,-1 0 1 0 0,1 0-1 0 0,-1 1 1 0 0,1-1-1 0 0,-1 0 1 0 0,0 1 0 0 0,1-1-1 0 0,-1 0 1 0 0,1 1-1 0 0,-1-1 1 0 0,0 0-1 0 0,1 1 1 0 0,-1-1-1 0 0,0 1 1 0 0,1-1-1 0 0,-1 1 1 0 0,0-1-1 0 0,0 1 1 0 0,0-1-1 0 0,1 1 1 0 0,-1-1-1 0 0,0 1 1 0 0,0-1-1 0 0,0 1 1 0 0,0-1-1 0 0,0 1 1 0 0,0 0-1 0 0,0 0 33 0 0,0 1 0 0 0,0-1 0 0 0,0 0 0 0 0,0 0 0 0 0,0 1 0 0 0,0-1-1 0 0,0 0 1 0 0,1 0 0 0 0,-1 1 0 0 0,0-1 0 0 0,1 0 0 0 0,-1 0-1 0 0,1 0 1 0 0,-1 0 0 0 0,1 1 0 0 0,0-1 0 0 0,-1 0 0 0 0,1 0-1 0 0,0 0 1 0 0,0 0 0 0 0,0-1 0 0 0,0 1 0 0 0,-1 0 0 0 0,3 1 0 0 0,0 0-26 0 0,-3-1-24 0 0,1-1 0 0 0,-1 0 0 0 0,0 1 0 0 0,1-1 0 0 0,-1 0 0 0 0,0 1 0 0 0,0-1 0 0 0,1 0 0 0 0,-1 1 0 0 0,0-1 0 0 0,0 1 0 0 0,0-1 0 0 0,1 0 0 0 0,-1 1 0 0 0,0-1 0 0 0,0 1 0 0 0,0-1 0 0 0,0 1 0 0 0,0-1 0 0 0,0 1 0 0 0,0-1 0 0 0,0 1-1 0 0,2 6 163 0 0,4-2-85 0 0,-6-5-85 0 0,1 1 0 0 0,0-1 0 0 0,0 1 1 0 0,-1-1-1 0 0,1 1 0 0 0,-1-1 0 0 0,1 1 1 0 0,0 0-1 0 0,-1-1 0 0 0,1 1 1 0 0,-1 0-1 0 0,1-1 0 0 0,-1 1 0 0 0,0 0 1 0 0,1 0-1 0 0,-1-1 0 0 0,0 1 0 0 0,1 0 1 0 0,-1 0-1 0 0,0 0 0 0 0,0 0 1 0 0,0-1-1 0 0,0 3 0 0 0,0-2-2 0 0,0 0 1 0 0,1 0-1 0 0,-1 1 0 0 0,0-1 0 0 0,0 0 1 0 0,1 0-1 0 0,-1 0 0 0 0,1 0 1 0 0,-1 1-1 0 0,1-1 0 0 0,-1 0 0 0 0,1 0 1 0 0,0 0-1 0 0,-1 0 0 0 0,1 0 0 0 0,0 0 1 0 0,1 0-1 0 0,-1 0-2 0 0,0 0-1 0 0,-1 0 1 0 0,1 0-1 0 0,0 0 1 0 0,0 0-1 0 0,-1 0 1 0 0,1 0-1 0 0,-1 0 1 0 0,1 0-1 0 0,-1 0 1 0 0,1 0-1 0 0,-1 1 1 0 0,1-1-1 0 0,-1 0 1 0 0,0 0-1 0 0,0 0 1 0 0,0 2-1 0 0,1-1 3 0 0,-1 1 0 0 0,1-1-1 0 0,-1 0 1 0 0,1 0 0 0 0,0 0 0 0 0,-1 1-1 0 0,1-1 1 0 0,1 0 0 0 0,-1 0 0 0 0,0 0-1 0 0,0 0 1 0 0,1-1 0 0 0,-1 1 0 0 0,1 0-1 0 0,2 2 1 0 0,-2-2-3 0 0,0-1-1 0 0,0 1 0 0 0,-1 0 1 0 0,1 0-1 0 0,-1-1 1 0 0,0 1-1 0 0,0 0 0 0 0,1 0 1 0 0,-1 0-1 0 0,0 1 1 0 0,-1-1-1 0 0,1 0 1 0 0,0 0-1 0 0,-1 0 0 0 0,2 5 1 0 0,-2-5-1 0 0,0 1 0 0 0,1 0 0 0 0,0 0 0 0 0,0 0 0 0 0,-1 0 0 0 0,2-1 1 0 0,-1 1-1 0 0,0-1 0 0 0,1 1 0 0 0,-1-1 0 0 0,1 1 0 0 0,-1-1 0 0 0,5 4 0 0 0,-4-4-1 0 0,0 0 0 0 0,-1 0 0 0 0,1 1 0 0 0,0-1-1 0 0,-1 1 1 0 0,1-1 0 0 0,-1 1 0 0 0,0-1 0 0 0,0 1-1 0 0,0 0 1 0 0,0 0 0 0 0,-1 0 0 0 0,2 4-1 0 0,-2-6 0 0 0,0 1 0 0 0,0-1-1 0 0,0 0 1 0 0,0 0-1 0 0,1 1 1 0 0,-1-1 0 0 0,0 0-1 0 0,1 0 1 0 0,-1 0-1 0 0,1 0 1 0 0,-1 1-1 0 0,1-1 1 0 0,0 0 0 0 0,0 0-1 0 0,-1 0 1 0 0,1 0-1 0 0,1 1 1 0 0,-1-1 2 0 0,0 0-1 0 0,0-1 1 0 0,0 1-1 0 0,-1 0 1 0 0,1 0 0 0 0,0 0-1 0 0,-1 0 1 0 0,1 0-1 0 0,-1 0 1 0 0,1 0 0 0 0,-1 1-1 0 0,1-1 1 0 0,-1 0-1 0 0,0 0 1 0 0,0 0 0 0 0,1 0-1 0 0,-1 2 1 0 0,0 62 639 0 0,0-65-105 0 0,39-14-24302 0 0,-2 11 18912 0 0,-18-1 2625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0:50.6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213 86 64 0 0,'0'-52'4466'0'0,"0"18"6833"0"0,-3 36-10472 0 0,2-2-715 0 0,0 1 0 0 0,0 0-1 0 0,0-1 1 0 0,0 1 0 0 0,0-1 0 0 0,0 1-1 0 0,1 0 1 0 0,-1 0 0 0 0,0 0-1 0 0,0 0 1 0 0,1-1 0 0 0,-1 1 0 0 0,1 0-1 0 0,-1 0 1 0 0,0 0 0 0 0,0 2 0 0 0,-1 25 2860 0 0,3-21-2410 0 0,-1-5-335 0 0,0 1 0 0 0,0 0 0 0 0,0-1-1 0 0,0 1 1 0 0,0 0 0 0 0,-1-1 0 0 0,1 1 0 0 0,-1 0-1 0 0,-1 3 1 0 0,-15 40 1477 0 0,2 0 0 0 0,-10 53 0 0 0,-7-18-1168 0 0,25-53-398 0 0,3-13-59 0 0,0-1 0 0 0,1 1 1 0 0,-1 31-1 0 0,3-40-50 0 0,1 1 0 0 0,-1 0 0 0 0,-1 0 0 0 0,1-1 0 0 0,-4 11 0 0 0,3-11-6 0 0,0 0 0 0 0,0 0 1 0 0,1 0-1 0 0,0 1 0 0 0,0 8 0 0 0,0-11-10 0 0,1 0-1 0 0,0 0 1 0 0,-1-1-1 0 0,0 1 0 0 0,0 0 1 0 0,0-1-1 0 0,0 1 1 0 0,-3 5-1 0 0,2-6-2 0 0,1 1 0 0 0,-1-1 0 0 0,1 1 0 0 0,0-1 0 0 0,0 1 0 0 0,1-1 0 0 0,-1 1 0 0 0,0 5 0 0 0,1 82-747 0 0,-3-91 109 0 0,0-1 89 0 0,0-1 0 0 0,-1 1 1 0 0,1 0-1 0 0,0-1 0 0 0,0 0 1 0 0,-5-4-1 0 0,7 6 297 0 0,0-1 0 0 0,1 1-1 0 0,-1-1 1 0 0,0 0 0 0 0,0 0 0 0 0,1 1-1 0 0,-1-1 1 0 0,1 0 0 0 0,-1 0 0 0 0,1 0-1 0 0,-1 0 1 0 0,1 1 0 0 0,-1-1 0 0 0,1 0-1 0 0,0 0 1 0 0,-1 0 0 0 0,1 0 0 0 0,0 0-1 0 0,0 0 1 0 0,0 0 0 0 0,0 0 0 0 0,0 0-1 0 0,0 0 1 0 0,0 0 0 0 0,0 0 0 0 0,0 0-1 0 0,1 0 1 0 0,-1 0 0 0 0,0 0 0 0 0,0 0-1 0 0,1 0 1 0 0,-1 0 0 0 0,1 0 0 0 0,-1 0-1 0 0,1 0 1 0 0,1-1 0 0 0,9-15-2889 0 0,-6 9 2026 0 0,1-1-1 0 0,0 0 1 0 0,1 1-1 0 0,0 1 1 0 0,0-1-1 0 0,0 1 1 0 0,13-9-1 0 0,-6 7 352 0 0,-6 5 207 0 0,-1-1 0 0 0,0 0 1 0 0,11-10-1 0 0,1-2-598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0:51.16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210 129 140 0 0,'0'-1'68'0'0,"0"0"-1"0"0,0-1 1 0 0,1 1-1 0 0,-1 0 1 0 0,0 0-1 0 0,0-1 1 0 0,1 1-1 0 0,-1 0 1 0 0,1 0-1 0 0,-1 0 1 0 0,1 0-1 0 0,0-1 1 0 0,-1 1-1 0 0,1 0 1 0 0,0 0-1 0 0,0 0 1 0 0,1-1-1 0 0,-1 1 3 0 0,0 1 0 0 0,-1-1 0 0 0,1 0 0 0 0,0 0 0 0 0,0 0 0 0 0,-1 0 0 0 0,1 0 0 0 0,-1 0 0 0 0,1 0 0 0 0,-1 0 0 0 0,1 0 0 0 0,-1-1 0 0 0,0 1 0 0 0,1 0 1 0 0,-1 0-1 0 0,0 0 0 0 0,0-2 0 0 0,0 2-6 0 0,0 0 1 0 0,0 0 0 0 0,0 0 0 0 0,1 0 0 0 0,-1 0-1 0 0,0 1 1 0 0,0-1 0 0 0,0 0 0 0 0,1 0 0 0 0,-1 0 0 0 0,1 0-1 0 0,-1 0 1 0 0,0 1 0 0 0,1-1 0 0 0,0 0 0 0 0,-1 0-1 0 0,1 1 1 0 0,-1-1 0 0 0,1 0 0 0 0,0 1 0 0 0,0-1 0 0 0,0 0 101 0 0,0 0 0 0 0,0 1 0 0 0,0-1 0 0 0,-1 0 0 0 0,1 0 0 0 0,0 1 1 0 0,-1-1-1 0 0,1 0 0 0 0,-1 0 0 0 0,1 0 0 0 0,-1 0 0 0 0,1 0 0 0 0,-1 0 1 0 0,0 0-1 0 0,1 0 0 0 0,-1 0 0 0 0,0 0 0 0 0,0 0 0 0 0,0 0 0 0 0,0 0 1 0 0,0-4 3594 0 0,1 11-2188 0 0,-5 8-301 0 0,-6 0-393 0 0,7-10-668 0 0,0 0 0 0 0,0-1-1 0 0,0 1 1 0 0,0 0 0 0 0,-7 5 0 0 0,-82 51 918 0 0,83-55-1077 0 0,0 1-1 0 0,-15 13 0 0 0,-14 10-6 0 0,3-8-45 0 0,32-16-18 0 0,3-6 19 0 0,1 0 0 0 0,-1 0 1 0 0,0 1-1 0 0,1-1 0 0 0,-1 0 0 0 0,0 1 1 0 0,1-1-1 0 0,-1 0 0 0 0,1 1 0 0 0,-1-1 0 0 0,1 1 1 0 0,-1-1-1 0 0,1 1 0 0 0,-1-1 0 0 0,1 1 1 0 0,0-1-1 0 0,-1 1 0 0 0,2-1 0 0 0,4-4 3 0 0,0-4 4 0 0,-5 7-6 0 0,0 1 1 0 0,0-1-1 0 0,1 0 0 0 0,-1 1 1 0 0,0-1-1 0 0,1 1 1 0 0,-1-1-1 0 0,1 1 0 0 0,2-2 1 0 0,-1 1 12 0 0,-1 0 0 0 0,0 0 0 0 0,0 0 0 0 0,0 0 0 0 0,0-1 1 0 0,-1 1-1 0 0,1 0 0 0 0,-1-1 0 0 0,1 1 0 0 0,0-4 0 0 0,0 3 50 0 0,0-1 0 0 0,0 1-1 0 0,0-1 1 0 0,0 1 0 0 0,6-6-1 0 0,-6 6 38 0 0,1 0-1 0 0,-1-1 1 0 0,1 1-1 0 0,-1 0 1 0 0,0-1 0 0 0,2-5-1 0 0,-2 5 74 0 0,0 0 0 0 0,0 1 1 0 0,0-1-1 0 0,0 0 0 0 0,1 1 0 0 0,4-5 0 0 0,66-66 4535 0 0,-65 62-3704 0 0,-8 11-976 0 0,0 1-1 0 0,0-1 0 0 0,1 1 1 0 0,-1-1-1 0 0,0 1 0 0 0,1-1 1 0 0,-1 1-1 0 0,1-1 0 0 0,-1 1 1 0 0,0 0-1 0 0,1-1 0 0 0,-1 1 1 0 0,1-1-1 0 0,-1 1 1 0 0,1 0-1 0 0,-1-1 0 0 0,1 1 1 0 0,0 0-1 0 0,-1 0 0 0 0,1 0 1 0 0,-1-1-1 0 0,2 1 0 0 0,1-1 282 0 0,-3 2-297 0 0,0-1-1 0 0,0 0 1 0 0,0 1-1 0 0,1-1 1 0 0,-1 1 0 0 0,0-1-1 0 0,0 0 1 0 0,0 1-1 0 0,0-1 1 0 0,0 0-1 0 0,1 1 1 0 0,-1-1 0 0 0,0 0-1 0 0,0 1 1 0 0,1-1-1 0 0,-1 0 1 0 0,0 1 0 0 0,1-1-1 0 0,-1 0 1 0 0,0 0-1 0 0,1 1 1 0 0,-1-1-1 0 0,0 0 1 0 0,1 0 0 0 0,-1 0-1 0 0,0 1 1 0 0,1-1-1 0 0,-1 0 1 0 0,1 0-1 0 0,0 0 1 0 0,-1 0-13 0 0,1 0 1 0 0,-1 0-1 0 0,1 0 0 0 0,-1 1 0 0 0,1-1 1 0 0,-1 0-1 0 0,1 0 0 0 0,-1 1 0 0 0,1-1 1 0 0,-1 0-1 0 0,1 1 0 0 0,-1-1 0 0 0,0 0 1 0 0,1 1-1 0 0,-1-1 0 0 0,0 0 1 0 0,1 1-1 0 0,-1-1 0 0 0,0 1 0 0 0,1-1 1 0 0,-1 1-1 0 0,0-1 0 0 0,0 1 0 0 0,1-1 1 0 0,-1 1-1 0 0,0-1 0 0 0,0 1 0 0 0,0-1 1 0 0,0 1-1 0 0,0-1 0 0 0,0 2 1 0 0,1 1-1 0 0,0 0 0 0 0,0 0 1 0 0,0 0-1 0 0,1 0 1 0 0,-1 0-1 0 0,1 0 0 0 0,0-1 1 0 0,0 1-1 0 0,0 0 1 0 0,0-1-1 0 0,4 4 0 0 0,6 10-130 0 0,-6-8-328 0 0,0-1 1 0 0,0 0-1 0 0,1 0 1 0 0,0 0-1 0 0,0-1 1 0 0,0 0-1 0 0,12 7 1 0 0,15 12-2990 0 0,-26-18 2300 0 0,0-1 0 0 0,1 0 0 0 0,18 9 0 0 0,0 0-1225 0 0,89 39-4820 0 0,-41-22 3389 0 0,-40-16 2548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0:53.7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3189 990 388 0 0,'0'0'1938'0'0,"-4"0"-1296"0"0,-6 0 133 0 0,-1 1-1 0 0,1 1 1 0 0,-1 0 0 0 0,-12 5 0 0 0,7-3-41 0 0,0 0 0 0 0,-20 2-1 0 0,-152 20 595 0 0,74-8-1243 0 0,-208 29-5 0 0,-63-19-73 0 0,7-23-38 0 0,44-15-14 0 0,-423-66 0 0 0,751 75 44 0 0,-216-37-13 0 0,188 30 25 0 0,0-2 0 0 0,1-1 0 0 0,1-2 0 0 0,-46-24 0 0 0,76 36-10 0 0,-16-9 16 0 0,0-1 0 0 0,-32-25 1 0 0,46 32-14 0 0,0 1 0 0 0,1-1 1 0 0,-1 1-1 0 0,1-1 1 0 0,0 0-1 0 0,-1-1 1 0 0,2 1-1 0 0,-1 0 0 0 0,1-1 1 0 0,-1 0-1 0 0,1 1 1 0 0,0-1-1 0 0,1 0 1 0 0,-1 0-1 0 0,1 0 0 0 0,0 0 1 0 0,0-9-1 0 0,1 2 16 0 0,-1 4 25 0 0,1 0 1 0 0,0 0 0 0 0,0 0-1 0 0,1 0 1 0 0,0 0 0 0 0,0 0-1 0 0,1 0 1 0 0,0 0 0 0 0,0 0-1 0 0,1 1 1 0 0,5-10 0 0 0,9-10 150 0 0,-12 16-115 0 0,2 0 1 0 0,0 1 0 0 0,0 0-1 0 0,1 0 1 0 0,0 0 0 0 0,1 1-1 0 0,0 1 1 0 0,12-10-1 0 0,37-22 260 0 0,94-60 805 0 0,52-6 280 0 0,85-30 159 0 0,-234 114-1429 0 0,43-15 95 0 0,210-32 364 0 0,-147 49-463 0 0,0 7-1 0 0,0 7 0 0 0,266 24 1 0 0,-308-4-152 0 0,-1 4-1 0 0,-1 6 1 0 0,124 42 0 0 0,-54 1-45 0 0,-141-48 58 0 0,83 50 0 0 0,-105-51-21 0 0,-1 0 1 0 0,23 22 0 0 0,-41-34 7 0 0,1-1 1 0 0,-1 1 0 0 0,0 0 0 0 0,0 0-1 0 0,-1 0 1 0 0,0 0 0 0 0,0 1 0 0 0,0 0-1 0 0,-1 0 1 0 0,0 0 0 0 0,0 0 0 0 0,-1 1-1 0 0,0-1 1 0 0,0 1 0 0 0,-1-1-1 0 0,0 1 1 0 0,0-1 0 0 0,-1 12 0 0 0,0-1 7 0 0,1-13-9 0 0,-1 0 0 0 0,1 1 0 0 0,-1-1 0 0 0,-1 0 0 0 0,1 0 0 0 0,-1 0 0 0 0,0 0 0 0 0,0 0 0 0 0,0 0 0 0 0,-1 0 0 0 0,1 0 0 0 0,-1 0 0 0 0,-1 0 0 0 0,1-1 0 0 0,-4 6 0 0 0,-19 38-73 0 0,13-36-41 0 0,0-1 0 0 0,-1-1 0 0 0,-27 18-1 0 0,-7 6-415 0 0,34-24 172 0 0,-1 0 0 0 0,1-1-1 0 0,-1-1 1 0 0,-1 0 0 0 0,-15 5 0 0 0,-27 16-1421 0 0,35-18 318 0 0,-36 14 0 0 0,1-2-786 0 0,-150 47-4334 0 0,150-54 5427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05.8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2443 0 792 0 0,'-56'15'2244'0'0,"26"-8"-1739"0"0,-55 21 0 0 0,-87 35-211 0 0,139-53-280 0 0,5-2-1 0 0,-1 0 0 0 0,-37 4 1 0 0,-80 8 157 0 0,65-18 474 0 0,0-3 0 0 0,1-4 0 0 0,-1-4 0 0 0,1-3 0 0 0,-131-37 0 0 0,119 18 619 0 0,70 24-979 0 0,10 4-162 0 0,0-1 0 0 0,-1 1 0 0 0,0 1 0 0 0,1 0 0 0 0,-25 0 0 0 0,16 2-116 0 0,0 1-1 0 0,-1 1 1 0 0,1 0-1 0 0,-28 8 0 0 0,10-1-5 0 0,22-5 7 0 0,1 0 1 0 0,-23 8-1 0 0,20-5-2 0 0,-1 0 0 0 0,1-2 0 0 0,-1 0 0 0 0,-40 3 0 0 0,-82-3 92 0 0,136-5-88 0 0,-199-15 1794 0 0,85 4-600 0 0,83 11-1070 0 0,28 1-118 0 0,0-1 1 0 0,0 0-1 0 0,0-1 1 0 0,-10-1 0 0 0,0-2-1358 0 0,16 4 55 0 0,3 11-8795 0 0,0-1 8670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08.2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1623 6 644 0 0,'9'-2'-883'0'0,"-4"-1"4327"0"0,-15 4 1718 0 0,9-1-5151 0 0,1 0 0 0 0,0 0-1 0 0,0 0 1 0 0,0 0-1 0 0,0 0 1 0 0,0 0 0 0 0,-1 0-1 0 0,1 0 1 0 0,0 0 0 0 0,0 1-1 0 0,0-1 1 0 0,0 0-1 0 0,0 0 1 0 0,0 0 0 0 0,-1 0-1 0 0,1 0 1 0 0,0 0-1 0 0,0 0 1 0 0,0 1 0 0 0,0-1-1 0 0,0 0 1 0 0,0 0-1 0 0,0 0 1 0 0,0 0 0 0 0,0 0-1 0 0,0 1 1 0 0,0-1 0 0 0,0 0-1 0 0,0 0 1 0 0,-1 0-1 0 0,1 0 1 0 0,0 1 0 0 0,0-1-1 0 0,1 0 1 0 0,-1 0-1 0 0,0 0 1 0 0,0 0 0 0 0,0 0-1 0 0,0 1 1 0 0,0-1-1 0 0,0 0 19 0 0,0 0-1 0 0,0 0 1 0 0,0 1-1 0 0,0-1 1 0 0,0 0-1 0 0,0 0 1 0 0,0 0-1 0 0,0 1 1 0 0,0-1-1 0 0,0 0 1 0 0,0 0-1 0 0,0 0 1 0 0,0 0-1 0 0,0 1 1 0 0,0-1-1 0 0,0 0 1 0 0,0 0-1 0 0,0 0 1 0 0,0 0-1 0 0,-1 1 1 0 0,1-1-1 0 0,0 0 1 0 0,0 0-1 0 0,0 0 1 0 0,0 0-1 0 0,0 0 1 0 0,0 1-1 0 0,0-1 1 0 0,-1 0-1 0 0,1 0 1 0 0,0 0-1 0 0,0 0 1 0 0,0 0-1 0 0,0 0 1 0 0,-1 0-1 0 0,1 0 1 0 0,0 0-1 0 0,0 1 1 0 0,0-1-1 0 0,-1 0 1 0 0,-4 1 208 0 0,0 1 0 0 0,1 1 0 0 0,-1-1 0 0 0,0 1 0 0 0,1-1 0 0 0,0 1 0 0 0,-5 4 0 0 0,4-2-154 0 0,0-1 0 0 0,-1-1 1 0 0,1 1-1 0 0,-1-1 0 0 0,0 0 1 0 0,0 0-1 0 0,-9 2 0 0 0,-41 13-26 0 0,25-7-85 0 0,-1-2 0 0 0,-37 6 0 0 0,-160 11-1373 0 0,210-26 1359 0 0,0 0-1 0 0,0-1 1 0 0,0-1-1 0 0,0-1 1 0 0,-19-6-1 0 0,-27-11 101 0 0,-58-14-22 0 0,99 30-37 0 0,5 0-8 0 0,0 0 0 0 0,0 2 1 0 0,-21 0-1 0 0,-49 8-53 0 0,79-4 58 0 0,1 0 0 0 0,0 0 0 0 0,-1 1 0 0 0,1 0 0 0 0,-17 9 0 0 0,-19 6-3 0 0,29-13 18 0 0,-1-2 0 0 0,0 0 1 0 0,0-1-1 0 0,0 0 0 0 0,0-2 0 0 0,0 0 0 0 0,0-1 1 0 0,0 0-1 0 0,-25-6 0 0 0,-50-8-17 0 0,83 13 4 0 0,1 2 1 0 0,-1-1-1 0 0,-12 2 1 0 0,-8 0 0 0 0,21-1-224 0 0,0 1 0 0 0,0 0-1 0 0,0 0 1 0 0,1 1 0 0 0,-12 4 0 0 0,-16 9-3886 0 0,35-14 4026 0 0,0-1 0 0 0,0 0 0 0 0,-1 1 1 0 0,1-1-1 0 0,0 0 0 0 0,-1 1 0 0 0,1-1 0 0 0,0 0 0 0 0,0 1 1 0 0,0-1-1 0 0,0 1 0 0 0,-1-1 0 0 0,1 0 0 0 0,0 1 0 0 0,0-1 1 0 0,0 1-1 0 0,0-1 0 0 0,0 1 0 0 0,0-1 0 0 0,0 0 0 0 0,0 1 1 0 0,0-1-1 0 0,0 1 0 0 0,0-1 0 0 0,0 1 0 0 0,0-1 0 0 0,0 0 1 0 0,1 1-1 0 0,-1-1 0 0 0,0 1 0 0 0,0-1 0 0 0,0 0 0 0 0,1 1 1 0 0,-1-1-1 0 0,0 0 0 0 0,0 1 0 0 0,1-1 0 0 0,-1 1 1 0 0,16 5-1288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14.9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17 36 0 0,'0'0'5265'0'0,"3"0"-5113"0"0,73-6 827 0 0,13 1-764 0 0,-28-1 896 0 0,-10 9-576 0 0,57 10 1 0 0,-95-12-514 0 0,85 20 88 0 0,-91-20-108 0 0,-1 0-2 0 0,0 0-1 0 0,0 1 1 0 0,-1-1 0 0 0,1 1-1 0 0,0 0 1 0 0,6 4 0 0 0,-3-2-3 0 0,-1 0 0 0 0,1 0 0 0 0,12 3 1 0 0,-11-5 2 0 0,-1 1 1 0 0,0 1 0 0 0,12 6-1 0 0,1 5 3 0 0,-17-11-2 0 0,0-1 0 0 0,0 1 0 0 0,0-1 0 0 0,1 0 0 0 0,6 2 0 0 0,38 19-1 0 0,-31-14 0 0 0,0-1 0 0 0,23 7 0 0 0,-18-8 4 0 0,-15-5 0 0 0,1 0 1 0 0,-1-1 0 0 0,1 0-1 0 0,0 0 1 0 0,14 0 0 0 0,23 0 10 0 0,-29-1-2 0 0,1-1-1 0 0,30-2 1 0 0,69-11 14 0 0,45-13 461 0 0,-43 5 714 0 0,-10 5-473 0 0,124 0-1 0 0,-175 15-713 0 0,20 0-14 0 0,107 13 1 0 0,81 20-3 0 0,16 17 60 0 0,-165-34-50 0 0,-105-14 19 0 0,0-1-1 0 0,-1-1 1 0 0,1 0 0 0 0,0 0-1 0 0,-1-2 1 0 0,1 1 0 0 0,19-8-1 0 0,-19 6 101 0 0,63-17 1581 0 0,-5 2-1092 0 0,1 4-1 0 0,0 3 1 0 0,1 2-1 0 0,78 2 1 0 0,2 2 438 0 0,-101 5-795 0 0,-22-1-79 0 0,43 4 1 0 0,-13 2-126 0 0,-30-3-71 0 0,1 2 1 0 0,55 12 0 0 0,48 17 16 0 0,-61-21 4 0 0,-69-10 1 0 0,0 0 1 0 0,1 0-1 0 0,-1-1 1 0 0,0 0-1 0 0,0 0 0 0 0,1 0 1 0 0,-1-1-1 0 0,0 1 1 0 0,0-1-1 0 0,0 0 1 0 0,0 0-1 0 0,8-4 0 0 0,5 0 200 0 0,41-17 1180 0 0,-38 16-777 0 0,17-5 230 0 0,42-5-220 0 0,49 0-448 0 0,-88 11-147 0 0,18 0-102 0 0,-42 5-163 0 0,-6 1-455 0 0,0-1 0 0 0,1-1 1 0 0,-1 1-1 0 0,13-4 0 0 0,-10 3-957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15.75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19 105 640 0 0,'-4'0'204'0'0,"4"0"-156"0"0,-1 0-1 0 0,1 0 1 0 0,-1 0-1 0 0,1 0 1 0 0,-1 1-1 0 0,1-1 1 0 0,-1 0-1 0 0,1 0 1 0 0,0 0-1 0 0,-1 0 1 0 0,1 0-1 0 0,-1 0 1 0 0,1 0-1 0 0,-1-1 1 0 0,1 1-1 0 0,-1 0 1 0 0,1 0-1 0 0,0 0 1 0 0,-1 0-1 0 0,1 0 1 0 0,-1-1 0 0 0,1 1-1 0 0,0 0 1 0 0,-1 0-1 0 0,1-1 1 0 0,0 1-1 0 0,-1 0 1 0 0,1-1-1 0 0,0 1 1 0 0,-1 0-1 0 0,1-1 1 0 0,0 1-1 0 0,0 0 1 0 0,-1-1-1 0 0,1 1 1 0 0,0-1-1 0 0,0 1 1 0 0,0-1-1 0 0,0 1 1 0 0,0 0-1 0 0,-1-1 1 0 0,1 1-1 0 0,0-1 1 0 0,0 1-1 0 0,0-1 1 0 0,0 1-1 0 0,0-1 1 0 0,1 0-7 0 0,-1 1 1 0 0,0-1 0 0 0,0 1-1 0 0,1-1 1 0 0,-1 1-1 0 0,1-1 1 0 0,-1 1-1 0 0,0-1 1 0 0,1 1-1 0 0,-1-1 1 0 0,1 1-1 0 0,-1-1 1 0 0,1 1-1 0 0,-1 0 1 0 0,1-1-1 0 0,-1 1 1 0 0,1 0-1 0 0,0-1 1 0 0,-1 1-1 0 0,1 0 1 0 0,-1 0-1 0 0,1 0 1 0 0,0 0 0 0 0,-1-1-1 0 0,1 1 1 0 0,0 0-1 0 0,0 0 1 0 0,0 0 106 0 0,4-7 777 0 0,-3 3-751 0 0,2 1-41 0 0,1 0 0 0 0,0 1 0 0 0,0-1 0 0 0,0 1 0 0 0,1 0 0 0 0,-1 0 0 0 0,0 1 0 0 0,6-1 0 0 0,53-9 28 0 0,-49 9-79 0 0,28-2 96 0 0,0 2 1 0 0,1 2 0 0 0,65 7 0 0 0,-43-1 120 0 0,104 19 92 0 0,-114-15-350 0 0,60 12-8 0 0,93 12-31 0 0,-195-33 5 0 0,0 0-1 0 0,0-1 1 0 0,0 0-1 0 0,1-1 1 0 0,-1-1 0 0 0,0 0-1 0 0,23-7 1 0 0,-10 2 107 0 0,-17 5 35 0 0,0-1 0 0 0,0 0-1 0 0,0-1 1 0 0,19-9 0 0 0,72-34 1755 0 0,-69 34-1157 0 0,7-8 290 0 0,-27 18-958 0 0,0 0 0 0 0,1 0 0 0 0,-1 2 1 0 0,1-1-1 0 0,-1 1 0 0 0,1 1 0 0 0,17 2 0 0 0,59 4-110 0 0,-34 0-278 0 0,-43-5-93 0 0,1 1 1 0 0,-1 0 0 0 0,14 3-1 0 0,47 10-3841 0 0,-54-9 2713 0 0,1-2-1 0 0,-1-1 0 0 0,25 2 0 0 0,-9 0 419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16.71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86 356 0 0,'3'-22'3930'0'0,"8"13"-2031"0"0,-9 8-1896 0 0,5-10 1939 0 0,1 7-1600 0 0,0 0 0 0 0,1 1 0 0 0,0 0 1 0 0,0 1-1 0 0,0 0 0 0 0,0 0 0 0 0,0 1 0 0 0,13 0 0 0 0,83 4 99 0 0,-73-1-311 0 0,114 5 11 0 0,34 13-54 0 0,-52-3-63 0 0,238 11 3 0 0,-6-30 4 0 0,-314-4 296 0 0,93-23-1 0 0,-57 10 607 0 0,-76 18-892 0 0,23-5 254 0 0,31-3 0 0 0,35 0-124 0 0,58-3-96 0 0,-88 10-49 0 0,23 0-8 0 0,-84 2-17 0 0,259 20-16 0 0,-171 2-6 0 0,4 0-28 0 0,-36-7 70 0 0,74-3-34 0 0,32 3-29 0 0,-68-8 44 0 0,35 7-1 0 0,-101-12-93 0 0,-24-2-410 0 0,0 0 0 0 0,0 1 0 0 0,13 3 0 0 0,-21-3 35 0 0,1 1-1 0 0,0-1 1 0 0,-1 0-1 0 0,0 1 1 0 0,1-1-1 0 0,-1 0 1 0 0,0 1-1 0 0,1-1 1 0 0,-1 1-1 0 0,0-1 1 0 0,0 0-1 0 0,0 1 1 0 0,0-1 0 0 0,-1 1-1 0 0,1-1 1 0 0,0 0-1 0 0,0 1 1 0 0,-1-1-1 0 0,1 0 1 0 0,-1 1-1 0 0,0 0 1 0 0,-15 4-895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28.57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878 60 224 0 0,'0'-17'3632'0'0,"0"-8"1239"0"0,0 8 5126 0 0,0 17-9960 0 0,0 0 0 0 0,0 0-1 0 0,0 0 1 0 0,0 0 0 0 0,0 1 0 0 0,0-1-1 0 0,0 0 1 0 0,1 0 0 0 0,-1 0-1 0 0,0 0 1 0 0,0 0 0 0 0,0 0 0 0 0,0 1-1 0 0,0-1 1 0 0,0 0 0 0 0,0 0-1 0 0,0 0 1 0 0,0 0 0 0 0,0 0-1 0 0,0 1 1 0 0,0-1 0 0 0,0 0 0 0 0,0 0-1 0 0,0 0 1 0 0,0 0 0 0 0,-1 0-1 0 0,1 1 1 0 0,0-1 0 0 0,0 0 0 0 0,0 0-1 0 0,0 0 1 0 0,0 0 0 0 0,0 0-1 0 0,0 0 1 0 0,0 0 0 0 0,0 1-1 0 0,0-1 1 0 0,-1 0 0 0 0,1 0 0 0 0,0 0-1 0 0,0 0 1 0 0,0 0 0 0 0,0 0-1 0 0,0 0 1 0 0,0 0 0 0 0,-1 0-1 0 0,1 0 1 0 0,0 0 0 0 0,0 0 0 0 0,0 0-1 0 0,0 0 1 0 0,0 0 0 0 0,0 0-1 0 0,-1 0 1 0 0,1 0 0 0 0,0 0 0 0 0,0 0-1 0 0,0 0 1 0 0,-79 56 4430 0 0,30-20-3162 0 0,-110 76 931 0 0,56-42-1852 0 0,-172 151-1 0 0,181-147-368 0 0,16-15-934 0 0,43-22-4150 0 0,32-30 831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8:55.60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2139 13 776 0 0,'19'0'5503'0'0,"-19"0"-5388"0"0,0-1-1 0 0,0 1 0 0 0,1 0 0 0 0,-1-1 1 0 0,0 1-1 0 0,0-1 0 0 0,0 1 1 0 0,0 0-1 0 0,0-1 0 0 0,0 1 1 0 0,0-1-1 0 0,0 1 0 0 0,0 0 1 0 0,0-1-1 0 0,0 1 0 0 0,-1-1 1 0 0,1 1-1 0 0,0 0 0 0 0,0-1 0 0 0,0 1 1 0 0,0 0-1 0 0,-1-1 0 0 0,1 1 1 0 0,0 0-1 0 0,0-1 0 0 0,-1 1 1 0 0,1 0-1 0 0,0-1 0 0 0,-1 1 1 0 0,1-1-1 0 0,-6 1 533 0 0,0 0 1 0 0,1 0-1 0 0,-1 0 1 0 0,1 1-1 0 0,-1 0 1 0 0,0 0-1 0 0,-8 3 1 0 0,-18 3-97 0 0,-16 7-44 0 0,-15 2-196 0 0,15-5-200 0 0,-186 37-74 0 0,143-32-135 0 0,-57 4-177 0 0,48-8 21 0 0,15-3 209 0 0,-1-3 0 0 0,0-4 1 0 0,0-4-1 0 0,-124-18 0 0 0,-57-23 2444 0 0,183 36-2043 0 0,-1 2-1 0 0,1 5 1 0 0,-99 11-1 0 0,168-9-359 0 0,0 1-1 0 0,-24 6 0 0 0,32-6-1 0 0,6-3-128 0 0,1 1 1 0 0,-1-1 0 0 0,1 1-1 0 0,0 0 1 0 0,-1-1 0 0 0,1 1-1 0 0,0 0 1 0 0,0-1-1 0 0,-1 1 1 0 0,1 0 0 0 0,0 0-1 0 0,0-1 1 0 0,0 1 0 0 0,0 0-1 0 0,0-1 1 0 0,0 1 0 0 0,0 0-1 0 0,0 0 1 0 0,0-1-1 0 0,0 1 1 0 0,0 0 0 0 0,1 0-1 0 0,-1-1 1 0 0,0 1 0 0 0,0 0-1 0 0,1-1 1 0 0,-1 1-1 0 0,1-1 1 0 0,0 2 0 0 0,27 3-5932 0 0,19-4 1517 0 0,-27-1 2702 0 0,15 0-76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28.90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54 404 0 0,'-2'-2'151'0'0,"0"0"0"0"0,0-1 0 0 0,1 1 0 0 0,-1 0 0 0 0,1-1 0 0 0,-1 1 0 0 0,1-1 0 0 0,0 1 0 0 0,-2-6 0 0 0,1-17 4814 0 0,5 27-3831 0 0,6 3-221 0 0,1 1 1 0 0,-1 0-1 0 0,-1 0 0 0 0,1 1 1 0 0,-1 0-1 0 0,12 14 1 0 0,-4-3 774 0 0,1-1 0 0 0,38 31 0 0 0,-9-9 325 0 0,-4-5-383 0 0,2-2 0 0 0,2-1 0 0 0,85 42 0 0 0,-48-28-681 0 0,121 56-71 0 0,-132-70-813 0 0,88 45-337 0 0,-139-66-487 0 0,-1-1 0 0 0,24 7 0 0 0,-17-6-852 0 0,11 10-8531 0 0,-54-20-3186 0 0,-3-4 11510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29.55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453 0 408 0 0,'0'0'1006'0'0,"-3"0"82"0"0,-30 2 1173 0 0,-61 11 0 0 0,11-1-890 0 0,37-7-917 0 0,-2-1-53 0 0,-81 19 1 0 0,113-18-631 0 0,18-5-138 0 0,-2 0 329 0 0,1 0-1 0 0,-1 0 1 0 0,1 0 0 0 0,-1 0 0 0 0,1 0-1 0 0,-1 0 1 0 0,1 0 0 0 0,-1 0 0 0 0,0 0-1 0 0,1 1 1 0 0,-1-1 0 0 0,1 0 0 0 0,-1 0-1 0 0,1 0 1 0 0,-1 0 0 0 0,0 1 0 0 0,1-1-1 0 0,-1 0 1 0 0,1 0 0 0 0,-1 1 0 0 0,0-1-1 0 0,1 0 1 0 0,-1 0 0 0 0,0 1-1 0 0,0-1 1 0 0,1 1 0 0 0,-1-1 0 0 0,0 1-586 0 0,38 5-917 0 0,16-6 866 0 0,-50 0 3109 0 0,8 13 1108 0 0,-2-5-2120 0 0,22 14 1608 0 0,-16 8-144 0 0,-12-23-2432 0 0,-1-1 0 0 0,1 1 0 0 0,0-1 0 0 0,6 7 0 0 0,-5-6-273 0 0,-1-1 0 0 0,0 1 0 0 0,0 0 0 0 0,-1 0 0 0 0,0 0 0 0 0,3 11 0 0 0,0-2-42 0 0,-5-14-119 0 0,0 1 1 0 0,-1 0 0 0 0,1 0 0 0 0,-1 0-1 0 0,1 0 1 0 0,-1 0 0 0 0,0 3-1 0 0,2 17 26 0 0,0-18-52 0 0,1 2-108 0 0,0 1-1 0 0,-1-1 0 0 0,0 0 0 0 0,-1 1 0 0 0,1 0 1 0 0,-1-1-1 0 0,-1 11 0 0 0,0-15-37 0 0,1 0-1 0 0,-1-1 1 0 0,1 1-1 0 0,-1 0 1 0 0,1 0-1 0 0,0 0 1 0 0,0-1-1 0 0,0 1 1 0 0,0 0-1 0 0,2 2 1 0 0,-2-3-115 0 0,1 0-1 0 0,-1 1 1 0 0,0-1-1 0 0,0 1 1 0 0,0-1-1 0 0,0 1 1 0 0,-1 0-1 0 0,1-1 1 0 0,-1 6-1 0 0,0 5-1540 0 0,-1-10 1246 0 0,1 0-1 0 0,-1 0 1 0 0,1 0 0 0 0,0 0 0 0 0,0 0-1 0 0,0 0 1 0 0,1 0 0 0 0,-1 0 0 0 0,1 0-1 0 0,-1 0 1 0 0,1 0 0 0 0,2 3 0 0 0,2 0-267 0 0,-4-6 597 0 0,0 1 0 0 0,0 0 0 0 0,0 0 0 0 0,-1 0 0 0 0,1 0 0 0 0,0 0 0 0 0,0 0 0 0 0,-1 0 0 0 0,1 0 0 0 0,-1 0 0 0 0,1 0 0 0 0,-1 0 0 0 0,1 0 0 0 0,-1 1 0 0 0,0-1 0 0 0,0 0 0 0 0,1 0 0 0 0,-1 0 0 0 0,0 1 0 0 0,0-1 0 0 0,0 2 0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29.9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516 15 200 0 0,'0'-1'100'0'0,"1"0"-1"0"0,-1 0 1 0 0,1 0-1 0 0,-1 1 1 0 0,1-1-1 0 0,0 0 1 0 0,-1 1-1 0 0,1-1 1 0 0,0 0-1 0 0,0 1 1 0 0,-1-1-1 0 0,1 1 1 0 0,0-1-1 0 0,0 1 1 0 0,0-1-1 0 0,0 1 1 0 0,-1 0-1 0 0,1-1 1 0 0,2 1-1 0 0,-13-1 119 0 0,0 0-1 0 0,0 1 1 0 0,-1 0-1 0 0,1 0 0 0 0,0 1 1 0 0,0 1-1 0 0,-11 2 1 0 0,-21 3-94 0 0,-174 22 59 0 0,92-10-435 0 0,70-8-1585 0 0,51-11 941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30.5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50 196 0 0,'4'-2'387'0'0,"-3"2"-316"0"0,0 0 0 0 0,0 0 0 0 0,-1-1 0 0 0,1 1 0 0 0,0 0 0 0 0,-1-1 0 0 0,1 1 0 0 0,0 0 0 0 0,0-1 0 0 0,-1 1 0 0 0,1-1-1 0 0,-1 0 1 0 0,1 1 0 0 0,0-1 0 0 0,-1 1 0 0 0,1-1 0 0 0,-1 0 0 0 0,0 1 0 0 0,1-1 0 0 0,-1 0 0 0 0,1 0 0 0 0,-1 1 0 0 0,0-1 0 0 0,0 0 0 0 0,1-1 0 0 0,-1 2-26 0 0,0 0 1 0 0,0-1 0 0 0,0 1 0 0 0,0-1-1 0 0,0 1 1 0 0,0-1 0 0 0,0 1 0 0 0,1 0 0 0 0,-1-1-1 0 0,0 1 1 0 0,0 0 0 0 0,0-1 0 0 0,1 1-1 0 0,-1-1 1 0 0,0 1 0 0 0,1 0 0 0 0,-1 0 0 0 0,0-1-1 0 0,0 1 1 0 0,1 0 0 0 0,-1-1 0 0 0,1 1 0 0 0,-1 0-1 0 0,0 0 1 0 0,1 0 0 0 0,-1-1 0 0 0,0 1-1 0 0,1 0 1 0 0,-1 0 0 0 0,1 0 0 0 0,-1 0 0 0 0,0 0-1 0 0,1 0 1 0 0,-1 0 0 0 0,1 0 0 0 0,-1 0-1 0 0,1 0 1 0 0,-1 0 4 0 0,1 0-1 0 0,-1 0 0 0 0,0 0 1 0 0,1 0-1 0 0,-1 0 1 0 0,0 0-1 0 0,0 0 1 0 0,1 0-1 0 0,-1 0 0 0 0,0 0 1 0 0,1 0-1 0 0,-1 0 1 0 0,0 0-1 0 0,0-1 0 0 0,1 1 1 0 0,-1 0-1 0 0,0 0 1 0 0,0 0-1 0 0,1 0 0 0 0,-1 0 1 0 0,0-1-1 0 0,0 1 1 0 0,0 0-1 0 0,1 0 1 0 0,-1 0-1 0 0,0-1 0 0 0,0 1 1 0 0,0 0-1 0 0,0 0 1 0 0,0-1-1 0 0,1 1 0 0 0,-1 0 1 0 0,0-2 975 0 0,4 3-646 0 0,0 0-1 0 0,-1 1 1 0 0,1-1 0 0 0,0 1-1 0 0,-1 0 1 0 0,1 0-1 0 0,-1 0 1 0 0,1 0-1 0 0,3 4 1 0 0,10 5 372 0 0,7 5-101 0 0,0 0-1 0 0,24 22 0 0 0,6 20-570 0 0,-52-52-89 0 0,2-1 56 0 0,-3-5-44 0 0,0 0 0 0 0,-1 0 1 0 0,1-1-1 0 0,0 1 0 0 0,0 0 1 0 0,-1 0-1 0 0,1-1 0 0 0,0 1 1 0 0,-1-1-1 0 0,1 1 0 0 0,0 0 1 0 0,-1-1-1 0 0,1 1 0 0 0,0-1 1 0 0,-1 0-1 0 0,1 1 0 0 0,-1-1 1 0 0,1 1-1 0 0,0-2 0 0 0,1-21 39 0 0,-2 21-37 0 0,0 1 0 0 0,0-1 0 0 0,1 1 1 0 0,-1-1-1 0 0,0 1 0 0 0,1 0 0 0 0,-1-1 0 0 0,1 1 0 0 0,0-1 0 0 0,-1 1 1 0 0,1 0-1 0 0,0 0 0 0 0,0-1 0 0 0,0 1 0 0 0,1-1 0 0 0,4-6 60 0 0,-5 6-52 0 0,1-3 230 0 0,1 0 0 0 0,0 0 1 0 0,0 0-1 0 0,1 0 0 0 0,0 0 0 0 0,-1 1 0 0 0,2-1 0 0 0,-1 1 0 0 0,0 0 0 0 0,1 1 0 0 0,0-1 0 0 0,9-5 1 0 0,-7 6 9 0 0,0-1 1 0 0,0 1 0 0 0,0 1 0 0 0,0-1 0 0 0,0 1 0 0 0,0 0 0 0 0,0 1 0 0 0,1 0 0 0 0,-1 0 0 0 0,1 1 0 0 0,-1 0 0 0 0,1 0 0 0 0,-1 0 0 0 0,1 1-1 0 0,13 4 1 0 0,-6-1-442 0 0,0 1 0 0 0,0 1 0 0 0,-1 1-1 0 0,0 0 1 0 0,0 1 0 0 0,17 13 0 0 0,-22-14-1313 0 0,0 1 1 0 0,-1-1-1 0 0,10 13 1 0 0,-13-14 49 0 0,1 0 0 0 0,0 1 0 0 0,1-2 0 0 0,-1 1 0 0 0,13 7 0 0 0,-16-11 1223 0 0,1-1 0 0 0,0 1 0 0 0,0-1 0 0 0,-1 0 0 0 0,1 0 0 0 0,0 0 0 0 0,0-1 0 0 0,0 0 0 0 0,0 1 0 0 0,0-1 0 0 0,4-1 0 0 0,40-8-200 0 0,-41 6 616 0 0,0-1 0 0 0,-1 0 0 0 0,0 0 0 0 0,0 0 0 0 0,0-1 0 0 0,0 0 0 0 0,-1 0 0 0 0,7-7 0 0 0,-2 2 561 0 0,-8 8-504 0 0,0 1 0 0 0,0-1 0 0 0,0 1 0 0 0,-1-1 0 0 0,1 0 0 0 0,0 0 0 0 0,-1 0 0 0 0,1 0 0 0 0,-1 0 0 0 0,0 0 0 0 0,0 0 0 0 0,0 0 0 0 0,0 0 0 0 0,0-1 0 0 0,0 1 0 0 0,0 0-1 0 0,0-4 1 0 0,-1 6-177 0 0,0 0 0 0 0,0-1 0 0 0,0 1 0 0 0,0-1 0 0 0,0 1 0 0 0,0 0 0 0 0,0-1 0 0 0,1 1 0 0 0,-1 0 0 0 0,0-1 0 0 0,0 1 0 0 0,1 0 0 0 0,-1-1 0 0 0,0 1 0 0 0,0 0 0 0 0,1-1 0 0 0,-1 1 0 0 0,0 0 0 0 0,1 0 0 0 0,-1-1 0 0 0,0 1 0 0 0,1 0 0 0 0,-1 0 0 0 0,0 0 0 0 0,1 0-1 0 0,-1-1 1 0 0,1 1 0 0 0,-1 0 0 0 0,0 0 0 0 0,1 0 0 0 0,-1 0 0 0 0,1 0 0 0 0,0 0 0 0 0,-1 0-3 0 0,0 0-1 0 0,1 0 1 0 0,-1 0 0 0 0,0 0-1 0 0,1 0 1 0 0,-1 0 0 0 0,0 0-1 0 0,1 0 1 0 0,-1 0-1 0 0,1 0 1 0 0,-1-1 0 0 0,0 1-1 0 0,1 0 1 0 0,-1 0 0 0 0,0 0-1 0 0,0 0 1 0 0,1-1-1 0 0,-1 1 1 0 0,0 0 0 0 0,1 0-1 0 0,-1-1 1 0 0,0 1 0 0 0,0 0-1 0 0,0-1 1 0 0,1 1-1 0 0,-1 0 1 0 0,0-1 0 0 0,0 1-1 0 0,0 0 1 0 0,0-1 0 0 0,0 1-1 0 0,1-1 1 0 0,18 1 2474 0 0,-7 3-1870 0 0,0 0 0 0 0,-1 1 0 0 0,1 1 0 0 0,11 5 0 0 0,-20-8-542 0 0,6 4 305 0 0,-1 0-1 0 0,1 0 1 0 0,-1 1 0 0 0,-1 0 0 0 0,1 1 0 0 0,-1-1 0 0 0,0 2 0 0 0,9 15-1 0 0,42 52 783 0 0,-54-70-1165 0 0,0 1 0 0 0,0 0 1 0 0,-1 0-1 0 0,1 0 0 0 0,3 15 0 0 0,8 16 25 0 0,-9-27-70 0 0,-5-9-7 0 0,1 1 1 0 0,-1-1-1 0 0,0 1 0 0 0,0-1 0 0 0,0 1 0 0 0,0-1 0 0 0,-1 1 0 0 0,1-1 0 0 0,-1 1 0 0 0,1 0 0 0 0,-1 0 0 0 0,0 5 0 0 0,0-8-10 0 0,0 1-1 0 0,0 0 0 0 0,0 0 1 0 0,0 0-1 0 0,0 0 0 0 0,0-1 1 0 0,0 1-1 0 0,0 0 0 0 0,0 0 1 0 0,0 0-1 0 0,0-1 0 0 0,-1 1 1 0 0,1 0-1 0 0,0 0 0 0 0,-1 0 1 0 0,1-1-1 0 0,0 1 0 0 0,-1 0 1 0 0,1-1-1 0 0,-1 1 0 0 0,1 0 1 0 0,-1-1-1 0 0,0 1 0 0 0,1-1 1 0 0,-1 1-1 0 0,1-1 0 0 0,-1 1 1 0 0,-1 0-1 0 0,-1-1-67 0 0,0 1 0 0 0,0-1-1 0 0,1 0 1 0 0,-1 0 0 0 0,0 0 0 0 0,0 0 0 0 0,-5-2-1 0 0,-3-1-205 0 0,1-1 0 0 0,-1 0 0 0 0,1 0-1 0 0,0-1 1 0 0,1-1 0 0 0,-1 1 0 0 0,-11-11-1 0 0,11 7 155 0 0,1 0-1 0 0,0 0 0 0 0,0 0 0 0 0,1-1 1 0 0,1-1-1 0 0,-10-17 0 0 0,6 12 94 0 0,7 8 33 0 0,1 0 0 0 0,0 1-1 0 0,0-1 1 0 0,1 0 0 0 0,0-1-1 0 0,0 1 1 0 0,1 0 0 0 0,0 0 0 0 0,1-1-1 0 0,-1 1 1 0 0,2-1 0 0 0,0-9-1 0 0,0-12 24 0 0,-1 27-1 0 0,0 0 0 0 0,1 0 0 0 0,-1 0 0 0 0,1 0 0 0 0,0 0 0 0 0,0 0 0 0 0,0 0 0 0 0,0 0 0 0 0,0 1 0 0 0,1-1 0 0 0,-1 0 0 0 0,1 1 0 0 0,-1-1 0 0 0,1 1 0 0 0,3-3 0 0 0,10-17 251 0 0,-10 12-48 0 0,-5 8-186 0 0,1 1 0 0 0,-1-1 0 0 0,1 1 0 0 0,0 0-1 0 0,-1 0 1 0 0,1-1 0 0 0,0 1 0 0 0,0 0-1 0 0,0 0 1 0 0,0 0 0 0 0,0 0 0 0 0,0 0 0 0 0,0 0-1 0 0,0 0 1 0 0,0 0 0 0 0,0 1 0 0 0,1-1-1 0 0,-1 0 1 0 0,2 0 0 0 0,9-5 243 0 0,0 1 0 0 0,0 0 1 0 0,0 1-1 0 0,19-4 0 0 0,-28 8-246 0 0,0-1 0 0 0,0 1 0 0 0,0 0 0 0 0,0 0 0 0 0,0 0-1 0 0,0 0 1 0 0,0 0 0 0 0,1 0 0 0 0,-1 1 0 0 0,0 0 0 0 0,0-1 0 0 0,0 1 0 0 0,0 1-1 0 0,-1-1 1 0 0,1 0 0 0 0,0 1 0 0 0,0-1 0 0 0,-1 1 0 0 0,1 0 0 0 0,-1 0 0 0 0,1 0-1 0 0,-1 0 1 0 0,0 0 0 0 0,4 5 0 0 0,-4-4-26 0 0,0-1-1 0 0,0 1 0 0 0,0 0 1 0 0,-1 0-1 0 0,1 0 0 0 0,-1 0 1 0 0,0 1-1 0 0,0-1 1 0 0,0 0-1 0 0,0 0 0 0 0,-1 1 1 0 0,1-1-1 0 0,-1 1 1 0 0,0-1-1 0 0,0 0 0 0 0,0 1 1 0 0,0-1-1 0 0,-1 1 1 0 0,1-1-1 0 0,-1 0 0 0 0,-1 4 1 0 0,-3 3-471 0 0,-1 0 0 0 0,0 0 0 0 0,0 0 0 0 0,-1-1 0 0 0,0 0 0 0 0,-1-1 1 0 0,0 1-1 0 0,0-2 0 0 0,-1 1 0 0 0,-13 8 0 0 0,16-12-110 0 0,5-4 442 0 0,0 1 0 0 0,0-1 0 0 0,1 1 0 0 0,-1-1 0 0 0,0 1 0 0 0,0-1 0 0 0,1 1 1 0 0,-1-1-1 0 0,0 1 0 0 0,1 0 0 0 0,-1-1 0 0 0,1 1 0 0 0,-1 0 0 0 0,1 0 0 0 0,-1-1 0 0 0,1 1 1 0 0,-1 0-1 0 0,1 0 0 0 0,0 0 0 0 0,-1-1 0 0 0,1 1 0 0 0,0 0 0 0 0,0 0 0 0 0,0 0 0 0 0,-1 1 1 0 0,2-2 28 0 0,-1 1 1 0 0,0 0 0 0 0,-1-1-1 0 0,1 1 1 0 0,0-1 0 0 0,0 1-1 0 0,0-1 1 0 0,0 1 0 0 0,0-1-1 0 0,0 1 1 0 0,-1-1 0 0 0,1 1-1 0 0,0-1 1 0 0,0 1 0 0 0,-1-1-1 0 0,1 1 1 0 0,0-1 0 0 0,-1 1-1 0 0,1-1 1 0 0,-1 0 0 0 0,1 1-1 0 0,0-1 1 0 0,-1 0 0 0 0,1 1-1 0 0,-1-1 1 0 0,1 0 0 0 0,-1 1-1 0 0,1-1 1 0 0,-1 0 0 0 0,0 0-1 0 0,0 1 9 0 0,1-1 0 0 0,-1 0-1 0 0,1 0 1 0 0,-1 0 0 0 0,1 1 0 0 0,-1-1-1 0 0,1 0 1 0 0,-1 0 0 0 0,1 1 0 0 0,0-1-1 0 0,-1 0 1 0 0,1 1 0 0 0,-1-1 0 0 0,1 0-1 0 0,0 1 1 0 0,0-1 0 0 0,-1 1-1 0 0,1-1 1 0 0,0 0 0 0 0,-1 1 0 0 0,1-1-1 0 0,0 1 1 0 0,0-1 0 0 0,0 1 0 0 0,0-1-1 0 0,0 1 1 0 0,-1-1 0 0 0,1 1 0 0 0,0-1-1 0 0,0 2 1 0 0,0-2 0 0 0,1 1 0 0 0,-1-1-1 0 0,0 0 1 0 0,0 1 0 0 0,0-1 0 0 0,0 0 0 0 0,1 1 0 0 0,-1-1-1 0 0,0 0 1 0 0,0 1 0 0 0,1-1 0 0 0,-1 0 0 0 0,0 0 0 0 0,0 1-1 0 0,1-1 1 0 0,-1 0 0 0 0,0 0 0 0 0,1 0 0 0 0,-1 1 0 0 0,0-1-1 0 0,1 0 1 0 0,-1 0 0 0 0,1 0 0 0 0,-1 0 0 0 0,0 0 0 0 0,1 0-1 0 0,-1 0 1 0 0,0 0 0 0 0,1 0 0 0 0,-1 0 0 0 0,1 0-1 0 0,20 0-2268 0 0,-10 0 1565 0 0,24 0-220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30.85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22 376 0 0,'0'-1'112'0'0,"0"0"-1"0"0,0 1 1 0 0,0-1 0 0 0,0 0-1 0 0,0 0 1 0 0,0 1 0 0 0,0-1-1 0 0,0 0 1 0 0,0 0 0 0 0,0 1-1 0 0,1-1 1 0 0,-1 0 0 0 0,0 1 0 0 0,0-1-1 0 0,1 0 1 0 0,-1 1 0 0 0,0-1-1 0 0,1 1 1 0 0,-1-1 0 0 0,1 0-1 0 0,-1 1 1 0 0,1-1 0 0 0,-1 1-1 0 0,1-1 1 0 0,-1 1 0 0 0,1-1-1 0 0,0 1 1 0 0,-1 0 0 0 0,1-1-1 0 0,-1 1 1 0 0,1 0 0 0 0,0-1-1 0 0,-1 1 1 0 0,1 0 0 0 0,0 0-1 0 0,0 0 1 0 0,0-1 0 0 0,0 1-94 0 0,2-1 1684 0 0,-3 2-1623 0 0,0-1 0 0 0,0 0-1 0 0,0 1 1 0 0,0-1 0 0 0,0 0 0 0 0,0 1 0 0 0,0-1-1 0 0,0 0 1 0 0,0 1 0 0 0,0-1 0 0 0,0 0 0 0 0,0 1 0 0 0,0-1-1 0 0,0 1 1 0 0,0-1 0 0 0,0 0 0 0 0,0 1 0 0 0,0-1-1 0 0,0 0 1 0 0,1 1 0 0 0,-1-1 0 0 0,0 0 0 0 0,0 1 0 0 0,0-1-1 0 0,1 0 1 0 0,-1 0 0 0 0,0 1 0 0 0,0-1 0 0 0,1 0 0 0 0,-1 0-1 0 0,1 1 1 0 0,8 4 421 0 0,-6-4-318 0 0,0 1 1 0 0,0 0 0 0 0,0 0 0 0 0,0 0 0 0 0,0 0 0 0 0,0 1 0 0 0,0-1 0 0 0,2 4 0 0 0,4 0-78 0 0,0 1-1 0 0,0-1 1 0 0,1-1 0 0 0,0 0-1 0 0,0 0 1 0 0,11 2-1 0 0,-7-1-259 0 0,59 16-2371 0 0,-70-22 2425 0 0,0 1 0 0 0,0-1 0 0 0,0 0 0 0 0,0 0 0 0 0,1 0 0 0 0,-1-1 0 0 0,0 1 1 0 0,0-1-1 0 0,0 1 0 0 0,0-1 0 0 0,-1 0 0 0 0,1 0 0 0 0,0 0 0 0 0,0-1 0 0 0,0 1 0 0 0,-1-1 0 0 0,1 1 1 0 0,-1-1-1 0 0,1 0 0 0 0,-1 0 0 0 0,0 0 0 0 0,0 0 0 0 0,0-1 0 0 0,3-3 0 0 0,7-5 314 0 0,-6 6-20 0 0,-5 5-140 0 0,0 0-1 0 0,-1-1 1 0 0,1 1 0 0 0,-1 0-1 0 0,1-1 1 0 0,-1 1 0 0 0,1-1-1 0 0,-1 1 1 0 0,1-1 0 0 0,-1 1-1 0 0,1-1 1 0 0,-1 1 0 0 0,1-1-1 0 0,-1 1 1 0 0,0-1 0 0 0,1 0-1 0 0,-1 1 1 0 0,0-1 0 0 0,0 0-1 0 0,1 1 1 0 0,-1-1 0 0 0,0 0-1 0 0,0 1 1 0 0,0-1 0 0 0,0 0-1 0 0,0 0 1 0 0,0 1 0 0 0,0-1-1 0 0,0-1 1 0 0,0 2-13 0 0,0-1 0 0 0,0 1 0 0 0,0 0-1 0 0,0-1 1 0 0,0 1 0 0 0,1-1 0 0 0,-1 1 0 0 0,0 0-1 0 0,0-1 1 0 0,0 1 0 0 0,1 0 0 0 0,-1-1 0 0 0,0 1 0 0 0,0 0-1 0 0,1-1 1 0 0,-1 1 0 0 0,0 0 0 0 0,0 0 0 0 0,1-1-1 0 0,-1 1 1 0 0,0 0 0 0 0,1 0 0 0 0,-1 0 0 0 0,1 0 0 0 0,-1-1-1 0 0,0 1 1 0 0,1 0 0 0 0,-1 0 0 0 0,0 0 0 0 0,1 0-1 0 0,-1 0 1 0 0,1 0 0 0 0,0 0 0 0 0,-1 0-3 0 0,1 0-1 0 0,-1 0 1 0 0,0 0-1 0 0,1 0 1 0 0,-1 0 0 0 0,0 0-1 0 0,1 0 1 0 0,-1 0 0 0 0,0 0-1 0 0,1-1 1 0 0,-1 1 0 0 0,0 0-1 0 0,1 0 1 0 0,-1 0-1 0 0,0 0 1 0 0,1-1 0 0 0,-1 1-1 0 0,0 0 1 0 0,0 0 0 0 0,1-1-1 0 0,-1 1 1 0 0,0 0 0 0 0,0 0-1 0 0,1-1 1 0 0,-1 1 0 0 0,0 0-1 0 0,0-1 1 0 0,0 1-1 0 0,0 0 1 0 0,1-1 0 0 0,-1-1 1732 0 0,3 3-1687 0 0,-2-1-94 0 0,0 0 1 0 0,-1 0-1 0 0,1 0 0 0 0,0 1 0 0 0,-1-1 0 0 0,1 0 1 0 0,0 0-1 0 0,0 1 0 0 0,-1-1 0 0 0,1 0 0 0 0,0 1 1 0 0,-1-1-1 0 0,1 1 0 0 0,-1-1 0 0 0,1 1 0 0 0,-1-1 1 0 0,1 1-1 0 0,-1-1 0 0 0,1 1 0 0 0,-1 0 0 0 0,1-1 1 0 0,-1 1-1 0 0,0 0 0 0 0,1-1 0 0 0,-1 1 0 0 0,0 0 1 0 0,0-1-1 0 0,1 1 0 0 0,-1 0 0 0 0,0 0 0 0 0,0-1 1 0 0,0 1-1 0 0,0 0 0 0 0,0 0 0 0 0,0 1 0 0 0,0-2-39 0 0,0 1 1 0 0,1 0-1 0 0,-1 0 0 0 0,0-1 0 0 0,0 1 0 0 0,1 0 0 0 0,-1 0 0 0 0,0-1 0 0 0,1 1 0 0 0,-1 0 0 0 0,1-1 0 0 0,-1 1 0 0 0,1-1 0 0 0,-1 1 0 0 0,1-1 0 0 0,0 1 0 0 0,-1-1 0 0 0,1 1 0 0 0,0-1 0 0 0,-1 1 0 0 0,1-1 0 0 0,0 0 0 0 0,-1 1 0 0 0,2-1 0 0 0,1 2-274 0 0,-3-2 279 0 0,0 0 0 0 0,0 1 0 0 0,0-1 0 0 0,1 0 0 0 0,-1 0 0 0 0,0 1 0 0 0,0-1-1 0 0,0 0 1 0 0,0 1 0 0 0,0-1 0 0 0,0 0 0 0 0,0 1 0 0 0,0-1 0 0 0,0 0 0 0 0,0 0 0 0 0,0 1 0 0 0,0-1 0 0 0,0 0 0 0 0,0 1 0 0 0,-1-1 0 0 0,1 0 0 0 0,0 0-1 0 0,0 1 1 0 0,0-1 0 0 0,0 0 0 0 0,0 1 0 0 0,-1-1 0 0 0,1 0 0 0 0,0 0 0 0 0,0 0 0 0 0,0 1 0 0 0,-1-1 0 0 0,1 0 0 0 0,0 0 0 0 0,0 0 0 0 0,-1 1 0 0 0,1-1-1 0 0,0 0 1 0 0,-1 0 0 0 0,-8 6-828 0 0,9-6 793 0 0,-1 0 0 0 0,1 1 0 0 0,0-1 0 0 0,0 0 1 0 0,-1 0-1 0 0,1 1 0 0 0,0-1 0 0 0,0 0 0 0 0,-1 1 0 0 0,1-1 0 0 0,0 0 0 0 0,0 1 0 0 0,0-1 0 0 0,-1 0 0 0 0,1 1 1 0 0,0-1-1 0 0,0 1 0 0 0,0-1 0 0 0,0 0 0 0 0,0 1 0 0 0,0-1 0 0 0,0 1 0 0 0,0-1 0 0 0,0 0 0 0 0,0 1 0 0 0,0-1 0 0 0,0 1 1 0 0,0-1-1 0 0,0 0 0 0 0,0 1 0 0 0,1-1 0 0 0,-1 0 0 0 0,0 1 0 0 0,0-1 0 0 0,0 1 0 0 0,1-1 0 0 0,-1 0 0 0 0,0 0 1 0 0,0 1-1 0 0,1-1 0 0 0,-1 0 0 0 0,0 1 0 0 0,1-1 0 0 0,15 11-1914 0 0,-13-9 1091 0 0,13 3-303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31.22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192 120 672 0 0,'9'-16'527'0'0,"-4"6"-115"0"0,0 1-1 0 0,1 0 0 0 0,0 0 1 0 0,1 0-1 0 0,0 0 0 0 0,0 1 0 0 0,0 1 1 0 0,10-8-1 0 0,-8 8 64 0 0,-7 6-315 0 0,-1 0 0 0 0,0-1 0 0 0,1 1 1 0 0,-1 0-1 0 0,1 0 0 0 0,-1 1 0 0 0,1-1 1 0 0,0 0-1 0 0,-1 0 0 0 0,1 1 0 0 0,2-1 0 0 0,-2 1-45 0 0,0 0-1 0 0,-1 1 0 0 0,1-1 1 0 0,0 1-1 0 0,0-1 0 0 0,-1 1 0 0 0,1 0 1 0 0,0-1-1 0 0,-1 1 0 0 0,1 0 0 0 0,-1 0 1 0 0,1 0-1 0 0,-1 0 0 0 0,0 0 1 0 0,2 2-1 0 0,3 3 302 0 0,-1-1 0 0 0,0 1 1 0 0,0 0-1 0 0,0 0 0 0 0,-1 1 1 0 0,7 12-1 0 0,18 48 1684 0 0,-22-49-1568 0 0,1 8 146 0 0,-1 1 1 0 0,6 43-1 0 0,-6-35-368 0 0,-5 10-35 0 0,-2-36-232 0 0,1 0 1 0 0,-1 1 0 0 0,3 9 0 0 0,2 3-117 0 0,20 81 200 0 0,-21-90-739 0 0,0 0-1 0 0,1 0 0 0 0,1-1 1 0 0,0 1-1 0 0,9 12 1 0 0,-12-10-1345 0 0,-1-7-197 0 0,15-15-5923 0 0,2-8 6770 0 0</inkml:trace>
  <inkml:trace contextRef="#ctx0" brushRef="#br0" timeOffset="1">879 286 108 0 0,'-19'-10'820'0'0,"-39"4"96"0"0,1 6-64 0 0,0 0-228 0 0,-19 0-192 0 0,-20 6-112 0 0,20 4-100 0 0,-1-4-156 0 0,1 4-220 0 0,0 1-292 0 0,19 0-300 0 0,-1 0-156 0 0,20-1-72 0 0,-19 1 40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34.58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2559 822 336 0 0,'-4'-1'303'0'0,"3"1"-246"0"0,1 0 0 0 0,-1 0 0 0 0,1 0 0 0 0,-1 0 0 0 0,0 0 0 0 0,1 0 0 0 0,-1 0 0 0 0,0 0 0 0 0,1-1 0 0 0,-1 1 0 0 0,1 0 0 0 0,-1 0 0 0 0,1-1 0 0 0,-1 1 0 0 0,1 0 0 0 0,-1-1 0 0 0,1 1 0 0 0,-1 0 0 0 0,1-1 0 0 0,-1 1 0 0 0,1-1 0 0 0,-1 1 0 0 0,1-1 0 0 0,0 1 0 0 0,-1-1 0 0 0,1 1 0 0 0,0-1 0 0 0,0 1 0 0 0,-1-1 0 0 0,1-1 0 0 0,-3 1 127 0 0,1 0 0 0 0,-1-1 0 0 0,1 1 0 0 0,-1 0 0 0 0,0 0 0 0 0,0 1 0 0 0,1-1 0 0 0,-6 0 0 0 0,2 0 120 0 0,-20-5 204 0 0,-1 1 1 0 0,0 2-1 0 0,-39-1 1 0 0,-89 6-179 0 0,128-1-213 0 0,-281 19 277 0 0,136-7-278 0 0,-115 9-32 0 0,-101 7-39 0 0,-3-28 30 0 0,367-2-69 0 0,-32-1 7 0 0,0-3-1 0 0,0-2 1 0 0,-57-15-1 0 0,70 10-2 0 0,22 8 0 0 0,0-2-1 0 0,0 0 1 0 0,0-2-1 0 0,1 0 1 0 0,-21-12-1 0 0,25 9 5 0 0,-1 0 0 0 0,-23-23 0 0 0,34 28-11 0 0,0 0 1 0 0,1-1-1 0 0,0 0 1 0 0,0 0-1 0 0,1 0 0 0 0,0 0 1 0 0,0-1-1 0 0,-4-12 1 0 0,3 8-4 0 0,3 7 0 0 0,0 1 1 0 0,0-1-1 0 0,1 1 1 0 0,0-1-1 0 0,0 0 1 0 0,0 1-1 0 0,0-10 1 0 0,0-1 1 0 0,1 9-1 0 0,0-1 1 0 0,0 1-1 0 0,0-1 1 0 0,1 1-1 0 0,2-10 1 0 0,1 1 0 0 0,0 3-1 0 0,0 0 0 0 0,0 1 0 0 0,1-1 0 0 0,9-14 0 0 0,-10 19-3 0 0,0-1 0 0 0,-1 0 0 0 0,5-13 0 0 0,-6 12-1 0 0,1 1 1 0 0,1 0 0 0 0,6-12-1 0 0,1 3 33 0 0,1 0-1 0 0,0 1 0 0 0,1 0 0 0 0,1 2 0 0 0,0-1 1 0 0,1 1-1 0 0,1 1 0 0 0,0 1 0 0 0,1 0 0 0 0,0 2 1 0 0,1-1-1 0 0,0 2 0 0 0,37-14 0 0 0,40-4 215 0 0,1 3 0 0 0,124-14 0 0 0,199 1 188 0 0,-390 34-394 0 0,292-8 126 0 0,312 38-150 0 0,-576-21-16 0 0,268 42-10 0 0,-240-29 9 0 0,78 20-4 0 0,44 30-30 0 0,-146-47 18 0 0,-42-16 20 0 0,0 1-1 0 0,-1 0 0 0 0,0 1 0 0 0,18 12 1 0 0,2 3 6 0 0,-23-13 4 0 0,1 0-1 0 0,14 12 0 0 0,-4-1-14 0 0,-15-12 4 0 0,0 0 0 0 0,0 1-1 0 0,-1 0 1 0 0,13 16 0 0 0,-22-23 1 0 0,0 0-1 0 0,0 0 1 0 0,0 0 0 0 0,0 0-1 0 0,-1 0 1 0 0,0 0 0 0 0,1 1-1 0 0,-1-1 1 0 0,0 0 0 0 0,-1 0-1 0 0,0 5 1 0 0,0 5 12 0 0,1-11-7 0 0,0 1 0 0 0,-1-1-1 0 0,0 0 1 0 0,1 0 0 0 0,-1 1 0 0 0,0-1 0 0 0,0 0-1 0 0,0 0 1 0 0,-1 0 0 0 0,1 0 0 0 0,0 0-1 0 0,-1 0 1 0 0,1-1 0 0 0,-1 1 0 0 0,-2 2-1 0 0,-34 27 154 0 0,19-17-34 0 0,12-8-85 0 0,-1-1 1 0 0,0 0 0 0 0,0 0 0 0 0,0-1 0 0 0,-1 0 0 0 0,-10 3 0 0 0,-32 16 123 0 0,31-12-120 0 0,-1-2 0 0 0,-36 11 0 0 0,-13 5 7 0 0,15-4-17 0 0,-71 18 1 0 0,110-35-29 0 0,-109 27-615 0 0,-170 21 0 0 0,-135-18-6380 0 0,370-33 5718 0 0,3-1 199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35.95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0 215 200 0 0,'0'0'5941'0'0,"3"0"-5823"0"0,452-36 2285 0 0,-191 8-1641 0 0,293-21-443 0 0,-528 47-336 0 0,269-12-287 0 0,-266 9-581 0 0,-29 5 443 0 0,-18-1-538 0 0,11-4 510 0 0,1 0 44 0 0,-86-38-873 0 0,70 33 1455 0 0,19 10-146 0 0,0 0-1 0 0,0 0 0 0 0,-1 0 0 0 0,1 0 0 0 0,0 0 0 0 0,0 0 1 0 0,0 0-1 0 0,-1 0 0 0 0,1 0 0 0 0,0-1 0 0 0,0 1 0 0 0,0 0 1 0 0,0 0-1 0 0,0 0 0 0 0,-1 0 0 0 0,1 0 0 0 0,0 0 0 0 0,0-1 1 0 0,0 1-1 0 0,0 0 0 0 0,0 0 0 0 0,0 0 0 0 0,0 0 0 0 0,0 0 1 0 0,-1-1-1 0 0,1 1 0 0 0,0 0 0 0 0,0 0 0 0 0,0 0 0 0 0,0-1 1 0 0,0 1-1 0 0,0 0 0 0 0,0 0 0 0 0,0 0 0 0 0,0 0 0 0 0,0-1 1 0 0,0 1-1 0 0,0 0 0 0 0,0 0 0 0 0,0-1 0 0 0,1 1-3 0 0,-1 0-1 0 0,0 0 1 0 0,0 0-1 0 0,0 0 1 0 0,0-1-1 0 0,0 1 1 0 0,0 0 0 0 0,0 0-1 0 0,0 0 1 0 0,0 0-1 0 0,0 0 1 0 0,0-1-1 0 0,0 1 1 0 0,0 0-1 0 0,0 0 1 0 0,0 0-1 0 0,0 0 1 0 0,-1-1-1 0 0,1 1 1 0 0,0 0 0 0 0,0 0-1 0 0,0 0 1 0 0,0 0-1 0 0,0 0 1 0 0,0 0-1 0 0,0-1 1 0 0,0 1-1 0 0,0 0 1 0 0,-1 0-1 0 0,1 0 1 0 0,0 0-1 0 0,0 0 1 0 0,0 0-1 0 0,0 0 1 0 0,0 0 0 0 0,-1 0-1 0 0,1 0 1 0 0,0-1-1 0 0,0 1 1 0 0,0 0-1 0 0,-3 0 86 0 0,2 0-72 0 0,1 0 0 0 0,-1 0 0 0 0,1 0-1 0 0,-1 0 1 0 0,1 0 0 0 0,-1 0-1 0 0,1 0 1 0 0,-1 0 0 0 0,1 0-1 0 0,-1 0 1 0 0,0 0 0 0 0,1 0 0 0 0,-1 0-1 0 0,1-1 1 0 0,-1 1 0 0 0,1 0-1 0 0,-1 0 1 0 0,1-1 0 0 0,0 1-1 0 0,-1 0 1 0 0,1-1 0 0 0,-1 1-1 0 0,1-1 1 0 0,0 1 0 0 0,-1-2 978 0 0,4 3-1015 0 0,2 1 11 0 0,0 0 1 0 0,0 1 0 0 0,0 0 0 0 0,-1-1-1 0 0,1 2 1 0 0,-1-1 0 0 0,0 0-1 0 0,0 1 1 0 0,0 0 0 0 0,0 0 0 0 0,5 8-1 0 0,7 9 7 0 0,14 27 1 0 0,-26-40-2 0 0,-3-7 1 0 0,-1 0 1 0 0,1 0-1 0 0,-1 0 1 0 0,0 1-1 0 0,1-1 1 0 0,-1 0-1 0 0,0 0 1 0 0,0 1-1 0 0,0-1 1 0 0,1 0-1 0 0,-2 0 1 0 0,1 1-1 0 0,0-1 1 0 0,0 0-1 0 0,0 1 1 0 0,0-1-1 0 0,-1 0 1 0 0,1 0-1 0 0,-1 0 0 0 0,1 1 1 0 0,-1-1-1 0 0,1 0 1 0 0,-1 0-1 0 0,0 0 1 0 0,1 0-1 0 0,-1 0 1 0 0,-2 2-1 0 0,2-2 1 0 0,0 1 0 0 0,0-1 0 0 0,0 1 0 0 0,0-1-1 0 0,0 1 1 0 0,0 0 0 0 0,1-1 0 0 0,-1 1 0 0 0,1 0-1 0 0,-1 0 1 0 0,0 3 0 0 0,1-4 0 0 0,-1 1 0 0 0,1 0 0 0 0,-1 0 0 0 0,1-1-1 0 0,-1 1 1 0 0,0-1 0 0 0,1 1 0 0 0,-1 0 0 0 0,0-1 0 0 0,0 0 0 0 0,0 1 0 0 0,-1-1 0 0 0,1 1 0 0 0,0-1 0 0 0,0 0-1 0 0,-1 0 1 0 0,1 0 0 0 0,-1 0 0 0 0,1 0 0 0 0,-1 0 0 0 0,1 0 0 0 0,-1-1 0 0 0,-1 2 0 0 0,-44 14 13 0 0,45-15-15 0 0,-52 14-1455 0 0,51-14 439 0 0,3 4-2749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37.19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74 604 0 0,'-1'-39'15051'0'0,"5"41"-13623"0"0,9 8-993 0 0,-10 13 304 0 0,-3-15-497 0 0,0-4-142 0 0,-1-1 0 0 0,1 0 0 0 0,0 1 0 0 0,1-1 1 0 0,-1 0-1 0 0,1 0 0 0 0,-1 1 0 0 0,2 3 0 0 0,1-1 29 0 0,0 0 0 0 0,-1 1 0 0 0,0-1 1 0 0,0 1-1 0 0,-1 0 0 0 0,1 0 0 0 0,-2 0 0 0 0,1-1 1 0 0,-1 10-1 0 0,0-12-96 0 0,1 0 0 0 0,-1 0 0 0 0,1 0 0 0 0,0 0 0 0 0,0-1 0 0 0,0 1 0 0 0,4 6 0 0 0,-4-6-17 0 0,1 0-1 0 0,-1-1 1 0 0,1 1 0 0 0,-1 0-1 0 0,0 0 1 0 0,-1 0 0 0 0,1 7-1 0 0,-1 149 159 0 0,0-159-44 0 0,0-1-97 0 0,1-1 1 0 0,-1 1-1 0 0,0-1 1 0 0,0 1-1 0 0,0 0 1 0 0,0-1-1 0 0,0 1 1 0 0,0-1-1 0 0,0 1 1 0 0,0 0-1 0 0,0-1 1 0 0,0 1-1 0 0,0-1 1 0 0,0 1-1 0 0,0-1 1 0 0,0 1-1 0 0,-1 0 1 0 0,1-1 0 0 0,0 1-1 0 0,0 0 1 0 0,0-1-1 0 0,-1 1 1 0 0,1-1-1 0 0,0 1 1 0 0,0 0-1 0 0,-1-1 1 0 0,1 1-1 0 0,-1-1 1 0 0,-3-3 170 0 0,0 0 0 0 0,0-1 0 0 0,1 0 0 0 0,0 1 1 0 0,-1-1-1 0 0,2-1 0 0 0,-4-6 0 0 0,-18-28 852 0 0,21 36-946 0 0,1 0 0 0 0,0 0-1 0 0,0 0 1 0 0,0 0 0 0 0,0-1 0 0 0,0 1 0 0 0,1 0 0 0 0,0-1 0 0 0,0 1 0 0 0,-1-9 0 0 0,2-50 1165 0 0,1 32-753 0 0,-1 26-444 0 0,1 0 0 0 0,0 0 1 0 0,0 0-1 0 0,0 0 0 0 0,1 0 0 0 0,-1 0 0 0 0,1 1 1 0 0,1-1-1 0 0,-1 1 0 0 0,0-1 0 0 0,1 1 1 0 0,4-5-1 0 0,1-2 56 0 0,1 1 1 0 0,0 0-1 0 0,15-12 1 0 0,-15 15-112 0 0,0 1 0 0 0,1 0 1 0 0,-1 0-1 0 0,1 1 1 0 0,0 0-1 0 0,0 1 0 0 0,1 0 1 0 0,-1 0-1 0 0,1 1 0 0 0,0 1 1 0 0,0 0-1 0 0,0 0 0 0 0,0 1 1 0 0,0 1-1 0 0,0 0 1 0 0,1 0-1 0 0,-1 1 0 0 0,0 0 1 0 0,0 1-1 0 0,0 1 0 0 0,16 5 1 0 0,-20-3-43 0 0,-1 0 1 0 0,0 0 0 0 0,-1 1-1 0 0,1 0 1 0 0,-1 0 0 0 0,0 1-1 0 0,-1-1 1 0 0,6 12-1 0 0,-9-17 14 0 0,0 1-1 0 0,-1-1 0 0 0,1 1 0 0 0,-1 0 0 0 0,1-1 1 0 0,-1 1-1 0 0,0 0 0 0 0,0-1 0 0 0,0 1 0 0 0,0 0 1 0 0,0 0-1 0 0,0 2 0 0 0,-1-2-3 0 0,1-1-1 0 0,0 1 1 0 0,0 0-1 0 0,0-1 1 0 0,0 1-1 0 0,0 0 1 0 0,0-1 0 0 0,1 1-1 0 0,-1 0 1 0 0,1-1-1 0 0,-1 1 1 0 0,2 2-1 0 0,1 1-23 0 0,-1-2-40 0 0,-1-1 0 0 0,1 1 0 0 0,-1-1 1 0 0,0 1-1 0 0,0 0 0 0 0,0-1 0 0 0,0 1 0 0 0,0 0 0 0 0,0 0 0 0 0,-1 0 1 0 0,0 0-1 0 0,1-1 0 0 0,-1 6 0 0 0,0-6-9 0 0,0-1 0 0 0,0 1 0 0 0,0-1 0 0 0,1 1 0 0 0,-1-1 0 0 0,0 0 0 0 0,1 1 0 0 0,-1-1 0 0 0,1 1 0 0 0,0-1 0 0 0,-1 0 0 0 0,1 1 0 0 0,0-1 0 0 0,0 0 0 0 0,2 2 0 0 0,3 5-462 0 0,1 5-621 0 0,-6-10 706 0 0,1 1-1 0 0,0 0 1 0 0,0-1-1 0 0,1 0 1 0 0,-1 1-1 0 0,1-1 1 0 0,-1 0 0 0 0,1 0-1 0 0,0 0 1 0 0,0-1-1 0 0,5 4 1 0 0,9 6-1760 0 0,-14-10 1887 0 0,0 0-1 0 0,0 1 0 0 0,0-1 1 0 0,1-1-1 0 0,-1 1 0 0 0,0 0 1 0 0,1-1-1 0 0,-1 0 0 0 0,1 0 1 0 0,3 1-1 0 0,22 3-761 0 0,-20-2 952 0 0,0-2 0 0 0,1 0 0 0 0,-1 0 0 0 0,0 0 0 0 0,15-2 0 0 0,-24 1 141 0 0,26-2-13 0 0,-1 0 1 0 0,0-2 0 0 0,0-1 0 0 0,-1-1-1 0 0,35-13 1 0 0,-47 15 28 0 0,-1-2 0 0 0,1 0-1 0 0,-1 0 1 0 0,-1-1 0 0 0,1 0 0 0 0,-1-1-1 0 0,12-12 1 0 0,-8 7 15 0 0,15-15 30 0 0,-28 26-57 0 0,1 0 0 0 0,-1 0 0 0 0,1 0 1 0 0,-1 0-1 0 0,0 0 0 0 0,0 0 0 0 0,0 0 0 0 0,0 0 0 0 0,0 0 0 0 0,-1-1 1 0 0,1 1-1 0 0,-1 0 0 0 0,1-4 0 0 0,-1-75 984 0 0,0 81-981 0 0,0-1 0 0 0,-1 1 0 0 0,1 0 0 0 0,0-1 0 0 0,-1 1 0 0 0,1-1 0 0 0,0 1 1 0 0,-1 0-1 0 0,1-1 0 0 0,-1 1 0 0 0,1 0 0 0 0,0 0 0 0 0,-1-1 0 0 0,1 1 0 0 0,-1 0 0 0 0,1 0 0 0 0,-1 0 0 0 0,1-1 0 0 0,-1 1 0 0 0,1 0 1 0 0,-1 0-1 0 0,1 0 0 0 0,-1 0 0 0 0,1 0 0 0 0,-1 0 0 0 0,1 0 0 0 0,-1 0 0 0 0,1 0 0 0 0,-1 0 0 0 0,1 0 0 0 0,-2 1 0 0 0,1-1 11 0 0,-5 5-6 0 0,-29 13-28 0 0,25-14 21 0 0,0 1-1 0 0,1 0 0 0 0,-1 1 1 0 0,1 0-1 0 0,0 1 0 0 0,1-1 1 0 0,-1 2-1 0 0,-13 14 0 0 0,8-5 5 0 0,8-10-5 0 0,0 1 0 0 0,0-1 0 0 0,0 1 0 0 0,1 0 0 0 0,-6 11 0 0 0,7-5 1 0 0,3-10-3 0 0,0 0 0 0 0,-1-1 0 0 0,1 1 0 0 0,-1 0 0 0 0,0 0 0 0 0,0-1 0 0 0,-5 7 0 0 0,4-7-9 0 0,1 1 0 0 0,0 0 0 0 0,0 0 0 0 0,0 0 1 0 0,0 0-1 0 0,0 0 0 0 0,1 0 0 0 0,-1 1 1 0 0,1-1-1 0 0,1 0 0 0 0,-1 1 0 0 0,0-1 0 0 0,1 1 1 0 0,0-1-1 0 0,0 1 0 0 0,0-1 0 0 0,1 1 1 0 0,0-1-1 0 0,-1 0 0 0 0,3 6 0 0 0,0-5-203 0 0,-1 0-1 0 0,1 0 0 0 0,0 0 1 0 0,0 0-1 0 0,1-1 1 0 0,0 1-1 0 0,-1-1 0 0 0,1 0 1 0 0,1 0-1 0 0,-1-1 1 0 0,0 1-1 0 0,8 3 0 0 0,-2-2-230 0 0,0 0-1 0 0,0-1 0 0 0,0-1 1 0 0,0 1-1 0 0,0-2 0 0 0,1 1 1 0 0,-1-2-1 0 0,1 1 0 0 0,0-1 1 0 0,-1-1-1 0 0,1 0 0 0 0,0 0 1 0 0,12-3-1 0 0,13-4-619 0 0,0-1 1 0 0,54-21 0 0 0,-63 19 553 0 0,27-6-121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37.5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172 69 356 0 0,'27'-24'979'0'0,"-18"15"19"0"0,0 0-1 0 0,19-12 1 0 0,-24 15 1181 0 0,-5 10-1743 0 0,1-2-424 0 0,-1-1 0 0 0,-1 1 0 0 0,1-1 0 0 0,0 1 0 0 0,0-1 0 0 0,-1 1 0 0 0,1-1 0 0 0,0 0 0 0 0,-1 0 0 0 0,1 1 0 0 0,-1-1 0 0 0,0 0 0 0 0,1-1 0 0 0,-1 1 0 0 0,0 0 0 0 0,-2 0 0 0 0,-8 6 12 0 0,-4 6-5 0 0,0 2 0 0 0,-28 31 1 0 0,27-18-30 0 0,16-25-13 0 0,-1 1 0 0 0,1-1-1 0 0,-1 0 1 0 0,0 0 0 0 0,0 0-1 0 0,-1 0 1 0 0,1 0 0 0 0,-4 3-1 0 0,-48 42-2527 0 0,48-43 1374 0 0,5-4 1079 0 0,1-1 0 0 0,-1 1 0 0 0,0-1-1 0 0,1 1 1 0 0,-1-1 0 0 0,0 1 0 0 0,0-1 0 0 0,1 1-1 0 0,-1-1 1 0 0,0 0 0 0 0,0 1 0 0 0,0-1 0 0 0,1 0-1 0 0,-1 0 1 0 0,0 0 0 0 0,0 1 0 0 0,0-1 0 0 0,0 0 0 0 0,0 0-1 0 0,0 0 1 0 0,1 0 0 0 0,-3-1 0 0 0,-13 1-873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8:56.28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1432 30 548 0 0,'0'0'9534'0'0,"-3"0"-8596"0"0,-35 2 417 0 0,0 2 1 0 0,-43 10 0 0 0,-29 3-764 0 0,34-6-469 0 0,-52 4-87 0 0,-12-4-115 0 0,98-9 26 0 0,-1-2 0 0 0,1-2-1 0 0,-1-2 1 0 0,1-1-1 0 0,-45-13 1 0 0,6-8 238 0 0,55 16-73 0 0,-1 2 0 0 0,1 0 0 0 0,-1 2 0 0 0,-37-4-1 0 0,22 7-88 0 0,15 0-50 0 0,-1 1 0 0 0,0 1 0 0 0,-38 5 0 0 0,56-2-703 0 0,0 0 0 0 0,0 1 0 0 0,0 1 0 0 0,1-1 0 0 0,-15 9 0 0 0,24-12 646 0 0,0 0 0 0 0,-1 0 0 0 0,1 0-1 0 0,0 1 1 0 0,0-1 0 0 0,0 0 0 0 0,-1 0 0 0 0,1 0-1 0 0,0 1 1 0 0,0-1 0 0 0,0 0 0 0 0,-1 0-1 0 0,1 1 1 0 0,0-1 0 0 0,0 0 0 0 0,0 1-1 0 0,0-1 1 0 0,0 0 0 0 0,0 0 0 0 0,0 1-1 0 0,0-1 1 0 0,0 0 0 0 0,0 1 0 0 0,0-1-1 0 0,0 0 1 0 0,0 0 0 0 0,0 1 0 0 0,0-1 0 0 0,0 0-1 0 0,0 1 1 0 0,0-1 0 0 0,0 0 0 0 0,0 1-1 0 0,0-1 1 0 0,0 0 0 0 0,0 0 0 0 0,1 1-1 0 0,-1-1 1 0 0,0 0 0 0 0,0 0 0 0 0,0 1-1 0 0,1-1 1 0 0,-1 0 0 0 0,0 0 0 0 0,0 0 0 0 0,0 1-1 0 0,1-1 1 0 0,-1 0 0 0 0,0 0 0 0 0,1 0-1 0 0,-1 0 1 0 0,0 0 0 0 0,0 0 0 0 0,1 1-1 0 0,13 6-1564 0 0,-4-3 503 0 0,1 0-1 0 0,20 3 1 0 0,-26-6 900 0 0,34 6-1137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37.9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0 360 496 0 0,'42'-47'5329'0'0,"-37"44"-4671"0"0,-4 2-580 0 0,-1 1-1 0 0,1 0 0 0 0,0 0 1 0 0,-1 0-1 0 0,1-1 1 0 0,-1 1-1 0 0,1 0 0 0 0,-1-1 1 0 0,0 1-1 0 0,1 0 1 0 0,-1-1-1 0 0,1 1 1 0 0,-1-1-1 0 0,1 1 0 0 0,-1-1 1 0 0,0 1-1 0 0,1 0 1 0 0,-1-1-1 0 0,0 0 0 0 0,0 1 1 0 0,1-1-1 0 0,-1 1 1 0 0,0-1-1 0 0,0 1 0 0 0,0-1 1 0 0,0 1-1 0 0,0-1 1 0 0,0 0-1 0 0,0 1-8 0 0,0-1-1 0 0,1 1 1 0 0,-1 0 0 0 0,0-1-1 0 0,0 1 1 0 0,0 0 0 0 0,0 0-1 0 0,0-1 1 0 0,0 1 0 0 0,0 0-1 0 0,1 0 1 0 0,-1-1 0 0 0,0 1-1 0 0,0 0 1 0 0,0 0 0 0 0,1-1 0 0 0,-1 1-1 0 0,0 0 1 0 0,0 0 0 0 0,1 0-1 0 0,-1 0 1 0 0,0-1 0 0 0,0 1-1 0 0,1 0 1 0 0,-1 0 0 0 0,0 0-1 0 0,0 0 1 0 0,1 0 0 0 0,-1 0-1 0 0,0 0 1 0 0,1 0 0 0 0,-1 0-1 0 0,0 0 1 0 0,1 0 0 0 0,17 1 1833 0 0,14 9-1123 0 0,58 37-711 0 0,-28-13-111 0 0,-41-23-250 0 0,0 1 0 0 0,36 28 0 0 0,-22-17-1482 0 0,0-3 1 0 0,58 25-1 0 0,-65-32 401 0 0,-19-9 922 0 0,0-1-1 0 0,0 0 1 0 0,0-1 0 0 0,1 0 0 0 0,-1 0 0 0 0,1-1 0 0 0,0 0 0 0 0,-1-1 0 0 0,1 0 0 0 0,10-2 0 0 0,15-2-556 0 0</inkml:trace>
  <inkml:trace contextRef="#ctx0" brushRef="#br0" timeOffset="1">916 87 692 0 0,'8'-10'665'0'0,"1"0"0"0"0,0 1-1 0 0,1 0 1 0 0,12-10 0 0 0,-7 7 230 0 0,-8 0 709 0 0,5 8-971 0 0,-8 3-141 0 0,-4 3-415 0 0,-1-1 0 0 0,1 1 0 0 0,0 0 0 0 0,0 0 0 0 0,-1-1 0 0 0,1 1 1 0 0,-1 0-1 0 0,1-1 0 0 0,-1 1 0 0 0,0 0 0 0 0,1-1 0 0 0,-1 1 0 0 0,0-1 0 0 0,-2 2 0 0 0,2-1-53 0 0,0-1 1 0 0,0 1-1 0 0,0-1 0 0 0,0 1 0 0 0,0 0 1 0 0,1-1-1 0 0,-1 1 0 0 0,0 0 1 0 0,1 0-1 0 0,-1-1 0 0 0,1 1 0 0 0,0 0 1 0 0,0 0-1 0 0,0 2 0 0 0,1 34 425 0 0,0-24-297 0 0,-1 1 1 0 0,0 0-1 0 0,-1-1 1 0 0,-4 24 0 0 0,0-20-76 0 0,3-11-58 0 0,0 0-1 0 0,0 0 1 0 0,0 0 0 0 0,1 1-1 0 0,0-1 1 0 0,1 1 0 0 0,-1-1-1 0 0,1 0 1 0 0,1 1 0 0 0,2 12-1 0 0,2 0-8 0 0,-2-14-9 0 0,-1 1-1 0 0,-1-1 0 0 0,1 1 1 0 0,-1 0-1 0 0,1 10 0 0 0,-2-12-15 0 0,0 0 0 0 0,1-1 0 0 0,-1 1 0 0 0,1 0 1 0 0,1 0-1 0 0,-1-1 0 0 0,1 1 0 0 0,0-1 0 0 0,0 0 0 0 0,0 1 0 0 0,4 5 0 0 0,9 21-390 0 0,-12-23 129 0 0,-1 0 1 0 0,1-1 0 0 0,1 0 0 0 0,-1 0 0 0 0,1 0-1 0 0,0 0 1 0 0,1 0 0 0 0,9 10 0 0 0,-10-11-63 0 0,0-2 1 0 0,0 1 0 0 0,1 0 0 0 0,0-1-1 0 0,0 0 1 0 0,0 0 0 0 0,0 0-1 0 0,1-1 1 0 0,-1 0 0 0 0,1 0-1 0 0,0 0 1 0 0,0-1 0 0 0,0 0 0 0 0,0 0-1 0 0,0 0 1 0 0,1-1 0 0 0,-1 0-1 0 0,11 1 1 0 0,2-2-683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38.3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593 16 212 0 0,'0'-5'976'0'0,"-20"0"64"0"0,1-1-20 0 0,-19 6-304 0 0,-19 0-256 0 0,19 0-180 0 0,-19 6-112 0 0,-20-6-68 0 0,20 5-32 0 0,0-5-24 0 0,-1 5-72 0 0,20-5-132 0 0,0 6-216 0 0,0-1-264 0 0,38 1-2304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38.65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 65 776 0 0,'0'-49'7598'0'0,"0"48"-7551"0"0,0 1-1 0 0,0 0 0 0 0,0-1 1 0 0,0 1-1 0 0,0-1 1 0 0,0 1-1 0 0,0 0 0 0 0,1-1 1 0 0,-1 1-1 0 0,0-1 1 0 0,0 1-1 0 0,0 0 1 0 0,1-1-1 0 0,-1 1 0 0 0,0 0 1 0 0,0-1-1 0 0,1 1 1 0 0,-1 0-1 0 0,0 0 1 0 0,0-1-1 0 0,1 1 0 0 0,-1 0 1 0 0,0 0-1 0 0,1-1 1 0 0,-1 1-1 0 0,1 0 1 0 0,-1 0-1 0 0,0 0 0 0 0,1 0 1 0 0,-1 0-1 0 0,0-1 1 0 0,1 1-1 0 0,-1 0 0 0 0,1 0 1 0 0,-1 0-1 0 0,0 0 1 0 0,1 0-1 0 0,0 0 1 0 0,-1 0 51 0 0,0 1 0 0 0,1-1 0 0 0,-1 0 0 0 0,0 0 0 0 0,0 0 0 0 0,1 0 0 0 0,-1-1 0 0 0,0 1 0 0 0,1 0 0 0 0,-1 0 0 0 0,0 0 0 0 0,1 0 0 0 0,-1 0 0 0 0,0 0 0 0 0,0 0 0 0 0,1 0 0 0 0,-1-1 0 0 0,0 1 0 0 0,0 0 0 0 0,1 0 0 0 0,-1 0 0 0 0,0 0 0 0 0,0-1 0 0 0,0 1 0 0 0,1 0 0 0 0,-1 0 0 0 0,0-1 0 0 0,0 1 0 0 0,0 0 0 0 0,0 0 0 0 0,1-1 0 0 0,-1 1 0 0 0,0 0 0 0 0,0-1 0 0 0,0 1 0 0 0,-16 1 458 0 0,15 2-541 0 0,0 0 1 0 0,0 0-1 0 0,1-1 0 0 0,-1 1 1 0 0,1 0-1 0 0,-1 0 1 0 0,1 0-1 0 0,0 0 1 0 0,0 0-1 0 0,0-1 0 0 0,2 6 1 0 0,-2 0-10 0 0,0-5-6 0 0,0 1-1 0 0,0-1 1 0 0,0 1 0 0 0,-1-1-1 0 0,1 0 1 0 0,-1 1 0 0 0,0-1-1 0 0,0 0 1 0 0,0 0 0 0 0,-1 1-1 0 0,1-1 1 0 0,-3 3 0 0 0,0 2-3 0 0,3-5 1 0 0,0-1 1 0 0,1 0 0 0 0,-1 0-1 0 0,1 1 1 0 0,-1-1-1 0 0,1 0 1 0 0,0 1 0 0 0,0-1-1 0 0,0 0 1 0 0,0 0 0 0 0,0 1-1 0 0,1-1 1 0 0,-1 0-1 0 0,1 1 1 0 0,-1-1 0 0 0,1 0-1 0 0,0 0 1 0 0,0 0 0 0 0,0 1-1 0 0,0-1 1 0 0,2 2-1 0 0,-2-1 1 0 0,1 0-1 0 0,-1 0 1 0 0,0 0-1 0 0,1 0 0 0 0,-2 0 1 0 0,1 1-1 0 0,0-1 1 0 0,0 4-1 0 0,-2 8-9 0 0,1-12 9 0 0,-1 0 0 0 0,1 0 0 0 0,0-1 1 0 0,0 1-1 0 0,0 0 0 0 0,0 0 0 0 0,0 0 1 0 0,1-1-1 0 0,-1 1 0 0 0,1 0 0 0 0,0 0 1 0 0,1 2-1 0 0,30 35-30 0 0,-27-33 16 0 0,-4-5-7 0 0,0 0 0 0 0,0-1 0 0 0,0 1 0 0 0,1-1 0 0 0,-1 0 0 0 0,0 1 0 0 0,1-1 0 0 0,-1 0 0 0 0,1 0 0 0 0,-1 0 0 0 0,1 0 0 0 0,2 1 0 0 0,-1-1-49 0 0,-2 0 55 0 0,0-1 1 0 0,-1 0-1 0 0,1 0 1 0 0,0 0-1 0 0,-1 0 1 0 0,1 0-1 0 0,0 1 1 0 0,-1-1-1 0 0,1 0 1 0 0,-1 1-1 0 0,1-1 1 0 0,-1 0-1 0 0,1 1 1 0 0,0-1-1 0 0,-1 1 1 0 0,0-1-1 0 0,1 1 1 0 0,-1-1-1 0 0,1 1 1 0 0,-1-1-1 0 0,1 1 1 0 0,-1 0-1 0 0,19 0-433 0 0,-12-2 427 0 0,0-1 0 0 0,0 0 0 0 0,0 0 1 0 0,-1-1-1 0 0,1 0 0 0 0,-1 0 0 0 0,11-8 0 0 0,-7 6 19 0 0,34-27 33 0 0,-35 27-25 0 0,-3 2-1 0 0,0 0 0 0 0,-1-1 0 0 0,1 1 0 0 0,-1-1 0 0 0,0 0 0 0 0,7-8 0 0 0,-4 5-3 0 0,-1-1 1 0 0,1 2-1 0 0,1-1 1 0 0,-1 1-1 0 0,15-8 1 0 0,10-7-7 0 0,-16 7 6 0 0,-14 12 0 0 0,-1 0 0 0 0,1-1 1 0 0,0 1-1 0 0,-1 0 0 0 0,1 0 1 0 0,0 1-1 0 0,0-1 0 0 0,0 1 1 0 0,0-1-1 0 0,1 1 0 0 0,-1 0 1 0 0,0 0-1 0 0,1 0 0 0 0,-1 1 1 0 0,0-1-1 0 0,1 1 0 0 0,3 0 1 0 0,-1 0-2 0 0,0 0 1 0 0,0 0-1 0 0,0 0 1 0 0,0 1 0 0 0,1 0-1 0 0,-1 0 1 0 0,-1 1 0 0 0,1 0-1 0 0,0 0 1 0 0,10 5 0 0 0,23 11-27 0 0,-31-16 19 0 0,-1 1-1 0 0,0 1 1 0 0,0-1-1 0 0,0 1 1 0 0,0 0-1 0 0,7 6 1 0 0,9 10-43 0 0,46 28 0 0 0,-54-42 68 0 0,-11-5-10 0 0,-1-1 19 0 0,0 0 4 0 0,-1-1-24 0 0,0 1 1 0 0,0-1-1 0 0,0 0 0 0 0,0 0 0 0 0,-1 1 1 0 0,1-1-1 0 0,0 0 0 0 0,0 0 0 0 0,-1-1 1 0 0,1 1-1 0 0,-1 0 0 0 0,1 0 0 0 0,-1-1 1 0 0,0 1-1 0 0,1-1 0 0 0,-1 1 0 0 0,0-1 1 0 0,0 0-1 0 0,0 0 0 0 0,0 1 0 0 0,0-1 0 0 0,-1 0 1 0 0,1 0-1 0 0,0-3 0 0 0,0 2-2 0 0,-1 0 1 0 0,1 1-1 0 0,0-1 0 0 0,-1 1 1 0 0,1-1-1 0 0,0 1 0 0 0,1-1 0 0 0,-1 1 1 0 0,0 0-1 0 0,1 0 0 0 0,2-4 1 0 0,4-5 11 0 0,-3 3-12 0 0,-4 7-5 0 0,0 0 1 0 0,0-1 0 0 0,0 1 0 0 0,0 0 0 0 0,0 0 0 0 0,0-1 0 0 0,-1 1 0 0 0,1 0-1 0 0,-1-1 1 0 0,1 1 0 0 0,-1-1 0 0 0,1 1 0 0 0,-1-1 0 0 0,0 1 0 0 0,0-2 0 0 0,0 1-1 0 0,1 1 0 0 0,-1 0 0 0 0,0 0 0 0 0,0 0 0 0 0,0 0 1 0 0,1 0-1 0 0,-1 0 0 0 0,0-1 0 0 0,1 1 0 0 0,-1 0 0 0 0,1 0 1 0 0,0 0-1 0 0,-1 0 0 0 0,1 0 0 0 0,0 1 0 0 0,-1-1 0 0 0,1 0 1 0 0,0 0-1 0 0,1-1 0 0 0,3-3-11 0 0,-2 1-134 0 0,-1 1 1 0 0,1-1 0 0 0,-1 1-1 0 0,1 0 1 0 0,0 0-1 0 0,0 0 1 0 0,0 1-1 0 0,1-1 1 0 0,-1 1 0 0 0,1-1-1 0 0,-1 1 1 0 0,1 0-1 0 0,0 1 1 0 0,-1-1-1 0 0,1 1 1 0 0,6-2 0 0 0,2 0-918 0 0,-1 0 1 0 0,1 1 0 0 0,0 1 0 0 0,14-1-1 0 0,53 7-2802 0 0,-40-4 2830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39.01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117 1 252 0 0,'9'0'571'0'0,"1"0"1"0"0,-1 0-1 0 0,0 1 1 0 0,1 0-1 0 0,-1 1 1 0 0,0 0-1 0 0,0 0 1 0 0,12 6-1 0 0,-10-4-229 0 0,-9-4-293 0 0,-1 0 1 0 0,0 1-1 0 0,1-1 1 0 0,-1 0-1 0 0,0 1 1 0 0,0-1-1 0 0,1 1 1 0 0,-1 0-1 0 0,0-1 1 0 0,0 1-1 0 0,0 0 1 0 0,0 0-1 0 0,0-1 1 0 0,0 1-1 0 0,0 0 1 0 0,0 0-1 0 0,0 0 1 0 0,0 0-1 0 0,0 0 1 0 0,-1 1-1 0 0,1-1 1 0 0,0 0-1 0 0,-1 0 1 0 0,1 0-1 0 0,-1 1 1 0 0,1-1-1 0 0,-1 0 1 0 0,0 1-1 0 0,0-1 1 0 0,1 0-1 0 0,-1 1 1 0 0,0-1-1 0 0,0 0 1 0 0,0 3-1 0 0,0 6 128 0 0,0-8-154 0 0,0 0 0 0 0,1 0 1 0 0,-1 0-1 0 0,0 0 0 0 0,0 0 0 0 0,0 0 0 0 0,-1 0 0 0 0,1 0 0 0 0,0 0 0 0 0,-1 0 0 0 0,1 0 0 0 0,-1 0 0 0 0,0 0 0 0 0,0 0 0 0 0,0 0 0 0 0,0 0 0 0 0,0 0 0 0 0,0-1 0 0 0,0 1 0 0 0,0 0 0 0 0,-1-1 0 0 0,1 1 0 0 0,-1-1 0 0 0,1 0 0 0 0,-3 2 0 0 0,-3 3 19 0 0,1-2-10 0 0,-1 1-1 0 0,1 0 1 0 0,-1-1 0 0 0,0 0 0 0 0,0-1 0 0 0,0 0 0 0 0,0 0 0 0 0,-1 0 0 0 0,1-1 0 0 0,-15 3 0 0 0,13-5 246 0 0,-1 0 0 0 0,1 0-1 0 0,-1 0 1 0 0,1-1 0 0 0,-12-3 0 0 0,16 3-54 0 0,0-1 1 0 0,1 1-1 0 0,-1-1 1 0 0,0 0 0 0 0,1 0-1 0 0,-1 0 1 0 0,1-1-1 0 0,0 1 1 0 0,0-1 0 0 0,0 0-1 0 0,-6-6 1 0 0,9 6-179 0 0,0 1-1 0 0,0-1 1 0 0,0 1 0 0 0,1-1-1 0 0,-1 1 1 0 0,1-1 0 0 0,0 0 0 0 0,-1 1-1 0 0,1-1 1 0 0,1 0 0 0 0,-1 1-1 0 0,1-5 1 0 0,-1-3 19 0 0,1 9-88 0 0,-1 0 0 0 0,0 0 0 0 0,1 0 1 0 0,-1 0-1 0 0,0 0 0 0 0,1 1 0 0 0,-1-1 1 0 0,1 0-1 0 0,-1 0 0 0 0,1 1 1 0 0,-1-1-1 0 0,1 0 0 0 0,0 1 0 0 0,-1-1 1 0 0,1 1-1 0 0,0-1 0 0 0,0 0 0 0 0,-1 1 1 0 0,1 0-1 0 0,0-1 0 0 0,0 1 0 0 0,1-1 1 0 0,22-6-988 0 0,-9 6-200 0 0,0 0-1 0 0,0 1 1 0 0,0 1 0 0 0,0 0 0 0 0,0 1 0 0 0,0 0-1 0 0,0 2 1 0 0,20 6 0 0 0,0 0 76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39.3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1 162 896 0 0,'9'-5'593'0'0,"23"-16"2547"0"0,0 10-929 0 0,-13 5 43 0 0,-16 6-1866 0 0,-3 1-369 0 0,0 1-1 0 0,0-1 1 0 0,0 0 0 0 0,1 0-1 0 0,-1 0 1 0 0,0 1 0 0 0,0-1-1 0 0,1 0 1 0 0,-1 0 0 0 0,1 0-1 0 0,-1 0 1 0 0,1 0 0 0 0,0 0-1 0 0,-1 0 1 0 0,1 0 0 0 0,0 0-1 0 0,0 0 1 0 0,1 1-1 0 0,-1-1-22 0 0,0 0-1 0 0,-1 0 1 0 0,1-1-1 0 0,0 1 1 0 0,-1 0-1 0 0,1 0 1 0 0,0 0-1 0 0,-1 0 1 0 0,1 0-1 0 0,-1 0 1 0 0,1 0-1 0 0,-1 0 1 0 0,0 0-1 0 0,1 0 1 0 0,-1 0-1 0 0,0 0 1 0 0,0 1-1 0 0,0 0 1 0 0,0 63-1708 0 0,0-67 1717 0 0,1 0 0 0 0,-1 1-1 0 0,1-1 1 0 0,-1 0-1 0 0,1 1 1 0 0,0-1 0 0 0,0 1-1 0 0,0-1 1 0 0,0 1-1 0 0,0-1 1 0 0,0 1 0 0 0,1-2-1 0 0,9-13 123 0 0,15-38 504 0 0,18-34 576 0 0,-41 75-1155 0 0,1 3-189 0 0,0 7 10 0 0,-3 2 85 0 0,0 1 0 0 0,-1 0 0 0 0,1-1 0 0 0,0 1 0 0 0,-1-1 1 0 0,1 1-1 0 0,0 0 0 0 0,-1-1 0 0 0,1 0 0 0 0,-1 1 0 0 0,1-1 0 0 0,-1 1 1 0 0,1-1-1 0 0,-1 0 0 0 0,1 1 0 0 0,-1-1 0 0 0,0 0 0 0 0,1 1 0 0 0,-1-1 1 0 0,0 0-1 0 0,1-1 0 0 0,-1 2 5 0 0,0 0-1 0 0,0 0 1 0 0,0-1 0 0 0,0 1 0 0 0,0 0-1 0 0,0 0 1 0 0,0-1 0 0 0,0 1 0 0 0,0 0 0 0 0,0 0-1 0 0,0 0 1 0 0,0-1 0 0 0,1 1 0 0 0,-1 0-1 0 0,0 0 1 0 0,0 0 0 0 0,0-1 0 0 0,0 1 0 0 0,1 0-1 0 0,-1 0 1 0 0,0 0 0 0 0,0 0 0 0 0,0-1-1 0 0,1 1 1 0 0,-1 0 0 0 0,0 0 0 0 0,0 0-1 0 0,0 0 1 0 0,1 0 0 0 0,-1 0 0 0 0,0 0 0 0 0,0 0-1 0 0,1 0 1 0 0,-1 0 0 0 0,0-1 0 0 0,0 1-1 0 0,1 0 1 0 0,-1 1 0 0 0,0-1 0 0 0,0 0 0 0 0,1 0-1 0 0,-1 0 1 0 0,0 0 0 0 0,0 0 0 0 0,1 0-1 0 0,17 6-1962 0 0,-3-1 522 0 0,17 1 18 0 0,-10 4 160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39.71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212 731 736 0 0,'0'-1'55'0'0,"0"0"-1"0"0,0 1 1 0 0,0-1 0 0 0,0 0-1 0 0,0 1 1 0 0,1-1 0 0 0,-1 0-1 0 0,0 0 1 0 0,0 1 0 0 0,0-1-1 0 0,1 0 1 0 0,-1 1 0 0 0,0-1-1 0 0,1 1 1 0 0,-1-1 0 0 0,1 1-1 0 0,-1-1 1 0 0,0 0 0 0 0,1 1-1 0 0,-1-1 1 0 0,1 1 0 0 0,0 0-1 0 0,-1-1 1 0 0,1 1-1 0 0,-1-1 1 0 0,2 1 0 0 0,-2-1-2 0 0,1 1 0 0 0,0 0 0 0 0,-1-1 0 0 0,1 1 0 0 0,-1-1 0 0 0,1 1 0 0 0,-1-1 0 0 0,1 1 1 0 0,-1-1-1 0 0,1 1 0 0 0,-1-1 0 0 0,1 1 0 0 0,-1-1 0 0 0,0 1 0 0 0,1-1 0 0 0,-1 0 0 0 0,0 1 0 0 0,1-1 0 0 0,-1 0 0 0 0,0 1 1 0 0,0-1-1 0 0,0 0 0 0 0,0 1 0 0 0,0-1 0 0 0,0 0 0 0 0,0 0 0 0 0,0-1 92 0 0,0 0 1 0 0,0 0-1 0 0,0 0 0 0 0,0 1 0 0 0,-1-1 1 0 0,1 0-1 0 0,-1 0 0 0 0,1 1 1 0 0,-1-1-1 0 0,0 0 0 0 0,1 1 0 0 0,-1-1 1 0 0,0 0-1 0 0,0 1 0 0 0,0-1 1 0 0,0 1-1 0 0,-1 0 0 0 0,1-1 0 0 0,0 1 1 0 0,-1 0-1 0 0,-1-1 0 0 0,0 0 17 0 0,0 0-1 0 0,0 0 0 0 0,-1 1 1 0 0,1 0-1 0 0,-1-1 1 0 0,1 1-1 0 0,-1 1 0 0 0,1-1 1 0 0,-1 0-1 0 0,-4 1 1 0 0,0-1-65 0 0,0 1 0 0 0,0 1 0 0 0,0-1 0 0 0,0 2 0 0 0,0-1 0 0 0,0 1 0 0 0,1 0 0 0 0,-1 0 0 0 0,-13 7 1 0 0,13-4-94 0 0,0 0 1 0 0,1 0-1 0 0,0 1 1 0 0,0 0-1 0 0,-6 7 1 0 0,10-10-9 0 0,1 0 1 0 0,-1 0 0 0 0,1 0-1 0 0,0 0 1 0 0,0 0 0 0 0,0 1-1 0 0,0-1 1 0 0,0 1-1 0 0,1-1 1 0 0,-1 1 0 0 0,1 0-1 0 0,0 0 1 0 0,-1 7 0 0 0,2 5-75 0 0,-1-11 19 0 0,1 0-1 0 0,0-1 0 0 0,0 1 0 0 0,0 0 0 0 0,0 0 1 0 0,1-1-1 0 0,0 1 0 0 0,1 5 0 0 0,0-5-83 0 0,1 0-1 0 0,-1-1 1 0 0,0 1-1 0 0,1-1 1 0 0,0 0 0 0 0,0 1-1 0 0,0-1 1 0 0,1-1-1 0 0,6 8 1 0 0,1-3-133 0 0,-9-6 140 0 0,0 0 1 0 0,0 0 0 0 0,1-1-1 0 0,-1 1 1 0 0,1 0-1 0 0,0-1 1 0 0,3 2 0 0 0,-5-3 113 0 0,0 1 1 0 0,0-1-1 0 0,0 0 1 0 0,0 0-1 0 0,0 0 1 0 0,1 0-1 0 0,-1 0 1 0 0,0 0-1 0 0,0-1 0 0 0,0 1 1 0 0,0 0-1 0 0,0 0 1 0 0,0-1-1 0 0,0 1 1 0 0,0-1-1 0 0,0 1 1 0 0,0-1-1 0 0,0 1 1 0 0,0-1-1 0 0,0 1 1 0 0,-1-1-1 0 0,1 0 1 0 0,0 0-1 0 0,0 1 1 0 0,-1-1-1 0 0,2-1 1 0 0,8-7-26 0 0,-7 6 43 0 0,0 1-1 0 0,0 0 0 0 0,0-1 0 0 0,-1 0 0 0 0,1 0 1 0 0,2-3-1 0 0,17-43 159 0 0,-16 37 0 0 0,-1 0 0 0 0,0-1 0 0 0,0 1 0 0 0,-1-1 0 0 0,4-25 0 0 0,-6 26-14 0 0,5-26 312 0 0,8-32 357 0 0,-5 29 188 0 0,10-85 1 0 0,-15 86-493 0 0,-2-26 408 0 0,-3 48-379 0 0,4-32 0 0 0,1 14 418 0 0,2 0 0 0 0,2 0-1 0 0,20-56 1 0 0,-27 88-849 0 0,-1 0 0 0 0,-1 0 0 0 0,1 0-1 0 0,-1-1 1 0 0,0 1 0 0 0,0 0 0 0 0,0-5 0 0 0,0 1 68 0 0,0 6-109 0 0,-1 2-61 0 0,1 0-1 0 0,0 1 1 0 0,0-1 0 0 0,0 0 0 0 0,0 1 0 0 0,0-1-1 0 0,0 1 1 0 0,0-1 0 0 0,0 0 0 0 0,0 1-1 0 0,0-1 1 0 0,0 0 0 0 0,0 1 0 0 0,0-1-1 0 0,0 0 1 0 0,0 1 0 0 0,0-1 0 0 0,0 0 0 0 0,0 1-1 0 0,1-1 1 0 0,-1 0 0 0 0,0 1 0 0 0,0-1-1 0 0,0 0 1 0 0,1 1 0 0 0,-1-1 0 0 0,0 0-1 0 0,0 0 1 0 0,1 1 0 0 0,-1-1 0 0 0,0 0-1 0 0,1 0 1 0 0,1 3-3 0 0,-1-1 0 0 0,1 0 0 0 0,0 0 1 0 0,-1 1-1 0 0,0-1 0 0 0,1 1 0 0 0,-1-1 0 0 0,0 1 0 0 0,0-1 0 0 0,0 1 0 0 0,-1 0 0 0 0,1-1 0 0 0,-1 1 0 0 0,1 0 0 0 0,-1 0 0 0 0,0 0 0 0 0,0-1 0 0 0,0 1 1 0 0,-1 4-1 0 0,0 3 0 0 0,0-1 0 0 0,0 1 0 0 0,-6 17 0 0 0,5-17 1 0 0,-1 0 0 0 0,2 0-1 0 0,-1 1 1 0 0,1 9 0 0 0,1 339 2 0 0,1-327-319 0 0,2-1 0 0 0,12 51 1 0 0,-12-66-3 0 0,5 10-1194 0 0,1 0 0 0 0,1 0-1 0 0,25 44 1 0 0,-24-48 106 0 0,-7-15 894 0 0,0 0-1 0 0,0-1 1 0 0,1 1 0 0 0,0-1 0 0 0,0 0 0 0 0,0 0 0 0 0,9 7 0 0 0,16 17-1812 0 0,-11-9 848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42.2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3831 48 700 0 0,'-54'-22'3712'0'0,"35"12"-1796"0"0,12 10-1710 0 0,1-1 1 0 0,-1 1 0 0 0,1 0-1 0 0,-1 0 1 0 0,0 1-1 0 0,1 0 1 0 0,-1 0 0 0 0,1 1-1 0 0,-11 3 1 0 0,-9 2-73 0 0,-119 29-76 0 0,-53 13-55 0 0,163-42-5 0 0,-134 23-3 0 0,96-21 22 0 0,-76-2 0 0 0,112-8-10 0 0,0-2 0 0 0,1-1 0 0 0,0-2 0 0 0,-41-12 0 0 0,-54-26 2 0 0,93 31 0 0 0,-31-11 17 0 0,-113-23-1 0 0,165 44-31 0 0,-1 0-1 0 0,0 1 1 0 0,0 1-1 0 0,0 1 1 0 0,0 0-1 0 0,1 2 1 0 0,-1 0 0 0 0,-31 8-1 0 0,-138 49-34 0 0,143-48 43 0 0,0-2 0 0 0,-1-2 0 0 0,1-2 0 0 0,-1-2 0 0 0,0-2 0 0 0,0-2 0 0 0,-47-7 0 0 0,43 2 20 0 0,-71-20 0 0 0,58 11-9 0 0,34 9-6 0 0,-31-10 1 0 0,37 8-10 0 0,0 2 1 0 0,0 1 0 0 0,0 1-1 0 0,0 1 1 0 0,-33-1 0 0 0,7 4 2 0 0,-64 8 1 0 0,-95 25-2 0 0,48-6-16 0 0,50-6 8 0 0,59-11 9 0 0,-58 6 0 0 0,-67-10-36 0 0,164-5-1328 0 0,28 1-1223 0 0,0 0 2286 0 0,62 9-2755 0 0,-25-6 1768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43.3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0 124 844 0 0,'35'-11'3108'0'0,"-29"18"2840"0"0,-5-5-5909 0 0,1-1 1 0 0,0 1 0 0 0,-1 0 0 0 0,1 0 0 0 0,-1 0 0 0 0,0-1 0 0 0,1 1 0 0 0,-1 1 0 0 0,0-1 0 0 0,0 0 0 0 0,0 3 0 0 0,0-4-11 0 0,-1 1 0 0 0,0 0 0 0 0,1-1 0 0 0,-1 1 0 0 0,1 0-1 0 0,0-1 1 0 0,-1 1 0 0 0,1-1 0 0 0,0 1 0 0 0,0-1 0 0 0,0 1 0 0 0,0-1 0 0 0,0 0 0 0 0,0 1 0 0 0,1-1 0 0 0,-1 0 0 0 0,0 0-1 0 0,1 0 1 0 0,-1 0 0 0 0,3 2 0 0 0,36 15 104 0 0,-28-13-83 0 0,-1 1-28 0 0,1 0 0 0 0,1-2 1 0 0,-1 1-1 0 0,1-2 0 0 0,0 1 0 0 0,14 0 0 0 0,4 1-64 0 0,-1-2 0 0 0,61 0 0 0 0,-76-4-8 0 0,0 0-1 0 0,-1-1 0 0 0,1-1 0 0 0,-1 0 0 0 0,0-1 0 0 0,0-1 1 0 0,0 0-1 0 0,18-9 0 0 0,-28 11 44 0 0,-1 1 0 0 0,0-1 0 0 0,0 0-1 0 0,0 0 1 0 0,0 0 0 0 0,0 0 0 0 0,-1 0 0 0 0,1-1 0 0 0,-1 1 0 0 0,3-8-1 0 0,-1 3 9 0 0,-3 7 2 0 0,0 0-1 0 0,-1 0 1 0 0,1-1-1 0 0,-1 1 1 0 0,1 0-1 0 0,-1-1 1 0 0,0 1-1 0 0,0-1 1 0 0,1 1-1 0 0,-1 0 1 0 0,0-1-1 0 0,0 1 1 0 0,0-1-1 0 0,-1 1 1 0 0,1-1-1 0 0,0 1 1 0 0,-1 0 0 0 0,1-1-1 0 0,0 1 1 0 0,-1 0-1 0 0,0-1 1 0 0,1 1-1 0 0,-1 0 1 0 0,0 0-1 0 0,1-1 1 0 0,-1 1-1 0 0,-2-2 1 0 0,2 2 34 0 0,0-1 0 0 0,-1 0-1 0 0,1 1 1 0 0,0-1 0 0 0,1 0 0 0 0,-1 0 0 0 0,0 0-1 0 0,0 0 1 0 0,1 0 0 0 0,-1 0 0 0 0,1-3 0 0 0,0 3 89 0 0,0-1 0 0 0,-1 1 0 0 0,1 0 0 0 0,0-1 0 0 0,-1 1-1 0 0,1 0 1 0 0,-1-1 0 0 0,1 1 0 0 0,-1 0 0 0 0,0 0 0 0 0,0 0 0 0 0,0 0 0 0 0,-1 0 0 0 0,1 0 0 0 0,-3-3 0 0 0,2 1 29 0 0,1 2 68 0 0,0 0 0 0 0,0 1-1 0 0,1-1 1 0 0,-1 0 0 0 0,1 0 0 0 0,-1 0 0 0 0,1 0 0 0 0,0 0 0 0 0,0 0-1 0 0,0 0 1 0 0,0 0 0 0 0,0 0 0 0 0,1-3 0 0 0,-1-3 1363 0 0,1 7-1516 0 0,-1 0 1 0 0,0 1-1 0 0,0-1 0 0 0,1 1 0 0 0,-1-1 0 0 0,0 1 0 0 0,1-1 0 0 0,-1 1 0 0 0,1-1 0 0 0,-1 1 1 0 0,1-1-1 0 0,-1 1 0 0 0,1-1 0 0 0,-1 1 0 0 0,1 0 0 0 0,-1-1 0 0 0,1 1 0 0 0,-1 0 1 0 0,1 0-1 0 0,-1-1 0 0 0,1 1 0 0 0,0 0 0 0 0,-1 0 0 0 0,1 0 0 0 0,-1 0 0 0 0,1 0 0 0 0,0 0 1 0 0,1 0-1 0 0,2-1 1112 0 0,-1 11-716 0 0,18 4-365 0 0,12 11-39 0 0,-19-8-38 0 0,0 0 0 0 0,-2 1 0 0 0,0 0 0 0 0,0 1 0 0 0,-2 0 0 0 0,11 30 0 0 0,-12-26-6 0 0,-2 1-1 0 0,7 42 1 0 0,-9-43-16 0 0,-3-10-4 0 0,-1 0 0 0 0,0 0-1 0 0,-1 18 1 0 0,-1-9-6 0 0,0-9-16 0 0,-1 1 0 0 0,0 0 0 0 0,-1 0 0 0 0,0-1 0 0 0,-2 0 0 0 0,1 0-1 0 0,-2 0 1 0 0,1 0 0 0 0,-12 16 0 0 0,8-11-46 0 0,3-8-15 0 0,0 0 1 0 0,-1-1-1 0 0,-1 1 1 0 0,1-1-1 0 0,-2-1 0 0 0,1 0 1 0 0,-11 8-1 0 0,-3 4-148 0 0,15-13 174 0 0,-1-1 0 0 0,0 0 0 0 0,0-1 0 0 0,0 1 0 0 0,0-2 0 0 0,-1 1 0 0 0,0-1 0 0 0,0 0 0 0 0,0-1 0 0 0,0 0 1 0 0,-1-1-1 0 0,1 1 0 0 0,-1-2 0 0 0,1 0 0 0 0,-1 0 0 0 0,0 0 0 0 0,0-1 0 0 0,1-1 0 0 0,-1 0 0 0 0,0 0 0 0 0,-11-3 0 0 0,18 3 59 0 0,1 0 0 0 0,-1 0-1 0 0,0 0 1 0 0,1-1 0 0 0,-1 1 0 0 0,1-1-1 0 0,0 1 1 0 0,-1-1 0 0 0,1 0 0 0 0,-3-2-1 0 0,-10-9 11 0 0,11 10-9 0 0,0 0 0 0 0,0 0 0 0 0,0 0 0 0 0,0-1-1 0 0,1 0 1 0 0,-1 0 0 0 0,1 0 0 0 0,0 0 0 0 0,0 0-1 0 0,1-1 1 0 0,-1 1 0 0 0,1-1 0 0 0,0 1 0 0 0,0-1-1 0 0,-1-6 1 0 0,2 9-4 0 0,1 0 1 0 0,-1 0-1 0 0,1 0 0 0 0,0 0 0 0 0,0-1 0 0 0,0 1 1 0 0,0 0-1 0 0,0 0 0 0 0,0 0 0 0 0,1 0 1 0 0,-1 0-1 0 0,0 0 0 0 0,1 0 0 0 0,0 0 0 0 0,0 1 1 0 0,-1-1-1 0 0,1 0 0 0 0,2-2 0 0 0,3-11-62 0 0,-1-2-58 0 0,-3 12 12 0 0,-1-1 0 0 0,1 0 0 0 0,0 1 0 0 0,0 0 0 0 0,7-10 0 0 0,5-7-1264 0 0,1 1-1 0 0,21-23 1 0 0,-28 36 570 0 0,0 0 0 0 0,0 1 0 0 0,1 0 0 0 0,0 0 1 0 0,0 1-1 0 0,1 0 0 0 0,16-7 0 0 0,73-30-5100 0 0,-64 32 4517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43.76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61 76 360 0 0,'0'-1'50'0'0,"0"0"0"0"0,0 1-1 0 0,0-1 1 0 0,0 0 0 0 0,0 0-1 0 0,0 1 1 0 0,0-1 0 0 0,1 0 0 0 0,-1 1-1 0 0,0-1 1 0 0,0 0 0 0 0,1 1 0 0 0,-1-1-1 0 0,0 1 1 0 0,1-1 0 0 0,-1 0 0 0 0,1 1-1 0 0,-1-1 1 0 0,1 1 0 0 0,-1-1 0 0 0,1 1-1 0 0,-1-1 1 0 0,1 1 0 0 0,-1 0-1 0 0,1-1 1 0 0,0 1 0 0 0,0-1 5 0 0,0 1 0 0 0,-1 0-1 0 0,1-1 1 0 0,-1 1 0 0 0,1-1 0 0 0,0 1 0 0 0,-1-1-1 0 0,1 1 1 0 0,-1-1 0 0 0,0 1 0 0 0,1-1 0 0 0,-1 1 0 0 0,1-1-1 0 0,-1 1 1 0 0,0-1 0 0 0,1 0 0 0 0,-1 1 0 0 0,0-1-1 0 0,0 0 1 0 0,1 1 0 0 0,-1-1 0 0 0,0 0 0 0 0,0 0 0 0 0,0 1-1 0 0,0-1 1 0 0,0-1 0 0 0,0-41 16234 0 0,0 44-16215 0 0,0-1 0 0 0,-1 1 0 0 0,1-1 1 0 0,0 1-1 0 0,0-1 0 0 0,0 1 0 0 0,-1-1 1 0 0,1 1-1 0 0,0-1 0 0 0,-1 1 0 0 0,1-1 1 0 0,0 0-1 0 0,-1 1 0 0 0,1-1 0 0 0,0 0 0 0 0,-1 1 1 0 0,1-1-1 0 0,-1 0 0 0 0,1 1 0 0 0,-1-1 1 0 0,1 0-1 0 0,-1 0 0 0 0,1 0 0 0 0,-1 1 0 0 0,-6 3 432 0 0,1 14 494 0 0,5-17-918 0 0,-9 19 1093 0 0,-11 30 0 0 0,20-48-1145 0 0,-6 22 459 0 0,-7 29 1 0 0,13-46-460 0 0,0 1 1 0 0,0-1-1 0 0,1 0 0 0 0,0 1 1 0 0,0-1-1 0 0,0 0 1 0 0,1 1-1 0 0,0-1 0 0 0,3 8 1 0 0,0-1-22 0 0,1 0 1 0 0,0-1-1 0 0,1 1 1 0 0,0-1-1 0 0,1 0 1 0 0,14 18-1 0 0,-8-15-28 0 0,-9-13-9 0 0,-1 1 0 0 0,1 0-1 0 0,-1 0 1 0 0,5 9 0 0 0,-7-10-75 0 0,0 0 0 0 0,0 0 0 0 0,1-1 1 0 0,-1 1-1 0 0,1 0 0 0 0,0-1 0 0 0,0 1 0 0 0,0-1 1 0 0,0 0-1 0 0,0 0 0 0 0,0 0 0 0 0,1 0 1 0 0,-1 0-1 0 0,0 0 0 0 0,1 0 0 0 0,0-1 0 0 0,-1 1 1 0 0,4 0-1 0 0,25 11-4072 0 0,-13-9 2 0 0,-17-4 4073 0 0,-1 0 0 0 0,0 0 1 0 0,0 0-1 0 0,1 0 0 0 0,-1 0 0 0 0,0 0 0 0 0,1 0 0 0 0,-1 0 0 0 0,0 0 0 0 0,0 0 1 0 0,1 0-1 0 0,-1 0 0 0 0,0 0 0 0 0,0 0 0 0 0,1 0 0 0 0,-1 0 0 0 0,0 0 1 0 0,0 0-1 0 0,1-1 0 0 0,-1 1 0 0 0,0 0 0 0 0,0 0 0 0 0,0 0 0 0 0,1 0 1 0 0,-1-1-1 0 0,0 1 0 0 0,0 0 0 0 0,0 0 0 0 0,1-1 0 0 0,-1 1 0 0 0,0 0 0 0 0,0 0 1 0 0,0-1-1 0 0,0 1 0 0 0,0 0 0 0 0,0 0 0 0 0,0-1 0 0 0,0 1 0 0 0,-3-2-2334 0 0,2 1 2092 0 0,0 1 210 0 0,0 0 0 0 0,1 0 0 0 0,-1 0 0 0 0,0 0 0 0 0,1 0 0 0 0,-1 0 0 0 0,1-1 0 0 0,-1 1 0 0 0,0 0 0 0 0,1-1 0 0 0,-1 1 0 0 0,1 0 0 0 0,-1-1 1 0 0,1 1-1 0 0,-1 0 0 0 0,1-1 0 0 0,-1 1 0 0 0,1-1 0 0 0,-1 1 0 0 0,1-1 0 0 0,0 1 0 0 0,-1-1 0 0 0,1 0 0 0 0,0 1 0 0 0,-1-1 0 0 0,1 1 0 0 0,0-1 0 0 0,0 0 1 0 0,0 1-1 0 0,0-1 0 0 0,-1 1 0 0 0,1-2 0 0 0,0 1 5 0 0,0 0-1 0 0,0 0 1 0 0,0 0 0 0 0,0 0 0 0 0,0 1-1 0 0,-1-1 1 0 0,1 0 0 0 0,0 0 0 0 0,-1 1 0 0 0,1-1-1 0 0,0 0 1 0 0,-1 0 0 0 0,1 1 0 0 0,-1-1-1 0 0,1 0 1 0 0,-1 1 0 0 0,0-1 0 0 0,1 0-1 0 0,-1 1 1 0 0,1-1 0 0 0,-1 1 0 0 0,-1-1 0 0 0,-4-4-508 0 0,3-6-674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44.12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535 44 820 0 0,'0'-16'1204'0'0,"0"10"188"0"0,-19-4-160 0 0,0 4-211 0 0,-1 6-121 0 0,-18-5-148 0 0,-19 10-192 0 0,0-5-172 0 0,-1 6-104 0 0,1-1-72 0 0,19-5-132 0 0,-19 5-296 0 0,19 1-336 0 0,-1-1-380 0 0,20 1-424 0 0,0-1-217 0 0,19 0-71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8:57.02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1290 11 144 0 0,'32'-2'1665'0'0,"-30"2"-1493"0"0,0 0-1 0 0,-1 0 0 0 0,1-1 0 0 0,0 1 1 0 0,0 0-1 0 0,0-1 0 0 0,0 1 0 0 0,0-1 1 0 0,-1 0-1 0 0,1 1 0 0 0,0-1 0 0 0,1-2 2871 0 0,-6 4-2259 0 0,-73 20 2460 0 0,3-4-2100 0 0,-114 11-1 0 0,87-16-971 0 0,-35 3-121 0 0,-146-2-1 0 0,248-13 310 0 0,0-2 0 0 0,1-1-1 0 0,-1-1 1 0 0,-49-14 0 0 0,46 11 222 0 0,-61-5 1 0 0,80 11-610 0 0,-19 3-138 0 0,12 0-138 0 0,17-2-164 0 0,1 1-1 0 0,-1 0 1 0 0,1 0 0 0 0,-1 0-1 0 0,1 1 1 0 0,-9 3 0 0 0,8 6-2574 0 0,0-5 1075 0 0,17 5-649 0 0,-6-8 1963 0 0,1 0 160 0 0,0 0 0 0 0,0-1 0 0 0,0 0 0 0 0,0 0 0 0 0,8 2-1 0 0,22 2-681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44.6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1 166 468 0 0,'3'-1'968'0'0,"108"-31"2787"0"0,-54 20-3264 0 0,1 2 1 0 0,-1 2-1 0 0,61 1 0 0 0,165 2-420 0 0,-276 5-67 0 0,1-1-1 0 0,-1 1 0 0 0,0-1 0 0 0,1-1 1 0 0,-1 0-1 0 0,0 0 0 0 0,0 0 0 0 0,8-4 1 0 0,-14 6-4 0 0,-1-1 1 0 0,0 1 0 0 0,1 0-1 0 0,-1 0 1 0 0,0-1-1 0 0,1 1 1 0 0,-1 0 0 0 0,0 0-1 0 0,1-1 1 0 0,-1 1 0 0 0,0 0-1 0 0,0-1 1 0 0,1 1 0 0 0,-1 0-1 0 0,0-1 1 0 0,0 1 0 0 0,1-1-1 0 0,-1 1 1 0 0,0 0-1 0 0,0-1 1 0 0,0 1 0 0 0,0-1-1 0 0,0 1 1 0 0,0-1 0 0 0,0 1-1 0 0,0 0 1 0 0,0-1 0 0 0,0 1-1 0 0,0-1 1 0 0,0 1-1 0 0,0-1 1 0 0,0 1 0 0 0,0 0-1 0 0,0-1 1 0 0,0 1 0 0 0,-1-1-1 0 0,1 1 1 0 0,0 0 0 0 0,0-1-1 0 0,-1 1 1 0 0,1-1-1 0 0,0 1 1 0 0,0 0 0 0 0,-1-1-1 0 0,1 1 1 0 0,0 0 0 0 0,-1 0-1 0 0,1-1 1 0 0,0 1 0 0 0,-1 0-1 0 0,-13-10 20 0 0,12 3 4 0 0,2 7-19 0 0,0-1 0 0 0,0 1 0 0 0,0 0 0 0 0,0-1 0 0 0,0 1 0 0 0,0 0 0 0 0,0-1 0 0 0,0 1 0 0 0,0 0-1 0 0,0-1 1 0 0,0 1 0 0 0,-1 0 0 0 0,1-1 0 0 0,0 1 0 0 0,0 0 0 0 0,0-1 0 0 0,0 1 0 0 0,-1 0 0 0 0,1 0 0 0 0,0-1 0 0 0,0 1 0 0 0,-1 0 0 0 0,1 0-1 0 0,0-1 1 0 0,-1 1 0 0 0,-50-26 1916 0 0,51 26-1877 0 0,0 0 1 0 0,0 0 0 0 0,0 0 0 0 0,-1 0 0 0 0,1 0 0 0 0,0 0 0 0 0,0 0 0 0 0,0 0 0 0 0,0 0 0 0 0,-1 0 0 0 0,1 0 0 0 0,0-1 0 0 0,0 1 0 0 0,0 0 0 0 0,0 0-1 0 0,0 0 1 0 0,0 0 0 0 0,-1 0 0 0 0,1 0 0 0 0,0 0 0 0 0,0 0 0 0 0,0-1 0 0 0,0 1 0 0 0,0 0 0 0 0,0 0 0 0 0,0 0 0 0 0,0 0 0 0 0,0 0 0 0 0,0-1 0 0 0,0 1 0 0 0,0 0-1 0 0,-1 0 1 0 0,1 0 0 0 0,0 0 0 0 0,0 0 0 0 0,0-1 0 0 0,0 1 0 0 0,0 0 0 0 0,0 0 0 0 0,0 0 0 0 0,0 0 0 0 0,1 0 0 0 0,-1-1 0 0 0,0 1 0 0 0,0 0 0 0 0,0 0-1 0 0,0 0 1 0 0,0 0-41 0 0,0 0-1 0 0,0 1 0 0 0,1-1 1 0 0,-1 0-1 0 0,0 0 1 0 0,0 1-1 0 0,1-1 0 0 0,-1 0 1 0 0,0 0-1 0 0,1 1 0 0 0,-1-1 1 0 0,0 0-1 0 0,0 0 1 0 0,1 0-1 0 0,-1 1 0 0 0,0-1 1 0 0,1 0-1 0 0,-1 0 0 0 0,1 0 1 0 0,-1 0-1 0 0,0 0 0 0 0,1 0 1 0 0,-1 0-1 0 0,0 0 1 0 0,1 0-1 0 0,13 6 23 0 0,-11-4-24 0 0,-2-1-1 0 0,0 0-1 0 0,0 0 1 0 0,0 0 0 0 0,0 0-1 0 0,0-1 1 0 0,0 1 0 0 0,-1 0-1 0 0,1 1 1 0 0,0-1-1 0 0,0 0 1 0 0,-1 0 0 0 0,1 0-1 0 0,-1 0 1 0 0,1 0-1 0 0,-1 1 1 0 0,0-1 0 0 0,1 0-1 0 0,-1 1 1 0 0,0-1 0 0 0,0 0-1 0 0,0 0 1 0 0,0 1-1 0 0,0 2 1 0 0,0-3-1 0 0,0 0 0 0 0,0 0-1 0 0,1 0 1 0 0,-1 0 0 0 0,0 0 0 0 0,0 0-1 0 0,1 0 1 0 0,-1 0 0 0 0,0 0 0 0 0,1 0 0 0 0,-1-1-1 0 0,1 1 1 0 0,0 0 0 0 0,-1 0 0 0 0,1 0-1 0 0,1 1 1 0 0,3 7 1 0 0,-10 5 4 0 0,4-12-3 0 0,0 0-1 0 0,0 0 0 0 0,0 0 0 0 0,0 0 0 0 0,0 0 0 0 0,1 0 0 0 0,-1 0 0 0 0,1 1 0 0 0,-1 1 0 0 0,2-1 2 0 0,-1 0-1 0 0,0 0 1 0 0,0 0-1 0 0,0-1 1 0 0,0 1-1 0 0,0 0 1 0 0,-1 0-1 0 0,1 0 0 0 0,-1 0 1 0 0,0-1-1 0 0,0 1 1 0 0,0 0-1 0 0,0 0 1 0 0,0-1-1 0 0,-1 1 1 0 0,1-1-1 0 0,-1 1 0 0 0,0-1 1 0 0,1 0-1 0 0,-4 3 1 0 0,2-2 0 0 0,1 0 0 0 0,-1 1-1 0 0,1-1 1 0 0,-1 1 0 0 0,-2 6 0 0 0,3-7-8 0 0,1 0 0 0 0,-1 0 1 0 0,0 0-1 0 0,0 0 0 0 0,0 0 0 0 0,0 0 0 0 0,-5 4 0 0 0,-18 18-549 0 0,22-20 133 0 0,-1-1-1 0 0,1 0 1 0 0,-1 0-1 0 0,0-1 1 0 0,-7 5-1 0 0,11-8 358 0 0,0 0-1 0 0,0 0 0 0 0,1 1 0 0 0,-1-1 0 0 0,0 0 0 0 0,0 0 0 0 0,0 0 0 0 0,0 0 0 0 0,1 0 0 0 0,-1 0 0 0 0,0 0 0 0 0,0 0 1 0 0,0 0-1 0 0,0 1 0 0 0,0-1 0 0 0,1 0 0 0 0,-1 0 0 0 0,0 0 0 0 0,0 0 0 0 0,0 0 0 0 0,0 1 0 0 0,0-1 0 0 0,0 0 0 0 0,0 0 1 0 0,0 0-1 0 0,1 0 0 0 0,-1 1 0 0 0,0-1 0 0 0,0 0 0 0 0,0 0 0 0 0,0 0 0 0 0,0 1 0 0 0,0-1 0 0 0,0 0 0 0 0,0 0 1 0 0,0 0-1 0 0,0 1 0 0 0,0-1 0 0 0,0 0 0 0 0,-1 0 0 0 0,1 0 0 0 0,0 0 0 0 0,0 1 0 0 0,0-1 0 0 0,0 0 0 0 0,0 0 0 0 0,0 0 1 0 0,0 0-1 0 0,0 1 0 0 0,0-1 0 0 0,-1 0 0 0 0,1 0 0 0 0,0 0 0 0 0,0 0 0 0 0,0 0 0 0 0,0 0 0 0 0,-1 0 0 0 0,1 1 0 0 0,0-1 1 0 0,0 0-1 0 0,15 1-1447 0 0,4-4 238 0 0,0 2 130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45.2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 33 308 0 0,'0'0'1866'0'0,"-1"0"-1740"0"0,1 1-1 0 0,0 0 1 0 0,0-1-1 0 0,0 1 0 0 0,0 0 1 0 0,0-1-1 0 0,0 1 1 0 0,0 0-1 0 0,0 0 1 0 0,0-1-1 0 0,0 1 0 0 0,0 0 1 0 0,0-1-1 0 0,1 1 1 0 0,-1 0-1 0 0,0 0 1 0 0,0-1-1 0 0,1 1 0 0 0,-1-1 1 0 0,1 1-1 0 0,0 1 1 0 0,2-1 82 0 0,-3-1-170 0 0,1 0 1 0 0,-1 0-1 0 0,1 0 0 0 0,0 0 1 0 0,-1 0-1 0 0,1 0 0 0 0,-1 1 1 0 0,1-1-1 0 0,0 0 0 0 0,-1 0 1 0 0,1 1-1 0 0,-1-1 1 0 0,1 0-1 0 0,-1 1 0 0 0,1-1 1 0 0,-1 1-1 0 0,1-1 0 0 0,-1 1 1 0 0,0-1-1 0 0,1 1 0 0 0,-1-1 1 0 0,0 1-1 0 0,1-1 0 0 0,-1 1 1 0 0,1 0-1 0 0,-1 0-16 0 0,0-1-1 0 0,0 1 1 0 0,0-1 0 0 0,0 1-1 0 0,0-1 1 0 0,0 1-1 0 0,0-1 1 0 0,0 0-1 0 0,1 1 1 0 0,-1-1 0 0 0,0 1-1 0 0,0-1 1 0 0,1 0-1 0 0,-1 1 1 0 0,0-1 0 0 0,0 1-1 0 0,1-1 1 0 0,-1 0-1 0 0,0 0 1 0 0,1 1 0 0 0,-1-1-1 0 0,0 0 1 0 0,1 1-1 0 0,-1-1 1 0 0,1 0-1 0 0,-1 0 1 0 0,1 0 0 0 0,-1 0-1 0 0,0 1 1 0 0,1-1-1 0 0,0 0 1 0 0,-1 0-9 0 0,1 0 0 0 0,-1 0 0 0 0,1 0 0 0 0,-1 1 0 0 0,1-1 0 0 0,-1 0 0 0 0,1 0 0 0 0,-1 0 0 0 0,1 1 0 0 0,-1-1 0 0 0,0 0 0 0 0,1 1 0 0 0,-1-1 0 0 0,0 0 0 0 0,1 1 0 0 0,-1-1 0 0 0,0 0 0 0 0,1 1 0 0 0,-1-1 0 0 0,0 1 0 0 0,0-1 0 0 0,1 1 0 0 0,-1-1 0 0 0,0 1 0 0 0,0-1 0 0 0,0 1 0 0 0,0-1 0 0 0,1 1 0 0 0,-1-1 0 0 0,0 1 0 0 0,0 0 0 0 0,0 0 2 0 0,0 0 1 0 0,1 0-1 0 0,-1 1 0 0 0,1-1 0 0 0,0 0 1 0 0,-1 0-1 0 0,1 0 0 0 0,0 0 1 0 0,-1 0-1 0 0,1 0 0 0 0,0 0 1 0 0,0 0-1 0 0,0 0 0 0 0,0 0 0 0 0,0-1 1 0 0,0 1-1 0 0,0 0 0 0 0,0-1 1 0 0,1 1-1 0 0,1 0 0 0 0,-2 0-11 0 0,0-1 0 0 0,0 1 0 0 0,0-1-1 0 0,1 1 1 0 0,-1 0 0 0 0,0-1 0 0 0,0 1-1 0 0,0 0 1 0 0,0 0 0 0 0,0 0 0 0 0,-1 0 0 0 0,1 0-1 0 0,0 0 1 0 0,0 0 0 0 0,0 0 0 0 0,-1 0 0 0 0,1 0-1 0 0,-1 0 1 0 0,1 0 0 0 0,0 3 0 0 0,-1-4-4 0 0,1 1 0 0 0,-1 0 0 0 0,1-1 1 0 0,-1 1-1 0 0,1-1 0 0 0,0 1 1 0 0,-1-1-1 0 0,1 1 0 0 0,0-1 0 0 0,-1 0 1 0 0,1 1-1 0 0,0-1 0 0 0,-1 0 0 0 0,1 0 1 0 0,0 1-1 0 0,0-1 0 0 0,-1 0 0 0 0,1 0 1 0 0,0 0-1 0 0,0 0 0 0 0,0 0 1 0 0,-1 0-1 0 0,1 0 0 0 0,1 0 0 0 0,29-1 0 0 0,-23 1 2 0 0,4-1-4 0 0,-1-2 1 0 0,1 1 0 0 0,-1-1-1 0 0,1-1 1 0 0,11-5 0 0 0,-12 4-2 0 0,123-54 5 0 0,-125 55 181 0 0,0 0 0 0 0,0-1 1 0 0,9-6-1 0 0,-6 3 636 0 0,-9 3 129 0 0,1 0 188 0 0,11 4 3155 0 0,-15 2-3896 0 0,4 5-350 0 0,20 11 95 0 0,-16-12-117 0 0,-1 0 0 0 0,0 1-1 0 0,0 0 1 0 0,0 0 0 0 0,6 8-1 0 0,6 15-3 0 0,0 1 0 0 0,-2 0-1 0 0,-1 2 1 0 0,19 56-1 0 0,-27-67-12 0 0,1 6-6 0 0,-1 1 0 0 0,5 36 1 0 0,-8-39 8 0 0,-3-13-9 0 0,-1 0 1 0 0,-1 0 0 0 0,0 0 0 0 0,-1 0 0 0 0,0 0 0 0 0,-1 0 0 0 0,0-1 0 0 0,-4 13 0 0 0,3-8-4 0 0,-1 0-4 0 0,3-7 3 0 0,-1 0 0 0 0,0 0-1 0 0,-1 0 1 0 0,0 0 0 0 0,0-1 0 0 0,-1 1-1 0 0,0-1 1 0 0,0 0 0 0 0,-11 15-1 0 0,-39 36-51 0 0,50-55 54 0 0,0 1 0 0 0,-1-1 0 0 0,1-1 0 0 0,-1 1 0 0 0,0 0 0 0 0,0-1 0 0 0,0 0 1 0 0,0 0-1 0 0,0-1 0 0 0,-1 0 0 0 0,0 1 0 0 0,1-2 0 0 0,-1 1 0 0 0,0-1 0 0 0,0 0 0 0 0,0 0 0 0 0,0 0 0 0 0,1-1 0 0 0,-1 0 1 0 0,0 0-1 0 0,0-1 0 0 0,-11-1 0 0 0,14 1 5 0 0,0 0-1 0 0,0 0 1 0 0,1 0 0 0 0,-1 0 0 0 0,0 0 0 0 0,0-1-1 0 0,1 1 1 0 0,-1-1 0 0 0,0 1 0 0 0,1-1 0 0 0,0 0-1 0 0,-1 0 1 0 0,1 0 0 0 0,0-1 0 0 0,0 1-1 0 0,0 0 1 0 0,-2-5 0 0 0,2 2-1 0 0,0 0 0 0 0,0 0 0 0 0,1-1 0 0 0,0 1 0 0 0,0 0-1 0 0,0-1 1 0 0,1 1 0 0 0,0-11 0 0 0,1 10-11 0 0,0 1-1 0 0,0-1 1 0 0,0 0-1 0 0,1 0 1 0 0,-1 0-1 0 0,2 1 1 0 0,-1-1 0 0 0,0 1-1 0 0,1-1 1 0 0,0 1-1 0 0,1 0 1 0 0,5-7-1 0 0,-1 2-136 0 0,0 0 0 0 0,2 1 0 0 0,-1 0 0 0 0,19-13 0 0 0,-4 5-945 0 0,2 1 1 0 0,0 1-1 0 0,33-13 1 0 0,-43 21 25 0 0,0 2 0 0 0,1 0 0 0 0,0 0 0 0 0,0 2 0 0 0,0 0 0 0 0,34 0 0 0 0,-13 3-381 0 0,0 0 194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45.58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173 50 996 0 0,'-3'-2'414'0'0,"0"0"-1"0"0,0-1 1 0 0,0 1-1 0 0,0-1 1 0 0,0 0-1 0 0,0 0 0 0 0,-2-3 1 0 0,4 4-11 0 0,-1 0-1 0 0,1 0 1 0 0,-1 0-1 0 0,1 0 1 0 0,-1 0-1 0 0,0 0 1 0 0,0 1-1 0 0,0-1 1 0 0,0 1-1 0 0,0 0 1 0 0,0-1-1 0 0,-5 0 1 0 0,4 1-15 0 0,1 1 1 0 0,-1-1-1 0 0,0 1 1 0 0,1 0-1 0 0,-1 0 1 0 0,0 0-1 0 0,0 0 1 0 0,1 0-1 0 0,-1 1 1 0 0,0-1 0 0 0,1 1-1 0 0,-1 0 1 0 0,-2 1-1 0 0,0 0-115 0 0,0 1 1 0 0,1-1-1 0 0,-1 1 1 0 0,1 0-1 0 0,0 0 1 0 0,-7 7-1 0 0,7-7-193 0 0,0 1 1 0 0,1 0-1 0 0,-1 0 0 0 0,1 0 1 0 0,0 1-1 0 0,0-1 0 0 0,1 1 1 0 0,0-1-1 0 0,-1 1 0 0 0,1 0 1 0 0,1 0-1 0 0,-1 0 0 0 0,1 0 1 0 0,-2 10-1 0 0,3 1 75 0 0,0-9-114 0 0,-1 1 0 0 0,1-1 0 0 0,0 1 0 0 0,1-1 0 0 0,0 1 0 0 0,0-1 0 0 0,1 1 0 0 0,0-1 0 0 0,0 0 0 0 0,0 0 0 0 0,7 13 0 0 0,6 0-11 0 0,1 0 0 0 0,1-1 0 0 0,0-1 0 0 0,1-1 0 0 0,30 23 0 0 0,-22-20-285 0 0,-17-13-93 0 0,-1 0-1 0 0,1-1 0 0 0,15 8 0 0 0,-18-12-78 0 0,-5-1 303 0 0,-1-1 1 0 0,1 0 0 0 0,0 0-1 0 0,0 1 1 0 0,0-1-1 0 0,0 0 1 0 0,-1 1 0 0 0,1-1-1 0 0,0 1 1 0 0,0-1 0 0 0,0 1-1 0 0,-1-1 1 0 0,1 1 0 0 0,0 0-1 0 0,-1-1 1 0 0,1 1-1 0 0,-1 0 1 0 0,1-1 0 0 0,-1 1-1 0 0,1 0 1 0 0,-1 0 0 0 0,1 0-1 0 0,-1-1 1 0 0,0 2 0 0 0,1-1-35 0 0,-1-1 0 0 0,0 1 0 0 0,1-1 0 0 0,-1 1 0 0 0,0-1 0 0 0,1 1 0 0 0,-1-1 1 0 0,0 1-1 0 0,1-1 0 0 0,-1 1 0 0 0,1-1 0 0 0,-1 1 0 0 0,1-1 0 0 0,-1 0 0 0 0,1 1 1 0 0,0-1-1 0 0,-1 0 0 0 0,1 1 0 0 0,-1-1 0 0 0,1 0 0 0 0,0 0 0 0 0,-1 0 0 0 0,1 0 1 0 0,-1 1-1 0 0,1-1 0 0 0,0 0 0 0 0,0 0 0 0 0,0 0-452 0 0,3 1-2013 0 0,-24-7-3036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45.9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439 22 16 0 0,'-19'-5'720'0'0,"0"-1"72"0"0,-19 1-108 0 0,-1 5-208 0 0,1-6-132 0 0,0 6-92 0 0,-19 0-64 0 0,0 0-72 0 0,18 0-56 0 0,1 6-28 0 0,19-6-64 0 0,-19 0-108 0 0,57 0-3000 0 0</inkml:trace>
  <inkml:trace contextRef="#ctx0" brushRef="#br0" timeOffset="1">897 86 48 0 0,'0'0'740'0'0,"-19"0"44"0"0,0-5-164 0 0,0 5-180 0 0,0 0-152 0 0,0 0-20 0 0,-1 0-224 0 0,1 5-56 0 0,0 1-244 0 0,0-6-520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46.3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0 524 0 0,'0'0'2071'0'0,"0"1"-1979"0"0,0-1 1 0 0,0 0-1 0 0,0 1 0 0 0,0-1 1 0 0,0 0-1 0 0,0 1 1 0 0,-1-1-1 0 0,1 0 0 0 0,0 1 1 0 0,0-1-1 0 0,0 0 1 0 0,1 1-1 0 0,-1-1 0 0 0,0 1 1 0 0,0-1-1 0 0,0 0 0 0 0,0 1 1 0 0,0-1-1 0 0,0 0 1 0 0,0 1-1 0 0,1-1 0 0 0,-1 0 1 0 0,0 1-1 0 0,0-1 0 0 0,0 0 1 0 0,1 0-1 0 0,-1 1 1 0 0,0-1-1 0 0,0 0 0 0 0,1 0 1 0 0,-1 1-1 0 0,4 2 494 0 0,0 0-1 0 0,0 0 1 0 0,-1 0-1 0 0,0 1 1 0 0,1 0-1 0 0,3 6 1 0 0,19 19 2841 0 0,-21-23-2960 0 0,1 1-1 0 0,0 0 1 0 0,-1 0-1 0 0,-1 1 1 0 0,1-1-1 0 0,-1 1 1 0 0,0 0-1 0 0,-1 0 1 0 0,3 9-1 0 0,6 13 48 0 0,16 31-1450 0 0,1 0-5714 0 0,-27-58 6085 0 0,1 0 0 0 0,-1 0 0 0 0,1 0 0 0 0,0 0 0 0 0,-1-1 0 0 0,1 1 0 0 0,0-1 1 0 0,7 4-1 0 0,10 10-2580 0 0,-17-5 1256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47.8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2025 5 776 0 0,'-3'-4'5659'0'0,"2"4"-5510"0"0,-9 3-484 0 0,9-3 893 0 0,0 0-508 0 0,1 0 1 0 0,0 0-1 0 0,0 0 0 0 0,-1 0 0 0 0,1 0 0 0 0,0 1 0 0 0,0-1 0 0 0,0 0 0 0 0,0 0 0 0 0,-1 0 0 0 0,1 0 1 0 0,0 0-1 0 0,0 1 0 0 0,0-1 0 0 0,0 0 0 0 0,-1 0 0 0 0,1 0 0 0 0,0 0 0 0 0,0 1 0 0 0,0-1 0 0 0,0 0 1 0 0,0 0-1 0 0,0 0 0 0 0,0 1 0 0 0,0-1 0 0 0,0 0 0 0 0,0 0 0 0 0,0 1 0 0 0,0-1 0 0 0,0 0 0 0 0,0 0 1 0 0,0 0-1 0 0,0 1 0 0 0,-3 5 758 0 0,-70 54 3192 0 0,52-46-3831 0 0,0-1 0 0 0,-2-1 0 0 0,-27 12 0 0 0,-1-4-165 0 0,-1-2 1 0 0,-1-3 0 0 0,0-1-1 0 0,-1-3 1 0 0,-1-3 0 0 0,1-2-1 0 0,-1-2 1 0 0,-1-3 0 0 0,-68-7-1 0 0,30-8 24 0 0,48 6-12 0 0,-18-6 489 0 0,-110-39 1 0 0,34 8 1089 0 0,98 35-1534 0 0,0 2 1 0 0,0 2-1 0 0,0 2 1 0 0,-1 2 0 0 0,1 1-1 0 0,-49 6 1 0 0,89-5-62 0 0,-63 4-1 0 0,0 3 1 0 0,-83 19-1 0 0,136-22-563 0 0,1 0 0 0 0,-1 1 0 0 0,-13 9-1 0 0,24-14 437 0 0,1 0 0 0 0,-1 1 0 0 0,1-1-1 0 0,0 1 1 0 0,-1-1 0 0 0,1 1 0 0 0,0-1 0 0 0,-1 1-1 0 0,1-1 1 0 0,0 1 0 0 0,-1 0 0 0 0,1-1-1 0 0,0 1 1 0 0,0-1 0 0 0,0 1 0 0 0,0-1-1 0 0,0 1 1 0 0,0 0 0 0 0,0-1 0 0 0,0 1-1 0 0,0-1 1 0 0,0 1 0 0 0,0 0 0 0 0,0-1 0 0 0,0 1-1 0 0,0-1 1 0 0,0 1 0 0 0,1 0 0 0 0,-1-1-1 0 0,0 1 1 0 0,0-1 0 0 0,1 1 0 0 0,-1-1-1 0 0,0 1 1 0 0,1-1 0 0 0,-1 1 0 0 0,1-1 0 0 0,-1 1-1 0 0,1-1 1 0 0,11 14-2319 0 0,-9-11 2125 0 0,-1-1-1 0 0,1 0 1 0 0,0 0 0 0 0,0 0-1 0 0,-1 0 1 0 0,1-1-1 0 0,0 1 1 0 0,0-1-1 0 0,1 1 1 0 0,-1-1-1 0 0,0 0 1 0 0,4 0 0 0 0,15 6-1095 0 0,13 4 114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21.82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 21 504 0 0,'0'-1'30'0'0,"0"1"1"0"0,0 0-1 0 0,-1 0 1 0 0,1-1-1 0 0,0 1 1 0 0,0 0-1 0 0,0-1 0 0 0,0 1 1 0 0,0 0-1 0 0,-1 0 1 0 0,1-1-1 0 0,0 1 0 0 0,0 0 1 0 0,-1 0-1 0 0,1-1 1 0 0,0 1-1 0 0,0 0 0 0 0,-1 0 1 0 0,1 0-1 0 0,0 0 1 0 0,0-1-1 0 0,-1 1 0 0 0,1 0 1 0 0,0 0-1 0 0,-1 0 1 0 0,1 0-1 0 0,0 0 1 0 0,-1 0-1 0 0,1 0 0 0 0,0 0 1 0 0,-1 0-1 0 0,1 0 1 0 0,0 0-1 0 0,-1 0 0 0 0,1 0 1 0 0,0 0-1 0 0,-1 0 1 0 0,1 0-1 0 0,-1 0-5 0 0,1 1 1 0 0,0-1-1 0 0,0 0 1 0 0,-1 0-1 0 0,1 0 1 0 0,0 0-1 0 0,-1 0 0 0 0,1 0 1 0 0,0 0-1 0 0,0 0 1 0 0,-1 0-1 0 0,1 0 1 0 0,0 0-1 0 0,-1 0 0 0 0,1 0 1 0 0,0-1-1 0 0,0 1 1 0 0,-1 0-1 0 0,1 0 1 0 0,0 0-1 0 0,0 0 0 0 0,-1 0 1 0 0,1-1-1 0 0,0 1 1 0 0,0 0-1 0 0,-1 0 1 0 0,1 0-1 0 0,0-1 0 0 0,0 1 1 0 0,0 0-1 0 0,0 0 1 0 0,-1 0-1 0 0,1-1 1 0 0,0 1-1 0 0,0 0 0 0 0,0-1 1 0 0,0 0 1062 0 0,0 1-1061 0 0,0 0-1 0 0,-1 0 1 0 0,1 0-1 0 0,0-1 1 0 0,0 1 0 0 0,0 0-1 0 0,0 0 1 0 0,0 0-1 0 0,0 0 1 0 0,0 0 0 0 0,0 0-1 0 0,0-1 1 0 0,0 1 0 0 0,0 0-1 0 0,0 0 1 0 0,0 0-1 0 0,0 0 1 0 0,0 0 0 0 0,0-1-1 0 0,0 1 1 0 0,0 0-1 0 0,0 0 1 0 0,0 0 0 0 0,0 0-1 0 0,0 0 1 0 0,0-1-1 0 0,0 1 1 0 0,0 0 0 0 0,0 0-1 0 0,0 0 1 0 0,1 0 0 0 0,-1 0-1 0 0,0 0 1 0 0,0 0-1 0 0,0-1 1 0 0,0 1 0 0 0,0 0-1 0 0,0 0 1 0 0,0 0-1 0 0,1 0 1 0 0,-1 0 0 0 0,0 0-1 0 0,0 0 1 0 0,0 0-1 0 0,0 0 1 0 0,0 0 0 0 0,0 0-1 0 0,1 0 1 0 0,-1 0-1 0 0,0 0 1 0 0,0 0 0 0 0,0 0-1 0 0,0 0 1 0 0,0 0 0 0 0,1 0-1 0 0,50-5 1598 0 0,234 27 2531 0 0,82 9-1474 0 0,393 39-2580 0 0,-632-62-2209 0 0,-43-6-2159 0 0,-81-1 3850 0 0,-4-1 344 0 0,1 0 1 0 0,-1 0-1 0 0,0 0 0 0 0,1 0 1 0 0,-1 1-1 0 0,1-1 0 0 0,-1 0 0 0 0,1 0 1 0 0,-1 0-1 0 0,1 0 0 0 0,-1 0 0 0 0,1 0 1 0 0,-1 0-1 0 0,1 0 0 0 0,-1-1 0 0 0,1 1 1 0 0,-1 0-1 0 0,1 0 0 0 0,-1 0 1 0 0,1 0-1 0 0,-1-1 0 0 0,0 1 0 0 0,1 0 1 0 0,-1-1-1 0 0,1 1 0 0 0,-1 0 0 0 0,0 0 1 0 0,1-1-1 0 0,-1 1 0 0 0,0-1 0 0 0,1 1 1 0 0,-1 0-1 0 0,0-1 0 0 0,0 1 1 0 0,1-1-1 0 0,-1 0 0 0 0,8-5-836 0 0,-7 6 895 0 0,-1 0 0 0 0,0 0 0 0 0,1 0 0 0 0,-1 0 0 0 0,0 0 0 0 0,1 0 0 0 0,-1 0 0 0 0,0-1 0 0 0,0 1 0 0 0,1 0 0 0 0,-1 0 0 0 0,0 0 0 0 0,1 0 0 0 0,-1 0 0 0 0,0-1 0 0 0,1 1 0 0 0,-1 0 0 0 0,0 0 0 0 0,0 0 0 0 0,0-1 0 0 0,1 1 0 0 0,-1 0 0 0 0,0 0 0 0 0,0-1 0 0 0,0 1 0 0 0,1 0 0 0 0,-1-1 0 0 0,0 1 0 0 0,0 0 0 0 0,0-1 0 0 0,0 1 0 0 0,0 0 0 0 0,0-1 0 0 0,0 1 0 0 0,0 0 0 0 0,0-1 0 0 0,0 1 0 0 0,0 0 0 0 0,0-1 0 0 0,0 1 0 0 0,0 0 0 0 0,0-1 0 0 0,-2 0 13 0 0,1-1 0 0 0,-1 1 0 0 0,1-1 1 0 0,0 0-1 0 0,0 1 0 0 0,-1-1 0 0 0,1 0 0 0 0,0 0 0 0 0,0 0 0 0 0,1 0 0 0 0,-1 0 0 0 0,0 0 0 0 0,1 0 0 0 0,-1 0 0 0 0,1 0 0 0 0,-1 0 0 0 0,1 0 1 0 0,0 0-1 0 0,0-1 0 0 0,0 1 0 0 0,0 0 0 0 0,1-3 0 0 0,-1 4 23 0 0,0 0 1 0 0,0 0-1 0 0,0 0 0 0 0,0 0 1 0 0,-1 0-1 0 0,1 0 1 0 0,0 0-1 0 0,-1 0 0 0 0,1 1 1 0 0,0-1-1 0 0,-1 0 1 0 0,1 0-1 0 0,-1 0 0 0 0,1 0 1 0 0,-1 1-1 0 0,0-1 1 0 0,1 0-1 0 0,-1 1 0 0 0,0-1 1 0 0,0 0-1 0 0,0 0 23 0 0,0 1-1 0 0,0-1 1 0 0,1 0-1 0 0,-1 1 1 0 0,0-1-1 0 0,1 0 1 0 0,-1 0-1 0 0,1 0 1 0 0,-1 1-1 0 0,1-1 1 0 0,-1 0-1 0 0,1 0 1 0 0,-1 0-1 0 0,1 0 1 0 0,0 0-1 0 0,0 0 1 0 0,-1 0-1 0 0,1 0 1 0 0,0 0-1 0 0,0-1 1 0 0,3-17 1683 0 0,-3 18-1626 0 0,1 1 0 0 0,0-1 0 0 0,0 1 0 0 0,0 0 0 0 0,0-1 0 0 0,0 1-1 0 0,0 0 1 0 0,0 0 0 0 0,0-1 0 0 0,0 1 0 0 0,0 0 0 0 0,0 0 0 0 0,0 0 0 0 0,0 0 0 0 0,1 1 0 0 0,1 4 336 0 0,19 3 29 0 0,-19-7-358 0 0,0 0 1 0 0,0-1 0 0 0,0 2-1 0 0,-1-1 1 0 0,1 0 0 0 0,0 0-1 0 0,0 1 1 0 0,-1-1 0 0 0,1 1-1 0 0,-1 0 1 0 0,4 3 0 0 0,-4-3-13 0 0,0 0 0 0 0,1-1 0 0 0,-1 1 0 0 0,1-1 0 0 0,0 0 0 0 0,0 1 0 0 0,4 0 1 0 0,-4-1-10 0 0,0 0 1 0 0,0 0-1 0 0,-1 1 1 0 0,1-1 0 0 0,0 0-1 0 0,-1 1 1 0 0,4 3 0 0 0,33 38 1660 0 0,-38-41-1623 0 0,0 1 0 0 0,-1-1 1 0 0,1 1-1 0 0,0 0 1 0 0,-1 0-1 0 0,0-1 1 0 0,1 1-1 0 0,-1 0 0 0 0,0 0 1 0 0,0-1-1 0 0,-1 1 1 0 0,0 3-1 0 0,1 4 206 0 0,0-8-292 0 0,-1 1-1 0 0,1-1 1 0 0,-1 1 0 0 0,0-1 0 0 0,1 1-1 0 0,-1-1 1 0 0,0 1 0 0 0,0-1 0 0 0,-1 0-1 0 0,1 0 1 0 0,0 0 0 0 0,-1 0-1 0 0,1 0 1 0 0,-1 0 0 0 0,0 0 0 0 0,0 0-1 0 0,0 0 1 0 0,0-1 0 0 0,0 1-1 0 0,0-1 1 0 0,-2 2 0 0 0,-10 5-89 0 0,0-1 0 0 0,-22 9 0 0 0,-6 3-1855 0 0,25-14 171 0 0,-8 2-409 0 0,24-7 1903 0 0,1 0 0 0 0,-1 1 0 0 0,0-1 0 0 0,1 0 1 0 0,-1 1-1 0 0,0-1 0 0 0,1 0 0 0 0,-1 1 1 0 0,1-1-1 0 0,-1 1 0 0 0,1-1 0 0 0,-1 1 1 0 0,1 0-1 0 0,-1-1 0 0 0,1 1 0 0 0,-1-1 1 0 0,1 1-1 0 0,0 0 0 0 0,-1-1 0 0 0,1 1 0 0 0,0 0 1 0 0,0-1-1 0 0,-1 1 0 0 0,1 0 0 0 0,0 0 1 0 0,3 5-1561 0 0,13-1 328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23.3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481 542 56 0 0,'18'-6'831'0'0,"0"-1"0"0"0,0-1 0 0 0,24-14 0 0 0,-40 20-714 0 0,1 1 1 0 0,0-1-1 0 0,-1 0 0 0 0,1 0 0 0 0,-1 0 0 0 0,1 0 0 0 0,-1 0 1 0 0,0 0-1 0 0,0-1 0 0 0,0 1 0 0 0,0-1 0 0 0,-1 0 0 0 0,1 1 1 0 0,0-1-1 0 0,-1 0 0 0 0,0 0 0 0 0,2-6 0 0 0,-3 9-87 0 0,0-1 1 0 0,0 0-1 0 0,0 0 0 0 0,0 0 1 0 0,0 0-1 0 0,0 0 0 0 0,1 0 1 0 0,-1 0-1 0 0,0 1 0 0 0,0-1 0 0 0,1 0 1 0 0,-1 0-1 0 0,1 0 0 0 0,-1 1 1 0 0,1-1-1 0 0,-1 0 0 0 0,1 1 1 0 0,-1-1-1 0 0,1 0 0 0 0,0 1 0 0 0,-1-1 1 0 0,2 0-1 0 0,-1 0 8 0 0,0 1 0 0 0,-1-1 1 0 0,1 0-1 0 0,0 1 0 0 0,-1-1 0 0 0,1 0 0 0 0,0 0 0 0 0,-1 1 1 0 0,1-1-1 0 0,-1 0 0 0 0,1 0 0 0 0,-1 0 0 0 0,0 0 0 0 0,1 0 1 0 0,-1 0-1 0 0,0 0 0 0 0,1 0 0 0 0,-1 0 0 0 0,0 0 0 0 0,0 0 1 0 0,0 0-1 0 0,0-1 0 0 0,0 1-10 0 0,0 1 0 0 0,0-1 1 0 0,0 0-1 0 0,0 0 0 0 0,0 1 0 0 0,0-1 0 0 0,0 0 1 0 0,-1 0-1 0 0,1 1 0 0 0,0-1 0 0 0,0 0 0 0 0,-1 0 1 0 0,1 1-1 0 0,0-1 0 0 0,-1 0 0 0 0,1 1 0 0 0,0-1 1 0 0,-1 1-1 0 0,1-1 0 0 0,-1 1 0 0 0,0-1 1 0 0,1 0-1 0 0,-1 1 0 0 0,1 0 0 0 0,-13-19 16154 0 0,11 17-16757 0 0,-30-7 510 0 0,13 2 66 0 0,12 3 8 0 0,5 4-10 0 0,1 0 1 0 0,1 0 0 0 0,-1 0-1 0 0,0 0 1 0 0,1 0 0 0 0,-1 0-1 0 0,1 0 1 0 0,-1 0 0 0 0,1 0-1 0 0,-1 0 1 0 0,1 0 0 0 0,-1-1-1 0 0,1 1 1 0 0,-1 0 0 0 0,1 0 0 0 0,-1 0-1 0 0,1-1 1 0 0,-1 1 0 0 0,1 0-1 0 0,-1-1 1 0 0,1 1 0 0 0,-1 0-1 0 0,1-1 1 0 0,0 1 0 0 0,-1-1-1 0 0,0 0 1 0 0,1 1-13 0 0,-79-11-120 0 0,60 12 101 0 0,0 0 0 0 0,-32 8-1 0 0,23 0 12 0 0,0 2-1 0 0,-33 17 0 0 0,3-1-173 0 0,23-11-443 0 0,2 2 1 0 0,0 1 0 0 0,-38 29-1 0 0,69-47 567 0 0,0 1-1 0 0,0 0 1 0 0,0 0 0 0 0,0 0-1 0 0,0 0 1 0 0,1 0 0 0 0,-1 0-1 0 0,-2 4 1 0 0,4-6 46 0 0,-1 1 1 0 0,1 0-1 0 0,0 0 0 0 0,-1 0 1 0 0,1 0-1 0 0,0 0 0 0 0,-1 0 1 0 0,1 0-1 0 0,0 0 0 0 0,0 0 1 0 0,0 0-1 0 0,0 0 0 0 0,0 0 1 0 0,0 0-1 0 0,0 0 0 0 0,0 0 1 0 0,1 1-1 0 0,-1-1 0 0 0,0-1 1 0 0,1 1-1 0 0,-1 0 0 0 0,0 0 1 0 0,1 0-1 0 0,-1 0 0 0 0,1 0 1 0 0,0 0-1 0 0,0 1 0 0 0,4 2-35 0 0,0 1 0 0 0,0-1 1 0 0,0-1-1 0 0,1 1 0 0 0,-1-1 0 0 0,1 0 0 0 0,0 0 0 0 0,0 0 0 0 0,0-1 0 0 0,0 0 0 0 0,13 2 0 0 0,10 1-143 0 0,39 2 0 0 0,-41-4-58 0 0,-9-2 90 0 0,1 0-1 0 0,0-1 1 0 0,-1 0-1 0 0,1-2 1 0 0,-1 0-1 0 0,1-1 0 0 0,-1-1 1 0 0,0-1-1 0 0,0 0 1 0 0,-1-1-1 0 0,0-1 1 0 0,19-11-1 0 0,0 0 117 0 0,-22 12 49 0 0,0-1 0 0 0,-1-1 0 0 0,18-13 0 0 0,-16 10 64 0 0,-1-2 0 0 0,-1 1 0 0 0,0-2 0 0 0,-1 0 0 0 0,20-29 0 0 0,40-83 1390 0 0,-49 82-751 0 0,-17 33-372 0 0,-1-1-1 0 0,-1 0 1 0 0,5-19-1 0 0,-7 22-69 0 0,0 0 1 0 0,1 0-1 0 0,0 1 0 0 0,0-1 0 0 0,1 0 1 0 0,1 1-1 0 0,7-12 0 0 0,-11 18-191 0 0,1 0 11 0 0,0 0-1 0 0,0 0 1 0 0,-1 0 0 0 0,1 0-1 0 0,-1 0 1 0 0,0 0 0 0 0,0-1-1 0 0,0 1 1 0 0,0-1 0 0 0,0 1-1 0 0,0-1 1 0 0,-1 1 0 0 0,1-1-1 0 0,-1 1 1 0 0,1-4 0 0 0,-1 5-12 0 0,0-1 1 0 0,0 1 0 0 0,0-1 0 0 0,1 1-1 0 0,-1-1 1 0 0,0 1 0 0 0,1-1 0 0 0,-1 1-1 0 0,1 0 1 0 0,0-1 0 0 0,0 1 0 0 0,-1 0-1 0 0,1-1 1 0 0,0 1 0 0 0,0 0 0 0 0,2-2-1 0 0,2-3 209 0 0,-4 4 99 0 0,1-1 0 0 0,0 1 1 0 0,0 0-1 0 0,0 0 0 0 0,0 0 0 0 0,0 0 0 0 0,0 0 0 0 0,5-2 0 0 0,-7 9-366 0 0,-1 1 0 0 0,0-1-1 0 0,0 1 1 0 0,0-1-1 0 0,-1 1 1 0 0,0-1 0 0 0,-3 7-1 0 0,-4 13 4 0 0,0-3 1 0 0,-1 0 1 0 0,-14 23-1 0 0,-6 15 6 0 0,1-3-12 0 0,18-38-32 0 0,1 1 0 0 0,-14 39 0 0 0,16-27-127 0 0,-9 27-616 0 0,11-45 444 0 0,4-11 218 0 0,1-1 1 0 0,0 1-1 0 0,-1 0 1 0 0,1 0-1 0 0,0 0 1 0 0,1 0-1 0 0,-1 0 1 0 0,1 0-1 0 0,-1 5 1 0 0,1 2-271 0 0,1-8 244 0 0,-1 0 0 0 0,0 0 1 0 0,0 1-1 0 0,0-1 1 0 0,0 0-1 0 0,0 0 0 0 0,-1 0 1 0 0,1 1-1 0 0,-1-1 1 0 0,1 0-1 0 0,-2 3 0 0 0,-3 1-312 0 0,4-6 387 0 0,0 1 0 0 0,1-1 0 0 0,-1 1 0 0 0,0 0 0 0 0,1-1 1 0 0,-1 1-1 0 0,1 0 0 0 0,-1-1 0 0 0,1 1 0 0 0,-1 0 0 0 0,1 0 0 0 0,-1-1 0 0 0,1 1 1 0 0,0 0-1 0 0,-1 0 0 0 0,1 0 0 0 0,0 0 0 0 0,0-1 0 0 0,0 1 0 0 0,0 0 1 0 0,-1 0-1 0 0,1 0 0 0 0,0 0 0 0 0,0 0 0 0 0,1 0 0 0 0,-1-1 0 0 0,0 1 0 0 0,0 0 1 0 0,0 0-1 0 0,1 1 0 0 0,5 4-521 0 0,-5-5 504 0 0,0-1 1 0 0,-1 0-1 0 0,1 1 0 0 0,0 0 1 0 0,-1-1-1 0 0,1 1 0 0 0,-1-1 0 0 0,1 1 1 0 0,0 0-1 0 0,-1-1 0 0 0,0 1 1 0 0,1 0-1 0 0,-1-1 0 0 0,1 1 1 0 0,-1 0-1 0 0,0 0 0 0 0,0 0 0 0 0,1-1 1 0 0,-1 1-1 0 0,0 0 0 0 0,0 0 1 0 0,0 1-1 0 0,0-1-50 0 0,1 0 0 0 0,-1 0 0 0 0,1 1 0 0 0,-1-1 0 0 0,1 0 0 0 0,0 0 0 0 0,0 0 0 0 0,-1 1 0 0 0,1-1 0 0 0,0 0 0 0 0,0 0 0 0 0,0 0 0 0 0,0 0 0 0 0,0-1 0 0 0,0 1 0 0 0,0 0 0 0 0,0 0 0 0 0,1-1 0 0 0,-1 1 0 0 0,0 0 0 0 0,0-1-1 0 0,1 1 1 0 0,-1-1 0 0 0,0 0 0 0 0,3 1 0 0 0,42 8-1899 0 0,-43-8 1903 0 0,16 1-294 0 0,0-1 1 0 0,-1-1-1 0 0,1-1 0 0 0,-1 0 0 0 0,1-1 1 0 0,27-7-1 0 0,-13 0 30 0 0,0-2-1 0 0,52-24 1 0 0,-44 18 276 0 0,29-15 90 0 0,-68 31 51 0 0,-1 0-1 0 0,1 0 1 0 0,-1 0 0 0 0,0 0-1 0 0,1 0 1 0 0,-1 0 0 0 0,0-1-1 0 0,0 1 1 0 0,0 0 0 0 0,0-1-1 0 0,0 1 1 0 0,0-1 0 0 0,0 1-1 0 0,-1-1 1 0 0,1 0 0 0 0,0 1-1 0 0,-1-1 1 0 0,0 0 0 0 0,1 1-1 0 0,-1-1 1 0 0,0 0 0 0 0,0 0-1 0 0,1 1 1 0 0,-1-1 0 0 0,-1 0-1 0 0,1 1 1 0 0,-1-4 0 0 0,1-4 251 0 0,0 8-233 0 0,0 0 0 0 0,-1 0 0 0 0,1 0 0 0 0,-1 0 0 0 0,1 0 0 0 0,-1 0 0 0 0,0 0 0 0 0,1 0 0 0 0,-1 0 0 0 0,0 0 0 0 0,0 0 0 0 0,1 1 0 0 0,-1-1 0 0 0,0 0 0 0 0,0 1 0 0 0,0-1 0 0 0,0 0 0 0 0,-2 0 0 0 0,-20-9 540 0 0,10 7-462 0 0,-1 1 0 0 0,0 1 0 0 0,1 0-1 0 0,-1 1 1 0 0,0 0 0 0 0,1 2 0 0 0,-1-1 0 0 0,0 2 0 0 0,1-1 0 0 0,0 2 0 0 0,0 0-1 0 0,0 0 1 0 0,-19 10 0 0 0,20-7 11 0 0,1 1 0 0 0,-1 0 0 0 0,1 0 0 0 0,1 1 0 0 0,-13 14 0 0 0,23-23-136 0 0,-2 2 21 0 0,0 0-1 0 0,0 1 0 0 0,0-1 0 0 0,0 0 1 0 0,1 1-1 0 0,-1-1 0 0 0,1 1 1 0 0,0 0-1 0 0,0 0 0 0 0,0-1 0 0 0,0 1 1 0 0,0 0-1 0 0,1 0 0 0 0,-1 0 1 0 0,1 0-1 0 0,0 0 0 0 0,0 0 1 0 0,0 0-1 0 0,0 0 0 0 0,1 3 0 0 0,-1 5 24 0 0,0-8-34 0 0,0 1 0 0 0,0-1-1 0 0,0 0 1 0 0,0 0-1 0 0,1 0 1 0 0,0 0 0 0 0,-1 0-1 0 0,1 0 1 0 0,0-1 0 0 0,0 1-1 0 0,2 3 1 0 0,1-1-16 0 0,0 0 1 0 0,0-1-1 0 0,0 0 1 0 0,0 0-1 0 0,6 4 1 0 0,10 7-1017 0 0,0 0-1 0 0,2-2 1 0 0,25 12 0 0 0,-3-1-1615 0 0,-34-20 2023 0 0,0 0 0 0 0,1 0 0 0 0,-1-1-1 0 0,1 0 1 0 0,0-1 0 0 0,0 0 0 0 0,22 1 0 0 0,-23-2 43 0 0,25-1-467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23.94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229 22 84 0 0,'1'-1'128'0'0,"-1"0"0"0"0,0 1 0 0 0,0-1 0 0 0,0 0 0 0 0,0 1 0 0 0,0-1 0 0 0,0 0 0 0 0,0 1 0 0 0,0-1 0 0 0,0 0 0 0 0,-1 0 0 0 0,1 1 0 0 0,0-1 0 0 0,0 1 0 0 0,-1-1 0 0 0,1 0 0 0 0,0 1 0 0 0,-1-1 0 0 0,1 0 0 0 0,0 1 0 0 0,-1-1 0 0 0,1 1 0 0 0,-1-1 0 0 0,1 1 0 0 0,-1-1 0 0 0,1 1 0 0 0,-1 0 0 0 0,0-1 0 0 0,1 1 0 0 0,-1-1 0 0 0,1 1 0 0 0,-1 0 0 0 0,0 0 0 0 0,1-1 0 0 0,-1 1 0 0 0,0 0 0 0 0,-1 0 0 0 0,0-1-222 0 0,-1 0 968 0 0,-13 1 639 0 0,11 0-1296 0 0,0 1-1 0 0,0-1 0 0 0,0 1 1 0 0,0 0-1 0 0,0 1 0 0 0,0-1 0 0 0,-8 4 1 0 0,-21 6 246 0 0,25-10-390 0 0,6-1-42 0 0,0 1-1 0 0,0-1 1 0 0,-1 1 0 0 0,1-1-1 0 0,0 1 1 0 0,0 0 0 0 0,0 0 0 0 0,0 1-1 0 0,0-1 1 0 0,0 1 0 0 0,-5 3-1 0 0,-11 13 198 0 0,-9 11-85 0 0,26-27-136 0 0,1 0 0 0 0,-1-1-1 0 0,1 2 1 0 0,0-1 0 0 0,0 0 0 0 0,0 0 0 0 0,0 0-1 0 0,0 1 1 0 0,0-1 0 0 0,1 0 0 0 0,-1 1 0 0 0,1-1-1 0 0,-1 3 1 0 0,1-3-4 0 0,1 0 0 0 0,-1 0-1 0 0,0 0 1 0 0,1 0 0 0 0,-1 0-1 0 0,1 0 1 0 0,-1 0 0 0 0,1 0-1 0 0,0 0 1 0 0,0-1 0 0 0,0 1-1 0 0,0 0 1 0 0,2 1-1 0 0,2 6 5 0 0,-1-3-10 0 0,0 0 0 0 0,1 0 0 0 0,-1 0 0 0 0,1-1 1 0 0,0 1-1 0 0,1-1 0 0 0,-1 0 0 0 0,1-1 0 0 0,0 0 1 0 0,12 7-1 0 0,-3-2-15 0 0,1-2 1 0 0,0 0-1 0 0,28 8 0 0 0,-15-7-221 0 0,-1-1 1 0 0,1-2-1 0 0,35 3 0 0 0,-23-14-252 0 0,-22 6 116 0 0,-13 0 373 0 0,1 3-131 0 0,-4 11-38 0 0,-3-13 170 0 0,0-1 1 0 0,0 0-1 0 0,0 1 0 0 0,0-1 0 0 0,0 0 0 0 0,-1 1 0 0 0,1-1 0 0 0,0 0 0 0 0,0 1 0 0 0,0-1 0 0 0,-1 0 0 0 0,1 1 0 0 0,0-1 0 0 0,0 0 0 0 0,-1 0 0 0 0,1 1 0 0 0,0-1 0 0 0,0 0 0 0 0,-1 0 0 0 0,1 0 1 0 0,0 1-1 0 0,-1-1 0 0 0,1 0 0 0 0,0 0 0 0 0,-1 0 0 0 0,1 0 0 0 0,0 0 0 0 0,-1 0 0 0 0,1 0 0 0 0,-1 0 0 0 0,1 0 0 0 0,-1 0 0 0 0,1 0 1 0 0,-1 0-1 0 0,1 0 1 0 0,-1 0 0 0 0,1 0-1 0 0,0 0 1 0 0,-1 1 0 0 0,1-1-1 0 0,-1 0 1 0 0,1 0 0 0 0,0 0-1 0 0,-1 0 1 0 0,1 0 0 0 0,0 1-1 0 0,-1-1 1 0 0,1 0-1 0 0,0 0 1 0 0,-1 0 0 0 0,1 1-1 0 0,0-1 1 0 0,-1 0 0 0 0,1 1-1 0 0,0-1 1 0 0,0 0 0 0 0,-1 1-1 0 0,1-1 1 0 0,0 0 0 0 0,0 1-1 0 0,0-1 1 0 0,0 0 0 0 0,-1 1-1 0 0,1-1 1 0 0,0 1-1 0 0,0 0 1 0 0,-2 0 2 0 0,-1 1 0 0 0,1-1 1 0 0,-1 0-1 0 0,0 0 0 0 0,1 0 0 0 0,-1 0 0 0 0,0 0 0 0 0,1-1 1 0 0,-1 1-1 0 0,0-1 0 0 0,-3 0 0 0 0,4 0 2 0 0,0 0-1 0 0,0 0 1 0 0,0 0-1 0 0,0-1 1 0 0,0 1-1 0 0,0-1 1 0 0,0 0-1 0 0,0 1 1 0 0,1-1 0 0 0,-1 0-1 0 0,0 0 1 0 0,-2-2-1 0 0,-10-4 14 0 0,8 5-8 0 0,0 0-1 0 0,1 0 0 0 0,-1 0 1 0 0,1-1-1 0 0,0 0 0 0 0,0 0 0 0 0,0-1 1 0 0,0 0-1 0 0,-8-8 0 0 0,1 2 19 0 0,11 8 5 0 0,0 0 0 0 0,0 0-1 0 0,0 0 1 0 0,1 0-1 0 0,-1 0 1 0 0,1 0-1 0 0,-1 0 1 0 0,1 0-1 0 0,0-1 1 0 0,0 1-1 0 0,0 0 1 0 0,0 0 0 0 0,0 0-1 0 0,1 0 1 0 0,0-2-1 0 0,-1-6 529 0 0,1 9-547 0 0,-1 1 0 0 0,1-1-1 0 0,-1 0 1 0 0,1 1 0 0 0,0-1 0 0 0,-1 0-1 0 0,1 1 1 0 0,0-1 0 0 0,0 1 0 0 0,-1-1-1 0 0,1 1 1 0 0,0-1 0 0 0,0 1 0 0 0,0 0-1 0 0,-1-1 1 0 0,1 1 0 0 0,0 0 0 0 0,0 0-1 0 0,0-1 1 0 0,0 1 0 0 0,0 0 0 0 0,0 0-1 0 0,0 0 1 0 0,0-1-29 0 0,-2 1 15 0 0,1 0-1 0 0,0 0 1 0 0,0 0 0 0 0,0-1-1 0 0,0 1 1 0 0,0 0 0 0 0,0 0-1 0 0,0 0 1 0 0,0 0-1 0 0,0 0 1 0 0,0 0 0 0 0,0 0-1 0 0,0-1 1 0 0,0 1 0 0 0,0 0-1 0 0,0 0 1 0 0,0 0-1 0 0,0 0 1 0 0,0 0 0 0 0,0 0-1 0 0,0-1 1 0 0,0 1 0 0 0,0 0-1 0 0,0 0 1 0 0,0 0 0 0 0,0 0-1 0 0,1 0 1 0 0,-1 0-1 0 0,0 0 1 0 0,0 0 0 0 0,0 0-1 0 0,0-1 1 0 0,0 1 0 0 0,0 0-1 0 0,0 0 1 0 0,0 0-1 0 0,0 0 1 0 0,0 0 0 0 0,1 0-1 0 0,-1 0 1 0 0,0 0 0 0 0,0 0-1 0 0,0 0 1 0 0,0 0 0 0 0,0 0-1 0 0,0 0 1 0 0,0 0-1 0 0,1 0 1 0 0,-1 0 0 0 0,0 0-1 0 0,0 0 1 0 0,0 0 0 0 0,0 0-1 0 0,0 0 1 0 0,1 0 0 0 0,18 2-1201 0 0,0 0 1 0 0,0 1 0 0 0,32 10 0 0 0,-13-7-309 0 0,-35-5 984 0 0,16-1-1470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24.56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402 8 312 0 0,'-4'-1'643'0'0,"-13"-2"-26"0"0,0 1-1 0 0,0 1 1 0 0,-1 0-1 0 0,1 2 0 0 0,-1 0 1 0 0,-26 5-1 0 0,-14 0 393 0 0,21-2-401 0 0,0 1-1 0 0,-42 12 0 0 0,77-16-602 0 0,0-1-1 0 0,0 1 0 0 0,0-1 1 0 0,0 1-1 0 0,0 0 0 0 0,0 0 1 0 0,0 0-1 0 0,1 0 0 0 0,-1 0 1 0 0,0 1-1 0 0,1-1 0 0 0,-1 0 0 0 0,1 1 1 0 0,-1-1-1 0 0,1 1 0 0 0,0-1 1 0 0,-1 1-1 0 0,1 0 0 0 0,0 0 1 0 0,0 0-1 0 0,0-1 0 0 0,1 1 1 0 0,-1 0-1 0 0,0 0 0 0 0,1 0 1 0 0,-1 0-1 0 0,1 0 0 0 0,-1 0 1 0 0,1 0-1 0 0,0 1 0 0 0,0-1 0 0 0,0 0 1 0 0,1 3-1 0 0,-1-2-3 0 0,1 0 0 0 0,0 0 0 0 0,0 0 0 0 0,1 0 0 0 0,-1 0 0 0 0,0-1 0 0 0,1 1 0 0 0,0 0 0 0 0,0-1 0 0 0,0 1 0 0 0,0-1 0 0 0,0 1 0 0 0,3 1 0 0 0,6 9 2 0 0,-5-3 0 0 0,-6-9-3 0 0,1 1 0 0 0,0-1 1 0 0,0 0-1 0 0,0 0 1 0 0,0 1-1 0 0,0-1 0 0 0,0 0 1 0 0,0 0-1 0 0,0 0 1 0 0,0 0-1 0 0,1 0 1 0 0,-1 0-1 0 0,2 0 0 0 0,20 13 8 0 0,-15-9-10 0 0,0 0-1 0 0,0 0 0 0 0,0-1 0 0 0,1 0 0 0 0,0 0 0 0 0,17 4 0 0 0,-1-4-52 0 0,210 34-2033 0 0,-210-36 777 0 0,46 12 0 0 0,-68-13 666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8:57.80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1757 1 244 0 0,'0'0'29'0'0,"0"0"0"0"0,0 0 0 0 0,0 0 0 0 0,0 0 0 0 0,1 1 0 0 0,-1-1 1 0 0,0 0-1 0 0,0 0 0 0 0,0 0 0 0 0,0 0 0 0 0,0 0 0 0 0,0 1 0 0 0,0-1 0 0 0,0 0 0 0 0,0 0 0 0 0,0 0 0 0 0,0 0 0 0 0,0 0 0 0 0,0 1 1 0 0,0-1-1 0 0,0 0 0 0 0,0 0 0 0 0,0 0 0 0 0,0 0 0 0 0,0 0 0 0 0,0 0 0 0 0,0 1 0 0 0,0-1 0 0 0,0 0 0 0 0,-1 0 0 0 0,1 0 0 0 0,0 0 1 0 0,0 0-1 0 0,0 0 0 0 0,0 0 0 0 0,0 1 0 0 0,0-1 0 0 0,0 0 0 0 0,0 0 0 0 0,-1 0 0 0 0,1 0 0 0 0,0 0 0 0 0,0 0 0 0 0,0 0 0 0 0,0 0 1 0 0,0 0-1 0 0,0 0 0 0 0,-1 0 0 0 0,1 0 0 0 0,0 0 0 0 0,0 0 0 0 0,0 0 0 0 0,0 0 0 0 0,0 0 0 0 0,-1 0 0 0 0,1 0 0 0 0,0 0 0 0 0,0 0 1 0 0,-15 7 640 0 0,-1-1 0 0 0,0-1 1 0 0,-27 6-1 0 0,-52 8-134 0 0,-477 57 88 0 0,432-66-620 0 0,74-7 41 0 0,-78-6-1 0 0,91-1 156 0 0,-59-8 669 0 0,73 8-439 0 0,32 4-346 0 0,1-1 0 0 0,-1 0 0 0 0,1 0 0 0 0,-9-2 0 0 0,-80-13 680 0 0,86 13-719 0 0,1 0 0 0 0,-1 2 0 0 0,0-1 0 0 0,1 1-1 0 0,-1 0 1 0 0,0 0 0 0 0,0 1 0 0 0,0 1-1 0 0,0-1 1 0 0,1 2 0 0 0,-11 1 0 0 0,-95 29-530 0 0,97-27-453 0 0,2 0-1 0 0,-26 12 1 0 0,40-16 771 0 0,0 0 0 0 0,1-1 1 0 0,0 1-1 0 0,-1 0 0 0 0,1 0 1 0 0,0-1-1 0 0,-1 1 1 0 0,1 0-1 0 0,0 0 0 0 0,0 0 1 0 0,-1-1-1 0 0,1 1 1 0 0,0 0-1 0 0,0 0 0 0 0,0 0 1 0 0,0 0-1 0 0,0 0 0 0 0,0-1 1 0 0,1 1-1 0 0,-1 1 1 0 0,0 2-755 0 0,0 1-138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24.91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268 15 196 0 0,'3'-1'863'0'0,"-1"1"-661"0"0,-2 0-138 0 0,1 0 0 0 0,0 0 0 0 0,-1-1 0 0 0,1 1 1 0 0,0 0-1 0 0,-1 0 0 0 0,1 0 0 0 0,0 0 0 0 0,-1-1 0 0 0,1 1 0 0 0,0 0 0 0 0,-1-1 0 0 0,1 1 0 0 0,0-1 0 0 0,-1 1 0 0 0,1 0 0 0 0,-1-1 0 0 0,1 1 0 0 0,-1-1 0 0 0,1 1 0 0 0,-1-1 0 0 0,0 0 0 0 0,1 0 0 0 0,-1 0 662 0 0,3 0-121 0 0,-2 1-552 0 0,0-1-1 0 0,0 1 1 0 0,0 0 0 0 0,0-1 0 0 0,0 1-1 0 0,0 0 1 0 0,0 0 0 0 0,0 0 0 0 0,0 0-1 0 0,0 0 1 0 0,0 0 0 0 0,0 0-1 0 0,0 0 1 0 0,0 0 0 0 0,0 0 0 0 0,0 1-1 0 0,0-1 1 0 0,0 0 0 0 0,-1 0 0 0 0,1 1-1 0 0,0-1 1 0 0,0 1 0 0 0,0-1-1 0 0,0 1 1 0 0,0-1 0 0 0,-1 1 0 0 0,1 0-1 0 0,0-1 1 0 0,-1 1 0 0 0,2 1-1 0 0,-1 1 60 0 0,0 0 0 0 0,0 0 0 0 0,0 0 0 0 0,0 0-1 0 0,0 1 1 0 0,-1-1 0 0 0,0 0 0 0 0,1 0 0 0 0,-2 6-1 0 0,1-7-88 0 0,0 0 1 0 0,-1 1-1 0 0,1-1 0 0 0,-1 0 0 0 0,0 0 0 0 0,1 0 0 0 0,-1 0 0 0 0,0 0 0 0 0,0 0 1 0 0,0 0-1 0 0,-1 0 0 0 0,1-1 0 0 0,0 1 0 0 0,-1 0 0 0 0,1-1 0 0 0,-1 1 0 0 0,0-1 1 0 0,1 1-1 0 0,-1-1 0 0 0,0 0 0 0 0,0 0 0 0 0,0 1 0 0 0,0-1 0 0 0,0-1 0 0 0,-4 2 1 0 0,-8 3-9 0 0,0 0 0 0 0,-28 4 0 0 0,32-8 13 0 0,-8 2-9 0 0,0-1-1 0 0,-1-1 1 0 0,1 0 0 0 0,0-2-1 0 0,0 0 1 0 0,0-1 0 0 0,-24-6-1 0 0,40 7 4 0 0,-1 0-1 0 0,1 0 1 0 0,0 0-1 0 0,0 0 1 0 0,-1 0-1 0 0,1 0 0 0 0,0-1 1 0 0,0 1-1 0 0,0-1 1 0 0,1 0-1 0 0,-1 0 1 0 0,0 1-1 0 0,1-1 0 0 0,-1 0 1 0 0,1 0-1 0 0,-1-1 1 0 0,1 1-1 0 0,0 0 1 0 0,0 0-1 0 0,-1-4 0 0 0,2 6-6 0 0,0-1-1 0 0,0 0 1 0 0,0 0-1 0 0,0 0 0 0 0,1 0 1 0 0,-1 1-1 0 0,0-1 0 0 0,1 0 1 0 0,-1 0-1 0 0,0 1 1 0 0,1-1-1 0 0,-1 0 0 0 0,1 0 1 0 0,-1 1-1 0 0,1-1 0 0 0,-1 0 1 0 0,1 1-1 0 0,-1-1 1 0 0,1 1-1 0 0,0-1 0 0 0,-1 1 1 0 0,2-2-1 0 0,4-2 77 0 0,-2 0-50 0 0,1-1 0 0 0,0 1-1 0 0,0 0 1 0 0,1 1-1 0 0,-1 0 1 0 0,1-1-1 0 0,0 2 1 0 0,-1-1-1 0 0,1 1 1 0 0,0-1-1 0 0,1 2 1 0 0,-1-1-1 0 0,0 1 1 0 0,0 0 0 0 0,10 0-1 0 0,-4 0-158 0 0,0 1 1 0 0,0 0-1 0 0,0 1 0 0 0,0 1 0 0 0,0 0 1 0 0,0 0-1 0 0,20 8 0 0 0,-5 0-416 0 0,42 17-1582 0 0,20 17-1676 0 0,-67-28 2682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25.61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364 317 40 0 0,'0'-4'224'0'0,"0"0"0"0"0,-1 1 0 0 0,1-1 0 0 0,-1 1 0 0 0,0-1 0 0 0,0 1 0 0 0,0-1 0 0 0,-1 1 0 0 0,1 0 0 0 0,-1-1 0 0 0,0 1 0 0 0,0 0 0 0 0,0 0 0 0 0,0 0 0 0 0,-1 0 0 0 0,1 1 0 0 0,-1-1 0 0 0,1 1 0 0 0,-1-1 0 0 0,-4-1 0 0 0,-11-10 952 0 0,15 12-1032 0 0,1 0-1 0 0,-1 0 1 0 0,1 0-1 0 0,-1 0 1 0 0,0 1 0 0 0,1-1-1 0 0,-1 1 1 0 0,0 0 0 0 0,0 0-1 0 0,0 0 1 0 0,-6-1-1 0 0,1 0-39 0 0,1 2-1 0 0,-1-1 0 0 0,1 1 1 0 0,-1 0-1 0 0,0 1 0 0 0,1 0 1 0 0,-1 0-1 0 0,1 0 0 0 0,-1 1 1 0 0,1 1-1 0 0,0-1 0 0 0,0 1 1 0 0,-14 7-1 0 0,4 1-76 0 0,0 0-1 0 0,1 1 1 0 0,0 0-1 0 0,1 2 1 0 0,-15 15 0 0 0,26-24-25 0 0,0 0 0 0 0,0 0 0 0 0,1 0 0 0 0,0 0 1 0 0,-3 6-1 0 0,-5 7-22 0 0,10-16 3 0 0,0 1 0 0 0,0-1 0 0 0,1 0 0 0 0,-1 1 0 0 0,1-1 0 0 0,-1 1 0 0 0,1-1 0 0 0,0 1 0 0 0,0-1 0 0 0,0 1 0 0 0,0-1 0 0 0,1 4 0 0 0,0 2-144 0 0,-1-7 151 0 0,0-1 0 0 0,0 0 0 0 0,1 1 0 0 0,-1-1 0 0 0,0 1 0 0 0,0-1 0 0 0,1 0 0 0 0,-1 1 0 0 0,0-1 0 0 0,1 0 0 0 0,-1 1 0 0 0,0-1 0 0 0,1 0 0 0 0,-1 1 0 0 0,1-1 0 0 0,-1 0 0 0 0,0 0 0 0 0,1 1 0 0 0,-1-1 0 0 0,1 0 0 0 0,-1 0 0 0 0,1 0 0 0 0,-1 0 0 0 0,1 0 0 0 0,-1 0 0 0 0,1 0 0 0 0,-1 0 0 0 0,1 0 0 0 0,-1 0 0 0 0,0 0 0 0 0,1 0 0 0 0,-1 0 0 0 0,1 0 0 0 0,-1 0 0 0 0,2-1 0 0 0,-1 1-38 0 0,5-5-410 0 0,26-9 185 0 0,-25 11 251 0 0,-1 1 1 0 0,1-1-1 0 0,-1 0 0 0 0,1-1 0 0 0,-1 0 1 0 0,0 0-1 0 0,9-8 0 0 0,18-15 45 0 0,-27 22 33 0 0,0 1 0 0 0,0-1 0 0 0,0-1 0 0 0,0 1 0 0 0,8-12 0 0 0,51-92 2053 0 0,-16 26 410 0 0,-14 12 799 0 0,-34 69-3137 0 0,0-1-1 0 0,0 1 1 0 0,-1 0-1 0 0,1-1 1 0 0,-1 1-1 0 0,0-1 1 0 0,1 1-1 0 0,-1-1 0 0 0,0-2 1 0 0,0 4-74 0 0,0 1 0 0 0,0-1 0 0 0,0 0 0 0 0,0 1 0 0 0,0-1 0 0 0,0 1 0 0 0,0-1-1 0 0,0 0 1 0 0,0 1 0 0 0,0-1 0 0 0,0 1 0 0 0,0-1 0 0 0,0 0 0 0 0,-1 1 0 0 0,1-1 0 0 0,0 1 0 0 0,0-1 0 0 0,-1 1 0 0 0,1-1 0 0 0,0 1 0 0 0,-1-1 0 0 0,1 1 0 0 0,0-1 0 0 0,-1 1 0 0 0,0-1 0 0 0,-18 15-49 0 0,12-10-52 0 0,1 1-1 0 0,-1 0 1 0 0,-8 9 0 0 0,-17 17 12 0 0,26-26-16 0 0,0 1-1 0 0,0 0 0 0 0,0 0 1 0 0,1 0-1 0 0,0 1 1 0 0,-5 8-1 0 0,1-1-33 0 0,1 1-1 0 0,1-1 1 0 0,1 1 0 0 0,0 0 0 0 0,1 1-1 0 0,0 0 1 0 0,1 0 0 0 0,1 0-1 0 0,-2 23 1 0 0,5-34-71 0 0,-1 1 0 0 0,1-1-1 0 0,-2 1 1 0 0,-2 9 0 0 0,-1 10-440 0 0,11-2-199 0 0,-5-20 595 0 0,0 0 1 0 0,0 0-1 0 0,0 0 1 0 0,0 0-1 0 0,-1 0 1 0 0,1 5-1 0 0,0-5-12 0 0,-1 0 0 0 0,1 0 0 0 0,-1 0 0 0 0,1 0-1 0 0,0 0 1 0 0,0 0 0 0 0,0-1 0 0 0,1 1 0 0 0,-1 0 0 0 0,0-1-1 0 0,1 1 1 0 0,0-1 0 0 0,0 1 0 0 0,0-1 0 0 0,0 0-1 0 0,0 0 1 0 0,0 0 0 0 0,0 0 0 0 0,1 0 0 0 0,-1-1 0 0 0,1 1-1 0 0,4 2 1 0 0,1 0-229 0 0,0-1-1 0 0,0 1 1 0 0,0-1-1 0 0,1-1 1 0 0,-1 0 0 0 0,1 0-1 0 0,10 1 1 0 0,-2-3 187 0 0,0-1 0 0 0,-1 0 1 0 0,1-2-1 0 0,0 1 0 0 0,-1-2 1 0 0,0 0-1 0 0,0-2 0 0 0,0 1 0 0 0,0-2 1 0 0,-1 0-1 0 0,0-1 0 0 0,-1 0 1 0 0,20-15-1 0 0,-7 1 197 0 0,-15 12 98 0 0,0 0 0 0 0,16-19 1 0 0,-21 23 28 0 0,0 0-1 0 0,0 0 1 0 0,0 0 0 0 0,12-7 0 0 0,-12 8-13 0 0,-5 4-58 0 0,0 0 1 0 0,-1 0 0 0 0,1 0-1 0 0,-1-1 1 0 0,1 1 0 0 0,-1-1 0 0 0,1 1-1 0 0,-1-1 1 0 0,0 1 0 0 0,0-1-1 0 0,1-2 1 0 0,6-8 536 0 0,-7 10-470 0 0,1 1 0 0 0,0-1 0 0 0,0 1 0 0 0,-1-1 0 0 0,1 1 0 0 0,0 0 0 0 0,0-1 0 0 0,0 1 0 0 0,1 0 0 0 0,-1 0 0 0 0,0 0 0 0 0,0 1 0 0 0,5-2 0 0 0,-7 2-108 0 0,0 0-1 0 0,0 0 0 0 0,0 0 0 0 0,1 0 0 0 0,-1 0 0 0 0,0 0 0 0 0,0 0 0 0 0,0 0 0 0 0,0 1 1 0 0,0-1-1 0 0,1 0 0 0 0,-1 0 0 0 0,0 0 0 0 0,0 0 0 0 0,0 0 0 0 0,0 0 0 0 0,0 0 0 0 0,1 0 1 0 0,-1 1-1 0 0,0-1 0 0 0,0 0 0 0 0,0 0 0 0 0,0 0 0 0 0,0 0 0 0 0,0 0 0 0 0,0 1 1 0 0,0-1-1 0 0,0 0 0 0 0,0 0 0 0 0,0 0 0 0 0,1 0 0 0 0,-1 0 0 0 0,0 1 0 0 0,0-1 0 0 0,0 0 1 0 0,0 0-1 0 0,0 0 0 0 0,0 0 0 0 0,0 1 0 0 0,0-1 0 0 0,-1 0 0 0 0,1 0 0 0 0,0 0 0 0 0,0 0 1 0 0,0 1-1 0 0,0-1 0 0 0,0 1 46 0 0,0 1-46 0 0,0-1 1 0 0,1 1-1 0 0,-1-1 1 0 0,0 1-1 0 0,1-1 1 0 0,0 1-1 0 0,-1-1 1 0 0,1 0 0 0 0,0 1-1 0 0,1 1 1 0 0,4 11 25 0 0,-8-9-29 0 0,1 0-1 0 0,-1 0 1 0 0,1 0 0 0 0,-1 0 0 0 0,-1-1 0 0 0,-3 8-1 0 0,-6 11 14 0 0,7-8-9 0 0,4-12-10 0 0,0 0-1 0 0,0 1 1 0 0,-1-1 0 0 0,1 0-1 0 0,-1 0 1 0 0,1 0 0 0 0,-1 0-1 0 0,-4 5 1 0 0,1-3-10 0 0,1 1-1 0 0,0 0 1 0 0,-6 12 0 0 0,-2 5-25 0 0,11-21 29 0 0,0-1 0 0 0,0 1 0 0 0,1 0 1 0 0,-1 0-1 0 0,1 0 0 0 0,0 0 0 0 0,-1 0 0 0 0,1 0 0 0 0,0 0 0 0 0,0 0 0 0 0,0 0 0 0 0,0 1 0 0 0,1 1 1 0 0,0 3 9 0 0,18-11 66 0 0,109-42 858 0 0,-50 17-108 0 0,135-51 333 0 0,-207 78-1542 0 0,0 1 0 0 0,-1 0 0 0 0,1 0-1 0 0,0 0 1 0 0,0 1 0 0 0,0-1-1 0 0,10 2 1 0 0,-13-1 65 0 0,0 1-1 0 0,0-1 1 0 0,0 1 0 0 0,0 0-1 0 0,-1 0 1 0 0,1 0 0 0 0,4 2-1 0 0,-6-3 184 0 0,0 1-1 0 0,0-1 0 0 0,-1 1 1 0 0,1-1-1 0 0,0 1 1 0 0,-1 0-1 0 0,1-1 0 0 0,0 1 1 0 0,-1 0-1 0 0,1-1 0 0 0,-1 1 1 0 0,1 0-1 0 0,-1 0 1 0 0,1 0-1 0 0,-1-1 0 0 0,0 1 1 0 0,1 0-1 0 0,-1 0 0 0 0,0 0 1 0 0,1 0-1 0 0,-1 0 0 0 0,0 0 1 0 0,0 1-1 0 0,0-2 24 0 0,0 1 0 0 0,0 0 1 0 0,0 0-1 0 0,0 0 0 0 0,0 0 0 0 0,0 0 0 0 0,1 0 0 0 0,-1-1 0 0 0,0 1 0 0 0,0 0 0 0 0,1 0 0 0 0,-1 0 0 0 0,1-1 1 0 0,-1 1-1 0 0,1 0 0 0 0,-1 0 0 0 0,1-1 0 0 0,-1 1 0 0 0,1-1 0 0 0,0 1 0 0 0,-1 0 0 0 0,2 0 0 0 0,-1 0 26 0 0,0-1-1 0 0,-1 1 0 0 0,1-1 1 0 0,0 1-1 0 0,0 0 0 0 0,-1-1 1 0 0,1 1-1 0 0,-1 0 0 0 0,1 0 1 0 0,-1 0-1 0 0,1-1 0 0 0,-1 1 1 0 0,0 0-1 0 0,1 0 0 0 0,-1 0 1 0 0,0 0-1 0 0,1 0 0 0 0,-1 0 1 0 0,0-1-1 0 0,0 1 0 0 0,0 0 1 0 0,0 2-1 0 0,0 12-1042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49.37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2653 280 136 0 0,'30'-2'1684'0'0,"1"-1"-1"0"0,-1-1 0 0 0,51-14 4159 0 0,-84 18-5062 0 0,-51 11 1194 0 0,-474 23 267 0 0,429-32-2181 0 0,-81-4-59 0 0,106-1 0 0 0,-43-3 17 0 0,1-5-1 0 0,-186-41 0 0 0,227 35 14 0 0,-95-25 28 0 0,-94-38-17 0 0,186 56-61 0 0,-1 5-1 0 0,-2 2 0 0 0,-126-8 0 0 0,185 24 6 0 0,1 1-1 0 0,-1 2 1 0 0,0 0 0 0 0,-40 10-1 0 0,-8 11-591 0 0,6 7-4420 0 0,24-10 1337 0 0,29-15 2058 0 0,-1 0 0 0 0,-20 15 0 0 0,13-5 103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1:52.53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12 132 0 0,'0'0'1343'0'0,"-4"-1"-669"0"0,-12-4 6833 0 0,20 5-7381 0 0,56 0-1 0 0,176 12-101 0 0,-93-2-17 0 0,361 31-24 0 0,-194-12 6 0 0,-132-23 15 0 0,-152-5 1 0 0,32 3 13 0 0,1-2 0 0 0,81-9 0 0 0,-101 5-16 0 0,2 2-7 0 0,17-5 1 0 0,87-11 26 0 0,-128 14-18 0 0,33-2 1 0 0,1 0 2 0 0,89-9 77 0 0,-108 10-16 0 0,176 1 860 0 0,-134 4-300 0 0,-1-3-1 0 0,90-14 1 0 0,99-12 1187 0 0,-181 21-1355 0 0,279 0 334 0 0,-304 7-759 0 0,44 4 23 0 0,221 33-44 0 0,-172-6-293 0 0,-137-29-948 0 0,0 0 0 0 0,-1 0 0 0 0,1 1 0 0 0,-1 0 0 0 0,0 1 0 0 0,0 1 0 0 0,-1 0 0 0 0,18 13 0 0 0,-9-8-1031 0 0,0-5 423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2:12.47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972 17 320 0 0,'0'0'103'0'0,"0"-1"0"0"0,0 1 0 0 0,0 0 0 0 0,-1-1 0 0 0,1 1 0 0 0,0 0 0 0 0,0-1 0 0 0,0 1 0 0 0,0 0 1 0 0,0-1-1 0 0,0 1 0 0 0,0 0 0 0 0,0-1 0 0 0,0 1 0 0 0,0 0 0 0 0,0-1 0 0 0,0 1 0 0 0,1 0 0 0 0,-1-1 0 0 0,0 1 0 0 0,0 0 0 0 0,0-1 0 0 0,0 1 0 0 0,1 0 0 0 0,-1-1 0 0 0,0 1 0 0 0,0 0 0 0 0,0 0 0 0 0,1-1 0 0 0,-1 1 1 0 0,0 0-1 0 0,0 0 0 0 0,1-1 0 0 0,1 1-10 0 0,-2 0-71 0 0,1 1-1 0 0,-1-1 1 0 0,1 0 0 0 0,-1 0-1 0 0,1 0 1 0 0,-1 0 0 0 0,0 0 0 0 0,1 0-1 0 0,-1 0 1 0 0,1 0 0 0 0,-1 0-1 0 0,1 0 1 0 0,-1 0 0 0 0,1 0-1 0 0,-1 0 1 0 0,1 0 0 0 0,-1 0-1 0 0,1-1 1 0 0,-1 1 0 0 0,1 0 0 0 0,-1 0-1 0 0,1-1 1 0 0,-1 1 0 0 0,0 0-1 0 0,3-4 3488 0 0,-13 4-3062 0 0,-1 1-1 0 0,0 1 1 0 0,1 0 0 0 0,-13 4-1 0 0,-26 5 251 0 0,21-7-534 0 0,-157 19 39 0 0,171-22-198 0 0,0 0 0 0 0,0-1 1 0 0,-18-2-1 0 0,-101-11 28 0 0,95-1 6 0 0,6 6 191 0 0,26 6-70 0 0,0 0-1 0 0,0 1 1 0 0,0 0-1 0 0,0 0 1 0 0,0 0-1 0 0,-6 0 0 0 0,-3 0 178 0 0,11 0-281 0 0,0 1 0 0 0,0-1 0 0 0,0 1 0 0 0,0 0 0 0 0,-1 1 0 0 0,-6 0 0 0 0,-18 4 14 0 0,1 2-79 0 0,-36 14-51 0 0,59-18 60 0 0,0-2 1 0 0,-1 1 0 0 0,1 0 0 0 0,-1-1 0 0 0,-10 1 0 0 0,-11 3 20 0 0,20-4 162 0 0,-1-1 1 0 0,0 1-1 0 0,0-1 0 0 0,0 0 1 0 0,0-1-1 0 0,0 0 0 0 0,-13-3 1 0 0,0-4 2693 0 0,39 10-18172 0 0,1 3 13475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2:13.52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1202 0 348 0 0,'0'0'7969'0'0,"-3"1"-6940"0"0,-4 1-606 0 0,-6 2 279 0 0,0 0 0 0 0,0 0 0 0 0,-14 8-1 0 0,-53 25 456 0 0,-38 10-937 0 0,83-34-284 0 0,14-6-32 0 0,0-1 1 0 0,-1-1 0 0 0,0-1 0 0 0,0-1 0 0 0,-27 0 0 0 0,16-2 64 0 0,-1-2 0 0 0,1-2 0 0 0,-34-6 0 0 0,44 5 134 0 0,9 2 90 0 0,0-1-1 0 0,0 0 0 0 0,-16-7 1 0 0,-82-39 3862 0 0,95 37-2881 0 0,15 10-1054 0 0,1 1 0 0 0,0-1 0 0 0,-1 1 0 0 0,0 0 0 0 0,1 0 0 0 0,-1 0 0 0 0,0 0 0 0 0,1 0 0 0 0,-1 0 0 0 0,-3-1 0 0 0,-5-1 215 0 0,2 1-224 0 0,0-1 0 0 0,0 1 0 0 0,-1 0 0 0 0,1 1 0 0 0,0 0-1 0 0,-1 1 1 0 0,1-1 0 0 0,0 1 0 0 0,-1 1 0 0 0,1 0 0 0 0,-9 2 0 0 0,-8 2-138 0 0,0 2 0 0 0,-36 14 0 0 0,46-15 12 0 0,-62 30-40 0 0,75-34-1426 0 0,1 2 4149 0 0,1-2-2728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2:18.46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28 516 0 0,'0'0'2121'0'0,"3"0"-1700"0"0,70 5 5990 0 0,131-15-960 0 0,-141 5-4947 0 0,220-7 376 0 0,-168 7-753 0 0,-112 5-126 0 0,0 1 0 0 0,10 2 1 0 0,-10-2 31 0 0,223-1 411 0 0,-220 5-372 0 0,26-4-38 0 0,-32-2-35 0 0,0 1 1 0 0,0 0 0 0 0,0 0 0 0 0,0 0 0 0 0,0 0-1 0 0,1 0 1 0 0,-1 0 0 0 0,0 0 0 0 0,0 0 0 0 0,0 0-1 0 0,0 0 1 0 0,0 0 0 0 0,0 0 0 0 0,0 0 0 0 0,0 0-1 0 0,0 0 1 0 0,1 0 0 0 0,-1 0 0 0 0,0 0 0 0 0,0 0-1 0 0,0 0 1 0 0,0 0 0 0 0,0 0 0 0 0,0 0 0 0 0,0 0-1 0 0,0 0 1 0 0,0 1 0 0 0,0-1 0 0 0,1 0 0 0 0,-1 0-1 0 0,0 0 1 0 0,0 0 0 0 0,0 0 0 0 0,0 0 0 0 0,0 0-1 0 0,0 0 1 0 0,0 0 0 0 0,0 0 0 0 0,0 0 0 0 0,0 0-1 0 0,0 1 1 0 0,0-1 0 0 0,0 0 0 0 0,0 0 0 0 0,0 0-1 0 0,0 0 1 0 0,0 0 0 0 0,0 0 0 0 0,0 0 0 0 0,0 0-1 0 0,0 0 1 0 0,0 1 0 0 0,0-1 0 0 0,0 0 0 0 0,0 0-1 0 0,0 0 1 0 0,0 0 0 0 0,0 0 0 0 0,0 0 0 0 0,0 0-1 0 0,0 0 1 0 0,0 1 0 0 0,0-1-1 0 0,0 0 1 0 0,0 0 0 0 0,0 0 0 0 0,0 0-1 0 0,0 0 1 0 0,0 0 0 0 0,0 0-1 0 0,0 0 1 0 0,0 1 0 0 0,0-1 0 0 0,0 0-1 0 0,0 0 1 0 0,0 0 0 0 0,0 0-1 0 0,0 0 1 0 0,0 0 0 0 0,0 0 0 0 0,0 0-1 0 0,0 0 1 0 0,0 0 0 0 0,0 1-1 0 0,0-1 1 0 0,1 0 0 0 0,-1 0 0 0 0,0 0-1 0 0,0 0 1 0 0,0 0 0 0 0,0 0-1 0 0,0 0 1 0 0,0 0 0 0 0,0 0-1 0 0,0 0 1 0 0,0 0 0 0 0,0 0 0 0 0,1 0-1 0 0,-1 0 1 0 0,0 0 0 0 0,0 0-1 0 0,0 0 1 0 0,0 0 0 0 0,0 0 0 0 0,0 0-1 0 0,0 0 1 0 0,0 0 0 0 0,0 0-1 0 0,1 0 1 0 0,-1 0 0 0 0,0 0 0 0 0,0 0-1 0 0,0 0 1 0 0,0 0 0 0 0,0 0-1 0 0,0 0 1 0 0,0 0 0 0 0,35 4-41 0 0,-9-2 58 0 0,9 2 39 0 0,-25-4-43 0 0,-8 0-13 0 0,-1 0 1 0 0,0 0-1 0 0,0-1 1 0 0,1 1-1 0 0,-1 0 1 0 0,0 0-1 0 0,0 0 1 0 0,1 1-1 0 0,-1-1 1 0 0,0 0-1 0 0,0 0 1 0 0,0 1-1 0 0,0-1 1 0 0,1 1-1 0 0,-1-1 0 0 0,0 1 1 0 0,0-1-1 0 0,2 2 1 0 0,-3-1-5 0 0,16-1-11 0 0,-16 0 14 0 0,0 0 1 0 0,0 0 0 0 0,0 0 0 0 0,0 0 0 0 0,0 0 0 0 0,0 0 0 0 0,0 0 0 0 0,1 0 0 0 0,-1 0 0 0 0,0 0-1 0 0,0 0 1 0 0,0 0 0 0 0,0 0 0 0 0,0 0 0 0 0,0 0 0 0 0,0 0 0 0 0,0 0 0 0 0,1 0 0 0 0,-1 0 0 0 0,0 0 0 0 0,0 0-1 0 0,0 0 1 0 0,0 0 0 0 0,0 0 0 0 0,0 0 0 0 0,0 0 0 0 0,0 1 0 0 0,0-1 0 0 0,0 0 0 0 0,1 0 0 0 0,-1 0-1 0 0,0 0 1 0 0,0 0 0 0 0,0 0 0 0 0,0 0 0 0 0,0 0 0 0 0,0 0 0 0 0,0 1 0 0 0,0-1 0 0 0,0 0 0 0 0,0 0-1 0 0,0 0 1 0 0,0 0 0 0 0,0 0 0 0 0,0 0 0 0 0,0 0 0 0 0,0 1 0 0 0,0-1 0 0 0,0 0 0 0 0,0 0 0 0 0,0 0-1 0 0,0 0-4 0 0,0 0 0 0 0,0 0 0 0 0,0 0 0 0 0,0 0 0 0 0,0 0 0 0 0,0 1 0 0 0,0-1 0 0 0,0 0-1 0 0,0 0 1 0 0,0 0 0 0 0,0 0 0 0 0,0 0 0 0 0,0 0 0 0 0,0 0 0 0 0,0 0 0 0 0,0 0 0 0 0,0 0 0 0 0,0 0-1 0 0,0 0 1 0 0,0 1 0 0 0,0-1 0 0 0,0 0 0 0 0,0 0 0 0 0,0 0 0 0 0,0 0 0 0 0,0 0 0 0 0,0 0-1 0 0,0 0 1 0 0,0 0 0 0 0,1 0 0 0 0,-1 0 0 0 0,0 0 0 0 0,0 0 0 0 0,0 0 0 0 0,0 0 0 0 0,0 0-1 0 0,0 0 1 0 0,0 0 0 0 0,0 0 0 0 0,0 0 0 0 0,0 0 0 0 0,0 0 0 0 0,0 0 0 0 0,1 0 0 0 0,-1 0 0 0 0,0 0-1 0 0,0 0 1 0 0,0 0 0 0 0,0 0 0 0 0,0 0 0 0 0,0 0 0 0 0,0 0 0 0 0,0 0 0 0 0,0 0 0 0 0,0 0-1 0 0,0 0 1 0 0,0 0 0 0 0,1 0 0 0 0,-1 0 0 0 0,0 0 0 0 0,0 0 0 0 0,0 0 0 0 0,0 0 0 0 0,0 0-1 0 0,0 0 1 0 0,0-1 0 0 0,13-2-662 0 0,-10 2-543 0 0,-6 0-546 0 0,0 0 859 0 0,-4-2 226 0 0,-2 3-7580 0 0,-7 0 6307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2:19.05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39 616 0 0,'14'-3'1173'0'0,"1"1"0"0"0,-1 1 0 0 0,1 0 0 0 0,15 2 0 0 0,16-2 333 0 0,148-15 3623 0 0,-48 6-3097 0 0,-50 7-1087 0 0,-56 1-544 0 0,-1 1 1 0 0,56 7-1 0 0,-84-5-347 0 0,0 0 1 0 0,0-1-1 0 0,12 0 1 0 0,39-2 2 0 0,-40 2 237 0 0,-1 0-1925 0 0,-13 0-3700 0 0,-20 0 1493 0 0,-7 1 509 0 0,14-1 3003 0 0,0 1 0 0 0,0 0 0 0 0,0 0 0 0 0,1 0 0 0 0,-1 1 0 0 0,-8 3 0 0 0,-6 5-905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2:20.34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96 1 168 0 0,'0'0'358'0'0,"0"0"-314"0"0,0 0 1 0 0,1 0-1 0 0,-1 1 0 0 0,0-1 0 0 0,0 0 0 0 0,0 1 1 0 0,0-1-1 0 0,0 0 0 0 0,0 1 0 0 0,0-1 1 0 0,0 1-1 0 0,0-1 0 0 0,0 0 0 0 0,0 1 1 0 0,0-1-1 0 0,0 0 0 0 0,0 1 0 0 0,0-1 1 0 0,0 0-1 0 0,-1 1 0 0 0,1-1 0 0 0,0 0 1 0 0,0 0-1 0 0,0 1 0 0 0,0-1 0 0 0,-1 0 1 0 0,1 1-1 0 0,0-1 0 0 0,0 0 0 0 0,-1 0 0 0 0,1 1 1 0 0,0-1-1 0 0,-1 0 0 0 0,-53 6 1674 0 0,54-5-1714 0 0,0 2 3 0 0,0-2 100 0 0,-19 4 193 0 0,16 0-256 0 0,-10-4-32 0 0,10-1 20 0 0,6 6 4842 0 0,16-3-3839 0 0,1 0 1 0 0,0-2-1 0 0,-1 0 1 0 0,27-3 0 0 0,-2 0-194 0 0,49 7 290 0 0,92-3-405 0 0,-103-3-536 0 0,71 1-1930 0 0,-150 0 531 0 0,13-1-2162 0 0,-6-1 1704 0 0,0 1-1 0 0,0 0 1 0 0,0 0 0 0 0,13 1-1 0 0,-7 0 335 0 0,3 0 119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2:20.7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11 780 0 0,'2'-1'203'0'0,"-1"0"1"0"0,0 1-1 0 0,0-1 1 0 0,1 0-1 0 0,-1 0 0 0 0,1 1 1 0 0,-1-1-1 0 0,0 1 1 0 0,1-1-1 0 0,-1 1 0 0 0,1-1 1 0 0,-1 1-1 0 0,1 0 1 0 0,0 0-1 0 0,2 0 0 0 0,28-2 1570 0 0,232 12 6311 0 0,6 1-3467 0 0,-95-6-1374 0 0,-67 1-2391 0 0,-44-1-1064 0 0,-57-5 462 0 0,17 0-5133 0 0,-20 0 3447 0 0,-1 0-177 0 0,6 0 597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6:57.0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5478 81 32 0 0,'-28'1'1094'0'0,"-21"-1"452"0"0,20-3-1149 0 0,0 2 1 0 0,-30 2 0 0 0,5 1 35 0 0,-420-8 3896 0 0,302 1-2955 0 0,-102 0-453 0 0,-215-1-573 0 0,256 1-208 0 0,-24-3-28 0 0,-4 0-84 0 0,-156-3 16 0 0,58 6 38 0 0,127-1-89 0 0,-303-4 10 0 0,427 9-11 0 0,-261 6 8 0 0,183-3-26 0 0,105-3 18 0 0,-11-1 14 0 0,-80 3 8 0 0,14 1-34 0 0,81-3 14 0 0,-203 6 1005 0 0,277-5-697 0 0,3 0-505 0 0,0 0 1 0 0,0-1-1 0 0,0 1 0 0 0,0 0 1 0 0,1 0-1 0 0,-1-1 1 0 0,0 1-1 0 0,0 0 1 0 0,1-1-1 0 0,-1 1 1 0 0,0 0-1 0 0,0 0 1 0 0,1-1-1 0 0,-1 1 1 0 0,0 0-1 0 0,0 0 1 0 0,1 0-1 0 0,-1 0 1 0 0,0-1-1 0 0,1 1 1 0 0,-1 0-1 0 0,0 0 1 0 0,1 0-1 0 0,-1 0 1 0 0,1 0-1 0 0,-1 0 1 0 0,0 0-1 0 0,1 0 1 0 0,0 0-1 0 0,16-1-727 0 0,-5 1-387 0 0,45-5-1844 0 0,-19 0 1868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9:08.96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1795 32 520 0 0,'-7'1'102'0'0,"-24"-1"2504"0"0,30 0-2504 0 0,0 0 0 0 0,0 0-1 0 0,0 0 1 0 0,0 0 0 0 0,0 0 0 0 0,0 0 0 0 0,0 0-1 0 0,0 0 1 0 0,0 0 0 0 0,0-1 0 0 0,0 1 0 0 0,0 0-1 0 0,0-1 1 0 0,0 1 0 0 0,0-1 0 0 0,0 1 0 0 0,-2-2-1 0 0,3 1 199 0 0,-3 1-25 0 0,-32 0 983 0 0,-2 3-382 0 0,-1 2 1 0 0,-63 16-1 0 0,13-2-788 0 0,59-12-86 0 0,-1-3 0 0 0,0 0 1 0 0,0-2-1 0 0,-1-1 0 0 0,1-1 1 0 0,-44-7-1 0 0,-15-5 238 0 0,-197-51 4581 0 0,259 59-4671 0 0,0 0-1 0 0,1 2 0 0 0,-1 1 0 0 0,-43 4 1 0 0,27 3-268 0 0,1 1 0 0 0,-43 15 0 0 0,58-14-263 0 0,20-5 260 0 0,-1 0-1 0 0,1-1 0 0 0,-1 0 1 0 0,0-1-1 0 0,0 0 0 0 0,0 0 1 0 0,-10-1-1 0 0,8 0 82 0 0,0 1 30 0 0,0-1 1 0 0,0-1 0 0 0,0 0 0 0 0,-10-2-1 0 0,8-1 42 0 0,-1 2 0 0 0,0-1 0 0 0,1 2 0 0 0,-17-1 0 0 0,2 3-172 0 0,0 0 1 0 0,0 2-1 0 0,-42 9 1 0 0,28 2-1279 0 0,36-13 1192 0 0,4-1 185 0 0,1 0 1 0 0,-1-1-1 0 0,1 1 0 0 0,-1 0 0 0 0,1 0 1 0 0,-1 0-1 0 0,0 0 0 0 0,1 0 0 0 0,-1 0 1 0 0,1 1-1 0 0,-1-1 0 0 0,1 0 0 0 0,-1 0 0 0 0,1 0 1 0 0,-1 0-1 0 0,1 1 0 0 0,-1-1 0 0 0,1 0 1 0 0,-1 0-1 0 0,1 1 0 0 0,-1-1 0 0 0,1 0 0 0 0,0 1 1 0 0,-1-1-1 0 0,1 1 0 0 0,-1-1 0 0 0,1 1 1 0 0,0 0-733 0 0,19 5-7094 0 0,0-2 6683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2:23.39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39 302 368 0 0,'-1'-1'98'0'0,"1"0"-1"0"0,-1 0 0 0 0,0 0 1 0 0,1 0-1 0 0,-1 1 1 0 0,0-1-1 0 0,0 0 1 0 0,1 0-1 0 0,-1 1 1 0 0,0-1-1 0 0,0 0 1 0 0,0 1-1 0 0,0-1 1 0 0,0 1-1 0 0,0-1 1 0 0,0 1-1 0 0,0 0 1 0 0,0-1-1 0 0,0 1 1 0 0,0 0-1 0 0,0 0 0 0 0,0-1 1 0 0,-2 1-1 0 0,2 0 13 0 0,1 0 0 0 0,-1 0 0 0 0,0 0-1 0 0,0 0 1 0 0,0 0 0 0 0,0-1 0 0 0,1 1-1 0 0,-1 0 1 0 0,0 0 0 0 0,0-1 0 0 0,0 1-1 0 0,1-1 1 0 0,-1 1 0 0 0,0-1 0 0 0,1 1-1 0 0,-1-1 1 0 0,0 1 0 0 0,1-1 0 0 0,-2-1-1 0 0,2 0 371 0 0,0 0-1 0 0,0 0 1 0 0,0-1-1 0 0,0 1 1 0 0,1 0-1 0 0,-1 0 1 0 0,1-1-1 0 0,-1 1 1 0 0,1 0-1 0 0,0 0 1 0 0,0 0-1 0 0,0 0 1 0 0,0 0-1 0 0,0 0 1 0 0,0 0-1 0 0,0 0 1 0 0,3-2-1 0 0,-1 1-151 0 0,1 1-1 0 0,-1 0 0 0 0,1 0 1 0 0,0 0-1 0 0,-1 1 1 0 0,1-1-1 0 0,0 1 0 0 0,0 0 1 0 0,0 0-1 0 0,6-1 0 0 0,125-16 2575 0 0,216-3 0 0 0,-249 18-2669 0 0,204-2-47 0 0,-6 6-300 0 0,-104 2-1040 0 0,-110 0 52 0 0,-33-2-1036 0 0,53-4-1 0 0,-90 3 1214 0 0,-15 0 808 0 0,0 0-1 0 0,1 1 1 0 0,-1-1 0 0 0,0 0 0 0 0,0 0 0 0 0,0 0-1 0 0,1 0 1 0 0,-1 0 0 0 0,0 0 0 0 0,0-1 0 0 0,0 1 0 0 0,1 0-1 0 0,-1-1 1 0 0,0 1 0 0 0,0 0 0 0 0,0-1 0 0 0,0 1 0 0 0,0-1-1 0 0,2-1 1 0 0,0 0-541 0 0,-2 2 607 0 0,0 0 0 0 0,0-1 0 0 0,-1 1 0 0 0,1 0 1 0 0,0-1-1 0 0,0 1 0 0 0,-1 0 0 0 0,1-1 0 0 0,0 1 1 0 0,-1-1-1 0 0,1 1 0 0 0,0-1 0 0 0,-1 0 1 0 0,1 1-1 0 0,-1-1 0 0 0,1 0 0 0 0,-1 1 0 0 0,1-1 1 0 0,-1 0-1 0 0,0 1 0 0 0,1-1 0 0 0,-1 0 0 0 0,1-1 1 0 0,0-23-1095 0 0,-1 18 1193 0 0,0-43 759 0 0,0 50-793 0 0,0 0 0 0 0,0-1 0 0 0,0 1 0 0 0,0-1 0 0 0,0 1 0 0 0,-1 0 0 0 0,1-1 0 0 0,0 1 0 0 0,0-1 0 0 0,0 1 0 0 0,-1 0 0 0 0,1-1 0 0 0,0 1 0 0 0,0 0 0 0 0,-1-1 0 0 0,1 1 0 0 0,0 0 0 0 0,-1-1 0 0 0,1 1 0 0 0,0 0 0 0 0,-1 0 0 0 0,1 0 0 0 0,-1-1 0 0 0,1 1 0 0 0,0 0 0 0 0,-1 0-1 0 0,1 0 1 0 0,-1 0 0 0 0,0-1 0 0 0,1 1-4 0 0,-1 0 0 0 0,1 0 1 0 0,-1 0-1 0 0,1 0 0 0 0,-1 0 0 0 0,1-1 0 0 0,-1 1 0 0 0,1 0 0 0 0,0 0 0 0 0,-1-1 0 0 0,1 1 0 0 0,-1 0 0 0 0,1-1 0 0 0,0 1 0 0 0,-1 0 0 0 0,1-1 0 0 0,0 1 0 0 0,-1-1 0 0 0,1 1 0 0 0,0 0 1 0 0,-1-1-1 0 0,1 1 0 0 0,0-1 0 0 0,0 1 0 0 0,0-1 0 0 0,-1 1 0 0 0,1-1 0 0 0,0 1 0 0 0,0-1 0 0 0,0 0 0 0 0,0 0 14 0 0,0 0 1 0 0,0 0-1 0 0,0 0 0 0 0,0 0 0 0 0,0 0 0 0 0,0 0 1 0 0,0 0-1 0 0,0 0 0 0 0,-1 0 0 0 0,1 0 1 0 0,0 0-1 0 0,-1 1 0 0 0,1-1 0 0 0,-1 0 0 0 0,1 0 1 0 0,-1 0-1 0 0,1 0 0 0 0,-1 1 0 0 0,1-1 1 0 0,-1 0-1 0 0,0 0 0 0 0,1 1 0 0 0,-2-2 1 0 0,1 2 5 0 0,0-1 1 0 0,0 1 0 0 0,1-1-1 0 0,-1 0 1 0 0,0 0 0 0 0,1 1-1 0 0,-1-1 1 0 0,0 0 0 0 0,1 0-1 0 0,-1 0 1 0 0,1 0 0 0 0,0 0 0 0 0,-1 0-1 0 0,1 0 1 0 0,0 0 0 0 0,-1 0-1 0 0,1 0 1 0 0,0 0 0 0 0,0 0-1 0 0,0 0 1 0 0,0 0 0 0 0,0 0 0 0 0,0-1-1 0 0,0 2 22 0 0,0-1-1 0 0,0 1 1 0 0,0-1-1 0 0,0 1 1 0 0,0-1 0 0 0,1 1-1 0 0,-1 0 1 0 0,0-1-1 0 0,0 1 1 0 0,0-1-1 0 0,1 1 1 0 0,-1 0-1 0 0,0-1 1 0 0,0 1 0 0 0,1 0-1 0 0,-1-1 1 0 0,0 1-1 0 0,1 0 1 0 0,-1-1-1 0 0,0 1 1 0 0,1 0 0 0 0,-1 0-1 0 0,0 0 1 0 0,1-1-1 0 0,-1 1 1 0 0,1 0-1 0 0,0 0 1 0 0,17-3 528 0 0,25 8-339 0 0,-36-4-66 0 0,38 5 911 0 0,51 15 1 0 0,-78-16-466 0 0,-1 1 0 0 0,-1 1 0 0 0,1 0 0 0 0,-1 1 0 0 0,27 18 0 0 0,-42-25-535 0 0,1 0 1 0 0,-1 0-1 0 0,1 1 1 0 0,-1-1-1 0 0,0 0 1 0 0,1 1-1 0 0,-1-1 1 0 0,0 1-1 0 0,0 0 0 0 0,0-1 1 0 0,0 1-1 0 0,0 0 1 0 0,0 0-1 0 0,-1 0 1 0 0,1 0-1 0 0,-1-1 0 0 0,1 1 1 0 0,-1 0-1 0 0,0 0 1 0 0,1 0-1 0 0,-1 0 1 0 0,0 0-1 0 0,0 0 1 0 0,-1 0-1 0 0,1 3 0 0 0,0 2 118 0 0,-1-5-153 0 0,1 1-1 0 0,-1-1 1 0 0,0 0 0 0 0,0 0 0 0 0,1 0 0 0 0,-1 0-1 0 0,-1 0 1 0 0,1 0 0 0 0,0 0 0 0 0,0 0 0 0 0,-1-1-1 0 0,1 1 1 0 0,-1 0 0 0 0,1-1 0 0 0,-1 1 0 0 0,0-1-1 0 0,0 0 1 0 0,1 1 0 0 0,-1-1 0 0 0,0 0-1 0 0,-3 1 1 0 0,-47 21 372 0 0,43-20-374 0 0,-16 6-13 0 0,0 1-413 0 0,0-1-1 0 0,-1-1 1 0 0,-28 5 0 0 0,42-10-8169 0 0,23-2 3326 0 0,37-1-170 0 0,-38 0 3899 0 0,9 1-214 0 0,0 4 328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2:27.13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440 323 680 0 0,'3'-6'190'0'0,"0"1"0"0"0,-1-1 0 0 0,1 1 0 0 0,-1-1 0 0 0,-1 0 0 0 0,1 1 0 0 0,-1-1 0 0 0,0 0 0 0 0,0 0 0 0 0,0 0 0 0 0,-1 0 0 0 0,0 0 0 0 0,0-1 0 0 0,-1 1 0 0 0,0 0 0 0 0,-1-7 0 0 0,-11-20 794 0 0,12 29-842 0 0,0-1 0 0 0,-1 1 0 0 0,0 0-1 0 0,0 0 1 0 0,0 0 0 0 0,0 0 0 0 0,0 0 0 0 0,-1 0 0 0 0,0 0 0 0 0,0 1 0 0 0,0-1 0 0 0,0 1 0 0 0,-6-5 0 0 0,-17-22 1027 0 0,22 25-924 0 0,0-1 1 0 0,0 1-1 0 0,-1 0 0 0 0,1 1 1 0 0,-1-1-1 0 0,-7-4 1 0 0,-4 0 313 0 0,0 1 1 0 0,-1 1 0 0 0,0 1 0 0 0,-28-8-1 0 0,41 13-401 0 0,3 1-123 0 0,1 0 0 0 0,-1 0 1 0 0,0 0-1 0 0,1 0 0 0 0,-1 0 1 0 0,0 0-1 0 0,0 0 0 0 0,1-1 0 0 0,-1 1 1 0 0,0 0-1 0 0,1 0 0 0 0,-1-1 1 0 0,1 1-1 0 0,-1-1 0 0 0,0 1 0 0 0,1-1 1 0 0,-1 1-1 0 0,1 0 0 0 0,-1-1 1 0 0,1 0-1 0 0,-1 1 0 0 0,1-1 0 0 0,0 1 1 0 0,-1-2-1 0 0,-15 2 922 0 0,14 0-872 0 0,1 0 0 0 0,-1 0 0 0 0,0 0 0 0 0,1 0 0 0 0,-1 1 0 0 0,1-1 0 0 0,-1 0 0 0 0,0 1-1 0 0,1 0 1 0 0,-1-1 0 0 0,1 1 0 0 0,0 0 0 0 0,-1 0 0 0 0,1 0 0 0 0,0 0 0 0 0,-1 0 0 0 0,1 0 0 0 0,0 0 0 0 0,0 0 0 0 0,0 0 0 0 0,0 1 0 0 0,0-1 0 0 0,0 0 0 0 0,0 1 0 0 0,0-1 0 0 0,1 1 0 0 0,-1-1 0 0 0,0 1 0 0 0,1-1 0 0 0,-1 1 0 0 0,1 0 0 0 0,0-1 0 0 0,-1 3 0 0 0,-5 13 595 0 0,1-6-310 0 0,3-9-284 0 0,1 0-1 0 0,0 0 0 0 0,0 0 1 0 0,0 0-1 0 0,0 1 1 0 0,0-1-1 0 0,0 0 0 0 0,1 1 1 0 0,-1-1-1 0 0,1 1 1 0 0,0-1-1 0 0,-1 4 0 0 0,2 19 599 0 0,0-15-427 0 0,-1-1 1 0 0,0 0-1 0 0,0 0 0 0 0,-1 0 1 0 0,-3 12-1 0 0,-1-4 77 0 0,3-10-137 0 0,0 1 1 0 0,0 0-1 0 0,0 0 0 0 0,1 0 1 0 0,-1 11-1 0 0,1-2 201 0 0,-1 0 0 0 0,-1-1 0 0 0,0 1 0 0 0,-10 29 0 0 0,0-4 260 0 0,8-17-335 0 0,3-16-216 0 0,0 0 1 0 0,-1 0 0 0 0,1 0-1 0 0,-6 9 1 0 0,2-4 43 0 0,0 1-1 0 0,1 0 1 0 0,-6 27-1 0 0,-2 7 42 0 0,6-32-148 0 0,6-14-40 0 0,-1 1 0 0 0,1-1 0 0 0,0 1-1 0 0,0 0 1 0 0,0 0 0 0 0,0-1 0 0 0,0 9 0 0 0,1 91-3221 0 0,0-102 3066 0 0,0 0 0 0 0,0 0 0 0 0,0 0 0 0 0,0 0 0 0 0,0 0 1 0 0,1 0-1 0 0,-1 0 0 0 0,0 0 0 0 0,1 0 0 0 0,-1 0 0 0 0,1 1 0 0 0,-1-2 0 0 0,1 1 1 0 0,-1 0-1 0 0,1 0 0 0 0,0 0 0 0 0,0 0 0 0 0,-1 0 0 0 0,1 0 0 0 0,0-1 0 0 0,0 1 0 0 0,1 1 1 0 0,2 0-453 0 0,-3 0-256 0 0,-1 0 0 0 0,1 0 0 0 0,0 0 0 0 0,-1 0 0 0 0,1 0 0 0 0,-1 0 0 0 0,0 0 0 0 0,1 0 0 0 0,-1 0 0 0 0,0 0 0 0 0,0 0 1 0 0,0 0-1 0 0,-1 0 0 0 0,0 2 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2:27.4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529 33 368 0 0,'-37'-9'972'0'0,"0"2"1"0"0,0 1-1 0 0,-44 0 0 0 0,-116 5-79 0 0,93 3-662 0 0,73-2-984 0 0,27 0-509 0 0,17 0 252 0 0,9-1-10 0 0,13-3 44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2:27.8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230 76 916 0 0,'5'2'374'0'0,"27"8"3147"0"0,-30-9-3393 0 0,-1-1 0 0 0,0 0 0 0 0,0 1 0 0 0,0-1 0 0 0,0 1-1 0 0,0 0 1 0 0,0-1 0 0 0,0 1 0 0 0,0 0 0 0 0,0-1 0 0 0,-1 1 0 0 0,1 0-1 0 0,0 0 1 0 0,0 0 0 0 0,0 0 0 0 0,-1-1 0 0 0,1 1 0 0 0,-1 0 0 0 0,1 0-1 0 0,-1 1 1 0 0,1-1 0 0 0,0 2 0 0 0,-2-2-35 0 0,0 1-1 0 0,0 0 1 0 0,-1 0-1 0 0,1-1 1 0 0,0 1-1 0 0,-1-1 1 0 0,1 1 0 0 0,-1-1-1 0 0,0 0 1 0 0,1 1-1 0 0,-1-1 1 0 0,0 0-1 0 0,0 0 1 0 0,1 0-1 0 0,-1-1 1 0 0,0 1 0 0 0,-2 0-1 0 0,-4 3 128 0 0,-20 12-982 0 0,-1-1 1 0 0,0-2-1 0 0,-54 18 0 0 0,57-23-286 0 0,-8 2-148 0 0,33-10 1162 0 0,0 0 0 0 0,0 0 1 0 0,0 0-1 0 0,1 1 0 0 0,-1-1 0 0 0,0 0 1 0 0,0 0-1 0 0,0 0 0 0 0,0 0 0 0 0,1 0 0 0 0,-1 0 1 0 0,0-1-1 0 0,0 1 0 0 0,0 0 0 0 0,0 0 1 0 0,1-1-1 0 0,-1 1 0 0 0,0 0 0 0 0,-1-1 0 0 0,0-16-143 0 0,3 8 445 0 0,-1 6-180 0 0,1 0-1 0 0,-1 1 1 0 0,1-1-1 0 0,0 0 1 0 0,0 1-1 0 0,0-1 1 0 0,1 1 0 0 0,-1 0-1 0 0,1-1 1 0 0,2-3-1 0 0,4-5 508 0 0,-3 4-210 0 0,1 1 0 0 0,-1 0-1 0 0,2 0 1 0 0,6-6 0 0 0,5-4 585 0 0,-3 2 180 0 0,0 0-1 0 0,1 1 0 0 0,33-22 1 0 0,-36 23-820 0 0,-12 11-360 0 0,0 0 1 0 0,0 0-1 0 0,0 0 1 0 0,0 0 0 0 0,1 0-1 0 0,-1 0 1 0 0,0 0-1 0 0,0 0 1 0 0,1 0-1 0 0,-1 0 1 0 0,0 1 0 0 0,1-1-1 0 0,-1 0 1 0 0,1 1-1 0 0,-1-1 1 0 0,1 1-1 0 0,-1 0 1 0 0,1 0 0 0 0,2-1-1 0 0,-3 1-62 0 0,4 0-242 0 0,0 0 0 0 0,-1 0 0 0 0,1 0 1 0 0,-1 1-1 0 0,1 0 0 0 0,0 0 0 0 0,-1 0 1 0 0,0 0-1 0 0,1 1 0 0 0,5 2 0 0 0,-1 1-397 0 0,-6-4 420 0 0,1 1 1 0 0,-1 0 0 0 0,0 0-1 0 0,0 0 1 0 0,-1 0-1 0 0,1 1 1 0 0,0-1-1 0 0,2 4 1 0 0,0-1-109 0 0,-4-4 274 0 0,0 0-1 0 0,0 0 1 0 0,0 0 0 0 0,0 0-1 0 0,0 0 1 0 0,-1 0-1 0 0,1 0 1 0 0,0 0 0 0 0,-1 0-1 0 0,1 1 1 0 0,-1-1-1 0 0,1 0 1 0 0,-1 0-1 0 0,1 1 1 0 0,-1-1 0 0 0,0 0-1 0 0,0 0 1 0 0,0 1-1 0 0,0-1 1 0 0,0 0 0 0 0,0 3-1 0 0,0 11-904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2:28.18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459 7 288 0 0,'0'0'47'0'0,"-1"-1"0"0"0,1 1 1 0 0,0 0-1 0 0,0-1 0 0 0,-1 1 0 0 0,1-1 0 0 0,0 1 1 0 0,-1 0-1 0 0,1-1 0 0 0,-1 1 0 0 0,1 0 0 0 0,0 0 1 0 0,-1-1-1 0 0,1 1 0 0 0,-1 0 0 0 0,1 0 0 0 0,-1 0 1 0 0,1-1-1 0 0,-1 1 0 0 0,1 0 0 0 0,-1 0 0 0 0,1 0 1 0 0,-1 0-1 0 0,1 0 0 0 0,-1 0 0 0 0,1 0 0 0 0,-1 0 1 0 0,1 0-1 0 0,-1 0 0 0 0,1 0 0 0 0,0 0 0 0 0,-1 1 1 0 0,1-1-1 0 0,-2 0 0 0 0,-20 5 876 0 0,22-5-872 0 0,-89 23 2185 0 0,46-14-824 0 0,0 3 0 0 0,1 1 0 0 0,-47 22 0 0 0,71-26-841 0 0,6-4-89 0 0,1 1 1 0 0,-1 0-1 0 0,-17 14 1 0 0,26-18-389 0 0,1 0 0 0 0,-1 0 0 0 0,1 1 0 0 0,-1-1 0 0 0,1 1 0 0 0,0-1 0 0 0,0 1 0 0 0,0 0 0 0 0,1 0 0 0 0,-1 0 0 0 0,1 0 1 0 0,-1 0-1 0 0,1 1 0 0 0,0-1 0 0 0,0 0 0 0 0,0 0 0 0 0,1 1 0 0 0,-1-1 0 0 0,1 5 0 0 0,0-7-91 0 0,0 1 0 0 0,1-1 0 0 0,-1 1 0 0 0,1-1 0 0 0,-1 1 0 0 0,1-1 0 0 0,0 0 0 0 0,0 1 0 0 0,-1-1 0 0 0,1 0 1 0 0,0 0-1 0 0,0 1 0 0 0,0-1 0 0 0,0 0 0 0 0,0 0 0 0 0,1 0 0 0 0,-1 0 0 0 0,0 0 0 0 0,0-1 0 0 0,1 1 0 0 0,-1 0 0 0 0,0 0 0 0 0,1-1 0 0 0,2 1 0 0 0,46 14-401 0 0,-31-11 127 0 0,21 5-753 0 0,0-3 0 0 0,0 0 1 0 0,42-2-1 0 0,18 3-1769 0 0,-65-3 1296 0 0,0-1 0 0 0,67-5 0 0 0,-99 2 1379 0 0,4-1-91 0 0,-1 1-1 0 0,1-1 1 0 0,-1 0 0 0 0,1 0 0 0 0,-1 0-1 0 0,1-1 1 0 0,-1 0 0 0 0,0-1 0 0 0,0 1-1 0 0,7-5 1 0 0,6-3-475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2:28.5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71 504 0 0,'2'-1'80'0'0,"-1"0"1"0"0,0 0-1 0 0,1 0 1 0 0,-1 0-1 0 0,0 0 0 0 0,0 0 1 0 0,1 0-1 0 0,-1-1 1 0 0,0 1-1 0 0,0-1 0 0 0,-1 1 1 0 0,1 0-1 0 0,0-1 0 0 0,0 0 1 0 0,-1 1-1 0 0,1-1 1 0 0,-1 1-1 0 0,1-1 0 0 0,-1 0 1 0 0,0-2-1 0 0,0 3-11 0 0,0 0 0 0 0,0 0-1 0 0,1 0 1 0 0,-1 0-1 0 0,0 0 1 0 0,0 1 0 0 0,0-1-1 0 0,1 0 1 0 0,-1 0 0 0 0,0 0-1 0 0,1 0 1 0 0,-1 0 0 0 0,1 1-1 0 0,-1-1 1 0 0,1 0 0 0 0,-1 0-1 0 0,1 1 1 0 0,-1-1 0 0 0,1 0-1 0 0,0 1 1 0 0,1-2 0 0 0,-1 2 50 0 0,-1-1 1 0 0,1 0-1 0 0,0 1 0 0 0,-1-1 1 0 0,1 0-1 0 0,0 1 1 0 0,-1-1-1 0 0,1 0 1 0 0,-1 0-1 0 0,1 0 1 0 0,-1 1-1 0 0,1-1 1 0 0,-1 0-1 0 0,0 0 0 0 0,1 0 1 0 0,-1 0-1 0 0,0 0 1 0 0,0 0-1 0 0,0 0 1 0 0,0-4 3626 0 0,1 12-2409 0 0,2 9-656 0 0,0-10-500 0 0,-1-4-74 0 0,-1 1 1 0 0,1-1-1 0 0,-1 1 1 0 0,0-1 0 0 0,0 1-1 0 0,0 0 1 0 0,0 0 0 0 0,0-1-1 0 0,0 1 1 0 0,-1 0-1 0 0,0 0 1 0 0,1 0 0 0 0,-1 5-1 0 0,0-5-65 0 0,0 0-1 0 0,0 0 0 0 0,1-1 1 0 0,0 1-1 0 0,-1 0 1 0 0,1-1-1 0 0,0 1 0 0 0,0 0 1 0 0,3 3-1 0 0,-2-3-30 0 0,-1-1 0 0 0,0 1-1 0 0,0-1 1 0 0,0 1 0 0 0,0 0 0 0 0,0-1-1 0 0,-1 1 1 0 0,1 0 0 0 0,0 5 0 0 0,-1-5-70 0 0,0 0 0 0 0,0 1 0 0 0,1-1 0 0 0,-1 0 0 0 0,1 0 0 0 0,0 0 0 0 0,0 1 1 0 0,0-1-1 0 0,0 0 0 0 0,1 0 0 0 0,-1-1 0 0 0,1 1 0 0 0,0 0 0 0 0,0 0 0 0 0,0-1 0 0 0,0 1 1 0 0,0-1-1 0 0,0 0 0 0 0,1 1 0 0 0,-1-1 0 0 0,5 2 0 0 0,-4 3-378 0 0,0-3 13 0 0,-1-4 383 0 0,0 1-1 0 0,0-1 1 0 0,0 1 0 0 0,0-1 0 0 0,0 0 0 0 0,0 0-1 0 0,0 0 1 0 0,0 0 0 0 0,0 0 0 0 0,0 0 0 0 0,0-1 0 0 0,0 1-1 0 0,0-1 1 0 0,-1 1 0 0 0,1-1 0 0 0,0 0 0 0 0,0 0 0 0 0,2-1-1 0 0,0-1 76 0 0,1-1 0 0 0,-1 0 0 0 0,0 0 0 0 0,7-8 0 0 0,14-13 601 0 0,-4 8 191 0 0,-16 13-549 0 0,-1 0-1 0 0,1 0 0 0 0,0 1 1 0 0,0 0-1 0 0,0 0 0 0 0,0 0 1 0 0,1 0-1 0 0,10-3 0 0 0,-4 3 213 0 0,0-1 13 0 0,0 1 1 0 0,0 0 0 0 0,15-1-1 0 0,-24 4-598 0 0,1 0-1 0 0,0 0 1 0 0,-1 0-1 0 0,1 0 0 0 0,0 1 1 0 0,-1 0-1 0 0,1-1 0 0 0,-1 1 1 0 0,1 0-1 0 0,-1 1 0 0 0,1-1 1 0 0,-1 1-1 0 0,0-1 0 0 0,0 1 1 0 0,6 4-1 0 0,49 41-9824 0 0,-56-46 9638 0 0,1 0 0 0 0,0 0 0 0 0,0 0 0 0 0,0 0 0 0 0,0 0 0 0 0,1-1 0 0 0,-1 1 0 0 0,0-1 0 0 0,0 0 0 0 0,0 0 0 0 0,0 0 0 0 0,4-1 0 0 0,7 1-481 0 0,21 0-368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2:28.87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497 45 680 0 0,'2'-1'140'0'0,"-1"0"0"0"0,1-1 0 0 0,-1 1 1 0 0,0 0-1 0 0,1-1 0 0 0,-1 0 0 0 0,0 1 0 0 0,0-1 0 0 0,0 1 1 0 0,0-1-1 0 0,0 0 0 0 0,1-2 0 0 0,-2 4-71 0 0,0-1-1 0 0,0 0 1 0 0,0 0 0 0 0,-1 1 0 0 0,1-1-1 0 0,0 0 1 0 0,0 1 0 0 0,-1-1-1 0 0,1 0 1 0 0,0 1 0 0 0,-1-1 0 0 0,1 1-1 0 0,0-1 1 0 0,-1 0 0 0 0,1 1-1 0 0,-1-1 1 0 0,1 1 0 0 0,-1-1 0 0 0,1 1-1 0 0,-1 0 1 0 0,1-1 0 0 0,-1 1-1 0 0,0-1 1 0 0,1 1 0 0 0,-1 0 0 0 0,0-1-1 0 0,1 1 1 0 0,-1 0 0 0 0,0 0 0 0 0,1 0-1 0 0,-1 0 1 0 0,0-1 0 0 0,1 1-1 0 0,-2 0 1 0 0,-9-2 399 0 0,0 0 0 0 0,0 1-1 0 0,0 0 1 0 0,0 1 0 0 0,0 0 0 0 0,0 1-1 0 0,0 0 1 0 0,0 0 0 0 0,0 2 0 0 0,-13 3-1 0 0,21-5-341 0 0,1 0 0 0 0,-1 1-1 0 0,0-1 1 0 0,0 1 0 0 0,1-1-1 0 0,-1 1 1 0 0,1 0 0 0 0,-1 0-1 0 0,1 0 1 0 0,-2 3 0 0 0,3-4-69 0 0,0 0 0 0 0,0 0 1 0 0,0 0-1 0 0,0 0 0 0 0,1 0 1 0 0,-1 0-1 0 0,0 1 1 0 0,1-1-1 0 0,-1 0 0 0 0,1 0 1 0 0,0 0-1 0 0,-1 1 0 0 0,1-1 1 0 0,0 0-1 0 0,-1 1 0 0 0,1-1 1 0 0,0 0-1 0 0,0 0 0 0 0,0 1 1 0 0,0-1-1 0 0,1 0 0 0 0,-1 1 1 0 0,0-1-1 0 0,0 0 0 0 0,1 0 1 0 0,-1 1-1 0 0,1-1 1 0 0,-1 0-1 0 0,1 0 0 0 0,0 2 1 0 0,4 1 119 0 0,-1 0 1 0 0,1 0 0 0 0,0 0 0 0 0,0-1 0 0 0,0 0 0 0 0,1 0-1 0 0,-1 0 1 0 0,8 2 0 0 0,4 4 229 0 0,1 1 122 0 0,39 24 1242 0 0,-53-31-1568 0 0,0 1 0 0 0,0-1 0 0 0,0 1 0 0 0,0 0-1 0 0,-1 0 1 0 0,1 0 0 0 0,-1 0 0 0 0,0 0 0 0 0,4 9-1 0 0,-5-9-95 0 0,-1-1 0 0 0,1 1-1 0 0,-1 0 1 0 0,1 0 0 0 0,-1 0-1 0 0,-1 0 1 0 0,1 0 0 0 0,0 0-1 0 0,-1 0 1 0 0,0 0 0 0 0,0 0-1 0 0,0 1 1 0 0,-1-1 0 0 0,1 0-1 0 0,-1 0 1 0 0,0 0 0 0 0,0 0-1 0 0,0 0 1 0 0,-1 0 0 0 0,1-1-1 0 0,-1 1 1 0 0,0 0-1 0 0,0-1 1 0 0,0 1 0 0 0,-1-1-1 0 0,1 0 1 0 0,-4 4 0 0 0,-2 0-106 0 0,-1 0 1 0 0,1 0 0 0 0,-2-1-1 0 0,1 0 1 0 0,0 0-1 0 0,-1-1 1 0 0,0 0 0 0 0,0-1-1 0 0,-11 3 1 0 0,-9 4-375 0 0,6-1-802 0 0,-1-2 1 0 0,0-1-1 0 0,-41 6 1 0 0,25-7-3705 0 0,-61-1 0 0 0,42-11-905 0 0,41 6 4442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2:34.6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33 2189 452 0 0,'0'0'4897'0'0,"-3"0"-4336"0"0,-13 0 3081 0 0,12 0-3190 0 0,-6 1 1405 0 0,11-1-962 0 0,23 2-665 0 0,6 0 209 0 0,104 0 819 0 0,183-1 1501 0 0,-141-3-1061 0 0,16 5-471 0 0,-56 1-803 0 0,169-17 1 0 0,16-14-389 0 0,-229 12-19 0 0,-59 12-20 0 0,0 1 5 0 0,-1-2 0 0 0,42-10-1 0 0,-33 3-6 0 0,-5-1 27 0 0,-18 5 16 0 0,-18 7-35 0 0,1 0 0 0 0,-1 0 0 0 0,0 0 1 0 0,0-1-1 0 0,0 1 0 0 0,0 0 0 0 0,1 0 0 0 0,-1 0 0 0 0,0 0 0 0 0,0 0 0 0 0,0 0 1 0 0,0 0-1 0 0,1-1 0 0 0,-1 1 0 0 0,0 0 0 0 0,0 0 0 0 0,0 0 0 0 0,0 0 1 0 0,0 0-1 0 0,0-1 0 0 0,1 1 0 0 0,-1 0 0 0 0,0 0 0 0 0,0 0 0 0 0,0-1 1 0 0,0 1-1 0 0,0 0 0 0 0,0 0 0 0 0,0 0 0 0 0,0-1 0 0 0,0 1 0 0 0,0 0 1 0 0,0 0-1 0 0,0 0 0 0 0,0-1 0 0 0,0 1 0 0 0,3-6 85 0 0,6 0 155 0 0,0-1-1 0 0,-1 1 1 0 0,0-2-1 0 0,8-8 1 0 0,-9-5 469 0 0,8 1 254 0 0,21-35-1 0 0,-36 53-920 0 0,1 1-1 0 0,0-1 0 0 0,-1 1 0 0 0,1-1 0 0 0,-1 0 1 0 0,0 1-1 0 0,0-1 0 0 0,1 1 0 0 0,-1-1 0 0 0,0-3 1 0 0,2-12 272 0 0,4 7-142 0 0,-5 8-141 0 0,0 0 0 0 0,1 1 1 0 0,-2-1-1 0 0,1 0 0 0 0,0 0 1 0 0,0 1-1 0 0,0-1 0 0 0,-1 0 1 0 0,1 0-1 0 0,-1 0 0 0 0,0 0 1 0 0,1 0-1 0 0,-1-2 0 0 0,0 0 2 0 0,0 1 1 0 0,1 0-1 0 0,-1 0 0 0 0,1 0 1 0 0,0 0-1 0 0,0 0 0 0 0,0 0 1 0 0,0 1-1 0 0,2-5 0 0 0,-1 4-8 0 0,-1 0-1 0 0,1 0 1 0 0,-1 0-1 0 0,0 0 1 0 0,0 0-1 0 0,-1 0 1 0 0,1 0-1 0 0,-1 0 1 0 0,1-5-1 0 0,-1-3 53 0 0,-1 7-51 0 0,1-1-1 0 0,0 1 1 0 0,1 0-1 0 0,-1 0 1 0 0,1 0-1 0 0,1-8 1 0 0,4-1 31 0 0,-4 10-47 0 0,-1 0 1 0 0,1 0 0 0 0,-1 0 0 0 0,0 0 0 0 0,0 0-1 0 0,-1 0 1 0 0,1 0 0 0 0,-1 0 0 0 0,1-6 0 0 0,-1 3 6 0 0,1 0 1 0 0,0 0 0 0 0,0-1 0 0 0,1 1 0 0 0,-1 0 0 0 0,1 1 0 0 0,6-12 0 0 0,-2 0 29 0 0,26-30 65 0 0,-28 39-98 0 0,-1 1 0 0 0,0-1 0 0 0,0 0 0 0 0,-1 0 0 0 0,1 0 0 0 0,-2 0 0 0 0,1 0 0 0 0,-1 0 0 0 0,-1-13 0 0 0,1 5 18 0 0,0 11-24 0 0,-1 1 1 0 0,0-1 0 0 0,0 0 0 0 0,0 0-1 0 0,-1 1 1 0 0,1-1 0 0 0,-1 0 0 0 0,-2-5-1 0 0,-92-205 773 0 0,63 177-556 0 0,22 14-122 0 0,8 19-91 0 0,0 0 1 0 0,0 1 0 0 0,0-1 0 0 0,0 1 0 0 0,-1-1 0 0 0,0 1 0 0 0,0 0 0 0 0,0 0 0 0 0,-6-6 0 0 0,-30-39 54 0 0,35 45-67 0 0,1 0 0 0 0,-1 0 1 0 0,1-1-1 0 0,-1 1 0 0 0,1-1 0 0 0,-4-9 0 0 0,5 9 1 0 0,-1 0-1 0 0,0 0 0 0 0,0 0 1 0 0,-1 1-1 0 0,1-1 0 0 0,-8-6 0 0 0,6 5 4 0 0,-1 1 0 0 0,1-1 0 0 0,-8-13-1 0 0,7 11-1 0 0,6 7-5 0 0,-1-1 1 0 0,0 1 0 0 0,1 0-1 0 0,0-1 1 0 0,-1 1 0 0 0,1 0-1 0 0,0-1 1 0 0,-1 1 0 0 0,1 0-1 0 0,0-1 1 0 0,0 1-1 0 0,0-2 1 0 0,-2-13 3 0 0,-11-1-1 0 0,11 15-2 0 0,0-1-1 0 0,0 1 0 0 0,0-1 1 0 0,0 0-1 0 0,0 1 0 0 0,0-1 1 0 0,1 0-1 0 0,-1 0 0 0 0,1 0 1 0 0,0 0-1 0 0,0 0 0 0 0,-1-7 1 0 0,2 9-1 0 0,0 0 0 0 0,0 0 0 0 0,0 0 1 0 0,-1-1-1 0 0,1 1 0 0 0,0 0 0 0 0,-1 0 1 0 0,1 0-1 0 0,0 0 0 0 0,-1 0 0 0 0,1 0 1 0 0,-1 0-1 0 0,0 0 0 0 0,1 0 0 0 0,-1 0 0 0 0,0 0 1 0 0,0 1-1 0 0,-1-3 0 0 0,-4-4 3 0 0,-3-5 1 0 0,8 10-3 0 0,-1 0-1 0 0,1 0 1 0 0,0 1-1 0 0,0-1 1 0 0,0 0-1 0 0,0 0 1 0 0,0 0-1 0 0,0 0 1 0 0,0 0-1 0 0,0 0 1 0 0,1 0-1 0 0,-1-1 1 0 0,1-2-1 0 0,0 4 0 0 0,0-1 0 0 0,-1 1 0 0 0,1-1-1 0 0,0 1 1 0 0,0-1 0 0 0,-1 1 0 0 0,1-1-1 0 0,-1 1 1 0 0,1 0 0 0 0,-1-1-1 0 0,0 1 1 0 0,0 0 0 0 0,1-1 0 0 0,-1 1-1 0 0,-2-2 1 0 0,2 2 0 0 0,0 0-1 0 0,0 0 1 0 0,0-1 0 0 0,1 1-1 0 0,-1 0 1 0 0,0-1-1 0 0,1 1 1 0 0,-1 0 0 0 0,0-1-1 0 0,1 1 1 0 0,0-1-1 0 0,-1 1 1 0 0,1-1 0 0 0,0 1-1 0 0,0-3 1 0 0,0-185-12 0 0,-1 186 11 0 0,1 0 0 0 0,0 0 0 0 0,-1 0 1 0 0,0 0-1 0 0,1 1 0 0 0,-1-1 0 0 0,0 0 1 0 0,-3-5-1 0 0,2 5-1 0 0,1 0 0 0 0,-1-1-1 0 0,1 1 1 0 0,0 0 0 0 0,0-1 0 0 0,0 1 0 0 0,1 0 0 0 0,-1-1 0 0 0,1-4 0 0 0,0 6 1 0 0,0-1 0 0 0,0 0 0 0 0,-1 0 0 0 0,1 0 0 0 0,0 0 0 0 0,-1 1 0 0 0,0-1 0 0 0,0 0 0 0 0,0 1 0 0 0,0-1 0 0 0,0 0 0 0 0,0 1-1 0 0,-1-1 1 0 0,1 1 0 0 0,-1 0 0 0 0,-1-3 0 0 0,2 2 2 0 0,0 1 0 0 0,0-1-1 0 0,0 1 1 0 0,0-1-1 0 0,1 0 1 0 0,-1 0-1 0 0,1 1 1 0 0,0-1-1 0 0,0 0 1 0 0,0 0-1 0 0,0 0 1 0 0,0 1 0 0 0,1-4-1 0 0,0-8 9 0 0,-1 10-7 0 0,0 0 0 0 0,0 1 0 0 0,0-1 0 0 0,0 0-1 0 0,0 1 1 0 0,1-1 0 0 0,0 0 0 0 0,0 1 0 0 0,0-1 0 0 0,0 1 0 0 0,0-1 0 0 0,0 1-1 0 0,1 0 1 0 0,0-1 0 0 0,3-4 0 0 0,-4 7-2 0 0,0 0 0 0 0,-1 0 0 0 0,1 0-1 0 0,-1 1 1 0 0,0-1 0 0 0,1 0 0 0 0,-1 0 0 0 0,0 0 0 0 0,0 0-1 0 0,1 0 1 0 0,-1 0 0 0 0,0 0 0 0 0,0 0 0 0 0,0 0-1 0 0,0 0 1 0 0,0 0 0 0 0,0 0 0 0 0,0 0 0 0 0,-1 0 0 0 0,1-1-1 0 0,-1 1 1 0 0,1 0 0 0 0,0 1 0 0 0,0-1-1 0 0,0 0 1 0 0,0 0 0 0 0,0 1 0 0 0,0-1-1 0 0,0 0 1 0 0,0 1 0 0 0,0-1 0 0 0,0 0-1 0 0,0 0 1 0 0,0 1 0 0 0,0-1-1 0 0,0 0 1 0 0,1 1 0 0 0,-1-1 0 0 0,0 0-1 0 0,0 1 1 0 0,1-1 0 0 0,-1 0 0 0 0,1 1-1 0 0,0-2 1 0 0,0 1 0 0 0,0 1-1 0 0,0-1 1 0 0,1 0-1 0 0,-1 0 1 0 0,0 0-1 0 0,0 0 1 0 0,0-1-1 0 0,0 1 0 0 0,0 0 1 0 0,0 0-1 0 0,-1-1 1 0 0,1 1-1 0 0,0 0 1 0 0,-1-1-1 0 0,1 1 0 0 0,-1-1 1 0 0,1 1-1 0 0,-1 0 1 0 0,0-1-1 0 0,1 1 1 0 0,-1-1-1 0 0,0 1 0 0 0,0-1 1 0 0,0 1-1 0 0,0-1 1 0 0,0 1-1 0 0,-1-1 1 0 0,1-1-1 0 0,0-18-22 0 0,-16 21 19 0 0,4-3 5 0 0,0 2-1 0 0,0-1 0 0 0,0 2 0 0 0,0-1 0 0 0,0 2 1 0 0,-18 2-1 0 0,-24 0-2 0 0,-136 6 3 0 0,135-6-6 0 0,2 0 4 0 0,-4 1 3 0 0,-100-6 0 0 0,77-3 6 0 0,-53-6-15 0 0,94 10-1 0 0,-2 1 0 0 0,-48-5 21 0 0,77 4 23 0 0,0 0-1 0 0,-1-1 1 0 0,-13-4 0 0 0,-9 4 6 0 0,6-1-44 0 0,1 1 0 0 0,0 1-1 0 0,-54 6 1 0 0,42-2-2 0 0,13 0 2 0 0,-30 6 1 0 0,7 0 0 0 0,-102 13 25 0 0,53-6-9 0 0,98-15-15 0 0,1-1 1 0 0,-1 0 0 0 0,1 0-1 0 0,-1 1 1 0 0,0-1-1 0 0,1 0 1 0 0,-1 0-1 0 0,0 0 1 0 0,1 0 0 0 0,-1 0-1 0 0,1 0 1 0 0,-1 0-1 0 0,0 0 1 0 0,1 0-1 0 0,-1 0 1 0 0,0 0 0 0 0,1 0-1 0 0,-1-1 1 0 0,0 1-1 0 0,1 0 1 0 0,-1 0 0 0 0,1-1-1 0 0,-1 1 1 0 0,1 0-1 0 0,-2-1 1 0 0,3 0-1 0 0,0 0-1 0 0,0 0 1 0 0,0 0 0 0 0,0 0 0 0 0,0 0 0 0 0,0 0 0 0 0,0 0-1 0 0,1 1 1 0 0,-1-1 0 0 0,0 0 0 0 0,0 1 0 0 0,3-1-1 0 0,171-63-19 0 0,-64 26 44 0 0,-78 29-20 0 0,-29 8-4 0 0,-1 0-1 0 0,1 1 1 0 0,-1-1 0 0 0,1 0 0 0 0,-1-1 0 0 0,1 1-1 0 0,-1-1 1 0 0,0 1 0 0 0,6-5 0 0 0,-2 1-8 0 0,1 1 0 0 0,-1 0-1 0 0,1 0 1 0 0,0 1 0 0 0,12-4 0 0 0,-14 5 2 0 0,20-7 5 0 0,-23 8 3 0 0,0 1-2 0 0,0 0 76 0 0,-1-20 2 0 0,-2 19-72 0 0,-1 0-1 0 0,1 1 0 0 0,0-1 0 0 0,0 0 1 0 0,0 0-1 0 0,0 1 0 0 0,0-1 0 0 0,0 0 1 0 0,0 0-1 0 0,0 1 0 0 0,1-1 1 0 0,-1 0-1 0 0,0 1 0 0 0,0-1 0 0 0,1 0 1 0 0,-1 1-1 0 0,0-1 0 0 0,1 0 0 0 0,-1 1 1 0 0,0-1-1 0 0,1 0 0 0 0,-1 1 0 0 0,1-1 1 0 0,-1 1-1 0 0,1-1 0 0 0,-1 1 1 0 0,1-1-1 0 0,0 1 0 0 0,-1 0 0 0 0,1-1 1 0 0,0 1-1 0 0,-1 0 0 0 0,1-1 0 0 0,0 1 1 0 0,-1 0-1 0 0,1 0 0 0 0,1-1 0 0 0,2-5 36 0 0,-5 2-100 0 0,-34 18 39 0 0,29-9 22 0 0,-1-1-1 0 0,0 1 0 0 0,1-1 1 0 0,-2-1-1 0 0,1 1 0 0 0,-10 2 1 0 0,-24 12 7 0 0,31-13-8 0 0,-1 0 0 0 0,-21 5 0 0 0,12-3-3 0 0,18-6 2 0 0,-1 0 0 0 0,0 0 0 0 0,1 1 0 0 0,-1-1 0 0 0,1 1 0 0 0,0 0 0 0 0,-1-1 0 0 0,1 1-1 0 0,-2 3 1 0 0,-14 9-9 0 0,17-14 8 0 0,0 0 0 0 0,1 1 0 0 0,-1-1 0 0 0,0 0 0 0 0,1 0 0 0 0,-1 1 0 0 0,0-1 0 0 0,1 1-1 0 0,-1-1 1 0 0,1 0 0 0 0,-1 1 0 0 0,1-1 0 0 0,-1 1 0 0 0,1-1 0 0 0,-1 1 0 0 0,1 0 0 0 0,-1-1-1 0 0,1 1 1 0 0,0-1 0 0 0,-1 1 0 0 0,1 0 0 0 0,0-1 0 0 0,-1 2 0 0 0,2 0-1 0 0,0-1 0 0 0,0 0 0 0 0,1 1 0 0 0,-1-1 0 0 0,0 0 0 0 0,1 0 1 0 0,-1 0-1 0 0,1 0 0 0 0,-1 0 0 0 0,1 0 0 0 0,2 1 0 0 0,72 30 36 0 0,-6-5-255 0 0,-51-14-741 0 0,4 2-792 0 0,-8-8-80 0 0,-1 1 1 0 0,1 1-1 0 0,-1 0 1 0 0,23 21 0 0 0,-32-25 979 0 0,-1 0 0 0 0,0 1 0 0 0,0-1 0 0 0,-1 1 0 0 0,1 0 0 0 0,-1 0 0 0 0,0 0 0 0 0,2 9 0 0 0,-2 7-1416 0 0,-3-19 1919 0 0,0 0 0 0 0,0 0-1 0 0,0 0 1 0 0,1 0 0 0 0,-1-1 0 0 0,1 1 0 0 0,1 3 0 0 0,3 6-597 0 0,-4-9 625 0 0,1 1 0 0 0,0 0 1 0 0,-1 0-1 0 0,0-1 0 0 0,0 1 1 0 0,0 0-1 0 0,0 0 0 0 0,-1 7 1 0 0,0 16-1075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2:39.3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61 1090 340 0 0,'19'5'13558'0'0,"38"-21"-6393"0"0,-57-7-3803 0 0,0 16-2946 0 0,1 5-268 0 0,-1-1 0 0 0,0 0 0 0 0,0 1-1 0 0,0-1 1 0 0,0 1 0 0 0,0-1-1 0 0,0 0 1 0 0,-1 1 0 0 0,1-1-1 0 0,-1 1 1 0 0,-1-5 0 0 0,1 7-142 0 0,0-1 81 0 0,-1-1 0 0 0,1 1 0 0 0,0-1 0 0 0,-1 0-1 0 0,1 1 1 0 0,0-1 0 0 0,0 0 0 0 0,0 0 0 0 0,0 1 0 0 0,0-1 0 0 0,1 0 0 0 0,-1 0 0 0 0,1 0 0 0 0,-1 0 0 0 0,1 0 0 0 0,0 0 0 0 0,-1 0-1 0 0,1 0 1 0 0,0-1 0 0 0,1-2 0 0 0,-1 3-51 0 0,0 1-1 0 0,0 0 1 0 0,-1 0-1 0 0,1 0 1 0 0,0-1 0 0 0,0 1-1 0 0,-1 0 1 0 0,1 0-1 0 0,-1 0 1 0 0,1 0-1 0 0,-1 0 1 0 0,0 0-1 0 0,1 0 1 0 0,-1 0 0 0 0,0 0-1 0 0,1 0 1 0 0,-3-1-1 0 0,3 1-12 0 0,-1 0-1 0 0,0 0 1 0 0,0 0-1 0 0,0 0 1 0 0,0 0 0 0 0,1 0-1 0 0,-1 0 1 0 0,1 0-1 0 0,-1-1 1 0 0,1 1-1 0 0,-1 0 1 0 0,1 0 0 0 0,-1 0-1 0 0,1-1 1 0 0,0 1-1 0 0,0 0 1 0 0,0-2-1 0 0,0 1 2 0 0,-1 0 0 0 0,1 0 0 0 0,0 0 0 0 0,-1 0 0 0 0,1 0 0 0 0,-1 0 0 0 0,1 0 0 0 0,-1 1 0 0 0,0-1 0 0 0,0 0 0 0 0,0 1 0 0 0,0-1 0 0 0,-1-1 0 0 0,1 1-10 0 0,0 1 0 0 0,0-1 0 0 0,0 0 0 0 0,0 1 0 0 0,0-1 0 0 0,1 0 0 0 0,-1 1 0 0 0,0-1 0 0 0,1 0 0 0 0,-1 0 0 0 0,1 0 0 0 0,0-3 0 0 0,0 1 9 0 0,0-1 0 0 0,-1 1 0 0 0,1 0 0 0 0,-1 0 0 0 0,0-1 0 0 0,0 1 0 0 0,0 0 0 0 0,0 0 0 0 0,-1 0 0 0 0,-2-5 0 0 0,0 0 10 0 0,2 3-9 0 0,1-1 0 0 0,-1 1 1 0 0,1 0-1 0 0,1-1 1 0 0,-1 1-1 0 0,1-1 0 0 0,1 1 1 0 0,0-9-1 0 0,1-10 43 0 0,-2 16-44 0 0,0 7-16 0 0,0-1-1 0 0,1 1 1 0 0,-1-1 0 0 0,0 1-1 0 0,-1 0 1 0 0,1-1 0 0 0,0 1-1 0 0,-1-1 1 0 0,0 1 0 0 0,-1-4-1 0 0,-3-3 11 0 0,4 8-14 0 0,-1-1 0 0 0,1 1 0 0 0,0-1 0 0 0,0 0 0 0 0,1 0 0 0 0,-1 0-1 0 0,0 1 1 0 0,0-1 0 0 0,1 0 0 0 0,-1 0 0 0 0,1 0 0 0 0,0 0 0 0 0,-1-3 0 0 0,1 4-2 0 0,0-1 1 0 0,0 1-1 0 0,0-1 0 0 0,0 1 1 0 0,-1-1-1 0 0,1 1 1 0 0,-1 0-1 0 0,1-1 0 0 0,-1 1 1 0 0,1-1-1 0 0,-1 1 0 0 0,0 0 1 0 0,0-1-1 0 0,0 1 1 0 0,-1-2-1 0 0,1 2-1 0 0,0 0 1 0 0,0 0-1 0 0,0 0 1 0 0,0-1-1 0 0,1 1 1 0 0,-1 0-1 0 0,0-1 1 0 0,1 1-1 0 0,-1-1 1 0 0,1 1-1 0 0,-1-1 1 0 0,1 1-1 0 0,0-1 1 0 0,0 1-1 0 0,-1-3 1 0 0,1 1-2 0 0,0 0-1 0 0,0 0 1 0 0,0 1 0 0 0,0-1 0 0 0,-1 0 0 0 0,0 0 0 0 0,1 0-1 0 0,-1 0 1 0 0,0 1 0 0 0,0-1 0 0 0,-1 0 0 0 0,1 1 0 0 0,-3-5-1 0 0,0 2 1 0 0,3 0-2 0 0,0 0 1 0 0,0 1 0 0 0,0-1-1 0 0,0 0 1 0 0,1 0-1 0 0,-1 0 1 0 0,1 0-1 0 0,1 1 1 0 0,0-10-1 0 0,0-4 0 0 0,-1 16 3 0 0,0 1 0 0 0,1-1 0 0 0,-1 0 0 0 0,0 1 0 0 0,1-1 0 0 0,-1 1 0 0 0,1-1 0 0 0,-1 1 0 0 0,1 0 0 0 0,-1-1 0 0 0,1 1 0 0 0,0-1 0 0 0,0 1 0 0 0,0 0 0 0 0,1-2 0 0 0,-1 2-1 0 0,0 0 1 0 0,0 0-1 0 0,0 0 1 0 0,0-1-1 0 0,-1 1 1 0 0,1 0 0 0 0,0-1-1 0 0,-1 1 1 0 0,1 0-1 0 0,-1-1 1 0 0,0 1-1 0 0,1-1 1 0 0,-1 1-1 0 0,0-1 1 0 0,0-1-1 0 0,1 1 1 0 0,-1-1-1 0 0,1 0 1 0 0,0 1-1 0 0,0-1 1 0 0,-1 1-1 0 0,2-1 0 0 0,-1 1 1 0 0,0 0-1 0 0,0-1 1 0 0,1 1-1 0 0,2-3 0 0 0,4-7 2 0 0,23-20-14 0 0,-25 21 12 0 0,-4 9 1 0 0,-1 0 0 0 0,0 0 0 0 0,0 0 0 0 0,1-1 0 0 0,-1 2 0 0 0,1-1 0 0 0,0 0 0 0 0,3-3 0 0 0,30-33 3 0 0,-35 38-3 0 0,1-1 0 0 0,-1 0 0 0 0,1 1 0 0 0,-1-1 0 0 0,0 0 0 0 0,1 0 0 0 0,-1 1 0 0 0,0-1 0 0 0,0 0 0 0 0,0 0 0 0 0,1 0 0 0 0,-1 0 0 0 0,0 1 0 0 0,0-1 0 0 0,0 0 0 0 0,0-1 0 0 0,2-9-3 0 0,13-4 2 0 0,-13 14 1 0 0,-1 0 0 0 0,1 0 0 0 0,-1 0 0 0 0,0 0 0 0 0,0 0-1 0 0,1-1 1 0 0,-1 1 0 0 0,0 0 0 0 0,0 0 0 0 0,0-1 0 0 0,0 1-1 0 0,0-1 1 0 0,-1 1 0 0 0,1-1 0 0 0,0 1 0 0 0,-1-1 0 0 0,1 0 0 0 0,-1 1-1 0 0,0-1 1 0 0,1 0 0 0 0,-1 1 0 0 0,0-3 0 0 0,0 4 0 0 0,0-1 0 0 0,0 0 0 0 0,0 1 0 0 0,0-1 1 0 0,1 1-1 0 0,-1-1 0 0 0,0 0 0 0 0,0 1 0 0 0,0-1 0 0 0,1 1 1 0 0,-1-1-1 0 0,0 1 0 0 0,1-1 0 0 0,-1 1 0 0 0,0-1 0 0 0,1 1 0 0 0,-1-1 1 0 0,1 1-1 0 0,-1-1 0 0 0,1 1 0 0 0,-1 0 0 0 0,1-1 0 0 0,-1 1 1 0 0,1 0-1 0 0,-1 0 0 0 0,2-1 0 0 0,-2 1 0 0 0,1 0 0 0 0,-1-1-1 0 0,1 1 1 0 0,-1 0 0 0 0,1-1 0 0 0,-1 1 0 0 0,1 0 0 0 0,-1-1-1 0 0,1 1 1 0 0,-1-1 0 0 0,1 1 0 0 0,-1-1 0 0 0,0 1 0 0 0,1-1-1 0 0,-1 1 1 0 0,0-1 0 0 0,1 1 0 0 0,-1-1 0 0 0,0 0-1 0 0,0 1 1 0 0,1-1 0 0 0,-1 1 0 0 0,0-1 0 0 0,0 0 0 0 0,0 1-1 0 0,0-2 1 0 0,0 1 0 0 0,0 0-1 0 0,0 0 0 0 0,0 0 1 0 0,0 0-1 0 0,0 0 0 0 0,0 0 1 0 0,0 0-1 0 0,1 0 1 0 0,-1 0-1 0 0,0 0 0 0 0,1 0 1 0 0,-1 0-1 0 0,1 0 0 0 0,-1 0 1 0 0,1 1-1 0 0,-1-1 0 0 0,1 0 1 0 0,-1 0-1 0 0,1 0 1 0 0,0 1-1 0 0,0-1 0 0 0,-1 0 1 0 0,1 1-1 0 0,0-1 0 0 0,1 0 1 0 0,2-2-3 0 0,-3 0 1 0 0,0 1 0 0 0,0 0 0 0 0,-1 0-1 0 0,1-1 1 0 0,-1 1 0 0 0,1 0 0 0 0,-1 0-1 0 0,0-1 1 0 0,0 1 0 0 0,0-1-1 0 0,0 1 1 0 0,0 0 0 0 0,-1-4 0 0 0,0-2 0 0 0,1-46 6 0 0,0 54-4 0 0,0-1 0 0 0,0 1 0 0 0,0 0 0 0 0,0-1 0 0 0,0 1 0 0 0,0-1 0 0 0,0 1 0 0 0,-1 0 0 0 0,1-1 0 0 0,0 1 0 0 0,0 0 0 0 0,0-1 0 0 0,0 1 0 0 0,-1 0-1 0 0,1-1 1 0 0,0 1 0 0 0,-1 0 0 0 0,1 0 0 0 0,0-1 0 0 0,0 1 0 0 0,-1 0 0 0 0,1 0 0 0 0,0 0 0 0 0,-1-1 0 0 0,1 1 0 0 0,0 0 0 0 0,-1 0 0 0 0,1 0 0 0 0,0 0 0 0 0,-1 0 0 0 0,1 0 0 0 0,-1 0 0 0 0,0-1 0 0 0,1 1 0 0 0,-1 0 0 0 0,1 0 0 0 0,-1 0 0 0 0,1 0 0 0 0,-1 0 0 0 0,1-1 0 0 0,-1 1 0 0 0,1 0 0 0 0,-1 0-1 0 0,1-1 1 0 0,0 1 0 0 0,-1 0 0 0 0,1-1 0 0 0,-1 1 0 0 0,1 0 0 0 0,0-1 0 0 0,-1 1 0 0 0,1-1 0 0 0,0 1 0 0 0,0-1 0 0 0,-1 1 0 0 0,1 0 0 0 0,0-1 0 0 0,0 1 0 0 0,0-1 0 0 0,-1 1 0 0 0,1-1 0 0 0,0 1 0 0 0,0-1 0 0 0,0 1 0 0 0,0-1 0 0 0,0 0 0 0 0,0-37 115 0 0,-19 39 254 0 0,19 0-362 0 0,0 0 1 0 0,1 0 0 0 0,-1 0-1 0 0,0-1 1 0 0,0 1 0 0 0,0 0-1 0 0,-1 0 1 0 0,1 0 0 0 0,0 0-1 0 0,0 0 1 0 0,0 0 0 0 0,-1 0-1 0 0,1-1 1 0 0,0 1 0 0 0,-1 0 0 0 0,1 0-1 0 0,0 0 1 0 0,-1-1 0 0 0,1 1-1 0 0,-1 0 1 0 0,0 0 0 0 0,1-1-1 0 0,-1 1 1 0 0,0-1 0 0 0,1 1-1 0 0,-1 0 1 0 0,0-1 0 0 0,1 1 0 0 0,-1-1-1 0 0,0 0 1 0 0,-1 1 0 0 0,-1 1-24 0 0,3-1 23 0 0,-1 0-1 0 0,0 0 0 0 0,1 0 1 0 0,-1 0-1 0 0,1 0 1 0 0,0 0-1 0 0,-1 0 0 0 0,1 1 1 0 0,0-1-1 0 0,0 0 1 0 0,0 0-1 0 0,0 0 0 0 0,0 0 1 0 0,0 1-1 0 0,0-1 0 0 0,0 0 1 0 0,1 2-1 0 0,-1 1 8 0 0,-19-2-8 0 0,19 0-5 0 0,1 1 1 0 0,-1 0-1 0 0,0 0 0 0 0,0-1 1 0 0,-1 1-1 0 0,1 0 0 0 0,0 0 1 0 0,-1-1-1 0 0,0 1 1 0 0,0 0-1 0 0,0-1 0 0 0,0 1 1 0 0,0-1-1 0 0,0 1 0 0 0,0-1 1 0 0,-1 0-1 0 0,1 1 1 0 0,-4 2-1 0 0,-3 3 7 0 0,7-7-7 0 0,0 0 0 0 0,0 0-1 0 0,0 0 1 0 0,0 0 0 0 0,0 1 0 0 0,0-1-1 0 0,0 0 1 0 0,0 0 0 0 0,0 1 0 0 0,0-1-1 0 0,1 0 1 0 0,-1 1 0 0 0,0-1-1 0 0,1 1 1 0 0,0-1 0 0 0,-1 4 0 0 0,1-4-1 0 0,0-1 0 0 0,0 1 0 0 0,-1 0 1 0 0,1 0-1 0 0,0 0 0 0 0,0 0 1 0 0,-1 0-1 0 0,1 0 0 0 0,0 0 0 0 0,-1 0 1 0 0,1 0-1 0 0,-1-1 0 0 0,1 1 1 0 0,-1 0-1 0 0,1 0 0 0 0,-1 0 0 0 0,0-1 1 0 0,1 1-1 0 0,-1 0 0 0 0,-1 0 1 0 0,1-1-1 0 0,1 1 1 0 0,-1 0-1 0 0,0-1 0 0 0,1 1 1 0 0,-1 0-1 0 0,0-1 1 0 0,1 1-1 0 0,-1 0 1 0 0,1 0-1 0 0,-1 0 0 0 0,1 0 1 0 0,-1 0-1 0 0,1-1 1 0 0,0 1-1 0 0,-1 0 1 0 0,1 0-1 0 0,0 0 1 0 0,0 0-1 0 0,0 0 0 0 0,0 1 1 0 0,0-1-1 0 0,0 0 0 0 0,0-1 1 0 0,0 1-1 0 0,0 0 0 0 0,0 0 1 0 0,-1-1-1 0 0,1 1 0 0 0,0 0 1 0 0,0-1-1 0 0,0 1 0 0 0,-1 0 0 0 0,1 0 1 0 0,0-1-1 0 0,-1 1 0 0 0,1-1 1 0 0,0 1-1 0 0,-1 0 0 0 0,1-1 1 0 0,-1 1-1 0 0,1-1 0 0 0,-1 1 0 0 0,1-1 1 0 0,-1 1-1 0 0,0-1 0 0 0,1 0 1 0 0,-2 1-1 0 0,1 0 0 0 0,1-1 0 0 0,-1 0 0 0 0,0 1 1 0 0,1-1-1 0 0,-1 1 0 0 0,1-1 0 0 0,-1 0 0 0 0,1 1 0 0 0,-1-1 0 0 0,1 1 1 0 0,0 0-1 0 0,-1-1 0 0 0,1 1 0 0 0,-1-1 0 0 0,1 1 0 0 0,0-1 0 0 0,0 1 1 0 0,-1 0-1 0 0,1-1 0 0 0,0 1 0 0 0,0 0 0 0 0,0-1 0 0 0,0 1 0 0 0,0 0 1 0 0,-1-1-1 0 0,2 2 0 0 0,-1-1 0 0 0,0 0 0 0 0,0 0 0 0 0,-1-1 0 0 0,1 1 0 0 0,0 0 0 0 0,0-1 0 0 0,0 1 0 0 0,0 0 0 0 0,-1-1 0 0 0,1 1 0 0 0,0 0 0 0 0,0-1 0 0 0,-1 1 0 0 0,1 0 0 0 0,-1-1 0 0 0,1 1 1 0 0,0-1-1 0 0,-1 1 0 0 0,1-1 0 0 0,-1 1 0 0 0,0-1 0 0 0,1 1 0 0 0,-1-1 0 0 0,1 1 0 0 0,-2 0 0 0 0,1-1 0 0 0,1 0 0 0 0,-1 1 0 0 0,0-1 0 0 0,1 0 0 0 0,-1 1 0 0 0,1-1 0 0 0,-1 1 0 0 0,1-1 0 0 0,-1 1 0 0 0,1-1-1 0 0,-1 1 1 0 0,1-1 0 0 0,0 1 0 0 0,-1-1 0 0 0,1 1 0 0 0,0 0 0 0 0,0-1 0 0 0,-1 1 0 0 0,1-1 0 0 0,0 1 0 0 0,0 0 0 0 0,0-1 0 0 0,0 1 0 0 0,-1 0 0 0 0,1 1 0 0 0,0-2 0 0 0,0 1 0 0 0,0-1 0 0 0,0 0 0 0 0,0 1 0 0 0,0-1 0 0 0,0 1 0 0 0,0-1 0 0 0,0 1 0 0 0,-1-1 0 0 0,1 0 0 0 0,0 1 0 0 0,0-1 0 0 0,-1 1 0 0 0,1-1 0 0 0,0 0 0 0 0,0 1 0 0 0,-1-1 0 0 0,1 0 0 0 0,0 1 0 0 0,-1-1 0 0 0,1 0 0 0 0,-1 0 0 0 0,1 1 0 0 0,0-1 0 0 0,-1 0 0 0 0,1 0 0 0 0,-1 0 0 0 0,1 0 0 0 0,-1 1 0 0 0,0-1 1 0 0,1 0-1 0 0,-1 0 0 0 0,1 0 0 0 0,-1 0 0 0 0,1 0 0 0 0,-1 1 0 0 0,1-1 0 0 0,-1 0 0 0 0,1 0 0 0 0,0 0 0 0 0,-1 1 0 0 0,1-1 0 0 0,-1 0 0 0 0,1 1 0 0 0,0-1 0 0 0,-1 0 0 0 0,1 1 0 0 0,0-1 0 0 0,-1 1 0 0 0,1-1 0 0 0,0 0 0 0 0,0 1 0 0 0,-1-1 0 0 0,1 1 0 0 0,0-1 0 0 0,0 1 0 0 0,0-1 0 0 0,0 1 0 0 0,0-1 0 0 0,-1 1 0 0 0,1-1 0 0 0,0 1 0 0 0,-2 22-16 0 0,-10-14-10 0 0,10-8 25 0 0,-3 5-102 0 0,6-6 102 0 0,-1 0-1 0 0,0 0 1 0 0,0 0 0 0 0,0 0 0 0 0,0 0-1 0 0,0 0 1 0 0,0 1 0 0 0,0-1-1 0 0,0 0 1 0 0,0 0 0 0 0,0 0 0 0 0,0 0-1 0 0,0 0 1 0 0,0 0 0 0 0,0 0 0 0 0,1 0-1 0 0,-1 0 1 0 0,0 0 0 0 0,0 0 0 0 0,0 0-1 0 0,0 0 1 0 0,0 0 0 0 0,0 1 0 0 0,0-1-1 0 0,1 0 1 0 0,-1 0 0 0 0,0 0 0 0 0,0 0-1 0 0,0 0 1 0 0,0 0 0 0 0,0 0 0 0 0,0 0-1 0 0,0 0 1 0 0,1 0 0 0 0,-1 0-1 0 0,0-1 1 0 0,0 1 0 0 0,0 0 0 0 0,0 0-1 0 0,0 0 1 0 0,0 0 0 0 0,0 0 0 0 0,0 0-1 0 0,1 0 1 0 0,-1 0 0 0 0,0 0 0 0 0,0 0-1 0 0,0 0 1 0 0,0 0 0 0 0,0 0 0 0 0,0 0-1 0 0,0-1 1 0 0,0 1 0 0 0,0 0 0 0 0,0 0-1 0 0,0 0 1 0 0,0 0 0 0 0,0 0 0 0 0,13-5 11 0 0,-12 4-10 0 0,0-1 0 0 0,-1 1 0 0 0,1 0 0 0 0,-1-1 0 0 0,1 1 0 0 0,-1-1 0 0 0,0 1 0 0 0,0-1 0 0 0,1 1 0 0 0,-1-1 0 0 0,0 1 0 0 0,0-1 0 0 0,-1 1 0 0 0,1-1 0 0 0,0-1 0 0 0,-1 0 2 0 0,0-15 5 0 0,1 13-8 0 0,-1 0 1 0 0,1 0 0 0 0,0 0 0 0 0,0 0 0 0 0,0 0 0 0 0,1 0 0 0 0,-1 0 0 0 0,1 0 0 0 0,3-7 0 0 0,-3 10-1 0 0,1-1 0 0 0,0 0 0 0 0,-1 0 0 0 0,1 0 0 0 0,-1 0 0 0 0,1 0 0 0 0,-1 0 0 0 0,0-1-1 0 0,0 1 1 0 0,-1 0 0 0 0,1 0 0 0 0,-1-1 0 0 0,1 1 0 0 0,-1-1 0 0 0,-1-2 0 0 0,1 4 1 0 0,1 1 1 0 0,-1 0-1 0 0,0 0 1 0 0,0-1-1 0 0,0 1 1 0 0,1 0-1 0 0,-1 0 1 0 0,0 0-1 0 0,1 0 1 0 0,-1-1-1 0 0,1 1 1 0 0,0 0-1 0 0,-1 0 1 0 0,1 0-1 0 0,0 0 1 0 0,-1 0-1 0 0,3-1 1 0 0,-2 1-1 0 0,0 0 1 0 0,0 0-1 0 0,-1 0 1 0 0,1 0-1 0 0,0 0 1 0 0,0 0-1 0 0,-1 0 1 0 0,1 0-1 0 0,-1 0 1 0 0,1 0-1 0 0,-1-1 1 0 0,0 1-1 0 0,1 0 1 0 0,-1 0-1 0 0,0 0 1 0 0,0-1-1 0 0,1-1 1 0 0,-1 1 0 0 0,0-1 0 0 0,1 1 0 0 0,0 0 0 0 0,-1 0 0 0 0,1 0 0 0 0,0 0 0 0 0,0 0 0 0 0,0 0 0 0 0,0 0 0 0 0,1 0 0 0 0,-1 0 0 0 0,0 1 0 0 0,1-1 0 0 0,0 0 0 0 0,-1 1 0 0 0,3-2 0 0 0,-3 2 3 0 0,1-1 0 0 0,-1 1 0 0 0,1 0-1 0 0,-1-1 1 0 0,0 1 0 0 0,1-1 0 0 0,-1 0 0 0 0,0 1 0 0 0,0-1 0 0 0,0 0 0 0 0,0 0 0 0 0,-1 1 0 0 0,1-1-1 0 0,0 0 1 0 0,0-3 0 0 0,-1 4 0 0 0,0 1-1 0 0,0-1 0 0 0,1 0 1 0 0,-1 0-1 0 0,0 1 1 0 0,1-1-1 0 0,-1 0 0 0 0,0 1 1 0 0,1-1-1 0 0,-1 0 1 0 0,1 1-1 0 0,-1-1 0 0 0,1 0 1 0 0,-1 1-1 0 0,1-1 0 0 0,0 1 1 0 0,-1-1-1 0 0,1 1 1 0 0,0 0-1 0 0,-1-1 0 0 0,1 1 1 0 0,0 0-1 0 0,0-1 1 0 0,-1 1-1 0 0,2 0 0 0 0,0-1 12 0 0,-2 1-10 0 0,0 0 0 0 0,0 0 0 0 0,1 0 0 0 0,-1 0 0 0 0,0 0 0 0 0,0-1 0 0 0,0 1 0 0 0,1 0 0 0 0,-1 0 0 0 0,0 0 0 0 0,0 0 0 0 0,0 0 0 0 0,1-1 0 0 0,-1 1-1 0 0,0 0 1 0 0,0 0 0 0 0,0 0 0 0 0,0 0 0 0 0,0-1 0 0 0,0 1 0 0 0,1 0 0 0 0,-1 0 0 0 0,0 0 0 0 0,0-1 0 0 0,0 1 0 0 0,0 0 0 0 0,0 0 0 0 0,0-1 0 0 0,0 1 0 0 0,0 0 0 0 0,0 0 0 0 0,0-1 0 0 0,0 1 0 0 0,0 0 0 0 0,0 0 0 0 0,0 0 0 0 0,0-1 0 0 0,0 1 0 0 0,0 0 0 0 0,0 0 0 0 0,0-1 0 0 0,0 1 0 0 0,-1 0 0 0 0,1 0 0 0 0,0 0 0 0 0,0-1 0 0 0,-2 0 93 0 0,7 4-55 0 0,1 0 6 0 0,1 0 12 0 0,-1 0 0 0 0,0 1-1 0 0,0 0 1 0 0,0 0-1 0 0,8 8 1 0 0,-8-3 17 0 0,-5-7-66 0 0,0 0 1 0 0,0-1-1 0 0,0 1 0 0 0,1 0 1 0 0,-1-1-1 0 0,1 1 1 0 0,-1-1-1 0 0,1 0 1 0 0,2 3-1 0 0,4 1 12 0 0,0 1-1 0 0,0 0 1 0 0,-1 0 0 0 0,1 1-1 0 0,7 10 1 0 0,-12-11-60 0 0,1-1 0 0 0,0 1 0 0 0,0-1 0 0 0,0 0 0 0 0,0 0 0 0 0,1 0 1 0 0,9 6-1 0 0,5 9-585 0 0,-16-16 123 0 0,1 0 0 0 0,0-1-1 0 0,0 1 1 0 0,0-1 0 0 0,0 1 0 0 0,0-1 0 0 0,1 0 0 0 0,-1-1 0 0 0,1 1-1 0 0,0-1 1 0 0,9 3 0 0 0,-5-3-546 0 0,7 3-376 0 0,-3 4-3128 0 0,-10-6 3794 0 0,0-1 0 0 0,0 0 0 0 0,1 0 0 0 0,-1-1 0 0 0,0 1 0 0 0,6 1 0 0 0,-5-2-155 0 0,-1 1-1 0 0,1-1 1 0 0,-1 1-1 0 0,1 0 1 0 0,-1 0 0 0 0,5 4-1 0 0,27 10-4303 0 0,-15-10 3535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2:40.98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2254 60 484 0 0,'0'0'4164'0'0,"-3"0"-3481"0"0,-10 0 13 0 0,10 0 716 0 0,-1 0-736 0 0,-29 1-390 0 0,-1 2 0 0 0,0 1 0 0 0,1 1 0 0 0,0 2 0 0 0,0 1 0 0 0,1 2-1 0 0,-38 16 1 0 0,-26 9-444 0 0,56-21 9 0 0,-8 1-6 0 0,-1-1 1 0 0,0-3-1 0 0,0-2 0 0 0,-1-1 1 0 0,0-4-1 0 0,-1-1 1 0 0,1-2-1 0 0,-1-3 0 0 0,-75-12 1 0 0,64 2 894 0 0,-102-32-1 0 0,27 2 489 0 0,95 29-903 0 0,-46-17 494 0 0,-46-17 650 0 0,107 38-1029 0 0,-6-4 196 0 0,24 10-503 0 0,0 1 0 0 0,0 0 1 0 0,-1 0-1 0 0,1 1 0 0 0,-15 0 1 0 0,-20 3-136 0 0,0 3-1 0 0,-68 15 1 0 0,58-9-9 0 0,31-7 13 0 0,-85 18-7 0 0,92-17 1 0 0,-22 6-41 0 0,19-1-669 0 0,18-9 499 0 0,1 0 1 0 0,0 0-1 0 0,-1-1 1 0 0,1 1 0 0 0,-1 0-1 0 0,1 0 1 0 0,0 0-1 0 0,-1-1 1 0 0,1 1 0 0 0,0 0-1 0 0,0 0 1 0 0,0 0-1 0 0,0 0 1 0 0,0 0-1 0 0,0 0 1 0 0,0 0 0 0 0,0-1-1 0 0,0 1 1 0 0,0 0-1 0 0,1 1 1 0 0,-1 3-888 0 0,0 52-6981 0 0,0-46 6922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9:13.6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2176 1 380 0 0,'0'1'260'0'0,"0"0"-1"0"0,0 0 1 0 0,0 0-1 0 0,-1-1 1 0 0,1 1-1 0 0,-1 0 1 0 0,1 0-1 0 0,0 0 1 0 0,-1 0-1 0 0,0 0 1 0 0,1-1-1 0 0,-1 1 1 0 0,1 0-1 0 0,-1 0 1 0 0,0-1-1 0 0,0 1 1 0 0,1-1-1 0 0,-1 1 1 0 0,0 0-1 0 0,0-1 1 0 0,-1 1-1 0 0,-24 11 972 0 0,8-4-738 0 0,-24 14-372 0 0,-68 23 1 0 0,33-15-723 0 0,46-18 316 0 0,13-5-35 0 0,-31 17 0 0 0,32-15 312 0 0,1-1 1 0 0,-1-1-1 0 0,-1 0 1 0 0,-32 8-1 0 0,36-13 416 0 0,-1 1 0 0 0,1-2-1 0 0,0 0 1 0 0,0-1 0 0 0,0 0 0 0 0,-1-1-1 0 0,-15-3 1 0 0,-196-40 6081 0 0,210 41-6096 0 0,-137-25 2482 0 0,101 20-2204 0 0,-17-1-120 0 0,-1 6-917 0 0,0 4 0 0 0,1 3 1 0 0,-97 16-1 0 0,83-9-866 0 0,41-4 953 0 0,-84 2 1 0 0,120-9 323 0 0,0-1 0 0 0,0 0 0 0 0,0 0 0 0 0,0-1 1 0 0,0 1-1 0 0,-9-5 0 0 0,-11-3 147 0 0,-50-18 40 0 0,71 25-244 0 0,1 1-1 0 0,-1 0 1 0 0,0 0-1 0 0,1 0 1 0 0,-1 0 0 0 0,0 1-1 0 0,0 0 1 0 0,0 0-1 0 0,0 0 1 0 0,1 0 0 0 0,-1 1-1 0 0,0 0 1 0 0,0 0-1 0 0,-8 3 1 0 0,7-1-105 0 0,0-1 0 0 0,-1 0-1 0 0,1 0 1 0 0,-1 0 0 0 0,-7 0 0 0 0,7-1-549 0 0,0 0 0 0 0,0 1 0 0 0,0 0 0 0 0,0 0 0 0 0,-7 4 0 0 0,4-2-1425 0 0,0 0 1 0 0,-1 0 0 0 0,1-1-1 0 0,-19 3 1 0 0,26-6 410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3:00.9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249 1005 16 0 0,'3'-6'5380'0'0,"-1"6"-5303"0"0,-2 1-56 0 0,1-1-1 0 0,-1 0 1 0 0,1 0-1 0 0,-1 0 1 0 0,1 0-1 0 0,-1 0 1 0 0,1 0-1 0 0,-1 0 1 0 0,0 0-1 0 0,1 0 1 0 0,-1 0-1 0 0,1 0 0 0 0,-1 0 1 0 0,1 0-1 0 0,-1 0 1 0 0,1 0-1 0 0,-1 0 1 0 0,1 0-1 0 0,-1-1 1 0 0,1 1-1 0 0,-1 0 1 0 0,1 0-1 0 0,-1-1 1 0 0,0 1-1 0 0,1 0 1 0 0,-1-1-1 0 0,0 1 1 0 0,1 0-1 0 0,-1-1 1 0 0,0 1-1 0 0,1-1 1 0 0,-1 0 321 0 0,-19-4-219 0 0,19 3-13 0 0,1 1 1 0 0,-1 0-1 0 0,0 0 1 0 0,0-1 0 0 0,0 1-1 0 0,0 0 1 0 0,0-1-1 0 0,0 1 1 0 0,0 0-1 0 0,-1 0 1 0 0,1-1-1 0 0,0 1 1 0 0,-1 0-1 0 0,1 0 1 0 0,-1 0-1 0 0,0-2 1 0 0,-12 0-89 0 0,10 2 10 0 0,3-4 43 0 0,-5 4-4028 0 0,5 1 3973 0 0,0 0-1 0 0,-1 0 1 0 0,1 0 0 0 0,-1-1-1 0 0,1 1 1 0 0,-1 0 0 0 0,1 0-1 0 0,-1 0 1 0 0,1 0 0 0 0,-1 0-1 0 0,1 0 1 0 0,-1 0 0 0 0,1 0-1 0 0,-1 0 1 0 0,1 1-1 0 0,-1-1 1 0 0,1 0 0 0 0,-1 0-1 0 0,1 0 1 0 0,-1 0 0 0 0,1 1-1 0 0,0-1 1 0 0,-1 0 0 0 0,1 1-1 0 0,-1-1 1 0 0,1 0 0 0 0,0 1-1 0 0,-1-1 1 0 0,1 0 0 0 0,0 1-1 0 0,-1 0 1 0 0,1 0 162 0 0,19 4 2785 0 0,-19-5-2971 0 0,0 1 4 0 0,1-1 0 0 0,-1 1 0 0 0,0-1 0 0 0,1 1 0 0 0,-1-1 0 0 0,0 0 0 0 0,1 1 0 0 0,-1-1 0 0 0,0 0 0 0 0,1 1 0 0 0,-1-1 0 0 0,1 0 0 0 0,-1 0 0 0 0,0 1 0 0 0,1-1 0 0 0,-1 0 0 0 0,1 0 0 0 0,-1 0 0 0 0,1 0-1 0 0,-1 0 1 0 0,1 1 0 0 0,-1-1 0 0 0,1 0 0 0 0,-1 0 0 0 0,1 0 0 0 0,7-2 7294 0 0,-8-31-3670 0 0,0-8-2867 0 0,0 41-757 0 0,0-1 0 0 0,0 1 1 0 0,0-1-1 0 0,0 1 1 0 0,1-1-1 0 0,-1 1 0 0 0,0 0 1 0 0,0-1-1 0 0,0 1 1 0 0,0-1-1 0 0,1 1 0 0 0,-1 0 1 0 0,0-1-1 0 0,0 1 1 0 0,1 0-1 0 0,-1-1 0 0 0,0 1 1 0 0,1 0-1 0 0,-1-1 1 0 0,0 1-1 0 0,1 0 1 0 0,-1-1-1 0 0,1 1 0 0 0,-1 0 1 0 0,0 0-1 0 0,1 0 1 0 0,-1 0-1 0 0,1-1 0 0 0,-1 1 1 0 0,1 0-1 0 0,0 0 2 0 0,-1 0-1 0 0,1 0 0 0 0,-1 0 0 0 0,1-1 1 0 0,-1 1-1 0 0,1 0 0 0 0,-1 0 1 0 0,1 0-1 0 0,-1-1 0 0 0,0 1 1 0 0,1 0-1 0 0,-1-1 0 0 0,1 1 1 0 0,-1 0-1 0 0,0-1 0 0 0,1 1 0 0 0,-1 0 1 0 0,0-1-1 0 0,0 1 0 0 0,1-1 1 0 0,-1 1-1 0 0,0 0 0 0 0,0-1 1 0 0,1 1-1 0 0,-1-1 0 0 0,0 1 1 0 0,0-1-1 0 0,0 1 0 0 0,0-1 1 0 0,0 1-1 0 0,0-1 0 0 0,0-82 2099 0 0,0 83-2085 0 0,0-1 1 0 0,0 0 0 0 0,0 0 0 0 0,0 0 0 0 0,-1 0-1 0 0,1 0 1 0 0,0 1 0 0 0,0-1 0 0 0,-1 0-1 0 0,1 0 1 0 0,-1 0 0 0 0,1 1 0 0 0,-1-1-1 0 0,1 0 1 0 0,-1 1 0 0 0,1-1 0 0 0,-1 0 0 0 0,0 1-1 0 0,-1-2 1 0 0,2 1 5 0 0,-1 1 1 0 0,0-1-1 0 0,0 0 0 0 0,0 1 1 0 0,1-1-1 0 0,-1 0 0 0 0,0 0 1 0 0,1 0-1 0 0,-1 0 0 0 0,1 0 1 0 0,-1 0-1 0 0,1 0 0 0 0,0 0 1 0 0,-1 0-1 0 0,1 0 0 0 0,0 0 1 0 0,-1 0-1 0 0,1 0 0 0 0,0 0 1 0 0,0-1-1 0 0,0 1-12 0 0,0 1 0 0 0,0-1-1 0 0,0 1 1 0 0,0-1 0 0 0,0 1 0 0 0,0-1 0 0 0,0 0-1 0 0,0 1 1 0 0,0-1 0 0 0,-1 1 0 0 0,1-1-1 0 0,0 1 1 0 0,0-1 0 0 0,-1 1 0 0 0,1 0 0 0 0,0-1-1 0 0,0 1 1 0 0,-1-1 0 0 0,1 1 0 0 0,-1-1-1 0 0,1 1 1 0 0,0 0 0 0 0,-1-1 0 0 0,1 1 0 0 0,-1 0-1 0 0,1 0 1 0 0,-1-1 0 0 0,1 1 0 0 0,-1 0-1 0 0,1 0 1 0 0,-1-1 0 0 0,0 1-2 0 0,1 0 1 0 0,-1 0-1 0 0,1 0 0 0 0,-1-1 1 0 0,1 1-1 0 0,-1 0 0 0 0,1 0 1 0 0,-1-1-1 0 0,1 1 0 0 0,-1 0 1 0 0,1-1-1 0 0,0 1 1 0 0,-1 0-1 0 0,1-1 0 0 0,-1 1 1 0 0,1-1-1 0 0,0 1 0 0 0,0-1 1 0 0,-1 1-1 0 0,1-1 0 0 0,0 1 1 0 0,0-1-1 0 0,0 1 0 0 0,-1-1 1 0 0,1 1-1 0 0,0-1 0 0 0,0 1 1 0 0,0-1-1 0 0,0 1 0 0 0,0-1 1 0 0,0 0-1 0 0,0-48 576 0 0,0 48-574 0 0,0 0 0 0 0,0 1 0 0 0,0-1 1 0 0,0 1-1 0 0,0-1 0 0 0,-1 0 0 0 0,1 1 0 0 0,0-1 0 0 0,0 0 1 0 0,-1 1-1 0 0,1-1 0 0 0,0 1 0 0 0,-1-1 0 0 0,1 1 1 0 0,0-1-1 0 0,-1 1 0 0 0,1-1 0 0 0,-1 1 0 0 0,1-1 0 0 0,-1 1 1 0 0,1 0-1 0 0,-1-1 0 0 0,1 1 0 0 0,-2-1 0 0 0,1 1 4 0 0,1-1 0 0 0,-1 1 0 0 0,1 0-1 0 0,-1-1 1 0 0,0 1 0 0 0,1-1-1 0 0,-1 1 1 0 0,1-1 0 0 0,-1 1 0 0 0,1-1-1 0 0,-1 0 1 0 0,1 1 0 0 0,-1-1 0 0 0,1 0-1 0 0,0 1 1 0 0,-1-1 0 0 0,1 0 0 0 0,0 0-1 0 0,0 1 1 0 0,-1-1 0 0 0,1 0 0 0 0,0 0-1 0 0,0 1 1 0 0,0-1 0 0 0,0-1 0 0 0,0-42 623 0 0,0 44-634 0 0,0 0 0 0 0,0-1-1 0 0,0 1 1 0 0,0-1 0 0 0,0 1-1 0 0,-1-1 1 0 0,1 1-1 0 0,0-1 1 0 0,0 1 0 0 0,0 0-1 0 0,0-1 1 0 0,-1 1 0 0 0,1-1-1 0 0,0 1 1 0 0,0 0 0 0 0,-1-1-1 0 0,1 1 1 0 0,0 0 0 0 0,-1-1-1 0 0,1 1 1 0 0,-1 0-1 0 0,1 0 1 0 0,0-1 0 0 0,-1 1-1 0 0,1 0 1 0 0,-1 0 0 0 0,1-1-1 0 0,0 1 1 0 0,-1 0 0 0 0,1 0-1 0 0,-1 0 1 0 0,0 0-1 0 0,1 0 0 0 0,-1 0 0 0 0,1-1 0 0 0,-1 1 0 0 0,1 0 0 0 0,-1 0 0 0 0,1 0 0 0 0,0-1 0 0 0,-1 1 1 0 0,1 0-1 0 0,-1 0 0 0 0,1-1 0 0 0,-1 1 0 0 0,1 0 0 0 0,0-1 0 0 0,-1 1 0 0 0,1-1 0 0 0,0 1 0 0 0,0 0 0 0 0,-1-1 0 0 0,1 1 0 0 0,0-1 0 0 0,0 1 0 0 0,0-1 1 0 0,-1 1-1 0 0,1-1 0 0 0,0 1 0 0 0,0-1 0 0 0,0 1 0 0 0,0-1 0 0 0,0 0 0 0 0,-2-30 54 0 0,1 29-53 0 0,1 1 0 0 0,-1-1 0 0 0,1 1 0 0 0,-1-1 0 0 0,0 1 0 0 0,0-1 0 0 0,0 1 0 0 0,0-1 0 0 0,0 1 0 0 0,0 0 0 0 0,0 0 0 0 0,0 0 0 0 0,-2-2 0 0 0,2 3 1 0 0,1-1 0 0 0,-1 0 1 0 0,1 0-1 0 0,-1 1 0 0 0,1-1 0 0 0,0 0 1 0 0,-1 0-1 0 0,1 0 0 0 0,0 1 1 0 0,0-1-1 0 0,-1 0 0 0 0,1 0 1 0 0,0 0-1 0 0,0 0 0 0 0,0 1 1 0 0,0-1-1 0 0,0 0 0 0 0,0 0 0 0 0,0 0 1 0 0,0 0-1 0 0,1 0 0 0 0,-1-1 1 0 0,0 1 1 0 0,1 0 0 0 0,-1 1 1 0 0,0-1-1 0 0,0 0 0 0 0,0 0 0 0 0,0 0 1 0 0,0 0-1 0 0,0 0 0 0 0,0 0 1 0 0,0 0-1 0 0,0 0 0 0 0,-1 0 1 0 0,1 0-1 0 0,0 0 0 0 0,-1 0 0 0 0,1 0 1 0 0,0 1-1 0 0,-1-2 0 0 0,-5-4 30 0 0,5 6-26 0 0,0-1 0 0 0,0 1 0 0 0,1-1 1 0 0,-1 0-1 0 0,0 0 0 0 0,1 1 1 0 0,-1-1-1 0 0,0 0 0 0 0,1 0 1 0 0,-1 0-1 0 0,1 0 0 0 0,-1 0 0 0 0,1 0 1 0 0,0 0-1 0 0,-1 0 0 0 0,1 0 1 0 0,0 0-1 0 0,0 0 0 0 0,0 0 0 0 0,0 0 1 0 0,0 0-1 0 0,0 0 0 0 0,0-1 1 0 0,0 1-3 0 0,0 0 0 0 0,-1 0 0 0 0,1 1 0 0 0,0-1 0 0 0,0 0 1 0 0,0 0-1 0 0,-1 0 0 0 0,1 0 0 0 0,0 1 0 0 0,-1-1 0 0 0,1 0 1 0 0,-1 0-1 0 0,1 1 0 0 0,-1-1 0 0 0,1 0 0 0 0,-1 1 0 0 0,1-1 0 0 0,-1 0 1 0 0,-1 0-1 0 0,1 0 0 0 0,0 0 1 0 0,0 1 0 0 0,1-1-1 0 0,-1 0 1 0 0,0 0 0 0 0,1 1-1 0 0,-1-1 1 0 0,0 0-1 0 0,1 0 1 0 0,-1 0 0 0 0,1 0-1 0 0,-1 0 1 0 0,1 0 0 0 0,0 0-1 0 0,-1 0 1 0 0,1 0 0 0 0,0 0-1 0 0,0 0 1 0 0,0 0-1 0 0,0-2 1 0 0,0 2-4 0 0,0 1 0 0 0,0-1 0 0 0,-1 0 0 0 0,1 0 0 0 0,0 0 0 0 0,0 0 0 0 0,0 1 0 0 0,-1-1 0 0 0,1 0 0 0 0,0 0 0 0 0,-1 0 0 0 0,1 1 0 0 0,0-1-1 0 0,-1 0 1 0 0,1 1 0 0 0,-1-1 0 0 0,0 0 0 0 0,1 1 0 0 0,-1-1 0 0 0,1 0 0 0 0,-2 0 0 0 0,1 0 2 0 0,0 1 0 0 0,0-1 0 0 0,1 0 0 0 0,-1 1 0 0 0,0-1 0 0 0,0 0 0 0 0,1 0 0 0 0,-1 0 1 0 0,1 1-1 0 0,-1-1 0 0 0,1 0 0 0 0,-1 0 0 0 0,1 0 0 0 0,0 0 0 0 0,-1 0 0 0 0,1 0 0 0 0,0 0 0 0 0,0 0 0 0 0,0 0 0 0 0,0 0 0 0 0,0-2 0 0 0,0-5 59 0 0,0 6-38 0 0,1-1 0 0 0,-1 1 1 0 0,0 0-1 0 0,0-1 0 0 0,0 1 0 0 0,0-1 0 0 0,0 1 0 0 0,-1 0 0 0 0,1-1 1 0 0,-1 1-1 0 0,1 0 0 0 0,-3-4 0 0 0,2 4 1 0 0,-1 0-1 0 0,1 0 1 0 0,-1 1-1 0 0,1-1 0 0 0,-1 0 1 0 0,1-1-1 0 0,0 1 1 0 0,0 0-1 0 0,0 0 1 0 0,0 0-1 0 0,1-1 1 0 0,-1 1-1 0 0,1 0 1 0 0,-1-1-1 0 0,1 1 1 0 0,0-1-1 0 0,0 1 0 0 0,0 0 1 0 0,0-1-1 0 0,0-2 1 0 0,0 4-25 0 0,0 0 1 0 0,0 1-1 0 0,0-1 1 0 0,0 0-1 0 0,0 1 1 0 0,0-1-1 0 0,0 0 1 0 0,0 1-1 0 0,-1-1 1 0 0,1 0-1 0 0,0 1 1 0 0,-1-1-1 0 0,1 1 1 0 0,0-1-1 0 0,-1 1 1 0 0,1-1-1 0 0,0 0 1 0 0,-1 1-1 0 0,1 0 1 0 0,-1-1-1 0 0,1 1 1 0 0,-1-1-1 0 0,0 1 1 0 0,1 0-1 0 0,-2-1 1 0 0,2 0-2 0 0,-1 1 0 0 0,0 0 0 0 0,1-1 1 0 0,-1 1-1 0 0,0-1 0 0 0,1 1 0 0 0,-1-1 1 0 0,1 1-1 0 0,-1-1 0 0 0,1 1 0 0 0,-1-1 1 0 0,1 1-1 0 0,0-1 0 0 0,-1 0 0 0 0,1 1 1 0 0,0-1-1 0 0,-1 0 0 0 0,1 1 0 0 0,0-1 1 0 0,0 0-1 0 0,0 1 0 0 0,0-1 0 0 0,-1 0 1 0 0,1 0-1 0 0,0-1 0 0 0,1 1 1 0 0,-1 0 0 0 0,0-1 0 0 0,0 1 0 0 0,-1 0-1 0 0,1-1 1 0 0,0 1 0 0 0,0 0 0 0 0,0 0 0 0 0,-1-1-1 0 0,1 1 1 0 0,-1 0 0 0 0,1 0 0 0 0,-1-1 0 0 0,0 1 0 0 0,1 0-1 0 0,-1 0 1 0 0,0 0 0 0 0,0 0 0 0 0,0 0 0 0 0,1 0 0 0 0,-2-1-1 0 0,-4-3 6 0 0,4-2 5 0 0,2 6-11 0 0,0 1-1 0 0,0-1 1 0 0,0 1-1 0 0,0-1 1 0 0,0 1-1 0 0,0-1 1 0 0,0 1-1 0 0,0 0 1 0 0,0-1-1 0 0,0 1 1 0 0,-1-1-1 0 0,1 1 1 0 0,0-1-1 0 0,0 1 1 0 0,0 0-1 0 0,-1-1 1 0 0,1 1-1 0 0,0 0 1 0 0,-1-1-1 0 0,1 1 1 0 0,0 0-1 0 0,-1-1 1 0 0,-3-2 7 0 0,3 3-7 0 0,0-1 1 0 0,1 1-1 0 0,-1 0 0 0 0,0-1 1 0 0,1 1-1 0 0,-1-1 0 0 0,0 0 1 0 0,1 1-1 0 0,-1-1 0 0 0,1 0 1 0 0,-1 1-1 0 0,1-1 0 0 0,-1 0 1 0 0,1 1-1 0 0,-1-1 0 0 0,1 0 1 0 0,0 0-1 0 0,-1 0 0 0 0,1 0 1 0 0,0 1-1 0 0,0-1 0 0 0,-1 0 1 0 0,1-1-1 0 0,0 1 2 0 0,0 0 0 0 0,0 0-1 0 0,0 0 1 0 0,0 0 0 0 0,-1 0 0 0 0,1 0 0 0 0,0 0 0 0 0,0 0 0 0 0,-1 0-1 0 0,1 1 1 0 0,-1-1 0 0 0,1 0 0 0 0,-1 0 0 0 0,1 0 0 0 0,-1 1 0 0 0,0-1-1 0 0,1 0 1 0 0,-1 1 0 0 0,0-1 0 0 0,0 0 0 0 0,0 0 6 0 0,0 1 0 0 0,1-1 1 0 0,-1 0-1 0 0,0 0 0 0 0,0 1 1 0 0,1-1-1 0 0,-1 0 0 0 0,1 0 0 0 0,-1 0 1 0 0,1 1-1 0 0,-1-1 0 0 0,1 0 0 0 0,0 0 1 0 0,-1 0-1 0 0,1 0 0 0 0,0 0 0 0 0,-1 0 1 0 0,1 0-1 0 0,0 0 0 0 0,0-1 1 0 0,0-122 1550 0 0,0 123-1561 0 0,0 1 0 0 0,0 0 0 0 0,0 0 0 0 0,0-1 0 0 0,0 1-1 0 0,0 0 1 0 0,0 0 0 0 0,0 0 0 0 0,0-1 0 0 0,0 1 0 0 0,0 0 0 0 0,0 0 0 0 0,0 0 0 0 0,0-1-1 0 0,0 1 1 0 0,0 0 0 0 0,-1 0 0 0 0,1 0 0 0 0,0 0 0 0 0,0-1 0 0 0,0 1 0 0 0,0 0 0 0 0,0 0 0 0 0,-1 0-1 0 0,1 0 1 0 0,0 0 0 0 0,0-1 0 0 0,0 1 0 0 0,0 0 0 0 0,-1 0 0 0 0,1 0 0 0 0,0 0 0 0 0,0 0 0 0 0,0 0-1 0 0,-1 0 1 0 0,1 0 0 0 0,0 0 0 0 0,0 0 0 0 0,0 0 0 0 0,-1 0 0 0 0,1 0 0 0 0,0 0 0 0 0,0 0-1 0 0,-1 0 1 0 0,1 0 0 0 0,0 0 0 0 0,0 0 0 0 0,0 0 0 0 0,-1 0 0 0 0,-7-1-4 0 0,8 0 3 0 0,-1 0 0 0 0,1 1 0 0 0,-1-1 1 0 0,1 0-1 0 0,-1 0 0 0 0,1 0 0 0 0,0 0 0 0 0,0 1 0 0 0,-1-1 1 0 0,1 0-1 0 0,0 0 0 0 0,0 0 0 0 0,0 0 0 0 0,0 0 0 0 0,0 0 1 0 0,0-1-1 0 0,0 2-202 0 0,0-1 0 0 0,0 1 1 0 0,0-1-1 0 0,-1 1 0 0 0,1-1 0 0 0,0 1 1 0 0,0-1-1 0 0,0 1 0 0 0,0-1 0 0 0,1 1 1 0 0,-1-1-1 0 0,0 1 0 0 0,0-1 0 0 0,0 1 1 0 0,0-1-1 0 0,0 1 0 0 0,1-1 1 0 0,-1 1-1 0 0,0 0 0 0 0,0-1 0 0 0,1 1 1 0 0,-1-1-1 0 0,0 1 0 0 0,0 0 0 0 0,1-1 1 0 0,-1 1-1 0 0,1 0 0 0 0,-1-1 0 0 0,0 1 1 0 0,1 0-1 0 0,-1 0 0 0 0,1-1 0 0 0,-1 1 1 0 0,0 0-1 0 0,1 0 0 0 0,-1 0 1 0 0,1-1-1 0 0,-1 1 0 0 0,1 0 0 0 0,-1 0 1 0 0,2 0-1 0 0,3 0 246 0 0,-5 0-22 0 0,3 0-2735 0 0,16 4-7724 0 0,38 3 4111 0 0,-37-7 5254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3:02.78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1909 1111 468 0 0,'3'-1'813'0'0,"0"1"-619"0"0,-3 0-121 0 0,1 0-1 0 0,-1 0 1 0 0,1 0 0 0 0,0-1-1 0 0,-1 1 1 0 0,1 0-1 0 0,-1 0 1 0 0,1 0 0 0 0,-1-1-1 0 0,1 1 1 0 0,-1 0-1 0 0,1 0 1 0 0,-1-1-1 0 0,1 1 1 0 0,-1 0 0 0 0,1-1-1 0 0,-1 1 1 0 0,1-1-1 0 0,-1 1 1 0 0,0-1-1 0 0,1 1 1 0 0,-1-1 0 0 0,0 1-1 0 0,1-1 1 0 0,-1 1-1 0 0,0-1 1 0 0,0 1 0 0 0,1-1-1 0 0,-1 1 1 0 0,0-1-1 0 0,0 0 1 0 0,0 1-1 0 0,0-2 1 0 0,-16-3 798 0 0,-2 1-751 0 0,0 2 0 0 0,0 0 0 0 0,-1 1 0 0 0,1 0 0 0 0,-1 2 0 0 0,-28 4 0 0 0,26-3-17 0 0,-85 7 389 0 0,-1-5-1 0 0,-112-10 1 0 0,120 0-241 0 0,-21-2-138 0 0,71 6-98 0 0,-42 1 13 0 0,43 1-13 0 0,-99-6 53 0 0,110 4 53 0 0,1-2-1 0 0,-1-1 1 0 0,1-2-1 0 0,0-1 1 0 0,-52-20-1 0 0,73 19-48 0 0,13 8-62 0 0,0 0 1 0 0,0-1-1 0 0,0 1 1 0 0,0 0-1 0 0,0 0 0 0 0,0 0 1 0 0,0 0-1 0 0,0 1 0 0 0,-3-2 1 0 0,-2 2-3 0 0,4-1-4 0 0,-1 1-1 0 0,1-1 0 0 0,0 1 0 0 0,-1-1 0 0 0,1 0 0 0 0,0 0 0 0 0,0-1 0 0 0,-6-2 0 0 0,5 2-3 0 0,0 1 0 0 0,0 0-1 0 0,-1 0 1 0 0,1 0-1 0 0,-1 0 1 0 0,-7 0-1 0 0,-20-3-8 0 0,13 0 9 0 0,16 4 4 0 0,3-1-4 0 0,0 1 1 0 0,0 0-1 0 0,0-1 1 0 0,1 1 0 0 0,-1 0-1 0 0,0-1 1 0 0,0 1-1 0 0,0 0 1 0 0,0-1-1 0 0,0 1 1 0 0,-1 0-1 0 0,1-1 1 0 0,0 1-1 0 0,0 0 1 0 0,0-1 0 0 0,0 1-1 0 0,0 0 1 0 0,0-1-1 0 0,0 1 1 0 0,-1 0-1 0 0,1-1 1 0 0,0 1-1 0 0,0 0 1 0 0,-1-1-1 0 0,1 1 1 0 0,0 0 0 0 0,0 0-1 0 0,-1-1 1 0 0,1 1-1 0 0,0 0 1 0 0,0 0-1 0 0,-1 0 1 0 0,1 0-1 0 0,0-1 1 0 0,-1 1-1 0 0,1 0 1 0 0,0 0-1 0 0,-1 0 1 0 0,1 0 0 0 0,0 0-1 0 0,-1 0 1 0 0,1 0-1 0 0,0 0 1 0 0,-1 0-1 0 0,1 0 1 0 0,-1 0-1 0 0,1 0 1 0 0,-1 0 0 0 0,1 0-1 0 0,0 0 1 0 0,-1 0 0 0 0,1 0-1 0 0,-1 0 1 0 0,1 0 0 0 0,0 0-1 0 0,-1 0 1 0 0,1 0 0 0 0,0 0-1 0 0,-1 0 1 0 0,1 0 0 0 0,0 0-1 0 0,-1 0 1 0 0,1-1 0 0 0,0 1-1 0 0,-1 0 1 0 0,1 0 0 0 0,0 0-1 0 0,0-1 1 0 0,-1 1 0 0 0,1 0 0 0 0,0 0-1 0 0,0-1 1 0 0,-1 1 0 0 0,1 0-1 0 0,0 0 1 0 0,0-1 0 0 0,0 1-1 0 0,-1 0 1 0 0,1-1 0 0 0,0 1-1 0 0,0 0 1 0 0,0-1 0 0 0,0 1-1 0 0,0 0 1 0 0,0-1 0 0 0,0 1-1 0 0,0 0 1 0 0,0-1 0 0 0,0 1-1 0 0,0 0 1 0 0,0-1 0 0 0,0 1-1 0 0,0-1 1 0 0,0 1 0 0 0,0-1-1 0 0,0 1 1 0 0,0-1 0 0 0,-1 1 0 0 0,1-1 0 0 0,0 0-1 0 0,-1 1 1 0 0,1-1 0 0 0,-1 1 0 0 0,1-1 0 0 0,0 1-1 0 0,-1-1 1 0 0,1 1 0 0 0,-1 0 0 0 0,1-1-1 0 0,-1 1 1 0 0,0 0 0 0 0,1-1 0 0 0,-1 1 0 0 0,1 0-1 0 0,-1 0 1 0 0,1-1 0 0 0,-1 1 0 0 0,0 0-1 0 0,1 0 1 0 0,-1 0 0 0 0,0 0 0 0 0,1 0 0 0 0,-2 0-1 0 0,1-1 4 0 0,-5-5 28 0 0,1 4-21 0 0,1 0 0 0 0,-1 0 0 0 0,0 1 1 0 0,0-1-1 0 0,0 1 0 0 0,-7 0 0 0 0,8 0 38 0 0,-1 0 1 0 0,1 0-1 0 0,-1 0 0 0 0,1 0 0 0 0,0 0 0 0 0,-6-3 1 0 0,-47-18 1020 0 0,49 20-944 0 0,7 2-106 0 0,-1 0 1 0 0,1 0 0 0 0,-1-1-1 0 0,1 1 1 0 0,0 0-1 0 0,-1-1 1 0 0,1 1 0 0 0,0-1-1 0 0,-1 1 1 0 0,1-1-1 0 0,0 0 1 0 0,-1 0 0 0 0,1 1-1 0 0,0-1 1 0 0,0 0-1 0 0,0 0 1 0 0,0 0-1 0 0,0 0 1 0 0,-2-3 0 0 0,3 4-15 0 0,0-1 0 0 0,0 1 0 0 0,0-1 0 0 0,0 1 1 0 0,0 0-1 0 0,0-1 0 0 0,0 1 0 0 0,0-1 1 0 0,0 1-1 0 0,0-1 0 0 0,0 1 0 0 0,-1-1 0 0 0,1 1 1 0 0,0 0-1 0 0,0-1 0 0 0,-1 1 0 0 0,1 0 0 0 0,0-1 1 0 0,0 1-1 0 0,-1-1 0 0 0,1 1 0 0 0,0 0 0 0 0,-1 0 1 0 0,1-1-1 0 0,0 1 0 0 0,-1 0 0 0 0,1 0 1 0 0,-1-1-1 0 0,1 1 0 0 0,0 0 0 0 0,-1 0 0 0 0,1 0 1 0 0,-1 0-1 0 0,0-1 0 0 0,1 1 8 0 0,-1 0 1 0 0,1 0-1 0 0,-1 0 0 0 0,1 0 0 0 0,-1-1 1 0 0,1 1-1 0 0,-1 0 0 0 0,1 0 1 0 0,-1-1-1 0 0,1 1 0 0 0,-1 0 0 0 0,1-1 1 0 0,0 1-1 0 0,-1-1 0 0 0,1 1 1 0 0,-1 0-1 0 0,1-1 0 0 0,0 1 0 0 0,0-1 1 0 0,-1 1-1 0 0,1-1 0 0 0,0 1 1 0 0,0-1-1 0 0,-1 1 0 0 0,1-1 0 0 0,0 1 1 0 0,0-1-1 0 0,0 0 0 0 0,0 1 1 0 0,0-1-1 0 0,0 1 0 0 0,0-1 0 0 0,0 1 1 0 0,0-2-1 0 0,0 1 50 0 0,-1-1 1 0 0,1 0-1 0 0,0 0 0 0 0,0 1 1 0 0,0-1-1 0 0,0 0 0 0 0,0 0 1 0 0,0 1-1 0 0,1-1 0 0 0,-1 0 1 0 0,1 0-1 0 0,-1 1 0 0 0,1-1 1 0 0,-1 0-1 0 0,1 1 0 0 0,0-1 1 0 0,0 1-1 0 0,0-1 1 0 0,0 1-1 0 0,0-1 0 0 0,0 1 1 0 0,0 0-1 0 0,0-1 0 0 0,1 1 1 0 0,1-2-1 0 0,-3 3-33 0 0,1-1 0 0 0,-1 1 0 0 0,1-1 0 0 0,-1 0 0 0 0,0 1 1 0 0,1-1-1 0 0,-1 0 0 0 0,0 1 0 0 0,1-1 0 0 0,-1 0 0 0 0,0 1 0 0 0,0-1 0 0 0,0 0 1 0 0,0 0-1 0 0,0 1 0 0 0,0-1 0 0 0,0-1 0 0 0,2-10 302 0 0,5 5-117 0 0,-6 5-165 0 0,0 1 0 0 0,0 0 1 0 0,0-1-1 0 0,-1 1 0 0 0,1 0 0 0 0,0-1 1 0 0,0 1-1 0 0,-1-1 0 0 0,1 1 0 0 0,-1-1 1 0 0,1 0-1 0 0,-1 1 0 0 0,0-1 0 0 0,1 1 1 0 0,-1-1-1 0 0,0 0 0 0 0,0 1 0 0 0,-1-4 1 0 0,2-5 165 0 0,-1 7-165 0 0,1 0 0 0 0,-1 0 0 0 0,0 0 0 0 0,0 0 0 0 0,-1-1 0 0 0,1 1 0 0 0,0 0 0 0 0,-1 0 0 0 0,0 0 0 0 0,-1-3-1 0 0,-3-3 43 0 0,3 8-74 0 0,1-1 0 0 0,0 1 0 0 0,0-1 1 0 0,0 0-1 0 0,0 1 0 0 0,1-1 0 0 0,-1 0 0 0 0,0 0 1 0 0,1 0-1 0 0,-1 1 0 0 0,1-1 0 0 0,0 0 0 0 0,-1-4 1 0 0,1 4-2 0 0,0 0 1 0 0,-1 0-1 0 0,1 0 1 0 0,0 0 0 0 0,-1 0-1 0 0,0 0 1 0 0,1 0-1 0 0,-1 0 1 0 0,0 1 0 0 0,0-1-1 0 0,0 0 1 0 0,0 1 0 0 0,0-1-1 0 0,-1 0 1 0 0,1 1-1 0 0,0-1 1 0 0,-1 1 0 0 0,-2-2-1 0 0,2 2-4 0 0,1-1-1 0 0,-1 1 1 0 0,1 0-1 0 0,0-1 0 0 0,-1 1 1 0 0,1-1-1 0 0,0 0 1 0 0,0 1-1 0 0,0-1 0 0 0,0 0 1 0 0,0 1-1 0 0,0-1 1 0 0,1 0-1 0 0,-1 0 1 0 0,0 0-1 0 0,1 0 0 0 0,0 0 1 0 0,-1-3-1 0 0,1 4-2 0 0,0-1 0 0 0,0 0 0 0 0,0 1 1 0 0,-1-1-1 0 0,1 1 0 0 0,-1-1 0 0 0,1 1 0 0 0,-1-1 0 0 0,1 1 0 0 0,-1-1 0 0 0,0 1 0 0 0,1-1 0 0 0,-1 1 0 0 0,0 0 0 0 0,-2-3 1 0 0,2 3-5 0 0,0 0 1 0 0,0 0 0 0 0,0 0 0 0 0,1 0 0 0 0,-1 0 0 0 0,0-1 0 0 0,1 1 0 0 0,-1 0 0 0 0,1-1 0 0 0,-1 1 0 0 0,1 0 0 0 0,0-1 0 0 0,-1 1 0 0 0,1-1 0 0 0,0-1 0 0 0,0 2-1 0 0,0-1 0 0 0,0 1-1 0 0,0 0 1 0 0,-1 0 0 0 0,1-1 0 0 0,0 1 0 0 0,-1 0-1 0 0,1 0 1 0 0,-1-1 0 0 0,1 1 0 0 0,-1 0 0 0 0,1 0-1 0 0,-1 0 1 0 0,0 0 0 0 0,0 0 0 0 0,0 0 0 0 0,-1-1-1 0 0,1 1-1 0 0,0 0 0 0 0,1 0 0 0 0,-1 0 0 0 0,0 0 0 0 0,0 0 0 0 0,1 0 0 0 0,-1 0 0 0 0,1 0-1 0 0,-1 0 1 0 0,1 0 0 0 0,-1 0 0 0 0,1 0 0 0 0,0-1 0 0 0,-1 1 0 0 0,1 0 0 0 0,0 0 0 0 0,0-2 0 0 0,0 2-1 0 0,0 0 0 0 0,0 0 1 0 0,0 0-1 0 0,0 0 1 0 0,0 0-1 0 0,0 1 0 0 0,-1-1 1 0 0,1 0-1 0 0,0 0 1 0 0,-1 0-1 0 0,1 0 1 0 0,0 0-1 0 0,-1 1 0 0 0,1-1 1 0 0,-1 0-1 0 0,1 0 1 0 0,-1 1-1 0 0,1-1 0 0 0,-1 0 1 0 0,0 1-1 0 0,1-1 1 0 0,-1 0-1 0 0,-1 0 0 0 0,2 1 1 0 0,-1-1-1 0 0,0 1 1 0 0,0-1-1 0 0,1 0 1 0 0,-1 1-1 0 0,1-1 1 0 0,-1 0 0 0 0,0 1-1 0 0,1-1 1 0 0,-1 0-1 0 0,1 0 1 0 0,0 0-1 0 0,-1 1 1 0 0,1-1-1 0 0,0 0 1 0 0,-1 0-1 0 0,1 0 1 0 0,0 0-1 0 0,0 0 1 0 0,0 0-1 0 0,0 1 1 0 0,0-1-1 0 0,0-1 1 0 0,0-50 448 0 0,0 51-445 0 0,0 0-1 0 0,0 1 0 0 0,0-1 1 0 0,0 0-1 0 0,0 0 0 0 0,0 1 1 0 0,0-1-1 0 0,0 0 1 0 0,1 0-1 0 0,-1 1 0 0 0,0-1 1 0 0,0 0-1 0 0,1 1 0 0 0,-1-1 1 0 0,0 1-1 0 0,1-1 0 0 0,-1 0 1 0 0,1 1-1 0 0,-1-1 0 0 0,1 1 1 0 0,-1-1-1 0 0,1 1 0 0 0,-1-1 1 0 0,1 1-1 0 0,0-1 0 0 0,1 0 1 0 0,-2 1-1 0 0,1 0 0 0 0,-1 0 0 0 0,1-1 0 0 0,-1 1 0 0 0,1-1 0 0 0,0 1 0 0 0,-1-1 0 0 0,1 1 0 0 0,-1 0 1 0 0,0-1-1 0 0,1 0 0 0 0,-1 1 0 0 0,1-1 0 0 0,-1 1 0 0 0,0-1 0 0 0,1 0 0 0 0,-1 1 0 0 0,0-1 0 0 0,0 1 0 0 0,0-1 0 0 0,1 0 0 0 0,-1 1 0 0 0,0-1 0 0 0,0 0 1 0 0,0 1-1 0 0,0-2 0 0 0,0 1-1 0 0,0 0 0 0 0,0 0 0 0 0,0 0 0 0 0,0 1 0 0 0,0-1 0 0 0,0 0 0 0 0,1 0 0 0 0,-1 1 0 0 0,0-1 0 0 0,0 0 0 0 0,1 0 0 0 0,-1 1 1 0 0,1-1-1 0 0,-1 0 0 0 0,0 1 0 0 0,1-1 0 0 0,-1 0 0 0 0,1 1 0 0 0,0-1 0 0 0,-1 1 0 0 0,1-1 0 0 0,-1 1 0 0 0,1-1 0 0 0,1 0 0 0 0,-2 1-1 0 0,1 0 0 0 0,0-1 0 0 0,-1 1 0 0 0,1-1-1 0 0,-1 1 1 0 0,1-1 0 0 0,-1 1 0 0 0,1-1 0 0 0,-1 1-1 0 0,1-1 1 0 0,-1 0 0 0 0,1 1 0 0 0,-1-1 0 0 0,0 0 0 0 0,1 1-1 0 0,-1-1 1 0 0,0 0 0 0 0,0 1 0 0 0,1-1 0 0 0,-1 0-1 0 0,0 1 1 0 0,0-1 0 0 0,0 0 0 0 0,0 0 0 0 0,0 0-3 0 0,0 0 0 0 0,0 0 0 0 0,0 1 0 0 0,0-1 0 0 0,0 0 0 0 0,0 1 0 0 0,1-1 0 0 0,-1 0 0 0 0,0 1 0 0 0,0-1 0 0 0,1 0 0 0 0,-1 1 0 0 0,0-1 0 0 0,1 1 0 0 0,-1-1 0 0 0,1 1 1 0 0,-1-1-1 0 0,1 1 0 0 0,-1-1 0 0 0,1 1 0 0 0,-1-1 0 0 0,1 1 0 0 0,-1-1 0 0 0,1 1 0 0 0,0-1 0 0 0,0 1-2 0 0,0 0 1 0 0,-1-1-1 0 0,1 1 1 0 0,-1 0-1 0 0,1-1 1 0 0,0 1-1 0 0,-1-1 1 0 0,1 1-1 0 0,-1-1 1 0 0,0 1-1 0 0,1-1 1 0 0,-1 1-1 0 0,1-1 1 0 0,-1 0-1 0 0,0 1 1 0 0,1-1-1 0 0,-1 0 1 0 0,0 1-1 0 0,0-1 1 0 0,1 0-1 0 0,-1 1 1 0 0,0-1-1 0 0,0 0 1 0 0,0 1-1 0 0,0-2 1 0 0,0 2-1 0 0,0-1 0 0 0,0 0 0 0 0,0 1 0 0 0,0-1 0 0 0,0 1 0 0 0,0-1 1 0 0,1 1-1 0 0,-1-1 0 0 0,0 1 0 0 0,0-1 0 0 0,1 1 0 0 0,-1-1 0 0 0,0 1 0 0 0,0-1 0 0 0,1 1 0 0 0,-1-1 1 0 0,0 1-1 0 0,1 0 0 0 0,-1-1 0 0 0,1 1 0 0 0,-1-1 0 0 0,1 1 0 0 0,-1 0 0 0 0,1-1 0 0 0,-1 1 1 0 0,1 0-1 0 0,0-1 0 0 0,0 1 0 0 0,-1 0 0 0 0,1 0 0 0 0,-1-1 0 0 0,1 1-1 0 0,0 0 1 0 0,-1-1 0 0 0,1 1 0 0 0,-1 0 0 0 0,1-1 0 0 0,-1 1 0 0 0,0-1 0 0 0,1 1 0 0 0,-1-1 0 0 0,1 1 0 0 0,-1-1 0 0 0,0 1 0 0 0,1-1 0 0 0,-1 0 0 0 0,0 1 0 0 0,0-1 0 0 0,1 1 0 0 0,-1-1 0 0 0,0 0 0 0 0,0 1 0 0 0,0-1 0 0 0,0 0 0 0 0,0 1-1 0 0,0-2 1 0 0,0 2 0 0 0,0 0-1 0 0,0-1 1 0 0,0 1-1 0 0,0-1 1 0 0,0 1-1 0 0,1 0 1 0 0,-1-1-1 0 0,0 1 1 0 0,0 0-1 0 0,0-1 0 0 0,0 1 1 0 0,1 0-1 0 0,-1-1 1 0 0,0 1-1 0 0,0 0 1 0 0,1 0-1 0 0,-1-1 1 0 0,0 1-1 0 0,0 0 1 0 0,1 0-1 0 0,-1-1 0 0 0,0 1 1 0 0,1 0-1 0 0,-1 0 1 0 0,0 0-1 0 0,1-1 1 0 0,-1 1-1 0 0,0 0 1 0 0,1 0-1 0 0,-1 0 1 0 0,1 0-1 0 0,-1 0 0 0 0,1 0 1 0 0,0 0-1 0 0,-1 0 0 0 0,1-1 0 0 0,-1 1 0 0 0,1 0 0 0 0,-1 0 0 0 0,0 0 0 0 0,1-1 0 0 0,-1 1 0 0 0,1 0 0 0 0,-1 0 0 0 0,1-1 1 0 0,-1 1-1 0 0,0 0 0 0 0,1-1 0 0 0,-1 1 0 0 0,1-1 0 0 0,-1 1 0 0 0,0 0 0 0 0,0-1 0 0 0,1 1 0 0 0,-1-1 0 0 0,0 1 1 0 0,0-1-1 0 0,1 1 0 0 0,-1-1 0 0 0,0 1 0 0 0,0-1 0 0 0,0 1 0 0 0,0-1 0 0 0,0 1 0 0 0,0-1 0 0 0,0 0 0 0 0,0 0 0 0 0,0 0 0 0 0,0 0 0 0 0,-1 1 0 0 0,1-1 0 0 0,0 0 0 0 0,0 0 0 0 0,0 0 0 0 0,0 0 0 0 0,0 0 0 0 0,1 0 0 0 0,-1 1-1 0 0,0-1 1 0 0,0 0 0 0 0,0 0 0 0 0,1 0 0 0 0,-1 1 0 0 0,0-1 0 0 0,1 0 0 0 0,-1 0 0 0 0,1 1 0 0 0,-1-1 0 0 0,1 0 0 0 0,-1 0-1 0 0,1 1 1 0 0,0-1 0 0 0,-1 1 0 0 0,1-1 0 0 0,0 1 0 0 0,-1-1 0 0 0,1 1 0 0 0,0-1 0 0 0,1 0 0 0 0,2-1-4 0 0,-4 2 3 0 0,1-1 1 0 0,-1 1-1 0 0,1 0 1 0 0,-1-1-1 0 0,0 1 1 0 0,0-1-1 0 0,1 1 1 0 0,-1 0-1 0 0,0-1 1 0 0,0 1-1 0 0,1-1 1 0 0,-1 1-1 0 0,0-1 1 0 0,0 1-1 0 0,0-1 1 0 0,0 1-1 0 0,0-1 1 0 0,0 1-1 0 0,0-1 1 0 0,0 1-1 0 0,0-1 1 0 0,0 1-1 0 0,0-1 0 0 0,2-9-4 0 0,3 7 1 0 0,-5 3 3 0 0,1-1 0 0 0,0 1 1 0 0,-1 0-1 0 0,1-1 1 0 0,0 1-1 0 0,-1-1 1 0 0,1 1-1 0 0,0-1 0 0 0,-1 1 1 0 0,1-1-1 0 0,-1 1 1 0 0,1-1-1 0 0,-1 1 1 0 0,1-1-1 0 0,-1 0 0 0 0,0 1 1 0 0,1-1-1 0 0,-1 0 1 0 0,0 1-1 0 0,1-1 1 0 0,-1 0-1 0 0,0 0 0 0 0,0 0 1 0 0,1-1 0 0 0,-1 0 1 0 0,1 1-1 0 0,-1-1 0 0 0,1 0 1 0 0,0 1-1 0 0,0-1 1 0 0,-1 1-1 0 0,1-1 1 0 0,0 1-1 0 0,0-1 0 0 0,1 1 1 0 0,-1 0-1 0 0,0-1 1 0 0,0 1-1 0 0,1 0 1 0 0,-1 0-1 0 0,0 0 0 0 0,4-1 1 0 0,34-21 28 0 0,-23 15-10 0 0,6-6 10 0 0,-17 10-20 0 0,0 0-1 0 0,0 1 0 0 0,0-1 1 0 0,1 1-1 0 0,6-2 1 0 0,77-33 63 0 0,-51 24-21 0 0,42-15 58 0 0,-59 25-111 0 0,0 0 0 0 0,1 1 0 0 0,39 1 0 0 0,-11 0-1 0 0,134 1 2 0 0,13 7 16 0 0,7 0-27 0 0,467 36-16 0 0,-293-16 103 0 0,-377-26-75 0 0,42 2 8 0 0,54-4 0 0 0,472-30-280 0 0,-343 12 36 0 0,-194 16 217 0 0,-23 2 7 0 0,1 1 0 0 0,-1 0 1 0 0,1 1-1 0 0,0-1 0 0 0,-1 2 0 0 0,16 2 0 0 0,-22 2-10 0 0,-3-5 21 0 0,0 0 1 0 0,0 0 0 0 0,0 0-1 0 0,0 1 1 0 0,0-1 0 0 0,0 0-1 0 0,0 0 1 0 0,0 0 0 0 0,0 0-1 0 0,0 1 1 0 0,0-1 0 0 0,0 0-1 0 0,0 0 1 0 0,0 0 0 0 0,0 0 0 0 0,0 1-1 0 0,1-1 1 0 0,-1 0 0 0 0,0 0-1 0 0,0 0 1 0 0,0 0 0 0 0,0 0-1 0 0,0 0 1 0 0,0 1 0 0 0,0-1-1 0 0,1 0 1 0 0,-1 0 0 0 0,0 0 0 0 0,0 0-1 0 0,0 0 1 0 0,0 0 0 0 0,1 0-1 0 0,-1 0 1 0 0,0 0 0 0 0,0 0-1 0 0,0 0 1 0 0,1 0 0 0 0,0 0 0 0 0,-1 0 0 0 0,1 0 0 0 0,-1 0-1 0 0,1 0 1 0 0,-1-1 0 0 0,0 1 0 0 0,1 0 0 0 0,-1 0 0 0 0,1 0 0 0 0,-1 0 0 0 0,1 0 0 0 0,-1 0 0 0 0,1 0-1 0 0,-1 0 1 0 0,0 0 0 0 0,1 0 0 0 0,-1 0 0 0 0,1 1 0 0 0,-1-1 0 0 0,1 0 0 0 0,-1 0 0 0 0,0 0 0 0 0,1 0-1 0 0,-1 1 1 0 0,1-1 0 0 0,-1 0 0 0 0,0 0 0 0 0,1 1 0 0 0,-1-1 0 0 0,0 0 0 0 0,0 1 0 0 0,1-1-1 0 0,-1 0 1 0 0,0 1 0 0 0,1-1 0 0 0,-1 1 0 0 0,0-1 0 0 0,0 0 0 0 0,0 1 0 0 0,0-1 0 0 0,1 1 0 0 0,-1-1-1 0 0,0 1 1 0 0,0-1 0 0 0,0 0 0 0 0,0 1 0 0 0,0-1 0 0 0,0 1 0 0 0,0-1 0 0 0,0 1 0 0 0,0-1 0 0 0,-1 1-1 0 0,1 0 1 0 0,0-1-1 0 0,-1 1 0 0 0,1-1 0 0 0,0 1 0 0 0,-1 0 0 0 0,1-1 0 0 0,-1 1 0 0 0,1-1 0 0 0,-1 0 0 0 0,0 1 1 0 0,1-1-1 0 0,-1 1 0 0 0,1-1 0 0 0,-1 0 0 0 0,0 1 0 0 0,1-1 0 0 0,-1 0 0 0 0,0 0 0 0 0,1 0 1 0 0,-1 1-1 0 0,0-1 0 0 0,0 0 0 0 0,0 0 0 0 0,0 0-2 0 0,0 1 4 0 0,0 1-1 0 0,1-1 1 0 0,-1 0 0 0 0,1 1-1 0 0,-1-1 1 0 0,1 1-1 0 0,0-1 1 0 0,-1 0-1 0 0,1 1 1 0 0,0-1-1 0 0,0 1 1 0 0,0-1-1 0 0,0 1 1 0 0,0-1 0 0 0,1 3-1 0 0,-1-1-5 0 0,0-3 4 0 0,0 1 1 0 0,0-1 0 0 0,0 0 0 0 0,0 1-1 0 0,0-1 1 0 0,0 1 0 0 0,0-1 0 0 0,-1 0-1 0 0,1 1 1 0 0,0-1 0 0 0,0 0 0 0 0,0 1-1 0 0,-1-1 1 0 0,1 0 0 0 0,0 1 0 0 0,0-1-1 0 0,-1 0 1 0 0,1 1 0 0 0,0-1-1 0 0,-1 0 1 0 0,1 0 0 0 0,0 0 0 0 0,-1 1-1 0 0,1-1 1 0 0,-1 0 0 0 0,1 0 0 0 0,0 0-1 0 0,-1 0 1 0 0,1 0 0 0 0,-1 1 0 0 0,0-1 0 0 0,1 0 1 0 0,-1 0-1 0 0,1 0 1 0 0,-1 0-1 0 0,1 0 1 0 0,-1 1-1 0 0,1-1 1 0 0,-1 0-1 0 0,1 0 1 0 0,-1 1-1 0 0,1-1 1 0 0,0 0-1 0 0,-1 1 1 0 0,1-1-1 0 0,-1 1 1 0 0,1-1-1 0 0,0 0 1 0 0,-1 1-1 0 0,1-1 1 0 0,0 1-1 0 0,0-1 1 0 0,-1 1-1 0 0,1-1 1 0 0,0 1-1 0 0,0-1 1 0 0,0 1-1 0 0,0-1 1 0 0,-1 1-1 0 0,1-1 1 0 0,0 1-1 0 0,0 0 1 0 0,0 1 1 0 0,0-1 1 0 0,0 1 0 0 0,0-1-1 0 0,0 1 1 0 0,0-1-1 0 0,0 1 1 0 0,-1-1-1 0 0,1 1 1 0 0,-1-1 0 0 0,1 1-1 0 0,-1-1 1 0 0,1 0-1 0 0,-1 1 1 0 0,0-1 0 0 0,0 0-1 0 0,0 1 1 0 0,0-1-1 0 0,0 0 1 0 0,0 0 0 0 0,0 0-1 0 0,0 0 1 0 0,0 0-1 0 0,0 0 1 0 0,-3 1-1 0 0,-13 13 20 0 0,10-2-14 0 0,-8 6-6 0 0,11-15-2 0 0,-1 0 0 0 0,1 0 1 0 0,0 0-1 0 0,0 1 0 0 0,1-1 1 0 0,-1 1-1 0 0,-4 9 0 0 0,3-5-1 0 0,1-4 2 0 0,1-1 0 0 0,-1 0 0 0 0,0 0 0 0 0,-7 6 0 0 0,7-6 1 0 0,0-1 1 0 0,0 1-1 0 0,0 0 0 0 0,-5 8 1 0 0,1 3-1 0 0,-6 7-1 0 0,9-17 2 0 0,1 0 0 0 0,0 1 1 0 0,0 0-1 0 0,1-1 0 0 0,-1 1 0 0 0,-2 7 0 0 0,1 0 2 0 0,4-11-4 0 0,0-1-1 0 0,1 1 1 0 0,-1 0 0 0 0,1 0 0 0 0,-1-1-1 0 0,1 1 1 0 0,0 0 0 0 0,0 0 0 0 0,0 3-1 0 0,-3 12 3 0 0,-3-6-5 0 0,5-8 1 0 0,0-1 0 0 0,0 0 0 0 0,-1 0 0 0 0,1 1 0 0 0,1-1 0 0 0,-1 0 0 0 0,0 1 0 0 0,1-1 0 0 0,-1 1 0 0 0,1-1 0 0 0,-1 4 0 0 0,2 14 2 0 0,0-14 1 0 0,0 0-1 0 0,-1 0 1 0 0,0 0-1 0 0,-1 0 1 0 0,1 0-1 0 0,-1 0 0 0 0,0 0 1 0 0,-2 6-1 0 0,-3-2 1 0 0,5-9-1 0 0,0 0-1 0 0,0 0 1 0 0,0 0-1 0 0,0 0 0 0 0,0 1 1 0 0,1-1-1 0 0,-1 0 1 0 0,0 1-1 0 0,1-1 1 0 0,0 1-1 0 0,-1-1 0 0 0,1 0 1 0 0,0 1-1 0 0,-1-1 1 0 0,1 3-1 0 0,1 11-3 0 0,0-10 6 0 0,-1 0 1 0 0,1 0-1 0 0,-1-1 0 0 0,0 1 0 0 0,-1 0 0 0 0,1 0 0 0 0,-1 0 0 0 0,0-1 1 0 0,-2 7-1 0 0,-3-5 2 0 0,5-5-4 0 0,0 0-1 0 0,0 0 1 0 0,1-1 0 0 0,-1 1-1 0 0,0 0 1 0 0,1 0 0 0 0,-1 0 0 0 0,0 0-1 0 0,1 0 1 0 0,-1 0 0 0 0,1 0-1 0 0,0 0 1 0 0,-1 0 0 0 0,1 0 0 0 0,0 0-1 0 0,0 0 1 0 0,-1 0 0 0 0,1 0-1 0 0,0 0 1 0 0,0 2 0 0 0,0-2-1 0 0,1 0 0 0 0,-1 0 0 0 0,0 0 0 0 0,0 1 0 0 0,0-1 1 0 0,0 0-1 0 0,0 0 0 0 0,0 0 0 0 0,-1 1 0 0 0,1-1 0 0 0,0 0 0 0 0,-1 0 0 0 0,1 0 1 0 0,0 0-1 0 0,-1 0 0 0 0,0 0 0 0 0,1 0 0 0 0,-1 1 0 0 0,1-1 0 0 0,-1-1 0 0 0,0 1 1 0 0,0 0-1 0 0,0 0 0 0 0,0 0 0 0 0,1 0 0 0 0,-3 0 0 0 0,-1 3 1 0 0,1 5 4 0 0,0 2 4 0 0,-3-6-8 0 0,6-5 0 0 0,-1 1-1 0 0,0-1 0 0 0,1 1 0 0 0,-1-1 0 0 0,0 1 1 0 0,1-1-1 0 0,-1 1 0 0 0,1 0 0 0 0,-1-1 0 0 0,0 1 1 0 0,1 0-1 0 0,0-1 0 0 0,-1 1 0 0 0,1 0 0 0 0,-1 0 1 0 0,1-1-1 0 0,0 1 0 0 0,0 0 0 0 0,-1 0 0 0 0,1 0 1 0 0,0 1-1 0 0,0-2 0 0 0,0 1 0 0 0,0 0 1 0 0,0-1-1 0 0,0 1 0 0 0,0-1 1 0 0,-1 1-1 0 0,1-1 0 0 0,0 1 1 0 0,0 0-1 0 0,0-1 0 0 0,-1 1 1 0 0,1-1-1 0 0,0 1 0 0 0,-1-1 1 0 0,1 1-1 0 0,0-1 0 0 0,-1 0 1 0 0,1 1-1 0 0,-1-1 0 0 0,1 1 1 0 0,-1-1-1 0 0,1 0 0 0 0,-1 1 1 0 0,1-1-1 0 0,-1 0 0 0 0,0 1 1 0 0,0-1-1 0 0,1 0 0 0 0,-1 1 0 0 0,0-1 1 0 0,1 0-1 0 0,-1 1 0 0 0,1-1 0 0 0,-1 0 0 0 0,1 1 0 0 0,-1-1 1 0 0,1 1-1 0 0,-1-1 0 0 0,1 1 0 0 0,0-1 0 0 0,-1 1 0 0 0,1-1 1 0 0,0 1-1 0 0,-1 0 0 0 0,1-1 0 0 0,0 1 0 0 0,0-1 1 0 0,-1 1-1 0 0,1 0 0 0 0,0-1 0 0 0,0 1 0 0 0,0 0 0 0 0,0-1 1 0 0,0 2-1 0 0,-2 1 0 0 0,0 0-1 0 0,0 0 1 0 0,0 0 0 0 0,0 0 0 0 0,0 0 0 0 0,-1-1 0 0 0,1 1-1 0 0,-1 0 1 0 0,0-1 0 0 0,0 0 0 0 0,-4 3 0 0 0,-1 2 0 0 0,-5 2 11 0 0,0-1 1 0 0,0 0-1 0 0,-22 10 1 0 0,7-8-27 0 0,-46 10 0 0 0,24-7 30 0 0,-3-1-13 0 0,-102 8 0 0 0,99-14-15 0 0,-284 17-313 0 0,276-20 23 0 0,-14-3-1182 0 0,-131-16-1 0 0,114 6-579 0 0,-103-14-3371 0 0,56 5 2071 0 0,82 12 1309 0 0,-93-24 1 0 0,134 26 1416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3:04.18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 1142 256 0 0,'0'0'2202'0'0,"4"-1"-1588"0"0,-4 1-534 0 0,1-1 0 0 0,0 1 0 0 0,0 0 0 0 0,0 0 0 0 0,0-1 0 0 0,0 1 0 0 0,-1 0 0 0 0,1-1 0 0 0,0 1 0 0 0,0-1 0 0 0,-1 1 0 0 0,1-1 0 0 0,0 1 0 0 0,-1-1 0 0 0,2-1 1 0 0,0-16 2727 0 0,-2 17-2776 0 0,0 1 1 0 0,0 0 0 0 0,0-1 0 0 0,0 1-1 0 0,0 0 1 0 0,0-1 0 0 0,0 1-1 0 0,0 0 1 0 0,0-1 0 0 0,-1 1 0 0 0,1 0-1 0 0,0-1 1 0 0,0 1 0 0 0,0 0-1 0 0,-1 0 1 0 0,1-1 0 0 0,0 1 0 0 0,0 0-1 0 0,-1 0 1 0 0,1-1 0 0 0,0 1-1 0 0,-1 0 1 0 0,1 0 0 0 0,0 0 0 0 0,-1-1-1 0 0,1 1 1 0 0,0 0 0 0 0,-1 0-1 0 0,1 0 1 0 0,0 0 0 0 0,-1 0 0 0 0,1 0-1 0 0,0 0 1 0 0,-1 0 0 0 0,0 0-1 0 0,1 0 5 0 0,0 0 0 0 0,-1 0 0 0 0,1 0 0 0 0,-1 0 0 0 0,1 0 0 0 0,0 0 0 0 0,-1 0 0 0 0,1 0 0 0 0,-1-1 0 0 0,1 1 0 0 0,0 0 0 0 0,-1 0 0 0 0,1 0 0 0 0,0 0 0 0 0,-1-1 0 0 0,1 1 0 0 0,0 0 0 0 0,-1 0 0 0 0,1-1 0 0 0,0 1 0 0 0,0 0 0 0 0,-1-1 0 0 0,1 1 0 0 0,0 0 0 0 0,0-1 0 0 0,-1 1 0 0 0,1 0 0 0 0,0-1-1 0 0,0 1 1 0 0,0 0 0 0 0,0-1 0 0 0,0 1 0 0 0,0 0 0 0 0,-1-1 0 0 0,1 1 0 0 0,0-1 0 0 0,0-68 4756 0 0,1 66-4732 0 0,-1 1-1 0 0,0-1 1 0 0,1 1 0 0 0,-1-1 0 0 0,1 1 0 0 0,0 0 0 0 0,0-1 0 0 0,0 1 0 0 0,0 0 0 0 0,0 0 0 0 0,1-1 0 0 0,1-1 0 0 0,7-12 257 0 0,21-49 555 0 0,-24 40-507 0 0,-2 12-159 0 0,-3 10-129 0 0,0-1-1 0 0,-1 1 1 0 0,0-1 0 0 0,1 0-1 0 0,-2 0 1 0 0,1 0-1 0 0,0 0 1 0 0,0-6 0 0 0,-1 5 18 0 0,0 1 0 0 0,1-1 0 0 0,0 1 0 0 0,0-1 0 0 0,3-7 0 0 0,1-14 294 0 0,-10-4 6 0 0,3 24-281 0 0,0 0 0 0 0,1 0 0 0 0,0-1 0 0 0,0-7 0 0 0,1-119 2122 0 0,0 125-2057 0 0,1 0-1 0 0,0 0 1 0 0,0 1 0 0 0,1-1 0 0 0,0 1-1 0 0,5-13 1 0 0,1-2 247 0 0,-3 7-213 0 0,-3 11-143 0 0,0-1-1 0 0,0 1 1 0 0,-1-1 0 0 0,0 1 0 0 0,0-1-1 0 0,0 0 1 0 0,0-6 0 0 0,-1 7-37 0 0,1 0 1 0 0,-1 0-1 0 0,1 0 0 0 0,0 0 1 0 0,0 1-1 0 0,0-1 1 0 0,1 0-1 0 0,-1 1 0 0 0,1-1 1 0 0,0 1-1 0 0,0-1 1 0 0,4-4-1 0 0,9-19 94 0 0,-14 24-114 0 0,3-6 1 0 0,0 1 1 0 0,-1-1 0 0 0,-1 1-1 0 0,1-1 1 0 0,-2 0 0 0 0,1 0 0 0 0,-1 0-1 0 0,0-10 1 0 0,-1-55 52 0 0,0 73-67 0 0,0 0 0 0 0,0 1 0 0 0,0-1 0 0 0,0 0 0 0 0,0 0 1 0 0,0 1-1 0 0,0-1 0 0 0,1 0 0 0 0,-1 1 0 0 0,0-1 0 0 0,0 0 0 0 0,1 1 0 0 0,-1-1 0 0 0,0 0 0 0 0,1 1 0 0 0,-1-1 1 0 0,1 0-1 0 0,-1 1 0 0 0,1-1 0 0 0,-1 1 0 0 0,1-1 0 0 0,-1 1 0 0 0,1-1 0 0 0,-1 1 0 0 0,1 0 0 0 0,1-1 0 0 0,-1 0 1 0 0,-1 1-1 0 0,1 0 1 0 0,-1-1-1 0 0,1 1 0 0 0,-1-1 1 0 0,1 1-1 0 0,-1 0 0 0 0,1-1 1 0 0,-1 1-1 0 0,1-1 0 0 0,-1 1 1 0 0,1-1-1 0 0,-1 0 0 0 0,0 1 1 0 0,1-1-1 0 0,-1 1 0 0 0,0-1 1 0 0,0 0-1 0 0,1 1 1 0 0,-1-1-1 0 0,0 0 0 0 0,0 1 1 0 0,0-1-1 0 0,0 0 0 0 0,0 1 1 0 0,0-2-1 0 0,0-51 522 0 0,0 52-541 0 0,-3 6-94 0 0,-67 44-120 0 0,70-49 230 0 0,-1 0 0 0 0,1 0-1 0 0,0 0 1 0 0,0 1 0 0 0,-1-1-1 0 0,1 0 1 0 0,0 0-1 0 0,0 1 1 0 0,-1-1 0 0 0,1 0-1 0 0,0 0 1 0 0,0 1 0 0 0,0-1-1 0 0,0 0 1 0 0,-1 1 0 0 0,1-1-1 0 0,0 0 1 0 0,0 1 0 0 0,0-1-1 0 0,0 0 1 0 0,0 1 0 0 0,0-1-1 0 0,0 0 1 0 0,0 1-1 0 0,0-1 1 0 0,0 0 0 0 0,0 1-1 0 0,0-1 1 0 0,0 0 0 0 0,0 1-1 0 0,0-1 1 0 0,0 0 0 0 0,1 1-1 0 0,-1-1 1 0 0,0 1 0 0 0,0-1 0 0 0,0 0 0 0 0,0 1 0 0 0,1-1 0 0 0,-1 0 0 0 0,0 1 0 0 0,0-1 0 0 0,0 0 0 0 0,0 1 0 0 0,0-1 1 0 0,0 0-1 0 0,0 1 0 0 0,0-1 0 0 0,0 0 0 0 0,0 1 0 0 0,0-1 0 0 0,0 0 0 0 0,-1 1 0 0 0,1-1 0 0 0,0 0 0 0 0,0 1 0 0 0,0-1 0 0 0,0 0 0 0 0,-1 1 0 0 0,1-1 0 0 0,0 0 0 0 0,0 0 0 0 0,0 1 0 0 0,-1-1 0 0 0,1 0 0 0 0,0 0 1 0 0,0 1-1 0 0,-1-1 0 0 0,1 0 0 0 0,-3 1-10 0 0,2-1 10 0 0,1 0 0 0 0,-1 0 1 0 0,0 0-1 0 0,1 1 0 0 0,-1-1 1 0 0,1 0-1 0 0,-1 0 0 0 0,0 0 1 0 0,1 1-1 0 0,-1-1 0 0 0,1 0 0 0 0,-1 1 1 0 0,1-1-1 0 0,-1 0 0 0 0,1 1 1 0 0,-1-1-1 0 0,1 1 0 0 0,-1-1 1 0 0,1 1-1 0 0,0-1 0 0 0,-1 1 0 0 0,1-1 1 0 0,0 1-1 0 0,-1-1 0 0 0,1 2 1 0 0,0-2 0 0 0,0 1 1 0 0,0-1-1 0 0,0 0 0 0 0,0 1 1 0 0,-1-1-1 0 0,1 0 1 0 0,0 1-1 0 0,0-1 1 0 0,0 0-1 0 0,0 1 1 0 0,0-1-1 0 0,-1 0 1 0 0,1 1-1 0 0,0-1 1 0 0,0 0-1 0 0,-1 0 0 0 0,1 1 1 0 0,0-1-1 0 0,0 0 1 0 0,-1 0-1 0 0,1 1 1 0 0,0-1-1 0 0,-1 0 1 0 0,1 0-1 0 0,0 0 1 0 0,-1 0-1 0 0,1 0 1 0 0,0 1-1 0 0,-1-1 0 0 0,1 0 1 0 0,0 0-1 0 0,-1 0 1 0 0,1 0-1 0 0,0 0 1 0 0,-1 0-1 0 0,0 0 1 0 0,1 0-1 0 0,-1 0 1 0 0,1 0-1 0 0,0 0 1 0 0,-1 0 0 0 0,1 0-1 0 0,-1 0 1 0 0,1 0-1 0 0,0 0 1 0 0,-1 0-1 0 0,1 1 1 0 0,0-1-1 0 0,-1 0 1 0 0,1 0-1 0 0,0 0 1 0 0,-1 1 0 0 0,1-1-1 0 0,0 0 1 0 0,-1 0-1 0 0,1 1 1 0 0,0-1-1 0 0,0 0 1 0 0,-1 1-1 0 0,1-1 1 0 0,0 0 0 0 0,0 1-1 0 0,0-1 1 0 0,-1 0-1 0 0,1 1 1 0 0,0-1-1 0 0,0 0 1 0 0,0 1-1 0 0,0-1 1 0 0,0 1 0 0 0,0-1-1 0 0,0 1 1 0 0,0-1-1 0 0,0 1 1 0 0,0-1 0 0 0,-1 1 0 0 0,1-1 0 0 0,0 1 0 0 0,0-1-1 0 0,0 1 1 0 0,0-1 0 0 0,0 1 0 0 0,-1-1 0 0 0,1 1 0 0 0,0-1-1 0 0,-1 1 1 0 0,1-1 0 0 0,0 1 0 0 0,-1-1 0 0 0,1 0 0 0 0,0 1-1 0 0,-1-1 1 0 0,1 0 0 0 0,-1 1 0 0 0,1-1 0 0 0,0 0 0 0 0,-1 0-1 0 0,1 1 1 0 0,-1-1 0 0 0,1 0 0 0 0,-1 0 0 0 0,1 0 0 0 0,-2 0-1 0 0,2 1 1 0 0,0-1 0 0 0,-1 0 0 0 0,1 0 0 0 0,-1 0 0 0 0,1 0-1 0 0,0 0 1 0 0,-1 0 0 0 0,1 1 0 0 0,-1-1 0 0 0,1 0-1 0 0,0 0 1 0 0,-1 1 0 0 0,1-1 0 0 0,0 0 0 0 0,-1 0 0 0 0,1 1-1 0 0,0-1 1 0 0,0 0 0 0 0,-1 1 0 0 0,1-1 0 0 0,0 1-1 0 0,0-1 1 0 0,-1 0 0 0 0,1 1 0 0 0,0-1 0 0 0,0 1 0 0 0,0-1-1 0 0,0 0 1 0 0,0 1 0 0 0,0 0 0 0 0,0-1 0 0 0,0 1 1 0 0,-1-1-1 0 0,1 0 0 0 0,0 1 0 0 0,0-1 1 0 0,0 0-1 0 0,0 1 0 0 0,0-1 0 0 0,0 0 1 0 0,-1 1-1 0 0,1-1 0 0 0,0 0 0 0 0,0 1 1 0 0,-1-1-1 0 0,1 0 0 0 0,0 1 0 0 0,0-1 0 0 0,-1 0 1 0 0,1 0-1 0 0,0 1 0 0 0,-1-1 0 0 0,1 0 1 0 0,0 0-1 0 0,-1 0 0 0 0,1 0 0 0 0,0 1 1 0 0,-1-1-1 0 0,1 0 0 0 0,0 0 0 0 0,-1 0 1 0 0,0 0-1 0 0,1 0 0 0 0,-1 0 1 0 0,1 0-1 0 0,-1 0 0 0 0,1 1 1 0 0,-1-1-1 0 0,1 0 1 0 0,-1 0-1 0 0,1 0 0 0 0,-1 1 1 0 0,1-1-1 0 0,-1 0 1 0 0,1 0-1 0 0,0 1 0 0 0,-1-1 1 0 0,1 1-1 0 0,0-1 1 0 0,-1 0-1 0 0,1 1 0 0 0,0-1 1 0 0,-1 1-1 0 0,1-1 1 0 0,0 1-1 0 0,0-1 0 0 0,-1 0 1 0 0,1 1-1 0 0,0-1 1 0 0,0 1-1 0 0,0-1 0 0 0,0 1 1 0 0,0-1-1 0 0,0 1 1 0 0,0 0-1 0 0,0 0 0 0 0,-1-1 0 0 0,1 1 1 0 0,0-1-1 0 0,0 0 0 0 0,0 1 0 0 0,0-1 0 0 0,-1 0 0 0 0,1 1 1 0 0,0-1-1 0 0,0 0 0 0 0,-1 1 0 0 0,1-1 0 0 0,0 0 0 0 0,-1 0 1 0 0,1 1-1 0 0,0-1 0 0 0,-1 0 0 0 0,1 0 0 0 0,0 0 0 0 0,-1 1 1 0 0,1-1-1 0 0,0 0 0 0 0,-1 0 0 0 0,1 0 0 0 0,-1 0 0 0 0,1 0 0 0 0,0 0 1 0 0,-1 0-1 0 0,1 0 0 0 0,-1 0 0 0 0,1 0 0 0 0,-12 0 70 0 0,11 0-29 0 0,0 0-38 0 0,-13-6 28 0 0,14 6-30 0 0,0 0-1 0 0,-1-1 1 0 0,1 1-1 0 0,0-1 1 0 0,0 1-1 0 0,-1 0 1 0 0,1-1-1 0 0,0 1 1 0 0,0-1-1 0 0,0 1 1 0 0,0 0-1 0 0,0-1 1 0 0,-1 1-1 0 0,1-1 1 0 0,0 1-1 0 0,0-1 1 0 0,0 1-1 0 0,0-1 0 0 0,0 1 1 0 0,0-1-1 0 0,1 1 1 0 0,-1 0-1 0 0,0-1 1 0 0,0 1-1 0 0,0-1 1 0 0,0 1-1 0 0,0-1 1 0 0,1 1-1 0 0,-1 0 1 0 0,0-1-1 0 0,0 1 1 0 0,1-1-1 0 0,-1 1 1 0 0,0 0-1 0 0,0-1 1 0 0,1 1-1 0 0,-1 0 1 0 0,1 0-1 0 0,0-1 1 0 0,34-39-15 0 0,-33 38 12 0 0,1-1 0 0 0,-1 0 0 0 0,0 0 0 0 0,1 0 0 0 0,-1 0 0 0 0,2-4 0 0 0,-2 3-1 0 0,0 0 1 0 0,0 1 0 0 0,0 0 0 0 0,0 0-1 0 0,1-1 1 0 0,4-2 0 0 0,2-2 1 0 0,-6 6 0 0 0,0-1 0 0 0,1 1 1 0 0,-1-1-1 0 0,0 0 1 0 0,-1 0-1 0 0,6-7 0 0 0,0-3-2 0 0,-6 10 5 0 0,-1 1-1 0 0,1-1 0 0 0,0 0 0 0 0,-1 1 1 0 0,0-1-1 0 0,0 0 0 0 0,0 0 0 0 0,0 0 0 0 0,1-5 1 0 0,-2 6 0 0 0,0 1 1 0 0,0-1-1 0 0,1 1 1 0 0,-1-1-1 0 0,0 1 0 0 0,1-1 1 0 0,-1 0-1 0 0,1 1 1 0 0,0 0-1 0 0,0-1 1 0 0,-1 1-1 0 0,1-1 1 0 0,0 1-1 0 0,1-1 1 0 0,-1 0 19 0 0,0 1 0 0 0,0-1 0 0 0,0 1 0 0 0,0-1 1 0 0,0 1-1 0 0,0-1 0 0 0,-1 1 0 0 0,1-1 0 0 0,-1 0 1 0 0,1 1-1 0 0,-1-1 0 0 0,1 0 0 0 0,-1 1 0 0 0,0-3 1 0 0,0 3-18 0 0,1 1 0 0 0,-1 0 0 0 0,1-1 0 0 0,-1 1 0 0 0,1 0 0 0 0,-1 0 0 0 0,0-1-1 0 0,1 1 1 0 0,-1 0 0 0 0,1 0 0 0 0,-1 0 0 0 0,1-1 0 0 0,0 1 0 0 0,-1 0 0 0 0,1 0 0 0 0,-1 0 0 0 0,1 0 0 0 0,-1 0 0 0 0,1 0 0 0 0,-1 0 0 0 0,1 0 0 0 0,-1 0 0 0 0,1 0 0 0 0,-1 1 0 0 0,1-1 0 0 0,-1 0 0 0 0,1 0 0 0 0,-1 0 0 0 0,1 1 0 0 0,-1-1 0 0 0,1 1 0 0 0,18 6-20 0 0,-11 1 5 0 0,-7-6 9 0 0,0-1-1 0 0,1 0 1 0 0,-1 1 0 0 0,0-1 0 0 0,1 0 0 0 0,-1 0 0 0 0,1 0 0 0 0,-1 0-1 0 0,1 0 1 0 0,1 0 0 0 0,8 4-163 0 0,-1 1 1 0 0,1-1-1 0 0,-2 1 0 0 0,1 1 1 0 0,13 11-1 0 0,1 4-1400 0 0,-17-16 654 0 0,0-1-1 0 0,-1 1 1 0 0,0 1 0 0 0,0-1-1 0 0,0 1 1 0 0,5 9 0 0 0,27 65-11616 0 0,-35-65 10319 0 0,-3-5 483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3:05.7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2806 967 160 0 0,'-2'1'157'0'0,"1"1"-1"0"0,-1-1 1 0 0,0-1 0 0 0,1 1 0 0 0,-1 0-1 0 0,0 0 1 0 0,0-1 0 0 0,0 1-1 0 0,0-1 1 0 0,0 1 0 0 0,0-1 0 0 0,0 0-1 0 0,0 0 1 0 0,-2 0 0 0 0,-7 2 412 0 0,-176 16 3551 0 0,129-14-3443 0 0,-289 12 2502 0 0,-326-3-775 0 0,-6-27-2351 0 0,279-18-620 0 0,360 24 521 0 0,0-2 0 0 0,1-2 0 0 0,1-1 0 0 0,-69-34 0 0 0,97 42 44 0 0,1 0 0 0 0,0-1-1 0 0,1 0 1 0 0,0 0 0 0 0,-10-10 0 0 0,0 0-3 0 0,11 8 14 0 0,0 0 0 0 0,0 0 0 0 0,1-1 0 0 0,0 0 1 0 0,-6-13-1 0 0,3 6 43 0 0,8 14-43 0 0,1 1-1 0 0,-1-1 1 0 0,1 1-1 0 0,-1-1 1 0 0,1 1-1 0 0,-1-1 1 0 0,1 0-1 0 0,0 1 0 0 0,0-1 1 0 0,0-3-1 0 0,-2-11 69 0 0,-3 7-36 0 0,3 6-15 0 0,1 0 0 0 0,-1 0-1 0 0,1 0 1 0 0,0 0 0 0 0,0 0 0 0 0,0 0 0 0 0,0-1-1 0 0,0 1 1 0 0,1 0 0 0 0,0-1 0 0 0,-1 1-1 0 0,2-6 1 0 0,-1-113 1772 0 0,0 120-1764 0 0,1 0 1 0 0,-1 0 0 0 0,1 0-1 0 0,0 0 1 0 0,-1 0 0 0 0,1 0-1 0 0,0 1 1 0 0,0-1 0 0 0,1 0-1 0 0,-1 1 1 0 0,0-1 0 0 0,2-1-1 0 0,6-10 198 0 0,-5 9-171 0 0,-1 1-1 0 0,1-1 0 0 0,0 1 1 0 0,0 0-1 0 0,1 0 0 0 0,-1 0 1 0 0,1 0-1 0 0,0 1 0 0 0,-1 0 1 0 0,7-2-1 0 0,6-5 93 0 0,27-23 471 0 0,-22 19-229 0 0,-2-1 1 0 0,1-1 0 0 0,28-28-1 0 0,-37 33-204 0 0,-10 8-156 0 0,0 1-1 0 0,0-1 0 0 0,-1 1 0 0 0,1-1 0 0 0,0 0 0 0 0,0 0 0 0 0,-1 1 0 0 0,1-1 0 0 0,-1 0 1 0 0,0 0-1 0 0,0-1 0 0 0,0 1 0 0 0,0 0 0 0 0,0 0 0 0 0,0 0 0 0 0,0-1 0 0 0,0 1 0 0 0,-1 0 1 0 0,0-1-1 0 0,1-2 0 0 0,-1 2 12 0 0,0 0 0 0 0,1 0 0 0 0,-1 0 0 0 0,1 0 0 0 0,0 0-1 0 0,0 0 1 0 0,0 0 0 0 0,0 0 0 0 0,2-4 0 0 0,-1 4 5 0 0,-1 0-1 0 0,1 1 1 0 0,-1-1-1 0 0,0-1 1 0 0,0 1-1 0 0,-1 0 1 0 0,1 0-1 0 0,-1 0 1 0 0,1-5 0 0 0,-1 3 40 0 0,1 0 1 0 0,0 0 0 0 0,0 0-1 0 0,0 0 1 0 0,1 1 0 0 0,0-1 0 0 0,0 0-1 0 0,4-6 1 0 0,0-4 199 0 0,-2 8-170 0 0,-1 0 0 0 0,1 0 0 0 0,0 0 0 0 0,1 0-1 0 0,0 0 1 0 0,0 1 0 0 0,0 0 0 0 0,1 0 0 0 0,0 0-1 0 0,0 1 1 0 0,1 0 0 0 0,-1 0 0 0 0,1 1 0 0 0,13-7-1 0 0,-5 3-100 0 0,1 1-1 0 0,0 1 0 0 0,1 0 1 0 0,0 1-1 0 0,0 1 0 0 0,20-3 1 0 0,107-4-46 0 0,-137 10 27 0 0,683 6-37 0 0,-502 1 25 0 0,155 16-22 0 0,-120-5 10 0 0,-80-7-53 0 0,60 0-402 0 0,-123-8 16 0 0,31 1-1034 0 0,-71 0 479 0 0,-29-3 276 0 0,0 1-1 0 0,0 0 1 0 0,18 5 0 0 0,-27-6 596 0 0,-1 0 123 0 0,-1 0 0 0 0,1 0-1 0 0,-1 0 1 0 0,1 0 0 0 0,-1 0 0 0 0,1 0 0 0 0,-1 0 0 0 0,1 0 0 0 0,-1 0-1 0 0,1 0 1 0 0,-1 0 0 0 0,1 0 0 0 0,-1 0 0 0 0,0 0 0 0 0,1 1 0 0 0,-1-1-1 0 0,1 0 1 0 0,-1 0 0 0 0,1 1 0 0 0,-1-1 0 0 0,0 0 0 0 0,1 0-1 0 0,-1 1 1 0 0,0-1 0 0 0,1 0 0 0 0,-1 1 0 0 0,0-1 0 0 0,1 0 0 0 0,-1 1-1 0 0,0-1 1 0 0,0 1 0 0 0,0-1 0 0 0,1 1 0 0 0,-1 0 15 0 0,1-1 1 0 0,-1 1-1 0 0,1-1 1 0 0,-1 0-1 0 0,0 1 1 0 0,1-1-1 0 0,-1 0 0 0 0,1 1 1 0 0,-1-1-1 0 0,1 0 1 0 0,-1 1-1 0 0,1-1 1 0 0,0 0-1 0 0,-1 0 1 0 0,1 0-1 0 0,-1 0 1 0 0,1 0-1 0 0,-1 1 0 0 0,1-1 1 0 0,0 0-1 0 0,-1 0 1 0 0,1 0-1 0 0,-1-1 1 0 0,1 1-1 0 0,0 0 1 0 0,0 0-1 0 0,0 0-8 0 0,2 0 27 0 0,-6 1-28 0 0,-2 0 14 0 0,1 1 0 0 0,0 0 0 0 0,-1 0 0 0 0,1 1 0 0 0,0-1 0 0 0,0 1 0 0 0,1 0 0 0 0,-5 3 0 0 0,4-2 46 0 0,0 0-1 0 0,-1-1 0 0 0,0 0 1 0 0,-9 5-1 0 0,-7 7 269 0 0,4-2-39 0 0,11-9-171 0 0,1 0 0 0 0,0 0 1 0 0,0 0-1 0 0,0 1 0 0 0,1-1 1 0 0,0 1-1 0 0,-6 8 0 0 0,-7 8 217 0 0,17-20-314 0 0,-2 0 19 0 0,1 1 1 0 0,-1-1 0 0 0,1 1-1 0 0,0 0 1 0 0,-1-1-1 0 0,1 1 1 0 0,0 0 0 0 0,0 0-1 0 0,1 0 1 0 0,-1 0 0 0 0,0 0-1 0 0,0 0 1 0 0,1 0-1 0 0,-1 0 1 0 0,1 0 0 0 0,0 0-1 0 0,0 0 1 0 0,0 0-1 0 0,0 0 1 0 0,0 4 0 0 0,0-3 15 0 0,0 0 0 0 0,-1 0 0 0 0,1-1-1 0 0,-1 1 1 0 0,0 0 0 0 0,0 0 0 0 0,0-1 0 0 0,0 1 0 0 0,-2 3 0 0 0,1-3-1 0 0,1-1 0 0 0,0 1 1 0 0,0-1-1 0 0,0 1 0 0 0,0 0 0 0 0,0 0 0 0 0,0 0 1 0 0,1-1-1 0 0,-1 6 0 0 0,1 185 1117 0 0,0-188-1144 0 0,1 1 0 0 0,0-1 0 0 0,0 0-1 0 0,0 1 1 0 0,0-1 0 0 0,4 8 0 0 0,-3-9-6 0 0,0 1 1 0 0,-1 0-1 0 0,0 0 1 0 0,0 0-1 0 0,0 0 1 0 0,0 7-1 0 0,-1-3 3 0 0,0 1-1 0 0,-1-1 0 0 0,0 1 1 0 0,-1-1-1 0 0,0 1 1 0 0,0-1-1 0 0,-6 12 1 0 0,7-18-11 0 0,1 1 0 0 0,-1 0 0 0 0,1-1 0 0 0,-1 1 0 0 0,1 0 0 0 0,0 0 0 0 0,1 3 0 0 0,-1-4-48 0 0,0 1 0 0 0,0-1 0 0 0,0 1 0 0 0,0-1 0 0 0,0 0 0 0 0,-1 1 1 0 0,1-1-1 0 0,-3 6 0 0 0,-2 0-258 0 0,-7 18-1339 0 0,11-25 1409 0 0,1-1 0 0 0,0 0 0 0 0,-1 0 0 0 0,1 1 1 0 0,0-1-1 0 0,0 0 0 0 0,0 0 0 0 0,0 1 0 0 0,0-1 0 0 0,0 0 1 0 0,0 0-1 0 0,1 1 0 0 0,-1-1 0 0 0,0 0 0 0 0,1 0 1 0 0,-1 1-1 0 0,0-1 0 0 0,1 0 0 0 0,0 0 0 0 0,-1 0 0 0 0,2 2 1 0 0,0 0-465 0 0,1-1 1 0 0,-1 1-1 0 0,1-1 1 0 0,0 1-1 0 0,-1-1 1 0 0,1 0-1 0 0,0 0 1 0 0,0 0 0 0 0,1 0-1 0 0,-1-1 1 0 0,0 1-1 0 0,0-1 1 0 0,1 0-1 0 0,-1 0 1 0 0,7 1-1 0 0,9-1-971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3:06.68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80 107 536 0 0,'0'-1'119'0'0,"0"0"1"0"0,0 0-1 0 0,0 0 0 0 0,0 0 0 0 0,0 0 1 0 0,0 0-1 0 0,1 0 0 0 0,-1 0 1 0 0,0 0-1 0 0,0 0 0 0 0,1 0 1 0 0,-1 0-1 0 0,1 1 0 0 0,-1-1 0 0 0,1 0 1 0 0,-1 0-1 0 0,1 0 0 0 0,0 1 1 0 0,-1-1-1 0 0,1 0 0 0 0,1 0 0 0 0,-1 0-22 0 0,0 0-1 0 0,0 1 0 0 0,-1-1 1 0 0,1 0-1 0 0,0 0 0 0 0,-1 0 1 0 0,1 0-1 0 0,0 0 0 0 0,-1 0 1 0 0,1 0-1 0 0,-1 0 0 0 0,0 0 1 0 0,1 0-1 0 0,-1 0 0 0 0,0 0 1 0 0,1 0-1 0 0,-1 0 0 0 0,0 0 1 0 0,0 0-1 0 0,0 0 0 0 0,0-2 1 0 0,0-61 20546 0 0,0 68-20374 0 0,-1 0 1 0 0,1 0-1 0 0,-1 0 0 0 0,0 0 1 0 0,0 0-1 0 0,0 0 1 0 0,-3 6-1 0 0,2-6-87 0 0,0 0 1 0 0,1 1-1 0 0,0-1 0 0 0,-1 0 1 0 0,2 1-1 0 0,-1 0 0 0 0,0 7 1 0 0,1 6 155 0 0,1-9-222 0 0,-1 0 0 0 0,0 0 1 0 0,-1 0-1 0 0,-2 16 0 0 0,-3-8-43 0 0,4-11-51 0 0,0-1 0 0 0,0 1-1 0 0,1-1 1 0 0,0 1 0 0 0,0 0 0 0 0,0 8-1 0 0,1 243 191 0 0,-1-250-211 0 0,1 0 0 0 0,-1 1 0 0 0,0-1 0 0 0,-1 0 0 0 0,-3 9 0 0 0,3-9-5 0 0,0 0 0 0 0,0-1 0 0 0,1 1 0 0 0,0 0 0 0 0,0 9 0 0 0,1-3-15 0 0,0-8 5 0 0,1 0-1 0 0,-1 0 1 0 0,-1-1-1 0 0,1 1 1 0 0,-1 0-1 0 0,-1 7 1 0 0,-3 1-33 0 0,3-8-9 0 0,0 0 1 0 0,0 0 0 0 0,1 0 0 0 0,-1 0 0 0 0,1 1-1 0 0,1-1 1 0 0,-1 11 0 0 0,1-15 33 0 0,0 0 0 0 0,0 0 0 0 0,1 0 0 0 0,-1 0 0 0 0,0 0 0 0 0,0 1 0 0 0,0-1 0 0 0,0 0 0 0 0,-1 0 0 0 0,1 0 0 0 0,0 0 0 0 0,0 0 0 0 0,-1 0 0 0 0,1 1 0 0 0,0-1 0 0 0,-1 0 0 0 0,1 0 0 0 0,-1 0 0 0 0,0 0 0 0 0,1 0 0 0 0,-1 0 0 0 0,0-1 0 0 0,0 1 0 0 0,1 0 0 0 0,-1 0 0 0 0,0 0 0 0 0,0-1 0 0 0,0 1 0 0 0,0 0 0 0 0,0-1 0 0 0,0 1 0 0 0,-1 0 0 0 0,-2 7-549 0 0,5-17 201 0 0,-2-8-237 0 0,0 12 340 0 0,0 1 1 0 0,1 0-1 0 0,0-1 0 0 0,0 1 0 0 0,0 0 0 0 0,1 0 1 0 0,-1-1-1 0 0,1 1 0 0 0,0 0 0 0 0,2-5 1 0 0,0 3-35 0 0,-1 4-65 0 0,-1 0 0 0 0,1-1 0 0 0,-1 1 0 0 0,0-1 0 0 0,0 0 0 0 0,0 0 0 0 0,0 1 0 0 0,0-1 0 0 0,0 0 0 0 0,-1 0 0 0 0,0 0 0 0 0,1 0 0 0 0,-1-4 0 0 0,0-71-12273 0 0,0 26 7617 0 0,0 31 3790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3:07.06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268 178 320 0 0,'-1'-12'383'0'0,"1"9"-231"0"0,0-1-1 0 0,0 1 0 0 0,0-1 0 0 0,0 1 0 0 0,0-1 0 0 0,1 1 0 0 0,0-1 0 0 0,1-5 1 0 0,2 1 149 0 0,-2 4-84 0 0,0 0 0 0 0,-1 0-1 0 0,1 0 1 0 0,-1 0-1 0 0,0 0 1 0 0,0-1-1 0 0,0 1 1 0 0,-1 0 0 0 0,1 0-1 0 0,-1-6 1 0 0,0-48 7375 0 0,-16 58-5855 0 0,2 9-985 0 0,6-3-594 0 0,-4 2 30 0 0,1-1-1 0 0,1 2 0 0 0,0-1 0 0 0,-15 17 0 0 0,-25 20 164 0 0,24-26-287 0 0,6-5-23 0 0,1 1 1 0 0,-30 29 0 0 0,44-41-36 0 0,4-3-4 0 0,0 0 0 0 0,1 1-1 0 0,-1-1 1 0 0,0 1 0 0 0,1-1 0 0 0,-1 1 0 0 0,0-1 0 0 0,1 1 0 0 0,-1-1 0 0 0,1 1 0 0 0,-1-1 0 0 0,1 1 0 0 0,-1 0 0 0 0,1-1 0 0 0,-1 1 0 0 0,1 0 0 0 0,-1 0 0 0 0,1 1 0 0 0,0-1 222 0 0,3-7 260 0 0,18-8 161 0 0,-20 13-582 0 0,0 0-1 0 0,0 0 1 0 0,0 0-1 0 0,0-1 0 0 0,0 1 1 0 0,0 0-1 0 0,0 0 1 0 0,0-1-1 0 0,0 1 1 0 0,-1 0-1 0 0,1-1 1 0 0,0 1-1 0 0,-1-1 1 0 0,1 1-1 0 0,-1-1 1 0 0,1-2-1 0 0,-1 2 26 0 0,0-1 0 0 0,1 1-1 0 0,-1 0 1 0 0,1 0 0 0 0,0 0 0 0 0,0-1-1 0 0,0 1 1 0 0,0 0 0 0 0,0 0-1 0 0,0 0 1 0 0,0 0 0 0 0,0 1 0 0 0,1-1-1 0 0,-1 0 1 0 0,1 0 0 0 0,2-1 0 0 0,12-17 890 0 0,-10 9-334 0 0,0 0 0 0 0,1 1-1 0 0,1 1 1 0 0,0-1 0 0 0,0 1 0 0 0,1 0-1 0 0,18-15 1 0 0,-11 8 156 0 0,-15 14-729 0 0,1 0 0 0 0,-1 0 0 0 0,1 0 0 0 0,0 1 0 0 0,-1-1 0 0 0,1 0 0 0 0,0 1 0 0 0,0-1 0 0 0,0 1 0 0 0,1 0 0 0 0,-1-1 0 0 0,0 1 1 0 0,0 0-1 0 0,1 1 0 0 0,-1-1 0 0 0,0 0 0 0 0,1 1 0 0 0,-1-1 0 0 0,5 0 0 0 0,2 1-53 0 0,0-1 0 0 0,0 1 1 0 0,0 1-1 0 0,0-1 0 0 0,0 2 0 0 0,0-1 1 0 0,0 1-1 0 0,-1 0 0 0 0,1 1 0 0 0,-1 0 1 0 0,1 1-1 0 0,-1-1 0 0 0,0 2 0 0 0,0-1 1 0 0,11 9-1 0 0,18 12-841 0 0,-31-21 452 0 0,1-1-1 0 0,-1 1 0 0 0,0 1 1 0 0,9 7-1 0 0,-10-7-129 0 0,4 4-1475 0 0,0 0 0 0 0,0 1-1 0 0,0 0 1 0 0,10 18-1 0 0,-16-24 1002 0 0,1 1-1 0 0,-1-1 1 0 0,1 0-1 0 0,8 6 1 0 0,-8-7 77 0 0,0 1 1 0 0,0 0 0 0 0,0 0-1 0 0,5 8 1 0 0,-3-1-966 0 0,-5-9 1648 0 0,0-1 0 0 0,-1 1 0 0 0,1 0 0 0 0,0-1 0 0 0,1 1 0 0 0,-1-1 0 0 0,0 1 0 0 0,0-1 0 0 0,1 1 0 0 0,-1-1 0 0 0,3 2 0 0 0,15 9-1340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3:35.1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6337 1949 588 0 0,'0'0'2274'0'0,"-3"1"-1652"0"0,-10 2-4 0 0,10-2 1487 0 0,3 22 6000 0 0,0 24 2848 0 0,0 1-6012 0 0,0-47-4926 0 0,0 0 0 0 0,0-1 0 0 0,0 1 0 0 0,0-1 0 0 0,0 1 0 0 0,0-1 1 0 0,1 1-1 0 0,-1-1 0 0 0,0 1 0 0 0,0-1 0 0 0,1 1 0 0 0,-1-1 0 0 0,0 1 0 0 0,1-1 0 0 0,-1 1 0 0 0,0-1 0 0 0,1 0 0 0 0,-1 1 0 0 0,1-1 0 0 0,-1 0 0 0 0,1 1 1 0 0,-1-1-1 0 0,0 0 0 0 0,1 1 0 0 0,1-1 0 0 0,-2 0-8 0 0,1 1 1 0 0,-1-1-1 0 0,1 0 1 0 0,0 1 0 0 0,-1-1-1 0 0,1 1 1 0 0,-1-1-1 0 0,1 0 1 0 0,-1 1-1 0 0,1-1 1 0 0,-1 1 0 0 0,1-1-1 0 0,-1 1 1 0 0,0 0-1 0 0,1-1 1 0 0,-1 1-1 0 0,0-1 1 0 0,1 1 0 0 0,-1 0-1 0 0,0-1 1 0 0,0 1-1 0 0,0 0 1 0 0,1-1-1 0 0,-1 1 1 0 0,0 0 0 0 0,0 0-1 0 0,0 1 5 0 0,0-1 0 0 0,0 0 0 0 0,0 1-1 0 0,0-1 1 0 0,0 0 0 0 0,-1 0 0 0 0,1 1 0 0 0,0-1-1 0 0,0 0 1 0 0,-1 0 0 0 0,1 1 0 0 0,-1-1 0 0 0,0 0-1 0 0,1 0 1 0 0,-1 0 0 0 0,0 0 0 0 0,1 0 0 0 0,-1 1-1 0 0,0-2 1 0 0,0 1 0 0 0,-1 1 0 0 0,-3 3 8 0 0,4-3-14 0 0,0-1 0 0 0,1 0 1 0 0,-1 1-1 0 0,1-1 1 0 0,-1 1-1 0 0,1-1 1 0 0,-1 1-1 0 0,1-1 0 0 0,0 0 1 0 0,0 1-1 0 0,0-1 1 0 0,0 1-1 0 0,0-1 1 0 0,0 1-1 0 0,0-1 0 0 0,0 1 1 0 0,1 1-1 0 0,-1-2-1 0 0,1 1 0 0 0,-1 0 1 0 0,0-1-1 0 0,0 1 0 0 0,0-1 0 0 0,0 1 0 0 0,0 0 0 0 0,0-1 0 0 0,0 1 0 0 0,-1-1 0 0 0,1 1 0 0 0,-1-1 0 0 0,1 1 0 0 0,-1 1 1 0 0,-6 3 12 0 0,7-6-16 0 0,-1 1 1 0 0,0-1 0 0 0,1 1-1 0 0,-1-1 1 0 0,0 1-1 0 0,1 0 1 0 0,-1-1-1 0 0,1 1 1 0 0,-1 0 0 0 0,1-1-1 0 0,-1 1 1 0 0,1 0-1 0 0,-1-1 1 0 0,1 1-1 0 0,0 0 1 0 0,0 0 0 0 0,-1 0-1 0 0,1-1 1 0 0,0 1-1 0 0,0 0 1 0 0,0 0-1 0 0,0 0 1 0 0,0 0 0 0 0,-1 2 3 0 0,1-1 0 0 0,0 0 0 0 0,-1 1 0 0 0,1-1 0 0 0,-1 0 0 0 0,0 0 0 0 0,1 0 0 0 0,-1 0 0 0 0,0 0 0 0 0,-3 4 0 0 0,3-4 2 0 0,0 0 0 0 0,0 0 0 0 0,0 0 1 0 0,0 1-1 0 0,0-1 0 0 0,0 0 0 0 0,0 1 0 0 0,1-1 0 0 0,-1 1 0 0 0,1 4 0 0 0,0-6-4 0 0,-1 0 0 0 0,1 0 0 0 0,0 0 0 0 0,0 0 0 0 0,0 1 0 0 0,-1-1 0 0 0,1 0 0 0 0,0 0 0 0 0,-1 0 1 0 0,1 0-1 0 0,-1 0 0 0 0,0 0 0 0 0,1 0 0 0 0,-1 0 0 0 0,0 0 0 0 0,1 0 0 0 0,-1 0 0 0 0,0-1 0 0 0,-1 2 0 0 0,-3 4 18 0 0,-34 43 171 0 0,33-27-114 0 0,-32 16 71 0 0,31-30-122 0 0,-1 0 0 0 0,0-1 0 0 0,0 1 0 0 0,-1-2 0 0 0,0 1 0 0 0,0-1 0 0 0,0 0 0 0 0,-12 4 0 0 0,17-7-20 0 0,-19 10 69 0 0,0-1 1 0 0,-43 15 0 0 0,58-24-60 0 0,0 0 1 0 0,0 1-1 0 0,0-1 1 0 0,-12 9-1 0 0,13-8-9 0 0,0 1 1 0 0,0-2-1 0 0,-1 1 0 0 0,-12 4 1 0 0,6-5-6 0 0,8-2-2 0 0,0 0-1 0 0,1 1 1 0 0,-1 0-1 0 0,1 0 1 0 0,-7 4-1 0 0,-122 58 36 0 0,29-13-10 0 0,0 0-3 0 0,66-32-24 0 0,-1-1 0 0 0,0-3 0 0 0,-54 14 0 0 0,51-19 0 0 0,-22 6 0 0 0,47-9 0 0 0,-35 6 0 0 0,3-1 0 0 0,-118 18 0 0 0,148-27 0 0 0,-132 13 0 0 0,-20 0 0 0 0,-66 4 0 0 0,151-14 0 0 0,-103-1-1 0 0,-71-2-401 0 0,143-5 299 0 0,-496 8 88 0 0,271-12-39 0 0,-227-15 6 0 0,531 16 15 0 0,-86-8-129 0 0,-207-49 1 0 0,195 13 179 0 0,51 21-18 0 0,-37-9 9 0 0,106 32-8 0 0,1 0 0 0 0,-18-8 0 0 0,17 5-4 0 0,-36-9 0 0 0,42 15 2 0 0,3 0 1 0 0,0 0-1 0 0,0 0 1 0 0,0-1-1 0 0,0 0 1 0 0,1 0-1 0 0,-12-7 1 0 0,1 1 1 0 0,0 1 0 0 0,-26-7-1 0 0,23 8 1 0 0,-1-1-1 0 0,-26-14 0 0 0,-48-21-19 0 0,1 0 11 0 0,89 40 10 0 0,-192-103 27 0 0,193 104-29 0 0,1-1-1 0 0,-1 0 1 0 0,0 0 0 0 0,1-1 0 0 0,-6-5-1 0 0,-20-14 7 0 0,19 18-5 0 0,9 4-1 0 0,0 0 0 0 0,1 0 0 0 0,-1 0 0 0 0,0 0 0 0 0,0 0 0 0 0,1-1 0 0 0,-1 1 0 0 0,0 0 0 0 0,1-1 0 0 0,-1 1 0 0 0,1-1 0 0 0,0 0 0 0 0,-1 1 0 0 0,1-1 0 0 0,0 0 0 0 0,0 0 0 0 0,-1-2 0 0 0,-1-2 1 0 0,-1 1 1 0 0,-1 0-1 0 0,1 0 1 0 0,-1 0 0 0 0,0 0-1 0 0,0 1 1 0 0,-7-5-1 0 0,6 5 0 0 0,1-1 0 0 0,-1 1 0 0 0,1-1 0 0 0,0 0 0 0 0,0 0 0 0 0,1-1 0 0 0,-6-7 0 0 0,5 1 2 0 0,4 9-2 0 0,0 0 0 0 0,-1 1-1 0 0,1-1 1 0 0,0 1 0 0 0,-1-1-1 0 0,0 1 1 0 0,0 0 0 0 0,-3-4 0 0 0,-52-53 35 0 0,54 56-28 0 0,0-1 0 0 0,0 0 0 0 0,1 0 1 0 0,-1 1-1 0 0,1-2 0 0 0,-3-5 1 0 0,-12-21 43 0 0,8 20-34 0 0,5 6-7 0 0,-1 0 0 0 0,1-1 1 0 0,0 1-1 0 0,-5-12 0 0 0,3 0 6 0 0,4 12-12 0 0,1 0-1 0 0,-1 1 0 0 0,0-1 0 0 0,0 0 0 0 0,-6-6 0 0 0,3 2-2 0 0,1 0 0 0 0,-1 0 0 0 0,1 0 0 0 0,0 0-1 0 0,1-1 1 0 0,-3-14 0 0 0,-4-11-1 0 0,5 20 0 0 0,3 11-1 0 0,0 0-1 0 0,0-1 1 0 0,1 0 0 0 0,0 1-1 0 0,0-1 1 0 0,0 0 0 0 0,0-6-1 0 0,1 4 2 0 0,-1 0 1 0 0,0 0-1 0 0,0 0 0 0 0,-1 1 0 0 0,0-1 0 0 0,-5-10 0 0 0,-1-7 4 0 0,2 10-5 0 0,5 9-1 0 0,-1 1 0 0 0,0-1 1 0 0,1 1-1 0 0,0-1 0 0 0,0 1 0 0 0,0-1 1 0 0,0-7-1 0 0,1 8 0 0 0,-1-1 0 0 0,1 1 1 0 0,-1 0-1 0 0,0-1 0 0 0,0 1 1 0 0,-1 0-1 0 0,-1-6 0 0 0,1 6 0 0 0,0 0 0 0 0,1 0 0 0 0,-1-1 1 0 0,1 1-1 0 0,1-1 0 0 0,-1 1 0 0 0,0-6 0 0 0,1-269-11 0 0,0 275 10 0 0,0 0 1 0 0,1 1-1 0 0,0-1 0 0 0,-1 1 0 0 0,1-1 0 0 0,0 1 1 0 0,1-1-1 0 0,1-4 0 0 0,-1 4 0 0 0,0 1 0 0 0,-1-1 0 0 0,0 1 0 0 0,0-1 0 0 0,0 0 0 0 0,0 0 0 0 0,-1 1 0 0 0,1-7 0 0 0,-1-75-31 0 0,0 83 33 0 0,0 0 0 0 0,0 0-1 0 0,1 0 1 0 0,-1 0 0 0 0,1 1 0 0 0,-1-1 0 0 0,1 0 0 0 0,-1 0-1 0 0,1 1 1 0 0,0-1 0 0 0,0 0 0 0 0,0 1 0 0 0,2-3 0 0 0,-2 2 1 0 0,0 1 0 0 0,0-1 0 0 0,0 0 0 0 0,0 1 0 0 0,-1-1-1 0 0,1 0 1 0 0,0 0 0 0 0,-1 1 0 0 0,1-1 0 0 0,-1 0 0 0 0,1 0 0 0 0,-1 0 0 0 0,0-3 0 0 0,0 3 0 0 0,0 0 0 0 0,1 1 0 0 0,-1-1-1 0 0,0 0 1 0 0,1 0 0 0 0,-1 0 0 0 0,1 1-1 0 0,0-1 1 0 0,0 0 0 0 0,-1 0 0 0 0,1 1-1 0 0,3-4 1 0 0,-3 4 0 0 0,0-1-1 0 0,0 0 1 0 0,0 1-1 0 0,0-1 1 0 0,0 0-1 0 0,-1 1 1 0 0,1-1-1 0 0,0 0 1 0 0,-1 0-1 0 0,0 0 1 0 0,1 0 0 0 0,-1 0-1 0 0,0-2 1 0 0,0 2-1 0 0,0 1 1 0 0,1-1 0 0 0,-1 0-1 0 0,0 0 1 0 0,1 0 0 0 0,0 0 0 0 0,-1 0-1 0 0,1 0 1 0 0,0 1 0 0 0,0-1 0 0 0,0 0-1 0 0,0 1 1 0 0,0-1 0 0 0,0 1-1 0 0,0-1 1 0 0,0 1 0 0 0,1-1 0 0 0,-1 1-1 0 0,3-2 1 0 0,12-16 2 0 0,-3-10-12 0 0,-11 23 10 0 0,0-1 0 0 0,1 1 0 0 0,0 0 0 0 0,0 0-1 0 0,1 0 1 0 0,8-10 0 0 0,17-19 1 0 0,29-49 0 0 0,7-9 4 0 0,-47 63-5 0 0,-17 25-2 0 0,1 1 1 0 0,0 0-1 0 0,1 0 0 0 0,-1 0 1 0 0,1 0-1 0 0,4-5 0 0 0,18-15-66 0 0,0 1-1 0 0,2 1 0 0 0,0 1 0 0 0,1 1 1 0 0,2 2-1 0 0,34-17 0 0 0,-42 25 40 0 0,55-23-34 0 0,53-10-6 0 0,36-6 28 0 0,110-29 23 0 0,-24 13 9 0 0,28-4 2 0 0,-121 32-45 0 0,-105 24 3 0 0,64-5 1 0 0,-23 4-28 0 0,183-21-256 0 0,-156 22 165 0 0,123 3-118 0 0,-203 10 223 0 0,164 4-145 0 0,-61-6 177 0 0,-64 0 25 0 0,78 1 12 0 0,465 11-67 0 0,-588-8 56 0 0,84 8 12 0 0,-81-6-6 0 0,-21-2 0 0 0,1 1 0 0 0,19 4 0 0 0,57 15-10 0 0,20 5-17 0 0,-48-11 25 0 0,-34-8-2 0 0,58 20-1 0 0,-65-20-9 0 0,-24-8 10 0 0,1 1 0 0 0,0 0 0 0 0,0-1-1 0 0,0 1 1 0 0,-1 0 0 0 0,1 1-1 0 0,0-1 1 0 0,-1 0 0 0 0,1 1-1 0 0,-1-1 1 0 0,3 4 0 0 0,-2-4 0 0 0,-1 1 0 0 0,1 0 0 0 0,0-1 0 0 0,-1 0 0 0 0,1 1 0 0 0,0-1 0 0 0,0 0 0 0 0,0 0 0 0 0,0-1 0 0 0,5 2 0 0 0,-3-2 0 0 0,0 1-1 0 0,-1 0 0 0 0,1 1 0 0 0,0-1 0 0 0,-1 1 0 0 0,5 2 0 0 0,103 55-21 0 0,-68-33 37 0 0,160 66 47 0 0,-171-77-70 0 0,-1 2 0 0 0,40 26-1 0 0,7 7 5 0 0,-49-33 11 0 0,51 40 0 0 0,-66-45-2 0 0,0-1-1 0 0,0 0 1 0 0,1-1 0 0 0,0-1-1 0 0,19 8 1 0 0,-27-13-3 0 0,1 0 1 0 0,-1 0-1 0 0,0 1 1 0 0,10 7-1 0 0,10 7 1 0 0,-10-9-2 0 0,-5-3 0 0 0,1 1 0 0 0,21 16 0 0 0,22 14 97 0 0,-52-35-71 0 0,-1 0 0 0 0,1 0 0 0 0,0-1-1 0 0,9 4 1 0 0,-9-4 5 0 0,0 0-1 0 0,-1 0 1 0 0,1 0-1 0 0,-1 0 1 0 0,0 1-1 0 0,0-1 0 0 0,0 1 1 0 0,4 4-1 0 0,-4-4-8 0 0,1 1-1 0 0,-1-1 0 0 0,0-1 0 0 0,1 1 0 0 0,-1-1 0 0 0,1 0 0 0 0,0 0 0 0 0,6 2 1 0 0,-4-2 0 0 0,0 1 0 0 0,-1 0 1 0 0,1 0-1 0 0,-1 0 0 0 0,10 7 0 0 0,-1 0 2 0 0,-12-9-17 0 0,0 1-1 0 0,-1-1 0 0 0,1 1 0 0 0,0 0 0 0 0,-1 0 0 0 0,5 4 0 0 0,-4-4-1 0 0,-1 0 0 0 0,1 0 0 0 0,0 0 0 0 0,0 0 0 0 0,0-1 0 0 0,6 3 1 0 0,-6-3-2 0 0,0 0 1 0 0,0 0-1 0 0,0 1 1 0 0,0-1-1 0 0,-1 1 1 0 0,6 4 0 0 0,17 24 63 0 0,64 79 126 0 0,-86-98-193 0 0,-3-10-2 0 0,0 0 1 0 0,0 0 0 0 0,0 0 0 0 0,0 0-1 0 0,0 0 1 0 0,0 0 0 0 0,0 0 0 0 0,1 0-1 0 0,-1 0 1 0 0,0 0 0 0 0,1 0 0 0 0,-1 0-1 0 0,1-1 1 0 0,0 2 0 0 0,31 41-11 0 0,-29-27 14 0 0,0 0 1 0 0,48 59 32 0 0,-49-63-29 0 0,-2-11-6 0 0,0 0 0 0 0,0 0 0 0 0,0 0 0 0 0,0 0 0 0 0,0 0 0 0 0,1 0 0 0 0,-1 0 0 0 0,0 0 0 0 0,0 0 0 0 0,1 0 0 0 0,-1 0 0 0 0,1 0 0 0 0,-1 0 0 0 0,1 0 0 0 0,4 5 3 0 0,-4-5-3 0 0,0-1-1 0 0,0 1 0 0 0,0 0 0 0 0,-1 0 0 0 0,1 0 1 0 0,0 0-1 0 0,0-1 0 0 0,-1 1 0 0 0,1 0 0 0 0,-1 0 1 0 0,1 1-1 0 0,-1-1 0 0 0,1 0 0 0 0,-1 0 0 0 0,0 0 1 0 0,1 0-1 0 0,-1 0 0 0 0,0 0 0 0 0,0 2 1 0 0,0-2-1 0 0,0 0 0 0 0,0 0 0 0 0,0 0 0 0 0,0 0 0 0 0,1 0 1 0 0,-1 0-1 0 0,0 0 0 0 0,1 0 0 0 0,-1 0 0 0 0,0-1 1 0 0,1 1-1 0 0,-1 0 0 0 0,1 0 0 0 0,-1 0 0 0 0,1-1 1 0 0,0 1-1 0 0,-1 0 0 0 0,1 0 0 0 0,0-1 0 0 0,0 2 0 0 0,0-2 1 0 0,0 1-1 0 0,0-1 0 0 0,-1 1 0 0 0,1 0 0 0 0,0 0 1 0 0,-1-1-1 0 0,1 1 0 0 0,0 0 0 0 0,-1 0 0 0 0,1 0 1 0 0,-1 0-1 0 0,0 0 0 0 0,1 0 0 0 0,-1-1 0 0 0,0 1 1 0 0,1 0-1 0 0,-1 0 0 0 0,0 0 0 0 0,0 0 0 0 0,0 2 1 0 0,0-2-1 0 0,0 0 0 0 0,0 0 0 0 0,0 0 0 0 0,1 0 0 0 0,-1 0 0 0 0,0 0 0 0 0,0 0 1 0 0,1 0-1 0 0,-1-1 0 0 0,1 1 0 0 0,-1 0 0 0 0,1 0 0 0 0,-1 0 0 0 0,1 0 0 0 0,-1-1 0 0 0,1 1 1 0 0,0 0-1 0 0,-1 0 0 0 0,1-1 0 0 0,1 1 0 0 0,-1 0 0 0 0,-1 0 1 0 0,1-1-1 0 0,0 1 0 0 0,-1 0 1 0 0,1-1-1 0 0,0 1 1 0 0,-1 0-1 0 0,1 0 0 0 0,-1-1 1 0 0,1 1-1 0 0,-1 0 0 0 0,0 0 1 0 0,1 0-1 0 0,-1 0 0 0 0,0 0 1 0 0,1 0-1 0 0,-1 0 0 0 0,0 0 1 0 0,0 0-1 0 0,0 1 1 0 0,0-2-1 0 0,0 1 1 0 0,0-1 0 0 0,0 1-1 0 0,0-1 1 0 0,0 1 0 0 0,0-1 0 0 0,0 1-1 0 0,1-1 1 0 0,-1 1 0 0 0,0-1-1 0 0,0 1 1 0 0,0-1 0 0 0,1 1-1 0 0,-1-1 1 0 0,0 1 0 0 0,0-1 0 0 0,1 1-1 0 0,-1-1 1 0 0,1 0 0 0 0,-1 1-1 0 0,0-1 1 0 0,1 1 0 0 0,-1-1 0 0 0,1 0-1 0 0,-1 0 1 0 0,0 1 0 0 0,1-1-1 0 0,-1 0 1 0 0,1 0 0 0 0,-1 1 0 0 0,2-1-1 0 0,-2 0 2 0 0,1 0-1 0 0,-1 0 1 0 0,1 1 0 0 0,-1-1-1 0 0,1 0 1 0 0,-1 0-1 0 0,1 1 1 0 0,-1-1 0 0 0,1 0-1 0 0,-1 1 1 0 0,0-1-1 0 0,1 0 1 0 0,-1 1 0 0 0,0-1-1 0 0,1 1 1 0 0,-1-1 0 0 0,0 0-1 0 0,1 1 1 0 0,-1-1-1 0 0,0 1 1 0 0,0-1 0 0 0,1 1-1 0 0,-1-1 1 0 0,0 1-1 0 0,0-1 1 0 0,0 1 0 0 0,0-1-1 0 0,0 1 1 0 0,0 0-1 0 0,0-1 1 0 0,0 1 0 0 0,0 0 0 0 0,0 0 1 0 0,0-1 0 0 0,0 1 0 0 0,0-1 0 0 0,0 1-1 0 0,1 0 1 0 0,-1-1 0 0 0,0 1 0 0 0,0-1 0 0 0,0 1-1 0 0,1 0 1 0 0,-1-1 0 0 0,0 1 0 0 0,0-1 0 0 0,1 1-1 0 0,-1-1 1 0 0,0 1 0 0 0,1-1 0 0 0,-1 1 0 0 0,1-1-1 0 0,-1 0 1 0 0,1 1 0 0 0,-1-1 0 0 0,1 0 0 0 0,-1 1-1 0 0,1-1 1 0 0,0 1 0 0 0,0-1 2 0 0,-1 0 1 0 0,1 1-1 0 0,0-1 0 0 0,-1 1 1 0 0,1-1-1 0 0,0 1 0 0 0,-1-1 1 0 0,1 1-1 0 0,-1-1 1 0 0,1 1-1 0 0,-1 0 0 0 0,1-1 1 0 0,-1 1-1 0 0,0-1 0 0 0,1 1 1 0 0,-1 0-1 0 0,0 0 1 0 0,1-1-1 0 0,-1 1 0 0 0,0 0 1 0 0,0 0-1 0 0,0-1 0 0 0,0 1 1 0 0,1 0-1 0 0,-1 0 0 0 0,0-1 1 0 0,-1 2-1 0 0,1-1 2 0 0,0 0-1 0 0,0 0 0 0 0,0 0 0 0 0,0 0 1 0 0,0 0-1 0 0,0 0 0 0 0,0 0 1 0 0,0 0-1 0 0,0 0 0 0 0,0-1 1 0 0,1 1-1 0 0,-1 0 0 0 0,0 0 1 0 0,1 0-1 0 0,-1 0 0 0 0,0 0 1 0 0,1-1-1 0 0,-1 1 0 0 0,1 0 0 0 0,0 0 1 0 0,-1-1-1 0 0,1 1 0 0 0,-1 0 1 0 0,1-1-1 0 0,0 1 0 0 0,0-1 1 0 0,-1 1-1 0 0,1-1 0 0 0,0 1 1 0 0,0-1-1 0 0,1 1 0 0 0,0 0-8 0 0,-1 0 6 0 0,-1 0-1 0 0,1-1 1 0 0,-1 1-1 0 0,1-1 1 0 0,-1 1 0 0 0,0 0-1 0 0,1-1 1 0 0,-1 1-1 0 0,0 0 1 0 0,0-1-1 0 0,0 1 1 0 0,1 0-1 0 0,-1 0 1 0 0,0-1-1 0 0,0 1 1 0 0,0 0 0 0 0,0 0-1 0 0,0-1 1 0 0,0 1-1 0 0,0 0 1 0 0,0 0-1 0 0,-1-1 1 0 0,1 1-1 0 0,0 0 1 0 0,-1 0-1 0 0,1 0 0 0 0,0 0-1 0 0,0-1 0 0 0,-1 1 0 0 0,1 0 0 0 0,0-1 0 0 0,0 1 0 0 0,0 0 0 0 0,0 0 1 0 0,0-1-1 0 0,0 1 0 0 0,0 0 0 0 0,0 0 0 0 0,0-1 0 0 0,0 1 0 0 0,1 0 0 0 0,-1 0 0 0 0,0-1 1 0 0,0 1-1 0 0,1 0 0 0 0,-1-1 0 0 0,0 1 0 0 0,1 0 0 0 0,-1-1 0 0 0,1 1 0 0 0,0 0 1 0 0,0 0-1 0 0,0-1-1 0 0,0 1 1 0 0,0-1 0 0 0,0 1 0 0 0,-1 0 0 0 0,1-1 0 0 0,0 1 0 0 0,0 0 0 0 0,0 0 0 0 0,-1 0 0 0 0,1 0 0 0 0,0 0 0 0 0,-1-1 0 0 0,1 1 0 0 0,-1 0 0 0 0,2 2 0 0 0,0 23 22 0 0,-2-25-24 0 0,0 161 485 0 0,-1-161-477 0 0,1 1-1 0 0,0-1 0 0 0,0 1 1 0 0,0-1-1 0 0,-1 0 0 0 0,1 1 1 0 0,-1-1-1 0 0,1 1 0 0 0,-1-1 0 0 0,1 0 1 0 0,-1 0-1 0 0,0 1 0 0 0,0-1 1 0 0,-1 2-1 0 0,1-2 1 0 0,-1 0 0 0 0,1 1 0 0 0,1-1 0 0 0,-1 1 0 0 0,0-1 0 0 0,0 1 0 0 0,0 0 0 0 0,1-1-1 0 0,-1 1 1 0 0,1 0 0 0 0,-1-1 0 0 0,1 1 0 0 0,0 0 0 0 0,0 0 0 0 0,-1 1 0 0 0,1-1-7 0 0,0-1 0 0 0,0 0-1 0 0,0 1 1 0 0,0-1 0 0 0,-1 0 0 0 0,1 1-1 0 0,-1-1 1 0 0,1 0 0 0 0,-1 1 0 0 0,1-1 0 0 0,-1 0-1 0 0,0 0 1 0 0,0 0 0 0 0,1 1 0 0 0,-3 0 0 0 0,2-1-2 0 0,0 0 1 0 0,0 1 0 0 0,0-1 0 0 0,1 0 0 0 0,-1 0 0 0 0,0 1-1 0 0,0-1 1 0 0,1 1 0 0 0,-1-1 0 0 0,1 1 0 0 0,-1-1 0 0 0,1 1-1 0 0,0-1 1 0 0,0 1 0 0 0,-1 2 0 0 0,1-3 0 0 0,1 0 0 0 0,-1 0 0 0 0,0 0 0 0 0,-1 0 0 0 0,1 0 0 0 0,0 0 0 0 0,0 0 0 0 0,0 0 0 0 0,-1 0 0 0 0,1 0 0 0 0,0 0 0 0 0,-1 0 0 0 0,1 0 0 0 0,-1 0 0 0 0,1-1 0 0 0,-1 1 0 0 0,1 0 0 0 0,-1 0 0 0 0,0 0 0 0 0,1 0 0 0 0,-1-1 0 0 0,0 1 0 0 0,0 0 0 0 0,0-1 0 0 0,0 1 0 0 0,-4 3 0 0 0,5-4 0 0 0,0 0 0 0 0,-1 1 0 0 0,1-1 0 0 0,-1 1 0 0 0,1-1 0 0 0,0 1 0 0 0,-1-1 0 0 0,1 1 0 0 0,0-1 0 0 0,0 1 0 0 0,0 0 0 0 0,-1-1 0 0 0,1 1 0 0 0,0-1 0 0 0,0 1 0 0 0,0 0 0 0 0,0-1 0 0 0,0 1 0 0 0,0-1 0 0 0,0 1 0 0 0,0 0 0 0 0,0-1 0 0 0,0 1 0 0 0,1 0 0 0 0,-1 0 0 0 0,0-1 0 0 0,0 1 0 0 0,0 0 0 0 0,0-1 0 0 0,0 1 0 0 0,0 0 0 0 0,0-1 0 0 0,0 1 0 0 0,0 0 0 0 0,0-1 0 0 0,0 1 0 0 0,0-1 0 0 0,-1 1 0 0 0,1 0 0 0 0,0-1 0 0 0,0 1 0 0 0,-1-1 0 0 0,1 1 0 0 0,-1 0 0 0 0,-5 4 0 0 0,6-4 0 0 0,-1 0 0 0 0,0-1 0 0 0,0 1 0 0 0,0 0 0 0 0,1 0 0 0 0,-1-1 0 0 0,1 1 0 0 0,-1 0 0 0 0,0 0 0 0 0,1 0 0 0 0,-1 0 0 0 0,1 0 0 0 0,0 0 0 0 0,-1 0 0 0 0,1 0 0 0 0,0 0 0 0 0,-1 0 0 0 0,1 0 0 0 0,0 0 0 0 0,0 0 0 0 0,0 0 0 0 0,0 0 0 0 0,0 1 0 0 0,0-1 0 0 0,0-1 0 0 0,0 1 0 0 0,0 0 0 0 0,0-1 0 0 0,0 1 0 0 0,0 0 0 0 0,0-1 0 0 0,-1 1 0 0 0,1 0 0 0 0,0-1 0 0 0,0 1 0 0 0,-1-1 0 0 0,1 1 0 0 0,0 0 0 0 0,-1-1 0 0 0,1 1 0 0 0,-1-1 0 0 0,1 1 0 0 0,-1-1 0 0 0,1 1 0 0 0,-1-1 0 0 0,1 0 0 0 0,-1 1 0 0 0,1-1 0 0 0,-2 1 0 0 0,1-1 0 0 0,1 1 0 0 0,-1-1 0 0 0,0 0 0 0 0,1 1 0 0 0,-1-1 0 0 0,1 1 0 0 0,-1-1 0 0 0,1 1 0 0 0,-1-1 0 0 0,1 1 0 0 0,-1-1 0 0 0,1 1 0 0 0,-1 0 0 0 0,1-1 0 0 0,0 1 0 0 0,-1 0 0 0 0,1-1 0 0 0,0 1 0 0 0,0 0 0 0 0,0-1 0 0 0,-1 1 0 0 0,1 0 0 0 0,0-1 0 0 0,0 1 0 0 0,0 1 0 0 0,0-1 0 0 0,0 0 0 0 0,0-1 0 0 0,0 1 0 0 0,0 0 0 0 0,0-1 0 0 0,0 1 0 0 0,0 0 0 0 0,-1 0 0 0 0,1-1 0 0 0,0 1 0 0 0,0 0 0 0 0,-1-1 0 0 0,1 1 0 0 0,0-1 0 0 0,-1 1 0 0 0,1-1 0 0 0,-1 1 0 0 0,1 0 0 0 0,-1-1 0 0 0,1 1 0 0 0,-1-1 0 0 0,1 0 0 0 0,-1 1 0 0 0,1-1 0 0 0,-1 1 0 0 0,0-1 0 0 0,0 1 0 0 0,0-1 0 0 0,1 0 0 0 0,-1 1 0 0 0,1-1 0 0 0,-1 1 0 0 0,0-1 0 0 0,1 1 0 0 0,-1-1 0 0 0,1 1 0 0 0,-1-1 0 0 0,1 1 0 0 0,0-1 0 0 0,-1 1 0 0 0,1-1 0 0 0,0 1 0 0 0,-1 0 0 0 0,1-1 0 0 0,0 1 0 0 0,0 0 0 0 0,-1-1 0 0 0,1 1 0 0 0,0 0 0 0 0,0-1 0 0 0,0 1 0 0 0,0 0 0 0 0,0 0 0 0 0,0 0 0 0 0,0 0 0 0 0,0 0 0 0 0,0-1 0 0 0,0 1 0 0 0,0 0 0 0 0,0-1 0 0 0,0 1 0 0 0,-1 0 0 0 0,1-1 0 0 0,0 1 0 0 0,0 0 0 0 0,-1-1 0 0 0,1 1 0 0 0,0 0 0 0 0,-1-1 0 0 0,1 1 0 0 0,-1-1 0 0 0,1 1 0 0 0,-1-1 0 0 0,1 1 0 0 0,-1-1 0 0 0,1 1 0 0 0,-1-1 0 0 0,1 0 0 0 0,-1 1 0 0 0,-1 0 0 0 0,2-1 0 0 0,-1 0 0 0 0,1 1 0 0 0,-1-1 0 0 0,0 0 0 0 0,1 1 0 0 0,-1-1 0 0 0,1 1 0 0 0,-1-1 0 0 0,1 1 0 0 0,-1-1 0 0 0,1 1 0 0 0,0-1 0 0 0,-1 1 0 0 0,1 0 0 0 0,0-1 0 0 0,-1 1 0 0 0,1 0 0 0 0,0-1 0 0 0,0 1 0 0 0,-1 0 0 0 0,1-1 0 0 0,0 1 0 0 0,0 0 0 0 0,0-1 0 0 0,0 1 0 0 0,0 1 0 0 0,0-1 0 0 0,0 0 0 0 0,0 1 0 0 0,0-1 0 0 0,0 0 0 0 0,-1 1 0 0 0,1-1 0 0 0,0 0 0 0 0,-1 0 0 0 0,1 1 0 0 0,-1-1 0 0 0,1 0 0 0 0,-1 0 0 0 0,0 0 0 0 0,1 0 0 0 0,-1 1 0 0 0,0-1 0 0 0,-1 1 0 0 0,1-1 0 0 0,0 0 0 0 0,0 0 0 0 0,0 0 0 0 0,0 1 0 0 0,0-1 0 0 0,1 0 0 0 0,-1 0 0 0 0,0 0 0 0 0,1 1 0 0 0,-1-1 0 0 0,1 0 0 0 0,0 1 0 0 0,-1-1 0 0 0,1 0 0 0 0,0 1 0 0 0,0-1 0 0 0,0 3 0 0 0,0 71 0 0 0,0-74 0 0 0,0 0 0 0 0,0-1 0 0 0,0 1 0 0 0,0 0 0 0 0,0-1 0 0 0,0 1 0 0 0,-1 0 0 0 0,1-1 0 0 0,0 1 0 0 0,0 0 0 0 0,-1-1 0 0 0,1 1 0 0 0,0 0 0 0 0,-1-1 0 0 0,1 1 0 0 0,0-1 0 0 0,-1 1 0 0 0,1-1 0 0 0,-1 1 0 0 0,1-1 0 0 0,-1 1 0 0 0,1-1 0 0 0,-1 1 0 0 0,0-1 0 0 0,1 0 0 0 0,-2 1 0 0 0,2 0 0 0 0,-1-1 0 0 0,0 0 0 0 0,1 1 0 0 0,-1-1 0 0 0,1 0 0 0 0,-1 1 0 0 0,1-1 0 0 0,-1 1 0 0 0,1-1 0 0 0,-1 1 0 0 0,1-1 0 0 0,-1 1 0 0 0,1 0 0 0 0,0-1 0 0 0,-1 1 0 0 0,1 0 0 0 0,0-1 0 0 0,0 1 0 0 0,-1 0 0 0 0,1-1 0 0 0,0 1 0 0 0,0 0 0 0 0,0-1 0 0 0,0 1 0 0 0,0 0 0 0 0,0 0 0 0 0,0 68 0 0 0,0-68 0 0 0,0-1 0 0 0,0 1 0 0 0,0-1 0 0 0,0 1 0 0 0,0-1 0 0 0,-1 1 0 0 0,1-1 0 0 0,0 1 0 0 0,0-1 0 0 0,0 0 0 0 0,0 1 0 0 0,-1-1 0 0 0,1 1 0 0 0,0-1 0 0 0,0 1 0 0 0,-1-1 0 0 0,1 0 0 0 0,0 1 0 0 0,-1-1 0 0 0,1 0 0 0 0,0 1 0 0 0,-1-1 0 0 0,1 0 0 0 0,-1 0 0 0 0,1 1 0 0 0,0-1 0 0 0,-1 0 0 0 0,1 0 0 0 0,-1 0 0 0 0,1 1 0 0 0,-1-1 0 0 0,0 0 0 0 0,1 0 0 0 0,-1 0 0 0 0,1 0 0 0 0,-1 0 0 0 0,1 0 0 0 0,-1 1 0 0 0,1-1 0 0 0,0 0 0 0 0,-1 0 0 0 0,1 1 0 0 0,-1-1 0 0 0,1 0 0 0 0,0 0 0 0 0,-1 1 0 0 0,1-1 0 0 0,0 0 0 0 0,-1 1 0 0 0,1-1 0 0 0,0 1 0 0 0,-1-1 0 0 0,1 0 0 0 0,0 1 0 0 0,0-1 0 0 0,-1 1 0 0 0,1-1 0 0 0,0 1 0 0 0,0-1 0 0 0,0 1 0 0 0,0-1 0 0 0,0 1 0 0 0,0-1 0 0 0,0 0 0 0 0,0 1 0 0 0,0 51-3 0 0,0-51-101 0 0,-38-1-31516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3:45.7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 80 0 0,'0'0'4119'0'0,"3"0"-4102"0"0,10 0 0 0 0,-10 0 34 0 0,0 0-33 0 0,-1 0 140 0 0,-2 0-107 0 0,1-1 0 0 0,-1 1 0 0 0,1 0 1 0 0,-1 0-1 0 0,0 0 0 0 0,1 0 0 0 0,-1 0 0 0 0,1 0 0 0 0,-1 0 0 0 0,1 0 0 0 0,-1 0 0 0 0,1 0 0 0 0,-1 0 0 0 0,1 0 1 0 0,-1 0-1 0 0,1 0 0 0 0,-1 0 0 0 0,1 1 0 0 0,-1-1 0 0 0,1 0 0 0 0,-1 0 0 0 0,1 1 0 0 0,-1-1 0 0 0,0 0 1 0 0,1 0-1 0 0,-1 1 0 0 0,0-1 0 0 0,1 0 0 0 0,-1 1 0 0 0,0-1 0 0 0,1 1 0 0 0,-1 0 244 0 0,16-1 326 0 0,-10-4 41 0 0,4 2-299 0 0,-1 1 0 0 0,0 1 0 0 0,0-1 0 0 0,17 3 0 0 0,4-1 39 0 0,405-1 2731 0 0,-244 5-2021 0 0,-13 1 308 0 0,204-6 728 0 0,-274 5-1964 0 0,48 6 92 0 0,-99-6-2059 0 0,-54-9-1223 0 0,8 1 634 0 0,2 0-635 0 0,0-1-1 0 0,20-9 1 0 0,-29 8 1443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3:46.19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61 388 0 0,'10'1'652'0'0,"0"0"1"0"0,0 0-1 0 0,1-1 0 0 0,-1 0 0 0 0,0 0 1 0 0,0-1-1 0 0,15-4 0 0 0,-7 2-94 0 0,361-45 6128 0 0,-308 43-5761 0 0,73 4-1 0 0,-70 2-1026 0 0,-39 4-2000 0 0,-34-5 2044 0 0,-1 0 0 0 0,0 0 0 0 0,0 0-1 0 0,0 0 1 0 0,0 0 0 0 0,0 0 0 0 0,0 0 0 0 0,1 0-1 0 0,-1 0 1 0 0,0 0 0 0 0,0 0 0 0 0,0 0 0 0 0,0 0-1 0 0,0 0 1 0 0,0 0 0 0 0,1 0 0 0 0,-1 0 0 0 0,0 0 0 0 0,0 0-1 0 0,0 1 1 0 0,0-1 0 0 0,0 0 0 0 0,0 0 0 0 0,0 0-1 0 0,0 0 1 0 0,1 0 0 0 0,-1 0 0 0 0,0 0 0 0 0,0 1-1 0 0,0-1 1 0 0,0 0 0 0 0,0 0 0 0 0,0 0 0 0 0,0 0-1 0 0,0 0 1 0 0,0 0 0 0 0,0 1 0 0 0,0-1 0 0 0,0 0 0 0 0,0 0-1 0 0,0 0 1 0 0,0 0 0 0 0,0 0 0 0 0,0 0 0 0 0,0 1-1 0 0,0-1 1 0 0,0 0 0 0 0,0 0 0 0 0,0 0 0 0 0,0 0-1 0 0,0 0 1 0 0,0 1 0 0 0,15 9-8200 0 0,-11-9 7329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3:46.71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0 436 0 0,'117'0'4582'0'0,"-107"0"-4401"0"0,492 12 4186 0 0,148 27-1068 0 0,-520-32-2739 0 0,-118-6-473 0 0,61 3 1013 0 0,115-7-1 0 0,-80-2-917 0 0,-9 3-125 0 0,-64 3-34 0 0,76-1 11 0 0,-66 5-56 0 0,-42-5-12 0 0,-2 0 20 0 0,-1 0 1 0 0,1 0 0 0 0,-1-1-1 0 0,1 1 1 0 0,-1 0 0 0 0,1 0 0 0 0,0 0-1 0 0,-1 0 1 0 0,1 0 0 0 0,0 0-1 0 0,-1 0 1 0 0,1 1 0 0 0,-1-1-1 0 0,1 0 1 0 0,-1 0 0 0 0,1 0-1 0 0,0 0 1 0 0,-1 1 0 0 0,1-1 0 0 0,-1 0-1 0 0,1 1 1 0 0,-1-1 0 0 0,1 0-1 0 0,-1 1 1 0 0,1-1 0 0 0,-1 1-1 0 0,1 0 1 0 0,-1 0-559 0 0,-80 4-12482 0 0,45-5 11690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9:16.73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2329 9 500 0 0,'-4'-8'8935'0'0,"4"7"-8679"0"0,-19 5 1925 0 0,-92 20 269 0 0,-7 0-2572 0 0,-67 24-1975 0 0,144-40 1490 0 0,0-2-1 0 0,-70 1 1 0 0,70-9 632 0 0,0-2 0 0 0,0-2-1 0 0,-40-12 1 0 0,-40-5 599 0 0,88 17-471 0 0,4 2 7 0 0,-42-3-1 0 0,42 7-126 0 0,-120 4 35 0 0,118-2-109 0 0,0 2 0 0 0,-54 13 0 0 0,36-5-490 0 0,-70 7-1 0 0,77-13 347 0 0,20-4 158 0 0,-1-1 0 0 0,-23-2 0 0 0,4 0 82 0 0,27 0 137 0 0,0 0-1 0 0,-19-5 1 0 0,18 3-28 0 0,-1 1 0 0 0,-23-1 1 0 0,-81 13-203 0 0,-19 1 80 0 0,111-10 418 0 0,0-2-1 0 0,1-1 0 0 0,-57-11 0 0 0,81 12-367 0 0,15 1-3014 0 0,16 0-952 0 0,53 6 0 0 0,-26 4 2279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3:48.5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1334 33 472 0 0,'0'0'3219'0'0,"0"0"-3186"0"0,0 0 0 0 0,0 0 0 0 0,0 0-1 0 0,0 0 1 0 0,0 1 0 0 0,0-1 0 0 0,0 0 0 0 0,0 0 0 0 0,0 0 0 0 0,0 0 0 0 0,0 0-1 0 0,0 0 1 0 0,0 0 0 0 0,0 1 0 0 0,0-1 0 0 0,0 0 0 0 0,0 0 0 0 0,0 0 0 0 0,0 0-1 0 0,0 0 1 0 0,0 0 0 0 0,0 1 0 0 0,0-1 0 0 0,0 0 0 0 0,0 0 0 0 0,0 0 0 0 0,0 0-1 0 0,0 0 1 0 0,0 0 0 0 0,0 0 0 0 0,0 1 0 0 0,0-1 0 0 0,0 0 0 0 0,0 0-1 0 0,0 0 1 0 0,0 0 0 0 0,-1 0 0 0 0,1 0 0 0 0,0 0 0 0 0,0 0 0 0 0,0 0 0 0 0,0 0-1 0 0,0 0 1 0 0,0 1 0 0 0,0-1 0 0 0,0 0 0 0 0,-1 0 0 0 0,1 0 0 0 0,0 0 0 0 0,0 0-1 0 0,0 0 1 0 0,0 0 0 0 0,0 0 0 0 0,0 0 0 0 0,-1 0 0 0 0,1 0 0 0 0,0 0 0 0 0,0 0-1 0 0,0 0 1 0 0,0 0 0 0 0,0 0 0 0 0,-1-1 0 0 0,-11 2 1163 0 0,9-1 77 0 0,-1 0 33 0 0,-172 3 6672 0 0,-7 0-6061 0 0,-105 5-849 0 0,7 0 112 0 0,-28-3 637 0 0,298-5-1951 0 0,0-1 1 0 0,0 0-1 0 0,-1-1 1 0 0,-16-5-1 0 0,28 7 98 0 0,0 0-1 0 0,0 0 1 0 0,0-1-1 0 0,0 1 1 0 0,0 0-1 0 0,0-1 0 0 0,0 1 1 0 0,0 0-1 0 0,0 0 1 0 0,0-1-1 0 0,0 1 0 0 0,0 0 1 0 0,1 0-1 0 0,-1-1 1 0 0,0 1-1 0 0,0 0 1 0 0,0 0-1 0 0,0-1 0 0 0,0 1 1 0 0,1 0-1 0 0,-1 0 1 0 0,0 0-1 0 0,0-1 0 0 0,0 1 1 0 0,1 0-1 0 0,-1 0 1 0 0,0 0-1 0 0,0 0 1 0 0,1-1-1 0 0,-1 1 0 0 0,0 0 1 0 0,0 0-1 0 0,1 0 1 0 0,13-9-2026 0 0,-3 5 782 0 0,0 0 0 0 0,1 0 0 0 0,-1 1 0 0 0,1 0 0 0 0,0 1 0 0 0,0 1 0 0 0,0 0-1 0 0,15 0 1 0 0,25-2-1177 0 0,46-4-920 0 0,-28 3 2028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3:49.0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799 8 84 0 0,'0'0'3742'0'0,"1"0"-3707"0"0,-1 0-1 0 0,0 0 1 0 0,0 0-1 0 0,0 0 1 0 0,0 0-1 0 0,0 0 1 0 0,0 0-1 0 0,0 0 1 0 0,0-1-1 0 0,0 1 1 0 0,0 0-1 0 0,0 0 0 0 0,0 0 1 0 0,0 0-1 0 0,0 0 1 0 0,0 0-1 0 0,0-1 1 0 0,0 1-1 0 0,0 0 1 0 0,0 0-1 0 0,0 0 1 0 0,0 0-1 0 0,0 0 1 0 0,0 0-1 0 0,0-1 1 0 0,0 1-1 0 0,0 0 0 0 0,0 0 1 0 0,0 0-1 0 0,0 0 1 0 0,0 0-1 0 0,0 0 1 0 0,0 0-1 0 0,0 0 1 0 0,-1-1-1 0 0,1 1 1 0 0,0 0-1 0 0,0 0 1 0 0,0 0-1 0 0,0 0 1 0 0,0 0-1 0 0,0 0 1 0 0,0 0-1 0 0,0 0 0 0 0,-1 0 1 0 0,1 0-1 0 0,0 0 1 0 0,0 0-1 0 0,0 0 1 0 0,0 0-1 0 0,0 0 1 0 0,0 0-1 0 0,0 0 1 0 0,-1 0-1 0 0,1 0 1 0 0,0 0-1 0 0,0 0 1 0 0,0 0-1 0 0,0 0 0 0 0,0 0 1 0 0,0 0-1 0 0,-1 0 1 0 0,-9-2 643 0 0,-1 1-1 0 0,0 1 1 0 0,1 0 0 0 0,-1 0-1 0 0,-18 4 1 0 0,0-1 352 0 0,-172 10 4747 0 0,-97 4-1292 0 0,266-15-4103 0 0,2-1-90 0 0,1 0 0 0 0,-49-7-1 0 0,77 6-350 0 0,0 0 0 0 0,1 0 0 0 0,-1 0 0 0 0,0 0-1 0 0,0 0 1 0 0,1 0 0 0 0,-1 0 0 0 0,0 0-1 0 0,0-1 1 0 0,1 1 0 0 0,-1 0 0 0 0,0 0 0 0 0,0-1-1 0 0,1 1 1 0 0,-1 0 0 0 0,0-1 0 0 0,1 1-1 0 0,-1-1 1 0 0,1 1 0 0 0,-1-1 0 0 0,1 1 0 0 0,-2-2-1 0 0,3 1-64 0 0,-1 0-1 0 0,1 1 0 0 0,-1-1 0 0 0,1 0 0 0 0,0 1 1 0 0,-1-1-1 0 0,1 0 0 0 0,0 1 0 0 0,0-1 1 0 0,-1 1-1 0 0,1 0 0 0 0,0-1 0 0 0,0 1 0 0 0,0-1 1 0 0,-1 1-1 0 0,1 0 0 0 0,0 0 0 0 0,0-1 1 0 0,0 1-1 0 0,1 0 0 0 0,19-4-2131 0 0,0 0 0 0 0,0 1 0 0 0,0 1 0 0 0,1 2 0 0 0,-1 0 0 0 0,27 3 0 0 0,-13 2 593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3:49.7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1642 60 560 0 0,'3'0'999'0'0,"-2"0"-327"0"0,14-5 9045 0 0,-18-1-6458 0 0,-6 3-2591 0 0,0 1 0 0 0,0-1 0 0 0,0 1 0 0 0,0 1 0 0 0,-1 0 0 0 0,1 0-1 0 0,0 1 1 0 0,0 0 0 0 0,-12 2 0 0 0,-10-2 545 0 0,-454 0 5103 0 0,-245 0-5407 0 0,495-5-907 0 0,165 0-31 0 0,67 5-5 0 0,6 0-151 0 0,164-6-451 0 0,-64 2 535 0 0,769-13-229 0 0,-551 22-1478 0 0,-165-6-464 0 0,73 0-3077 0 0,-77 8-2168 0 0,-137-6 6370 0 0,24 3-3451 0 0,-54 2 210 0 0,-5 0 2812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4:01.17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821 0 392 0 0,'0'0'3158'0'0,"-3"0"-2707"0"0,-9 0-18 0 0,8 0 14 0 0,1 0 54 0 0,-25 2 1574 0 0,-54 10 1 0 0,1 1-33 0 0,-507 19 4823 0 0,585-32-6639 0 0,2 1-171 0 0,1-1-1 0 0,-1 0 1 0 0,0 0-1 0 0,1 0 1 0 0,-1 0-1 0 0,1 0 1 0 0,-1 0-1 0 0,0 0 1 0 0,1 0-1 0 0,-1 0 1 0 0,1 0-1 0 0,-1 0 1 0 0,0 0 0 0 0,1 0-1 0 0,-1 0 1 0 0,1-1-1 0 0,-1 1 1 0 0,1 0-1 0 0,-1 0 1 0 0,1-1-1 0 0,-4-3 3463 0 0,7 3-3096 0 0,51-13-292 0 0,-44 10-530 0 0,0 1 0 0 0,1 0 1 0 0,-1 1-1 0 0,0 0 0 0 0,12 0 1 0 0,23-5-3181 0 0,-37 6 2376 0 0,1 0 0 0 0,-1 0 0 0 0,0 1 0 0 0,1 0 0 0 0,-1 0 0 0 0,1 1 0 0 0,8 1 0 0 0,40 5-4289 0 0,-22-3 3555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4:01.65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1222 43 252 0 0,'152'-20'4788'0'0,"-116"15"-2308"0"0,-17 3 3723 0 0,-93 12 2107 0 0,45-8-6901 0 0,-120 9 2941 0 0,-73 0-2315 0 0,-255 8-1322 0 0,379-15-720 0 0,-259-6-352 0 0,353 2 381 0 0,-11-3-857 0 0,14 2 710 0 0,1 1 1 0 0,0-1-1 0 0,-1 1 0 0 0,1-1 0 0 0,0 0 0 0 0,-1 1 0 0 0,1-1 1 0 0,0 1-1 0 0,0-1 0 0 0,0 0 0 0 0,-1 1 0 0 0,1-1 0 0 0,0 0 1 0 0,0 1-1 0 0,0-1 0 0 0,0 1 0 0 0,0-1 0 0 0,0 0 0 0 0,0 0 0 0 0,1 0-83 0 0,-1 0-1 0 0,0 0 0 0 0,1 0 0 0 0,-1 0 0 0 0,1 1 0 0 0,-1-1 0 0 0,1 0 0 0 0,-1 0 0 0 0,1 0 0 0 0,0 1 1 0 0,-1-1-1 0 0,1 0 0 0 0,0 1 0 0 0,-1-1 0 0 0,1 1 0 0 0,0-1 0 0 0,0 0 0 0 0,0 1 0 0 0,0 0 0 0 0,-1-1 1 0 0,1 1-1 0 0,0 0 0 0 0,0-1 0 0 0,0 1 0 0 0,0 0 0 0 0,1 0 0 0 0,30-6-2404 0 0,-26 6 1735 0 0,47-8-4544 0 0,104-10-3117 0 0,-81 16 6418 0 0,0-3 530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4:02.2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2010 1 264 0 0,'-1'1'419'0'0,"0"1"0"0"0,1-1 0 0 0,-1 1 0 0 0,0-1 0 0 0,0 0 0 0 0,0 1 0 0 0,-1-1 0 0 0,1 0 0 0 0,0 0 0 0 0,0 0 0 0 0,-1 0 1 0 0,1 0-1 0 0,-1 0 0 0 0,1 0 0 0 0,-1 0 0 0 0,1-1 0 0 0,-1 1 0 0 0,1-1 0 0 0,-1 1 0 0 0,0-1 0 0 0,-2 1 0 0 0,-41 9 5073 0 0,-199 15 5934 0 0,-128-7-7655 0 0,237-13-3042 0 0,-294 11-220 0 0,304-12-454 0 0,-135 8-30 0 0,-58 4-482 0 0,267-14-2278 0 0,76-8-4544 0 0,-5 4 3926 0 0,0 1 1 0 0,22 2 0 0 0,-12 0 1070 0 0,-7 0-751 0 0,33 4 0 0 0,-18 0 1059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4:05.95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2138 12 760 0 0,'0'0'8338'0'0,"-3"-1"-7602"0"0,1 0-39 0 0,-12-8 10370 0 0,14 13-10283 0 0,0-3-493 0 0,0 0 0 0 0,0 0 0 0 0,1 0 0 0 0,-1 0 0 0 0,0 0-1 0 0,0 0 1 0 0,0-1 0 0 0,0 1 0 0 0,-1 0 0 0 0,1 0 0 0 0,0 0 0 0 0,0 0-1 0 0,0 0 1 0 0,-1-1 0 0 0,1 1 0 0 0,0 0 0 0 0,-1 0 0 0 0,1-1-1 0 0,-1 2 1 0 0,-3-1-569 0 0,-5 4 1584 0 0,6 14-233 0 0,3-18-1072 0 0,0 1-10 0 0,0 0 9 0 0,1 0 1 0 0,-1-1-1 0 0,0 1 1 0 0,0 0-1 0 0,0 0 1 0 0,-1 0-1 0 0,1 0 1 0 0,0-1-1 0 0,-1 1 1 0 0,1 0-1 0 0,-1 0 1 0 0,0 2-1 0 0,-2-4-1 0 0,2 1 2 0 0,1-1 0 0 0,-1 0 1 0 0,0 0-1 0 0,1 0 1 0 0,-1 0-1 0 0,1 0 0 0 0,-1 0 1 0 0,1 1-1 0 0,-1-1 1 0 0,1 0-1 0 0,-1 0 0 0 0,1 1 1 0 0,-1-1-1 0 0,1 0 1 0 0,-1 1-1 0 0,1-1 1 0 0,-1 0-1 0 0,1 1 0 0 0,0-1 1 0 0,-1 1-1 0 0,1-1 1 0 0,0 1-1 0 0,-1-1 0 0 0,1 1 1 0 0,0-1-1 0 0,0 1 1 0 0,-1-1-1 0 0,1 1 0 0 0,0-1 1 0 0,0 1-1 0 0,0 0 1 0 0,0-1-1 0 0,0 1 1 0 0,0-1-1 0 0,0 1 0 0 0,0 0 1 0 0,0-1-2 0 0,0 1 0 0 0,0-1 0 0 0,0 0 0 0 0,-1 0 0 0 0,1 1 0 0 0,0-1 1 0 0,0 0-1 0 0,0 0 0 0 0,0 1 0 0 0,0-1 0 0 0,0 0 0 0 0,-1 0 0 0 0,1 1 0 0 0,0-1 0 0 0,0 0 0 0 0,0 0 1 0 0,0 0-1 0 0,-1 1 0 0 0,1-1 0 0 0,0 0 0 0 0,0 0 0 0 0,-1 0 0 0 0,1 0 0 0 0,0 0 0 0 0,0 0 1 0 0,-1 1-1 0 0,1-1 0 0 0,0 0 0 0 0,0 0 0 0 0,-1 0 0 0 0,1 0 0 0 0,0 0 0 0 0,0 0 0 0 0,-1 0 0 0 0,1 0 1 0 0,0 0-1 0 0,-1 0 0 0 0,1 0 0 0 0,-1 0 0 0 0,1 0 0 0 0,0-1-1 0 0,-1 1 1 0 0,1 0 0 0 0,0 0-1 0 0,-1 0 1 0 0,1 0 0 0 0,-1 0-1 0 0,1 0 1 0 0,0 1-1 0 0,-1-1 1 0 0,1 0 0 0 0,0 0-1 0 0,-1 0 1 0 0,1 0 0 0 0,-1 0-1 0 0,1 0 1 0 0,0 1 0 0 0,-1-1-1 0 0,1 0 1 0 0,0 0 0 0 0,0 1-1 0 0,-1-1 1 0 0,1 0-1 0 0,0 0 1 0 0,-1 1 0 0 0,1-1-1 0 0,0 0 1 0 0,0 1 0 0 0,0-1-1 0 0,-1 0 1 0 0,1 1 0 0 0,0-1-1 0 0,0 0 1 0 0,0 1 0 0 0,0-1-1 0 0,0 1 1 0 0,0-1-1 0 0,0 0 1 0 0,0 1 0 0 0,0-1-1 0 0,0 1 1 0 0,0 0-3 0 0,0-1-7 0 0,0 0 10 0 0,0 0 0 0 0,0 1 0 0 0,0-1 0 0 0,0 0 0 0 0,0 0 0 0 0,0 0 0 0 0,0 0 0 0 0,0 0 0 0 0,0 0 0 0 0,0 0-1 0 0,0 0 1 0 0,0 1 0 0 0,0-1 0 0 0,0 0 0 0 0,0 0 0 0 0,0 0 0 0 0,0 0 0 0 0,0 0 0 0 0,0 0 0 0 0,0 1 0 0 0,0-1 0 0 0,0 0-1 0 0,0 0 1 0 0,0 0 0 0 0,0 0 0 0 0,0 0 0 0 0,0 0 0 0 0,0 0 0 0 0,0 1 0 0 0,0-1 0 0 0,0 0 0 0 0,0 0 0 0 0,0 0 0 0 0,0 0-1 0 0,0 0 1 0 0,-1 0 0 0 0,1 0 0 0 0,0 0 0 0 0,0 0 0 0 0,0 1 0 0 0,0-1 0 0 0,0 0 0 0 0,0 0 0 0 0,0 0 0 0 0,0 0-1 0 0,-1 0 1 0 0,1 0 0 0 0,0 0 0 0 0,0 0 0 0 0,0 0 0 0 0,0 0 0 0 0,0 0 0 0 0,0 0 0 0 0,-1 0 0 0 0,1 0 0 0 0,0 0 0 0 0,0 0-1 0 0,0 0 1 0 0,0 0 0 0 0,0 0 0 0 0,-1 0 0 0 0,-9 3 9 0 0,-132 32-293 0 0,96-27-17 0 0,-93 21-1362 0 0,129-25 1256 0 0,-5-2 180 0 0,-357-33-5478 0 0,330 24 5442 0 0,15 3 246 0 0,-44-2 1 0 0,-6 0 68 0 0,57 6 79 0 0,15-1-8 0 0,0 1 0 0 0,-1-1 0 0 0,1 1-1 0 0,0 1 1 0 0,-1-1 0 0 0,1 1 0 0 0,0 0-1 0 0,0 0 1 0 0,-7 3 0 0 0,-20 10 763 0 0,26-12-809 0 0,0 0 1 0 0,1 0-1 0 0,-1 1 1 0 0,1 0-1 0 0,-1 0 0 0 0,-4 4 1 0 0,-22 20 221 0 0,31-26-290 0 0,1-1-1 0 0,-1 1 1 0 0,1-1-1 0 0,0 1 0 0 0,-1-1 1 0 0,1 1-1 0 0,0-1 1 0 0,0 1-1 0 0,-1-1 0 0 0,1 1 1 0 0,0-1-1 0 0,0 1 1 0 0,0-1-1 0 0,-1 1 1 0 0,1 0-1 0 0,0-1 0 0 0,0 1 1 0 0,0 0-1 0 0,0-1 1 0 0,0 1-1 0 0,0-1 0 0 0,0 1 1 0 0,1 0-1 0 0,-1 0 1 0 0,0-1-1 0 0,0 1 1 0 0,0 0-1 0 0,0-1 1 0 0,0 1-1 0 0,0 0 1 0 0,0-1-1 0 0,0 1 1 0 0,0 0-1 0 0,0-1 1 0 0,0 1-1 0 0,0-1 1 0 0,0 1-1 0 0,0 0 1 0 0,-1-1-1 0 0,1 1 1 0 0,0 0-1 0 0,0-1 1 0 0,-1 1-1 0 0,0 0 1 0 0,-3 3 51 0 0,3-4-52 0 0,1 1-1 0 0,-1-1 0 0 0,0 0 1 0 0,1 1-1 0 0,-1-1 0 0 0,1 1 1 0 0,-1-1-1 0 0,1 0 0 0 0,-1 1 1 0 0,1 0-1 0 0,-1-1 0 0 0,1 1 1 0 0,-1-1-1 0 0,1 1 0 0 0,0-1 1 0 0,-1 1-1 0 0,1 0 0 0 0,0-1 0 0 0,-1 1 1 0 0,1 0-1 0 0,0 0 0 0 0,0-1 1 0 0,0 1-1 0 0,0 0 0 0 0,0-1 1 0 0,0 1-1 0 0,0 0 0 0 0,0-1 1 0 0,0 1-1 0 0,0 0 0 0 0,0 0 1 0 0,0-1-1 0 0,1 1 0 0 0,-1 0 1 0 0,0-1-1 0 0,1 2 0 0 0,3 5 44 0 0,-2-5-27 0 0,-1 0 1 0 0,0 0-1 0 0,0 0 0 0 0,0 0 0 0 0,0 0 0 0 0,0 1 0 0 0,0-1 0 0 0,0 0 0 0 0,-1 1 1 0 0,1-1-1 0 0,-1 0 0 0 0,0 1 0 0 0,1 4 0 0 0,-1-6-19 0 0,0 0 1 0 0,0 0-1 0 0,0 1 0 0 0,0-1 1 0 0,0 0-1 0 0,1 0 0 0 0,-1 0 1 0 0,1 1-1 0 0,-1-1 0 0 0,1 0 1 0 0,-1 0-1 0 0,1 0 0 0 0,-1 0 1 0 0,1 0-1 0 0,0 0 0 0 0,0 0 1 0 0,1 2-1 0 0,-1-3-1 0 0,0 1 0 0 0,0 0-1 0 0,0 0 1 0 0,-1 0 0 0 0,1 0 0 0 0,0 0 0 0 0,-1 0 0 0 0,1 0-1 0 0,-1 1 1 0 0,1-1 0 0 0,-1 0 0 0 0,1 0 0 0 0,-1 0-1 0 0,0 1 1 0 0,0-1 0 0 0,1 0 0 0 0,-1 3 0 0 0,0-2 0 0 0,0 0 1 0 0,0 0 0 0 0,1 1 0 0 0,0-1-1 0 0,-1 0 1 0 0,1 0 0 0 0,0 0 0 0 0,0 0-1 0 0,0 1 1 0 0,2 2 0 0 0,-2-3-2 0 0,0 0 0 0 0,1 0 0 0 0,-1 0 0 0 0,0 1 0 0 0,0-1 0 0 0,-1 0 0 0 0,1 1-1 0 0,0-1 1 0 0,-1 1 0 0 0,1 4 0 0 0,-1 46 22 0 0,-16-47-112 0 0,13-5 40 0 0,0-1-1 0 0,0 1 1 0 0,0-1-1 0 0,0 0 1 0 0,0 0-1 0 0,0 0 1 0 0,0 0-1 0 0,0-1 1 0 0,0 1-1 0 0,0-1 1 0 0,0 1-1 0 0,0-1 1 0 0,0 0-1 0 0,-3-2 1 0 0,-35-23-654 0 0,31 19 590 0 0,8 5 91 0 0,-1 0 1 0 0,1 0-1 0 0,0-1 1 0 0,0 1 0 0 0,0-1-1 0 0,0 1 1 0 0,-3-6 0 0 0,-13-15-30 0 0,-20-25 199 0 0,35 45-97 0 0,0-1-1 0 0,0 1 0 0 0,0 0 1 0 0,0-1-1 0 0,-2-5 1 0 0,-13-15 398 0 0,-4-1 123 0 0,18 20-371 0 0,0 0 0 0 0,-1 0 0 0 0,1 0 0 0 0,-1 0 0 0 0,0 1 1 0 0,0 0-1 0 0,0 0 0 0 0,-1 0 0 0 0,-6-3 0 0 0,-7-3 329 0 0,15 9-478 0 0,1-1 1 0 0,0 0-1 0 0,-1 1 0 0 0,1 0 1 0 0,-1-1-1 0 0,1 1 1 0 0,-8 0-1 0 0,-51-7 236 0 0,26 3-154 0 0,-44 1-1 0 0,-165 14 213 0 0,224-8-242 0 0,-1 0 1 0 0,1 1-1 0 0,-26 7 1 0 0,35-7 1142 0 0,-14-1-16290 0 0,14 2 5279 0 0,12-4 9600 0 0,-1 0 1 0 0,1 0-1 0 0,0 0 0 0 0,-1 0 1 0 0,1 0-1 0 0,-1 0 0 0 0,1 0 0 0 0,-1 1 1 0 0,1-1-1 0 0,-1 0 0 0 0,1 0 1 0 0,-1 0-1 0 0,1 1 0 0 0,-1-1 1 0 0,1 0-1 0 0,0 1 0 0 0,-1-1 1 0 0,1 0-1 0 0,0 1 0 0 0,-1-1 1 0 0,1 0-1 0 0,0 1 0 0 0,-1-1 1 0 0,1 1-1 0 0,0 5-1777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4:09.65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570 42 448 0 0,'-4'-1'829'0'0,"-8"-1"129"0"0,0 0 0 0 0,-1 1 0 0 0,1 0 0 0 0,-19 2 1 0 0,0-1 436 0 0,-198 9 4576 0 0,3-1-3562 0 0,226-8-2407 0 0,0-1-1 0 0,1 1 1 0 0,-1 0 0 0 0,0 0 0 0 0,0 0 0 0 0,0 0 0 0 0,0 0 0 0 0,0 0-1 0 0,0 0 1 0 0,0 0 0 0 0,1 0 0 0 0,-1 0 0 0 0,0 0 0 0 0,0 0 0 0 0,0 0-1 0 0,0 0 1 0 0,0 0 0 0 0,0-1 0 0 0,0 1 0 0 0,0 0 0 0 0,0 0 0 0 0,0 0-1 0 0,0 0 1 0 0,0 0 0 0 0,1 0 0 0 0,-1 0 0 0 0,0-1 0 0 0,0 1 0 0 0,0 0-1 0 0,0 0 1 0 0,0 0 0 0 0,0 0 0 0 0,0 0 0 0 0,0 0 0 0 0,0 0 0 0 0,0-1-1 0 0,0 1 1 0 0,0 0 0 0 0,0 0 0 0 0,-1 0 0 0 0,1 0 0 0 0,0 0 0 0 0,0 0-1 0 0,0 0 1 0 0,0-1 0 0 0,0 1 0 0 0,0 0 0 0 0,0 0 0 0 0,0 0 0 0 0,0 0-1 0 0,0 0 1 0 0,0 0 0 0 0,0 0 0 0 0,0 0 0 0 0,-1 0 0 0 0,1 0 0 0 0,0-1-1 0 0,0 1 1 0 0,0 0 0 0 0,0 0 0 0 0,0 0 0 0 0,0 0 0 0 0,0 0 0 0 0,-1 0-1 0 0,11-4 17 0 0,0 1-1 0 0,1 0 0 0 0,-1 0 0 0 0,1 1 0 0 0,-1 0 0 0 0,19 0 0 0 0,-5 0-11 0 0,31-7-3 0 0,39-3-127 0 0,107 8-3197 0 0,-149 6-2087 0 0,93 15 0 0 0,-123-11 3957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4:07.97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2058 1 44 0 0,'0'0'4724'0'0,"-3"0"-3765"0"0,-48 9 3979 0 0,47-7-4452 0 0,-1-1 0 0 0,1 1 0 0 0,-1 0 0 0 0,1 0 1 0 0,0 0-1 0 0,0 1 0 0 0,0-1 0 0 0,1 1 0 0 0,-7 6 0 0 0,-26 35 1070 0 0,13-25-1247 0 0,19-17-289 0 0,1 0-1 0 0,0 0 0 0 0,0 1 1 0 0,0-1-1 0 0,0 1 1 0 0,0-1-1 0 0,-3 5 0 0 0,4-2-11 0 0,-1-1-1 0 0,1 1 0 0 0,-1-1 0 0 0,-1 0 1 0 0,1 0-1 0 0,-1 0 0 0 0,1 0 0 0 0,-1 0 1 0 0,0-1-1 0 0,-5 3 0 0 0,-33 26 20 0 0,28-20-89 0 0,0-1-1 0 0,-1-1 1 0 0,-1 0 0 0 0,1-1 0 0 0,-1-1 0 0 0,-20 8 0 0 0,12-9-8 0 0,0-1-1 0 0,0-1 1 0 0,0-1-1 0 0,-1-1 1 0 0,1-2 0 0 0,-1 0-1 0 0,1-1 1 0 0,-31-5-1 0 0,9-2 114 0 0,-3-1 86 0 0,12-1 100 0 0,30 8-97 0 0,-1-1 0 0 0,0 0 0 0 0,-11-6-1 0 0,-96-31 3036 0 0,11 5-122 0 0,97 32-2891 0 0,-2 0 2 0 0,0 0 0 0 0,0 1 0 0 0,0 0 0 0 0,0 1 0 0 0,-11 0 0 0 0,16 0-129 0 0,0 0-1 0 0,0 0 0 0 0,-1 1 1 0 0,1 0-1 0 0,0 0 1 0 0,0 0-1 0 0,0 0 1 0 0,0 1-1 0 0,0 0 1 0 0,0-1-1 0 0,-7 6 1 0 0,-27 16 8 0 0,31-19-37 0 0,0-1-1 0 0,1 1 0 0 0,0 0 0 0 0,0 0 0 0 0,0 0 0 0 0,-7 8 0 0 0,-1 5 7 0 0,11-13-7 0 0,-1 1 0 0 0,1-1 0 0 0,-1 0 0 0 0,0 0 0 0 0,0-1 0 0 0,0 1 0 0 0,0-1 0 0 0,-1 0 0 0 0,-7 4 0 0 0,-61 20-242 0 0,72-27 243 0 0,0 1 0 0 0,0-1 1 0 0,1 0-1 0 0,-1 0 0 0 0,0 0 0 0 0,0 0 0 0 0,0 0 0 0 0,0 0 0 0 0,0 0 0 0 0,0 0 0 0 0,0 0 0 0 0,0 0 0 0 0,0-1 0 0 0,1 1 0 0 0,-1 0 0 0 0,-2-2 1 0 0,-2 1-5 0 0,-56-4-28 0 0,44 4 32 0 0,0 0 0 0 0,0-1 0 0 0,-24-6 0 0 0,-54-9 40 0 0,18 1 301 0 0,65 13-104 0 0,0-1 1 0 0,0 2-1 0 0,0 0 0 0 0,-1 0 0 0 0,1 1 1 0 0,-1 1-1 0 0,0 0 0 0 0,-21 3 0 0 0,-119 25-651 0 0,152-27 300 0 0,0-2 47 0 0,0 1-1 0 0,0 0 0 0 0,1 0 1 0 0,-1 1-1 0 0,0-1 0 0 0,0 0 1 0 0,1 0-1 0 0,-1 0 0 0 0,0 0 1 0 0,0 1-1 0 0,1-1 0 0 0,-1 0 1 0 0,0 1-1 0 0,1-1 0 0 0,-1 0 1 0 0,0 1-1 0 0,1-1 1 0 0,-1 1-1 0 0,0-1 0 0 0,1 1 1 0 0,-1-1-1 0 0,1 1 0 0 0,-1 0 1 0 0,0 0-1 0 0,-8 0-2015 0 0,3 0-1145 0 0,59 10-14112 0 0,-34-7 15490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4:10.5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913 5 600 0 0,'-1'1'216'0'0,"-1"0"0"0"0,0 0 0 0 0,1 0 0 0 0,-1 0 0 0 0,1-1 0 0 0,-1 1 0 0 0,0 0 0 0 0,0-1 0 0 0,1 1 0 0 0,-1-1 0 0 0,0 0 0 0 0,0 1 0 0 0,0-1 0 0 0,1 0 0 0 0,-3 0 0 0 0,-8 1 372 0 0,-151 19 1658 0 0,100-14-1781 0 0,-208 13 1023 0 0,103-10-535 0 0,-39-4 1663 0 0,249-15-1243 0 0,576-48 500 0 0,-594 57-1906 0 0,2-1-158 0 0,-3 0-673 0 0,42 1 1 0 0,-58 2 513 0 0,-3-1 6 0 0,0 0-1 0 0,1 0 0 0 0,-1 0 1 0 0,0 1-1 0 0,0 0 0 0 0,0 0 0 0 0,0 0 1 0 0,-1 0-1 0 0,1 1 0 0 0,4 1 1 0 0,-8-3 276 0 0,0 0 0 0 0,0 1 0 0 0,0-1 0 0 0,1 0 0 0 0,-1 0 0 0 0,0 1 0 0 0,0-1 0 0 0,0 0 0 0 0,0 0 0 0 0,1 1 0 0 0,-1-1 0 0 0,0 0 0 0 0,0 0 0 0 0,0 1 1 0 0,0-1-1 0 0,0 0 0 0 0,0 1 0 0 0,0-1 0 0 0,0 0 0 0 0,0 1 0 0 0,0-1 0 0 0,0 0 0 0 0,0 0 0 0 0,0 1 0 0 0,0-1 0 0 0,0 0 0 0 0,0 1 0 0 0,0-1 0 0 0,-1 0 0 0 0,1 0 1 0 0,0 1-1 0 0,0-1 0 0 0,0 0 0 0 0,0 1 0 0 0,0-1 0 0 0,-1 0 0 0 0,1 0 0 0 0,0 0 0 0 0,0 1 0 0 0,-1-1 0 0 0,1 0 0 0 0,0 0 0 0 0,0 0 0 0 0,-1 0 0 0 0,1 1 1 0 0,0-1-1 0 0,-17 9-1743 0 0,16-9 1727 0 0,-37 15-2081 0 0,-16-4 400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9:20.12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1726 27 292 0 0,'0'0'1200'0'0,"1"-1"-1139"0"0,-1 1 1 0 0,0 0-1 0 0,0-1 0 0 0,0 1 0 0 0,0-1 1 0 0,0 1-1 0 0,0 0 0 0 0,0-1 0 0 0,0 1 1 0 0,0-1-1 0 0,0 1 0 0 0,0 0 0 0 0,0-1 1 0 0,0 1-1 0 0,0-1 0 0 0,0 1 0 0 0,0 0 1 0 0,0-1-1 0 0,-1 1 0 0 0,1 0 0 0 0,0-1 1 0 0,0 1-1 0 0,0 0 0 0 0,-1-1 0 0 0,1 1 1 0 0,0 0-1 0 0,0-1 0 0 0,-1 1 0 0 0,1 0 1 0 0,-1-1-1 0 0,0 1 91 0 0,0 0-111 0 0,0 0 1 0 0,1 0 0 0 0,-1 0 0 0 0,1 0-1 0 0,-1 0 1 0 0,0 0 0 0 0,1 0-1 0 0,-1-1 1 0 0,1 1 0 0 0,-1 0-1 0 0,1 0 1 0 0,-1 0 0 0 0,1-1 0 0 0,-1 1-1 0 0,0 0 1 0 0,1-1 0 0 0,0 1-1 0 0,-1-1 1 0 0,1 1 0 0 0,-1 0 0 0 0,1-1-1 0 0,-1 1 1 0 0,1-1 0 0 0,0 1-1 0 0,-1-1 1 0 0,1 1 0 0 0,-1-3 1218 0 0,-15-1-628 0 0,12 6-193 0 0,2 0-347 0 0,-11 4 255 0 0,11-5-267 0 0,-1 0 0 0 0,1 0-1 0 0,0 0 1 0 0,0 0 0 0 0,0 0-1 0 0,0 0 1 0 0,0 1 0 0 0,0-1-1 0 0,0 1 1 0 0,-2 2-1 0 0,-4 2 70 0 0,0 0 1 0 0,0 0-1 0 0,-1-1 0 0 0,1 0 0 0 0,-15 6 0 0 0,-5 3 21 0 0,6-2-92 0 0,8-5-49 0 0,1 1-1 0 0,-18 13 1 0 0,24-16-31 0 0,-1-1 0 0 0,0 0 1 0 0,0 0-1 0 0,-13 3 1 0 0,0 1-34 0 0,10-4-23 0 0,1-1 1 0 0,-1-1 0 0 0,0 0-1 0 0,0 0 1 0 0,0-1-1 0 0,0 0 1 0 0,0-1 0 0 0,-20-2-1 0 0,-95-18-21 0 0,87 12 70 0 0,-30-8 16 0 0,-18-1 404 0 0,14 1 932 0 0,71 15-1303 0 0,0 0 0 0 0,0 1 0 0 0,0-1-1 0 0,0 1 1 0 0,0 0 0 0 0,0-1 0 0 0,0 1 0 0 0,-1 0 0 0 0,1 0-1 0 0,0 0 1 0 0,0 1 0 0 0,0-1 0 0 0,0 0 0 0 0,0 1 0 0 0,0 0 0 0 0,-3 1-1 0 0,-22 7-55 0 0,24-9 7 0 0,-1 1-1 0 0,1 0 1 0 0,0-1-1 0 0,0 2 1 0 0,0-1-1 0 0,0 0 0 0 0,0 1 1 0 0,-2 1-1 0 0,-1 1-63 0 0,1 0 1 0 0,-1-1-1 0 0,0 0 0 0 0,0 0 0 0 0,0-1 0 0 0,-8 3 0 0 0,-20 10-506 0 0,25-13 451 0 0,7-2 106 0 0,1 1 0 0 0,-1-1 1 0 0,0 0-1 0 0,1 1 0 0 0,-1-1 0 0 0,0 1 1 0 0,1 0-1 0 0,-1-1 0 0 0,1 1 0 0 0,-1 0 1 0 0,1 0-1 0 0,-1 0 0 0 0,1 0 0 0 0,0 0 1 0 0,-2 2-1 0 0,-13-1-147 0 0,13-2 163 0 0,0 0 0 0 0,0 0 0 0 0,0 0 1 0 0,0-1-1 0 0,1 1 0 0 0,-1-1 1 0 0,0 1-1 0 0,0-1 0 0 0,0 0 0 0 0,1 0 1 0 0,-1 0-1 0 0,0 0 0 0 0,1-1 1 0 0,-5-2-1 0 0,-27-11 234 0 0,31 14-169 0 0,-1 0-1 0 0,1 0 1 0 0,-1 0 0 0 0,1-1-1 0 0,-1 1 1 0 0,1-1-1 0 0,0 0 1 0 0,-1 0 0 0 0,1 0-1 0 0,-4-4 1 0 0,-11 0 254 0 0,-2 1 246 0 0,11 2-410 0 0,-1 0 0 0 0,1 1-1 0 0,-1 0 1 0 0,1 1 0 0 0,-1 0 0 0 0,0 1 0 0 0,-18 1 0 0 0,12-1-35 0 0,-16 2-87 0 0,2 1 0 0 0,-1 1 0 0 0,0 2 0 0 0,-36 11 0 0 0,13-7-26 0 0,35-4 13 0 0,15-6-2 0 0,1-1-8 0 0,-92-24-34 0 0,83 22 979 0 0,0 0-3287 0 0,23 8-5734 0 0,8-5 6447 0 0,16 0 273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4:20.51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1337 80 392 0 0,'0'0'4896'0'0,"-3"0"-4415"0"0,-29 0 1352 0 0,25-4-867 0 0,-1 2-663 0 0,0 1-1 0 0,-1 1 1 0 0,1-1-1 0 0,-1 1 0 0 0,-10 2 1 0 0,-15-1 84 0 0,-252 10 24 0 0,191-10-384 0 0,-93-1-25 0 0,-83-17 28 0 0,227 14-22 0 0,9 0-10 0 0,0 0-1 0 0,-57-15 1 0 0,67 14-2 0 0,-4-3 19 0 0,18 3-7 0 0,10 4-7 0 0,1 0-1 0 0,-1 0 1 0 0,1 0-1 0 0,-1 0 1 0 0,1 0-1 0 0,-1 0 1 0 0,0-1-1 0 0,1 1 1 0 0,-1 0-1 0 0,1 0 1 0 0,-1 0 0 0 0,1-1-1 0 0,-1 1 1 0 0,1 0-1 0 0,0-1 1 0 0,-1 1-1 0 0,1 0 1 0 0,-1-1-1 0 0,1 1 1 0 0,0-1-1 0 0,-1 1 1 0 0,1-1-1 0 0,-1 0 1 0 0,1 1 3 0 0,0-1 1 0 0,0 1-1 0 0,-1 0 1 0 0,1-1-1 0 0,0 1 0 0 0,-1-1 1 0 0,1 1-1 0 0,0 0 1 0 0,-1-1-1 0 0,1 1 0 0 0,0 0 1 0 0,-1 0-1 0 0,1-1 1 0 0,-1 1-1 0 0,1 0 0 0 0,0 0 1 0 0,-1-1-1 0 0,1 1 1 0 0,-1 0-1 0 0,1 0 0 0 0,-1 0 1 0 0,1 0-1 0 0,-1 0 0 0 0,1 0 1 0 0,-1 0-1 0 0,1 0 1 0 0,-1 0-1 0 0,1 0 0 0 0,-1 0 1 0 0,1 0-1 0 0,-1 0 1 0 0,1 0-1 0 0,-1 0 0 0 0,0 1 1 0 0,-3-1 466 0 0,4-1-276 0 0,0 1-189 0 0,0-1 0 0 0,0 1 0 0 0,0 0 0 0 0,0 0 0 0 0,1 0 0 0 0,-1 0 0 0 0,0 0 0 0 0,0 0-1 0 0,0 0 1 0 0,0-1 0 0 0,0 1 0 0 0,0 0 0 0 0,0 0 0 0 0,0 0 0 0 0,0 0 0 0 0,0 0 0 0 0,0 0 0 0 0,0-1 0 0 0,0 1 0 0 0,0 0 0 0 0,-1 0 0 0 0,1 0 0 0 0,0 0 0 0 0,0 0 0 0 0,0 0 0 0 0,0 0 0 0 0,0 0 0 0 0,0-1 0 0 0,0 1 0 0 0,0 0 0 0 0,0 0 0 0 0,0 0 0 0 0,0 0 0 0 0,0 0 0 0 0,-1 0 0 0 0,1 0 0 0 0,0 0 0 0 0,0 0 0 0 0,0 0 0 0 0,0 0 0 0 0,0 0 0 0 0,0-1 0 0 0,0 1-1 0 0,0 0 1 0 0,-1 0 0 0 0,1 0 0 0 0,0 0 0 0 0,0 0 0 0 0,0 0 0 0 0,0 0 0 0 0,0 0 0 0 0,0 0 0 0 0,-1 0 0 0 0,1 0 0 0 0,0 1 0 0 0,-54-1 1009 0 0,54-2-2135 0 0,0 2 1077 0 0,0 0-1 0 0,0 0 1 0 0,0 0-1 0 0,0 0 0 0 0,0-1 1 0 0,0 1-1 0 0,0 0 1 0 0,0 0-1 0 0,0 0 1 0 0,0 0-1 0 0,0 0 1 0 0,0-1-1 0 0,0 1 1 0 0,0 0-1 0 0,0 0 0 0 0,0 0 1 0 0,0 0-1 0 0,0 0 1 0 0,0-1-1 0 0,0 1 1 0 0,0 0-1 0 0,0 0 1 0 0,0 0-1 0 0,0 0 1 0 0,0 0-1 0 0,0 0 1 0 0,0-1-1 0 0,1 1 0 0 0,-1 0 1 0 0,0 0-1 0 0,0 0 1 0 0,0 0-1 0 0,0 0 1 0 0,0 0-1 0 0,0 0 1 0 0,0 0-1 0 0,1 0 1 0 0,-1-1-1 0 0,0 1 1 0 0,0 0-1 0 0,0 0 0 0 0,0 0 1 0 0,0 0-1 0 0,1 0 1 0 0,-1 0-1 0 0,0 0 1 0 0,0 0-1 0 0,3-1-662 0 0,4-1 148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4:23.97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5535 1343 556 0 0,'0'0'2588'0'0,"-3"0"-1668"0"0,-224-8 7996 0 0,152 4-7316 0 0,-539 5 2311 0 0,254 5-3809 0 0,265-6-102 0 0,-452-5 11 0 0,292 0-7 0 0,-104-1 20 0 0,222 3-6 0 0,-133-10-27 0 0,236 9 2 0 0,-196-29 5 0 0,-156-30 195 0 0,371 61-191 0 0,-217-18-22 0 0,213 19 20 0 0,-264-15 5 0 0,174 10 8 0 0,-107-11-19 0 0,136 7 5 0 0,-72-12 1 0 0,25 6-21 0 0,71 6 28 0 0,-101-23 52 0 0,81 1-52 0 0,18 5 5 0 0,-18-5-8 0 0,61 27-6 0 0,0-1 1 0 0,1 0 0 0 0,-15-9-1 0 0,10 1 41 0 0,-4 0-30 0 0,19 12-10 0 0,0-1 0 0 0,0 1 0 0 0,0-1 0 0 0,0 0 0 0 0,-5-5 0 0 0,6 5 0 0 0,-1 0-1 0 0,0 0 1 0 0,1 0 0 0 0,-1 0 0 0 0,-6-2-1 0 0,2 0 6 0 0,0 1 0 0 0,-1-2 0 0 0,2 1-1 0 0,-1-1 1 0 0,-10-10 0 0 0,3 2 17 0 0,13 8 4 0 0,2 5-21 0 0,0 1 1 0 0,0-1-1 0 0,0 1 1 0 0,0 0-1 0 0,0-1 1 0 0,0 1 0 0 0,0-1-1 0 0,0 1 1 0 0,-1 0-1 0 0,1-1 1 0 0,0 1-1 0 0,0-1 1 0 0,0 1-1 0 0,0 0 1 0 0,-1-1-1 0 0,1 1 1 0 0,0 0-1 0 0,0-1 1 0 0,-1 1 0 0 0,1 0-1 0 0,0-1 1 0 0,-1 1-1 0 0,1-1 1 0 0,-4-1 6 0 0,3 1 14 0 0,0 0 1 0 0,0 1-1 0 0,1-1 1 0 0,-1 0-1 0 0,0 1 1 0 0,0-1-1 0 0,1 0 0 0 0,-1 0 1 0 0,0 0-1 0 0,1 0 1 0 0,-1 0-1 0 0,1 0 0 0 0,-1 0 1 0 0,1 0-1 0 0,-1 0 1 0 0,1 0-1 0 0,0 0 1 0 0,-1 0-1 0 0,1 0 0 0 0,0 0 1 0 0,0 0-1 0 0,0 0 1 0 0,0-2-1 0 0,0 3-7 0 0,0-1 0 0 0,0 0 0 0 0,0 1 1 0 0,0-1-1 0 0,0 0 0 0 0,-1 1 0 0 0,1-1 0 0 0,0 0 0 0 0,0 0 0 0 0,0 1 0 0 0,-1-1 1 0 0,1 1-1 0 0,0-1 0 0 0,-1 0 0 0 0,1 1 0 0 0,0-1 0 0 0,-1 1 0 0 0,1-1 0 0 0,-1 1 0 0 0,1-1 1 0 0,-1 1-1 0 0,1-1 0 0 0,-1 1 0 0 0,0-1 0 0 0,1 1 0 0 0,-2-1 0 0 0,2 1 3 0 0,-1 0-1 0 0,0-1 1 0 0,1 1-1 0 0,-1 0 1 0 0,1-1-1 0 0,-1 1 1 0 0,1-1-1 0 0,-1 1 1 0 0,1-1 0 0 0,-1 1-1 0 0,1-1 1 0 0,-1 0-1 0 0,1 1 1 0 0,0-1-1 0 0,-1 1 1 0 0,1-1-1 0 0,0 0 1 0 0,0 1-1 0 0,-1-1 1 0 0,1 0-1 0 0,0 1 1 0 0,0-1-1 0 0,0 0 1 0 0,0 1-1 0 0,0-1 1 0 0,0-1 0 0 0,0-101 2061 0 0,0 102-2073 0 0,0 0-1 0 0,0-1 0 0 0,0 1 1 0 0,1 0-1 0 0,-1-1 0 0 0,0 1 1 0 0,1 0-1 0 0,-1 0 0 0 0,1-1 1 0 0,-1 1-1 0 0,1 0 0 0 0,0 0 1 0 0,-1 0-1 0 0,1 0 0 0 0,2-2 0 0 0,-2 2 9 0 0,0-1 0 0 0,0 1 0 0 0,0 0-1 0 0,0 0 1 0 0,-1-1 0 0 0,1 1 0 0 0,0-1-1 0 0,-1 1 1 0 0,1-1 0 0 0,-1 1-1 0 0,1-1 1 0 0,-1 1 0 0 0,0-1 0 0 0,1 1-1 0 0,-1-4 1 0 0,0 2 13 0 0,0 0 0 0 0,1-1 1 0 0,-1 1-1 0 0,1 0 0 0 0,0 0 0 0 0,0 0 0 0 0,0 0 0 0 0,0 0 0 0 0,1 0 1 0 0,-1 0-1 0 0,1 1 0 0 0,0-1 0 0 0,0 0 0 0 0,0 1 0 0 0,0-1 0 0 0,2-1 0 0 0,8-10 88 0 0,-6 4-42 0 0,-6 9-66 0 0,1-1 1 0 0,0 1-1 0 0,0 0 0 0 0,0 0 0 0 0,0-1 0 0 0,0 1 1 0 0,0 0-1 0 0,0 0 0 0 0,0 0 0 0 0,0 0 0 0 0,1 0 0 0 0,-1 0 1 0 0,2 0-1 0 0,7-7 133 0 0,0-1 0 0 0,-1 0 0 0 0,12-14 0 0 0,-17 18-101 0 0,-3 4-35 0 0,-1 1 0 0 0,0-1-1 0 0,1 1 1 0 0,-1-1 0 0 0,0 1 0 0 0,0-1 0 0 0,1 0 0 0 0,-1 1 0 0 0,0-1-1 0 0,0 1 1 0 0,0-1 0 0 0,0 0 0 0 0,0 1 0 0 0,0-1 0 0 0,0 0-1 0 0,0 1 1 0 0,0-1 0 0 0,0 0 0 0 0,0 0 0 0 0,-1 0 2 0 0,1 1 1 0 0,0-1 0 0 0,0 0-1 0 0,0 1 1 0 0,0-1-1 0 0,0 1 1 0 0,0-1-1 0 0,0 0 1 0 0,0 1-1 0 0,0-1 1 0 0,0 1 0 0 0,0-1-1 0 0,1 0 1 0 0,-1 1-1 0 0,0-1 1 0 0,0 1-1 0 0,0-1 1 0 0,1 1 0 0 0,-1-1-1 0 0,0 1 1 0 0,1-1-1 0 0,-1 1 1 0 0,1-1-1 0 0,0 0 1 0 0,1 0 35 0 0,-1 0-35 0 0,0 1-1 0 0,0 0 1 0 0,-1 0-1 0 0,1-1 1 0 0,0 1-1 0 0,-1-1 1 0 0,1 1-1 0 0,0-1 1 0 0,-1 1-1 0 0,1-1 1 0 0,0 1 0 0 0,-1-1-1 0 0,1 1 1 0 0,-1-1-1 0 0,1 0 1 0 0,-1 1-1 0 0,0-1 1 0 0,1 0-1 0 0,-1 1 1 0 0,0-1-1 0 0,1 0 1 0 0,-1 0-1 0 0,0 1 1 0 0,0-2-1 0 0,1 1 10 0 0,-1-1 0 0 0,1 1 0 0 0,-1-1-1 0 0,1 1 1 0 0,0 0 0 0 0,-1 0 0 0 0,1-1 0 0 0,0 1-1 0 0,0 0 1 0 0,0 0 0 0 0,0 0 0 0 0,0 0 0 0 0,0 0-1 0 0,0 0 1 0 0,1 0 0 0 0,-1 0 0 0 0,0 0-1 0 0,0 0 1 0 0,3 0 0 0 0,30-16 157 0 0,-31 16-171 0 0,33-12 36 0 0,0 1-1 0 0,60-11 1 0 0,3 0-36 0 0,-16 4-5 0 0,147-14 1 0 0,-50 9-10 0 0,-40 5 8 0 0,70-8 6 0 0,-64 4-2 0 0,-6 7-6 0 0,6 5-16 0 0,331-5 2 0 0,-149 11 30 0 0,0 0 6 0 0,69-1-9 0 0,281-19 17 0 0,-666 24-24 0 0,43 0-1 0 0,43-4-11 0 0,207-16 8 0 0,-158 11 6 0 0,581-2-37 0 0,-559 12 29 0 0,-87 6 5 0 0,49-1-6 0 0,-38-7-6 0 0,-38 0 8 0 0,102 10-1 0 0,-58-2-6 0 0,28-1 25 0 0,-6 1-32 0 0,44-1 31 0 0,-12 6-24 0 0,-71-6-1 0 0,186 24 14 0 0,-141-8-24 0 0,-122-20 18 0 0,0 0 0 0 0,-1 0 0 0 0,1 0-1 0 0,0 1 1 0 0,8 4 0 0 0,10 3-7 0 0,-14-7 8 0 0,8 2 5 0 0,-1 1 0 0 0,0 1 0 0 0,19 9 0 0 0,22 12 22 0 0,-34-17-15 0 0,-17-7 96 0 0,-1-1-1 0 0,1 1 1 0 0,0 0 0 0 0,-1 0-1 0 0,7 6 1 0 0,27 12 1384 0 0,-33-16-1231 0 0,1-1 0 0 0,0 0 0 0 0,0-1 1 0 0,1 0-1 0 0,8 3 0 0 0,25 11 520 0 0,-21-7-532 0 0,1-1 0 0 0,30 8 1 0 0,-13-4-64 0 0,-27-9-135 0 0,-6-3-23 0 0,1 1-1 0 0,-1 0 0 0 0,1 1 0 0 0,-1-1 1 0 0,0 1-1 0 0,9 6 0 0 0,25 28 60 0 0,-38-34-83 0 0,-1-1-1 0 0,1 0 1 0 0,0 1-1 0 0,0-1 1 0 0,-1 1 0 0 0,0-1-1 0 0,1 1 1 0 0,-1-1-1 0 0,0 1 1 0 0,0 0-1 0 0,-1-1 1 0 0,0 5-1 0 0,1 0 1 0 0,0 0-2 0 0,1-6-1 0 0,-1 1 0 0 0,0 0 0 0 0,0-1 0 0 0,0 1 0 0 0,0-1 0 0 0,0 1 0 0 0,0-1 0 0 0,0 1 0 0 0,-1 0 0 0 0,1-1 0 0 0,-1 1 0 0 0,1-1 0 0 0,-1 1 0 0 0,0 1 0 0 0,-5 2 0 0 0,5-4 1 0 0,1 0-1 0 0,-1-1 0 0 0,0 1 1 0 0,0 0-1 0 0,1 0 1 0 0,-1 0-1 0 0,0-1 0 0 0,1 1 1 0 0,-1 0-1 0 0,1 0 0 0 0,-1 0 1 0 0,1 0-1 0 0,-1 0 0 0 0,1 0 1 0 0,0 0-1 0 0,-1 0 0 0 0,1 0 1 0 0,0 1-1 0 0,0-1 1 0 0,0 1-1 0 0,0-1 1 0 0,0 0-1 0 0,0 0 1 0 0,-1 0 0 0 0,1 0 0 0 0,0 0-1 0 0,0 0 1 0 0,0 0 0 0 0,-1 0 0 0 0,1 0-1 0 0,-1 0 1 0 0,1 0 0 0 0,-1 0 0 0 0,1-1-1 0 0,-1 1 1 0 0,1 0 0 0 0,-1 0-1 0 0,0 0 1 0 0,1-1 0 0 0,-1 1 0 0 0,-1 0-1 0 0,1 0 1 0 0,0 0-1 0 0,1-1 1 0 0,-1 1-1 0 0,0 0 1 0 0,1-1-1 0 0,-1 1 1 0 0,1 0-1 0 0,-1 0 1 0 0,1-1-1 0 0,-1 1 1 0 0,1 0-1 0 0,-1 0 1 0 0,1 0-1 0 0,0 0 0 0 0,-1 0 1 0 0,1 0-1 0 0,0 0 1 0 0,0-1-1 0 0,0 1 1 0 0,0 2-1 0 0,0-2 1 0 0,0 0 0 0 0,-1 0-1 0 0,1 0 1 0 0,0 0-1 0 0,0 1 1 0 0,-1-1 0 0 0,1 0-1 0 0,0 0 1 0 0,-1 0 0 0 0,1 0-1 0 0,-1 0 1 0 0,1 0 0 0 0,-1 0-1 0 0,0 0 1 0 0,1 0 0 0 0,-1 0-1 0 0,0-1 1 0 0,0 1 0 0 0,-1 1-1 0 0,-3 4 2 0 0,-33 43 15 0 0,31-27 13 0 0,2-14-13 0 0,-1 0-1 0 0,0-1 1 0 0,0 1 0 0 0,-1-2-1 0 0,0 1 1 0 0,-10 7-1 0 0,15-12-14 0 0,0-1 0 0 0,0 1-1 0 0,0-1 1 0 0,0 1 0 0 0,0 0-1 0 0,0 0 1 0 0,0 0 0 0 0,-2 4 0 0 0,-14 13 5 0 0,7-12-6 0 0,-18 15 3 0 0,0-2 0 0 0,-2-1 0 0 0,0-2 1 0 0,-48 19-1 0 0,-67 22-11 0 0,83-31-20 0 0,-126 34 0 0 0,84-35 21 0 0,-38 7 34 0 0,75-23-8 0 0,-92 1 0 0 0,61-6-6 0 0,-38 1-24 0 0,-73 6 6 0 0,113-4 16 0 0,-89 9-29 0 0,68-5 10 0 0,-28 4-1 0 0,28-1 23 0 0,71-9-78 0 0,-58 0-1 0 0,25-1-5 0 0,-66 11-17 0 0,135-15 69 0 0,-1 0 0 0 0,-19 4 0 0 0,5 0 3 0 0,-27 7 5 0 0,41-8 7 0 0,-1-1 1 0 0,1-1-1 0 0,0 0 1 0 0,-19 1 0 0 0,19-3 3 0 0,0 2 0 0 0,-21 4 0 0 0,21-4 2 0 0,0 1 0 0 0,-22 0 0 0 0,-134 2 45 0 0,129-5-43 0 0,-132-4 27 0 0,95-2-42 0 0,-42-5-635 0 0,-29-12-3664 0 0,-187-20-13968 0 0,204 38 11917 0 0,92 1 4897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4:27.2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 28 264 0 0,'0'-1'114'0'0,"0"1"1"0"0,0 0-1 0 0,0-1 0 0 0,0 1 1 0 0,0-1-1 0 0,0 1 0 0 0,0 0 1 0 0,0-1-1 0 0,0 1 0 0 0,0-1 0 0 0,0 1 1 0 0,0 0-1 0 0,0-1 0 0 0,0 1 1 0 0,0-1-1 0 0,0 1 0 0 0,0 0 1 0 0,0-1-1 0 0,0 1 0 0 0,-1 0 1 0 0,1-1-1 0 0,0 1 0 0 0,0-1 1 0 0,-1 1-1 0 0,1 0 0 0 0,0 0 0 0 0,0-1 1 0 0,-1 1-1 0 0,1 0 0 0 0,-1-1 1 0 0,-7-2 4088 0 0,22-9 7168 0 0,-13 12-11137 0 0,5 0 321 0 0,1 1 0 0 0,-1 0 1 0 0,0 1-1 0 0,1-1 0 0 0,-1 1 1 0 0,0 0-1 0 0,10 6 0 0 0,13 3 2032 0 0,-23-2-1429 0 0,-3-9-999 0 0,-3 0-133 0 0,1 0 0 0 0,-1-1 0 0 0,1 1-1 0 0,-1 0 1 0 0,1 0 0 0 0,-1 0 0 0 0,1 0 0 0 0,-1 0 0 0 0,1 1-1 0 0,-1-1 1 0 0,1 0 0 0 0,-1 0 0 0 0,1 0 0 0 0,-1 0 0 0 0,0 0-1 0 0,1 1 1 0 0,-1-1 0 0 0,1 0 0 0 0,-1 0 0 0 0,1 1 0 0 0,-1-1 0 0 0,0 0-1 0 0,1 1 1 0 0,-1-1 0 0 0,0 0 0 0 0,1 1 0 0 0,-1-1 0 0 0,0 1-1 0 0,1 0 1 0 0,-1-1-1 0 0,1 1-1 0 0,-1 0 1 0 0,0-1-1 0 0,0 1 0 0 0,1-1 1 0 0,-1 1-1 0 0,1-1 1 0 0,-1 1-1 0 0,0-1 1 0 0,1 1-1 0 0,-1-1 1 0 0,1 0-1 0 0,-1 1 0 0 0,1-1 1 0 0,0 1-1 0 0,-1-1 1 0 0,1 0-1 0 0,-1 0 1 0 0,1 1-1 0 0,-1-1 1 0 0,1 0-1 0 0,0 0 0 0 0,-1 0 1 0 0,1 0-1 0 0,0 0 1 0 0,-1 0-1 0 0,2 0 1 0 0,-1 1 60 0 0,-1-1-76 0 0,0 0 0 0 0,0 0-1 0 0,0 0 1 0 0,0 0 0 0 0,1 0-1 0 0,-1 0 1 0 0,0 0 0 0 0,0 0-1 0 0,0 0 1 0 0,0 0 0 0 0,0 0-1 0 0,0 0 1 0 0,0 0 0 0 0,1 0-1 0 0,-1 0 1 0 0,0 0 0 0 0,0 0-1 0 0,0 0 1 0 0,0 0-1 0 0,0 0 1 0 0,0 0 0 0 0,0 0-1 0 0,0 0 1 0 0,1 0 0 0 0,-1 0-1 0 0,0 0 1 0 0,0 0 0 0 0,0 1-1 0 0,0-1 1 0 0,0 0 0 0 0,0 0-1 0 0,0 0 1 0 0,0 0 0 0 0,0 0-1 0 0,0 0 1 0 0,0 0 0 0 0,0 0-1 0 0,0 1 1 0 0,0-1 0 0 0,0 0-1 0 0,0 0 1 0 0,0 0 0 0 0,0 0-1 0 0,0 0 1 0 0,0 0 0 0 0,0 0-1 0 0,0 1 1 0 0,0-1 0 0 0,0 0-1 0 0,0 0 1 0 0,0 0-1 0 0,0 0 1 0 0,0 0 0 0 0,0 0-3 0 0,0 0-1 0 0,0 1 1 0 0,0-1 0 0 0,0 0-1 0 0,0 0 1 0 0,0 0 0 0 0,0 0-1 0 0,0 0 1 0 0,0 0 0 0 0,0 0 0 0 0,0 1-1 0 0,0-1 1 0 0,0 0 0 0 0,0 0-1 0 0,0 0 1 0 0,0 0 0 0 0,0 0-1 0 0,0 0 1 0 0,0 0 0 0 0,0 1 0 0 0,0-1-1 0 0,0 0 1 0 0,0 0 0 0 0,0 0-1 0 0,0 0 1 0 0,0 0 0 0 0,0 0-1 0 0,1 0 1 0 0,-1 0 0 0 0,0 0 0 0 0,0 1-1 0 0,0-1 1 0 0,0 0 0 0 0,0 0-1 0 0,0 0 1 0 0,0 0 0 0 0,0 0 0 0 0,0 0-1 0 0,1 0 1 0 0,-1 0 0 0 0,0 0-1 0 0,0 0 1 0 0,0 0 0 0 0,0 0-1 0 0,0 0 1 0 0,0 0 0 0 0,0 0 0 0 0,1 0-1 0 0,-1 0 1 0 0,0 0 0 0 0,0 0-1 0 0,0 0 1 0 0,0 0 0 0 0,3 1 45 0 0,-2-1-38 0 0,-1 0 0 0 0,1 0 0 0 0,-1 0 0 0 0,1 0 0 0 0,0 0 0 0 0,-1 0 0 0 0,1 0 0 0 0,-1 1 0 0 0,1-1 0 0 0,-1 0 0 0 0,1 0 0 0 0,-1 1 0 0 0,1-1 0 0 0,-1 0 0 0 0,1 1 0 0 0,-1-1 0 0 0,1 1 0 0 0,-1-1 0 0 0,0 0 0 0 0,1 1 0 0 0,-1-1 0 0 0,0 1 0 0 0,1-1 0 0 0,-1 1 0 0 0,0-1 0 0 0,0 1 0 0 0,1 0 0 0 0,-1-1 0 0 0,0 1 0 0 0,0-1 0 0 0,0 1 0 0 0,0-1 0 0 0,0 1 0 0 0,0 0 0 0 0,0-1 0 0 0,0 1-1 0 0,0 0 1 0 0,1 0 23 0 0,-1-1-1 0 0,1 1 0 0 0,-1-1 0 0 0,1 0 0 0 0,-1 1 0 0 0,1-1 0 0 0,0 1 0 0 0,-1-1 1 0 0,1 0-1 0 0,0 1 0 0 0,-1-1 0 0 0,1 0 0 0 0,0 0 0 0 0,-1 0 0 0 0,1 1 0 0 0,0-1 1 0 0,-1 0-1 0 0,1 0 0 0 0,0 0 0 0 0,0 0 0 0 0,-1 0 0 0 0,1 0 0 0 0,0 0 0 0 0,-1-1 1 0 0,1 1-1 0 0,0 0 0 0 0,0-1 0 0 0,-1 1-145 0 0,1-1 0 0 0,-1 0 0 0 0,0 1 0 0 0,0-1 0 0 0,0 0 0 0 0,0 0 0 0 0,-1 1 0 0 0,1-1 0 0 0,0 0 0 0 0,0 1 0 0 0,0-1 0 0 0,0 0 0 0 0,-1 1 0 0 0,1-1 0 0 0,0 0 0 0 0,-1 1 0 0 0,1-1 0 0 0,0 0 0 0 0,-1 1 0 0 0,1-1 0 0 0,-1 1 0 0 0,1-1 0 0 0,-1 1 0 0 0,1-1 0 0 0,-1 1 0 0 0,0-1 0 0 0,1 1 1 0 0,-1 0-1 0 0,1-1 0 0 0,-1 1 0 0 0,0 0 0 0 0,0-1 0 0 0,-4-1-197 0 0,2-10-3742 0 0,2 6 302 0 0,-36 19-13514 0 0,18-8 15203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4:30.97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3870 1 112 0 0,'-169'17'3346'0'0,"-181"14"3490"0"0,186-21-4719 0 0,-733 42 3277 0 0,-4-28-2600 0 0,236-13-1990 0 0,561-6-771 0 0,-62 0 250 0 0,-270-5 1535 0 0,419-3-4869 0 0,17 3 2964 0 0,-1 0 1 0 0,1 0-1 0 0,0 0 0 0 0,0 0 1 0 0,0-1-1 0 0,0 1 0 0 0,0 0 1 0 0,0 0-1 0 0,0 0 0 0 0,0-1 0 0 0,0 1 1 0 0,0 0-1 0 0,0 0 0 0 0,0 0 1 0 0,0-1-1 0 0,0 1 0 0 0,0 0 1 0 0,0 0-1 0 0,0 0 0 0 0,0-1 1 0 0,0 1-1 0 0,1 0 0 0 0,-1 0 0 0 0,0 0 1 0 0,0 0-1 0 0,0-1 0 0 0,0 1 1 0 0,0 0-1 0 0,0 0 0 0 0,1 0 1 0 0,-1 0-1 0 0,0 0 0 0 0,0 0 1 0 0,0-1-1 0 0,0 1 0 0 0,0 0 1 0 0,1 0-1 0 0,-1 0 0 0 0,0 0 0 0 0,0 0 1 0 0,1 0-1 0 0,2-2-691 0 0,0 0-1 0 0,0 1 1 0 0,1 0-1 0 0,-1-1 1 0 0,0 1-1 0 0,1 0 0 0 0,6 0 1 0 0,35-2-3605 0 0,58 6 0 0 0,-101-3 4305 0 0,55 4-1655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3:19.27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96 134 360 0 0,'0'-2'9072'0'0,"0"9"-6237"0"0,-4 11-1206 0 0,2-15-1442 0 0,0 0 1 0 0,1 0-1 0 0,-1 0 0 0 0,0 0 1 0 0,1 1-1 0 0,0-1 0 0 0,0 0 1 0 0,0 1-1 0 0,0-1 0 0 0,0 1 1 0 0,1-1-1 0 0,-1 1 0 0 0,1 0 1 0 0,0-1-1 0 0,1 6 1 0 0,-2 12 503 0 0,0-12-357 0 0,1 1 0 0 0,0-1 0 0 0,1 1-1 0 0,3 17 1 0 0,1-10-7 0 0,-2-11-190 0 0,-1 1-1 0 0,-1-1 1 0 0,1 1-1 0 0,-1-1 0 0 0,0 1 1 0 0,0 6-1 0 0,-1 282 1220 0 0,-2-290-1374 0 0,1 0 1 0 0,-1 1-1 0 0,1-1 0 0 0,-2 0 1 0 0,1 0-1 0 0,-5 8 0 0 0,2-4-354 0 0,4-9 373 0 0,0-1-1 0 0,0 1 1 0 0,0-1 0 0 0,0 1-1 0 0,0-1 1 0 0,1 0 0 0 0,-1 0 0 0 0,0 1-1 0 0,0-1 1 0 0,0 0 0 0 0,1 0-1 0 0,-1 0 1 0 0,0 0 0 0 0,0-2-1 0 0,-1-21 19 0 0,1 21-10 0 0,1-1-1 0 0,0 1 1 0 0,-1 0-1 0 0,0 0 0 0 0,1 0 1 0 0,-1 0-1 0 0,0 0 1 0 0,-1 0-1 0 0,-1-4 0 0 0,1 4 11 0 0,1 0 0 0 0,0 0 0 0 0,0 0 0 0 0,0 0 0 0 0,0 0 0 0 0,0 0-1 0 0,0 0 1 0 0,1 0 0 0 0,-1-5 0 0 0,1 2 43 0 0,0 0 1 0 0,-1 0-1 0 0,0 0 0 0 0,0 0 0 0 0,-1 0 1 0 0,-2-6-1 0 0,2 6 29 0 0,0 0-1 0 0,0 0 1 0 0,1 0-1 0 0,0 0 1 0 0,0 0 0 0 0,0-8-1 0 0,1 5 73 0 0,-1 0 0 0 0,0-1 0 0 0,-1 1 0 0 0,-3-11 1 0 0,2 11 12 0 0,1-1 0 0 0,0 0 0 0 0,1 0 1 0 0,-1-12-1 0 0,2-131 1787 0 0,1 146-1885 0 0,-1 0-1 0 0,1 0 1 0 0,0 1 0 0 0,1-1 0 0 0,-1 0 0 0 0,4-7 0 0 0,0 0 41 0 0,-3 5-55 0 0,1 1 1 0 0,0-1-1 0 0,1 1 0 0 0,0 0 1 0 0,0 0-1 0 0,0 0 0 0 0,1 1 1 0 0,8-10-1 0 0,-6 8-27 0 0,1 0-1 0 0,0 0 1 0 0,0 1-1 0 0,1 0 1 0 0,0 1-1 0 0,18-12 1 0 0,-14 10-35 0 0,-12 7-6 0 0,1 1 0 0 0,-1 0 0 0 0,1 0-1 0 0,0 0 1 0 0,-1 0 0 0 0,1 0 0 0 0,0 0 0 0 0,0 0 0 0 0,-1 1-1 0 0,1-1 1 0 0,0 0 0 0 0,0 1 0 0 0,0 0 0 0 0,2-1 0 0 0,14 1-40 0 0,1 2 0 0 0,33 6 0 0 0,-31-3 27 0 0,0 0-1 0 0,-1 2 0 0 0,0 0 0 0 0,31 16 1 0 0,69 49-35 0 0,-102-61 35 0 0,-1 0-43 0 0,31 25 0 0 0,-43-31 27 0 0,0 0 1 0 0,0 0-1 0 0,-1 0 1 0 0,0 0 0 0 0,1 1-1 0 0,-2-1 1 0 0,1 1 0 0 0,-1 0-1 0 0,5 11 1 0 0,-2 14-162 0 0,-2-21 124 0 0,-3-8 55 0 0,-1-1 1 0 0,1 0 0 0 0,-1 0-1 0 0,1 0 1 0 0,-1 1 0 0 0,1-1-1 0 0,-1 0 1 0 0,0 1 0 0 0,0-1-1 0 0,0 0 1 0 0,0 1 0 0 0,0-1-1 0 0,0 1 1 0 0,0-1 0 0 0,0 0-1 0 0,0 1 1 0 0,-1-1 0 0 0,1 0 0 0 0,-1 0-1 0 0,1 1 1 0 0,-1-1 0 0 0,1 0-1 0 0,-1 0 1 0 0,0 1 0 0 0,1-1-1 0 0,-1 0 1 0 0,0 0 0 0 0,0 0-1 0 0,0 0 1 0 0,-1 1 0 0 0,-3 4-72 0 0,-5 8-210 0 0,-1-2 1 0 0,-15 15-1 0 0,21-22 169 0 0,-1-1 0 0 0,0 0 0 0 0,0 0 0 0 0,0 0 0 0 0,0-1 1 0 0,-1 0-1 0 0,1 0 0 0 0,-12 3 0 0 0,0-2-6 0 0,-1 1 1 0 0,0-2-1 0 0,0-1 0 0 0,0 0 1 0 0,0-1-1 0 0,-1-1 1 0 0,1-1-1 0 0,-19-4 0 0 0,22 2 151 0 0,4 2 81 0 0,0-2 1 0 0,-1 1-1 0 0,1-2 0 0 0,1 0 0 0 0,-1 0 0 0 0,-12-7 1 0 0,15 5 332 0 0,0 0 0 0 0,0-1 0 0 0,-8-7 0 0 0,7 5 188 0 0,9 8-457 0 0,1-1 0 0 0,-1 1 0 0 0,1-1 0 0 0,-1 1 0 0 0,1-1 0 0 0,-1 1 0 0 0,1-1 0 0 0,0 1 0 0 0,0-1 0 0 0,-1 1 0 0 0,1-1 0 0 0,0 1 0 0 0,1-1 0 0 0,-1 1 0 0 0,0-1 0 0 0,1-1 0 0 0,-1-2 972 0 0,0 4-912 0 0,13 2-197 0 0,0 0 1 0 0,0 1-1 0 0,0 0 0 0 0,23 8 0 0 0,48 22-49 0 0,-63-23-20 0 0,108 49 138 0 0,-105-45-379 0 0,0 1 1 0 0,-1 1-1 0 0,26 22 1 0 0,-33-26-704 0 0,0 0 0 0 0,30 15 1 0 0,-16-10-1027 0 0,15 19-3995 0 0,44 9-3753 0 0,-78-39 8615 0 0,0-1 1 0 0,0 0-1 0 0,0-1 0 0 0,21 4 0 0 0,-10-3 91 0 0,17 2-352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3:19.9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95 147 48 0 0,'1'-1'106'0'0,"0"1"1"0"0,0-1-1 0 0,1 1 0 0 0,-1-1 1 0 0,0 0-1 0 0,0 0 0 0 0,0 0 0 0 0,0 0 1 0 0,0 0-1 0 0,0 0 0 0 0,0 0 1 0 0,0 0-1 0 0,1-2 0 0 0,1-15 4041 0 0,-3 17-4079 0 0,0 1 0 0 0,0 0 1 0 0,0-1-1 0 0,0 1 1 0 0,0-1-1 0 0,0 1 1 0 0,1 0-1 0 0,-1-1 1 0 0,0 1-1 0 0,0 0 1 0 0,0-1-1 0 0,1 1 1 0 0,-1 0-1 0 0,0-1 1 0 0,0 1-1 0 0,1 0 1 0 0,-1 0-1 0 0,0-1 1 0 0,1 1-1 0 0,-1 0 1 0 0,0 0-1 0 0,1-1 1 0 0,-1 1-1 0 0,0 0 1 0 0,1 0-1 0 0,-1 0 1 0 0,1 0-1 0 0,-1 0 1 0 0,0 0-1 0 0,1 0 1 0 0,-1 0-1 0 0,1 0 0 0 0,0 0 1 0 0,-1 0-7 0 0,0 0 1 0 0,1 0-1 0 0,-1 0 0 0 0,1 0 1 0 0,-1 0-1 0 0,0-1 0 0 0,1 1 1 0 0,-1 0-1 0 0,0 0 0 0 0,1 0 1 0 0,-1 0-1 0 0,0 0 0 0 0,1 0 0 0 0,-1-1 1 0 0,0 1-1 0 0,1 0 0 0 0,-1 0 1 0 0,0 0-1 0 0,0-1 0 0 0,1 1 1 0 0,-1 0-1 0 0,0-1 0 0 0,0 1 1 0 0,0 0-1 0 0,1 0 0 0 0,-1-1 1 0 0,0 1-1 0 0,0 0 0 0 0,0-1 1 0 0,0 1-1 0 0,1 0 0 0 0,-1-2 1176 0 0,0 18 1202 0 0,0-15-2372 0 0,0 1-1 0 0,0-1 0 0 0,0 1 0 0 0,1-1 1 0 0,-1 1-1 0 0,1-1 0 0 0,-1 1 1 0 0,1-1-1 0 0,-1 0 0 0 0,1 1 0 0 0,0-1 1 0 0,0 0-1 0 0,0 1 0 0 0,1 0 1 0 0,-1 0-23 0 0,0-1 1 0 0,0 0 0 0 0,0 1 0 0 0,0-1 0 0 0,0 1 0 0 0,-1 0 0 0 0,1-1 0 0 0,0 1 0 0 0,-1 0 0 0 0,1-1 0 0 0,-1 1 0 0 0,0 0 0 0 0,1-1-1 0 0,-1 4 1 0 0,1 15 361 0 0,-1-13-294 0 0,1 0 1 0 0,-1 0-1 0 0,0 0 0 0 0,-1 0 1 0 0,0 0-1 0 0,-2 11 1 0 0,-2-5-17 0 0,3-9-70 0 0,0 1-1 0 0,0 0 1 0 0,1-1 0 0 0,0 1 0 0 0,0 0-1 0 0,0 0 1 0 0,0 7 0 0 0,1-8-17 0 0,-1-1-1 0 0,1 1 1 0 0,-1 0 0 0 0,0 0-1 0 0,0-1 1 0 0,0 1 0 0 0,0 0 0 0 0,-3 5-1 0 0,2-6-5 0 0,1 0 0 0 0,0 1-1 0 0,0-1 1 0 0,0 1-1 0 0,0-1 1 0 0,0 1 0 0 0,0-1-1 0 0,1 7 1 0 0,-1-5-5 0 0,0 0 1 0 0,0-1-1 0 0,-1 1 1 0 0,1 0-1 0 0,-1 0 1 0 0,0-1-1 0 0,0 1 1 0 0,-1-1-1 0 0,0 0 1 0 0,1 1-1 0 0,-1-1 1 0 0,0-1-1 0 0,-6 7 1 0 0,6 0 19 0 0,3-9-17 0 0,0-1-1 0 0,0 0 0 0 0,0 0 1 0 0,0 1-1 0 0,0-1 0 0 0,0 0 1 0 0,0 1-1 0 0,0-1 1 0 0,0 0-1 0 0,0 0 0 0 0,0 1 1 0 0,0-1-1 0 0,0 0 1 0 0,0 1-1 0 0,0-1 0 0 0,0 0 1 0 0,0 0-1 0 0,0 1 0 0 0,0-1 1 0 0,-1 0-1 0 0,1 0 1 0 0,0 0-1 0 0,0 1 0 0 0,0-1 1 0 0,0 0-1 0 0,-1 0 1 0 0,1 0-1 0 0,0 1 0 0 0,0-1 1 0 0,-1 0-1 0 0,1 0 0 0 0,0 0 1 0 0,-1 1-1 0 0,0-1 43 0 0,-1 1 0 0 0,0-1 0 0 0,1 0 0 0 0,-1 1-1 0 0,0-1 1 0 0,0 0 0 0 0,1 0 0 0 0,-1 0 0 0 0,0 0 0 0 0,0 0 0 0 0,1 0-1 0 0,-1-1 1 0 0,0 1 0 0 0,0-1 0 0 0,1 1 0 0 0,-1-1 0 0 0,0 1-1 0 0,1-1 1 0 0,-1 0 0 0 0,1 0 0 0 0,-1 0 0 0 0,1 0 0 0 0,-1 0 0 0 0,1 0-1 0 0,0 0 1 0 0,0-1 0 0 0,-1 1 0 0 0,1 0 0 0 0,0-1 0 0 0,0 1 0 0 0,0-1-1 0 0,0 1 1 0 0,1-1 0 0 0,-1 1 0 0 0,0-1 0 0 0,1 0 0 0 0,-1 1-1 0 0,1-1 1 0 0,-1 0 0 0 0,1 1 0 0 0,0-1 0 0 0,0 0 0 0 0,0 0 0 0 0,0 1-1 0 0,0-1 1 0 0,0-2 0 0 0,0 1 68 0 0,0 0 1 0 0,-1 1-1 0 0,1-1 0 0 0,-1 0 0 0 0,0 1 1 0 0,0-1-1 0 0,0 1 0 0 0,0-1 0 0 0,-2-3 1 0 0,2 5-34 0 0,0-1 0 0 0,0 0 0 0 0,0 1 0 0 0,0-1 1 0 0,0 0-1 0 0,1 0 0 0 0,-1 0 0 0 0,1 0 0 0 0,-1 0 0 0 0,1 0 1 0 0,0 0-1 0 0,0 0 0 0 0,-1 0 0 0 0,2 0 0 0 0,-1 0 0 0 0,0 0 1 0 0,0 0-1 0 0,1-3 0 0 0,5-8 386 0 0,-4 8-265 0 0,-1 1 0 0 0,1-1 0 0 0,-1 0-1 0 0,1 0 1 0 0,-2 1 0 0 0,1-1 0 0 0,0-8 0 0 0,-1 6 72 0 0,-1-1 0 0 0,1 1 1 0 0,1 0-1 0 0,0-1 1 0 0,0 1-1 0 0,0 0 1 0 0,0 0-1 0 0,1 0 1 0 0,1 0-1 0 0,-1 0 1 0 0,6-11-1 0 0,-3 9 106 0 0,-1 0-1 0 0,0-1 1 0 0,2-11 0 0 0,-4 15-231 0 0,-1 0 1 0 0,1 0 0 0 0,0 1 0 0 0,0-1-1 0 0,0 1 1 0 0,1-1 0 0 0,0 1 0 0 0,0 0-1 0 0,0 0 1 0 0,1 0 0 0 0,-1 1-1 0 0,6-5 1 0 0,7-7 133 0 0,-15 14-265 0 0,0 1-1 0 0,0-1 0 0 0,0 1 0 0 0,0 0 1 0 0,0 0-1 0 0,0-1 0 0 0,1 1 1 0 0,-1 0-1 0 0,0 0 0 0 0,1 0 1 0 0,-1 1-1 0 0,1-1 0 0 0,0 0 1 0 0,2 0-1 0 0,5-1-14 0 0,1 0 1 0 0,0 1-1 0 0,0 0 1 0 0,0 1-1 0 0,-1 0 1 0 0,1 1-1 0 0,0 0 1 0 0,0 0-1 0 0,0 1 1 0 0,-1 1-1 0 0,1-1 1 0 0,-1 2-1 0 0,0-1 1 0 0,0 1-1 0 0,0 0 0 0 0,0 1 1 0 0,8 6-1 0 0,12 9-14 0 0,0 2 0 0 0,-1 0 0 0 0,31 34 1 0 0,-34-28-64 0 0,39 52 0 0 0,-39-45-163 0 0,36 38 0 0 0,-7-16-268 0 0,-49-52 428 0 0,-1 0-1 0 0,1 0 1 0 0,0-1-1 0 0,0 0 1 0 0,1 0-1 0 0,10 6 0 0 0,15 11-300 0 0,-25-15 296 0 0,1-1 0 0 0,1 0 0 0 0,-1-1-1 0 0,1 0 1 0 0,-1 0 0 0 0,1 0 0 0 0,1-1 0 0 0,14 4 0 0 0,-18-6 124 0 0,-1 0 0 0 0,1 0 1 0 0,0-1-1 0 0,0 1 0 0 0,0-1 1 0 0,-1 0-1 0 0,1-1 0 0 0,0 1 0 0 0,0-1 1 0 0,-1 0-1 0 0,1 0 0 0 0,0 0 1 0 0,-1-1-1 0 0,1 0 0 0 0,-1 0 0 0 0,0 0 1 0 0,5-3-1 0 0,2-3 181 0 0,0-1 0 0 0,-1 0-1 0 0,0-1 1 0 0,-1 0 0 0 0,0-1 0 0 0,9-14 0 0 0,0-2 148 0 0,20-46 0 0 0,-33 60-315 0 0,-1 0 0 0 0,0 0 0 0 0,3-15 0 0 0,-4 13-13 0 0,1-1 0 0 0,7-15 0 0 0,-2 9-12 0 0,-1 5 9 0 0,10-34 0 0 0,-13 29-62 0 0,1-1 1 0 0,1 1-1 0 0,13-29 1 0 0,-18 40-96 0 0,-2 9-135 0 0,-1 0 0 0 0,2 1 1 0 0,-1-1-1 0 0,0 0 0 0 0,0 0 0 0 0,1 1 0 0 0,-1-1 0 0 0,0 0 1 0 0,1 1-1 0 0,0-1 0 0 0,1-2 0 0 0,7 3-246 0 0,-5 1-1625 0 0,-21 21-15666 0 0,17-20 17485 0 0,0 0-1 0 0,0 0 1 0 0,0 0-1 0 0,0-1 0 0 0,0 1 1 0 0,0 2-1 0 0,0-2 155 0 0,0 0 1 0 0,0-1-1 0 0,0 1 0 0 0,0 0 1 0 0,0 0-1 0 0,-1 0 0 0 0,1-1 0 0 0,0 1 1 0 0,0 0-1 0 0,-1 0 0 0 0,1-1 0 0 0,-1 1 1 0 0,1 0-1 0 0,-1-1 0 0 0,1 1 1 0 0,-1 0-1 0 0,1-1 0 0 0,-1 1 0 0 0,1-1 1 0 0,-1 1-1 0 0,0-1 0 0 0,0 1 0 0 0,-6 5-683 0 0,4 9-599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3:20.49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96 79 564 0 0,'1'8'4315'0'0,"0"0"-3500"0"0,-1 1-1 0 0,0-1 1 0 0,0 1 0 0 0,-1-1 0 0 0,0 1 0 0 0,-2 8 0 0 0,-2-5-341 0 0,3-9-324 0 0,1 1 1 0 0,-1-1 0 0 0,1 1 0 0 0,0 0-1 0 0,0 0 1 0 0,0 0 0 0 0,0 0 0 0 0,1 0 0 0 0,-1 4-1 0 0,0 4 119 0 0,0 1 0 0 0,-1-1 0 0 0,-1 0 0 0 0,-6 17-1 0 0,3-7-51 0 0,-26 75 273 0 0,26-80-454 0 0,3-8-20 0 0,0 1 0 0 0,0 0-1 0 0,1 0 1 0 0,0 0 0 0 0,0 0 0 0 0,1 16-1 0 0,23-59 1111 0 0,-1 3-242 0 0,-17 25-635 0 0,0 0 0 0 0,0 0 0 0 0,0-1 0 0 0,-1 1-1 0 0,0-1 1 0 0,5-12 0 0 0,-2-5 575 0 0,-5 14-321 0 0,2 1 0 0 0,-1-1 0 0 0,8-16 0 0 0,7-6 806 0 0,-8 15-524 0 0,-1 1 0 0 0,-1-1 0 0 0,6-18 0 0 0,-11 28-561 0 0,-1 0 1 0 0,1 1-1 0 0,0-1 0 0 0,0 0 0 0 0,0 1 0 0 0,1 0 0 0 0,0 0 0 0 0,0-1 0 0 0,0 2 0 0 0,1-1 0 0 0,0 0 0 0 0,7-6 0 0 0,0-3 192 0 0,-10 13-377 0 0,0-1 0 0 0,0 0 0 0 0,0 0 1 0 0,1 1-1 0 0,-1-1 0 0 0,1 1 0 0 0,-1-1 0 0 0,1 1 1 0 0,0 0-1 0 0,-1-1 0 0 0,1 1 0 0 0,0 0 1 0 0,0 0-1 0 0,0 0 0 0 0,0 1 0 0 0,3-2 0 0 0,3 2-28 0 0,-1 0-1 0 0,0 0 1 0 0,1 1-1 0 0,-1 0 1 0 0,1 0-1 0 0,-1 1 0 0 0,0 0 1 0 0,8 3-1 0 0,9 3-65 0 0,24 14 0 0 0,-26-9-177 0 0,-1 1-1 0 0,-1 1 1 0 0,-1 0-1 0 0,0 2 0 0 0,23 26 1 0 0,9 6-763 0 0,-14-14 265 0 0,-14-12-274 0 0,48 36 1 0 0,5-7-104 0 0,-74-51 1108 0 0,-1 0 1 0 0,0-1-1 0 0,1 0 0 0 0,-1 1 1 0 0,1-1-1 0 0,-1 0 1 0 0,1 0-1 0 0,0 0 0 0 0,-1 0 1 0 0,1 0-1 0 0,-1 0 1 0 0,1 0-1 0 0,-1-1 0 0 0,1 1 1 0 0,-1-1-1 0 0,0 1 1 0 0,1-1-1 0 0,-1 1 0 0 0,1-1 1 0 0,-1 0-1 0 0,2-1 1 0 0,0 0 26 0 0,0 1 1 0 0,-1-1-1 0 0,1 0 1 0 0,-1 0-1 0 0,1-1 1 0 0,-1 1-1 0 0,3-5 1 0 0,18-32 582 0 0,-21 36-549 0 0,0 0 0 0 0,0-1 0 0 0,0 1 0 0 0,0-1 0 0 0,0 1 0 0 0,-1-1 0 0 0,0 0 0 0 0,1 0 0 0 0,-1 1 0 0 0,-1-1 0 0 0,1 0 0 0 0,-1 0 0 0 0,1-8 0 0 0,-1 3 60 0 0,1 0 1 0 0,1 0-1 0 0,-1 1 0 0 0,4-10 1 0 0,-2 8-33 0 0,-1 1 1 0 0,0 0 0 0 0,-1 0 0 0 0,1-12-1 0 0,-3 3 8 0 0,1 9-63 0 0,0 0 0 0 0,0 0 1 0 0,1 0-1 0 0,2-12 0 0 0,3 1-13 0 0,-4 14-37 0 0,0-1 0 0 0,0 1 1 0 0,-1-1-1 0 0,0 1 0 0 0,1-11 1 0 0,-3 0-157 0 0,0 13-3 0 0,1 1 0 0 0,-1-1 0 0 0,1 0 0 0 0,0 0 0 0 0,0 0-1 0 0,1 1 1 0 0,-1-1 0 0 0,1 0 0 0 0,0 0 0 0 0,2-6 0 0 0,3 4-465 0 0,-6 6 455 0 0,1-1 1 0 0,0 1-1 0 0,0-1 0 0 0,-1 0 0 0 0,1 1 0 0 0,0-1 1 0 0,-1 0-1 0 0,1 0 0 0 0,-1 1 0 0 0,1-1 1 0 0,-1 0-1 0 0,1 0 0 0 0,-1 0 0 0 0,1 0 0 0 0,-1 0 1 0 0,0 1-1 0 0,1-1 0 0 0,-1-2 0 0 0,0 3 20 0 0,0-1-1 0 0,0 1 0 0 0,0 0 0 0 0,1-1 1 0 0,-1 1-1 0 0,0-1 0 0 0,0 1 1 0 0,0-1-1 0 0,1 1 0 0 0,-1 0 1 0 0,0-1-1 0 0,0 1 0 0 0,1 0 0 0 0,-1-1 1 0 0,0 1-1 0 0,1 0 0 0 0,-1-1 1 0 0,0 1-1 0 0,1 0 0 0 0,-1 0 1 0 0,1-1-1 0 0,-1 1 0 0 0,0 0 1 0 0,1 0-1 0 0,-1 0 0 0 0,1-1 0 0 0,-1 1 1 0 0,1 0-1 0 0,-1 0 0 0 0,1 0 1 0 0,-1 0-1 0 0,1 0 0 0 0,-1 0 1 0 0,0 0-1 0 0,1 0 0 0 0,-1 0 0 0 0,1 0 1 0 0,-1 0-1 0 0,1 1 0 0 0,22 3-5297 0 0,-22-3 5064 0 0,72 24-6158 0 0,-50-14 5299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3:21.14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0 183 576 0 0,'0'0'4693'0'0,"3"0"-3761"0"0,112-6 2767 0 0,588-27-252 0 0,-694 33-3440 0 0,246-16-1497 0 0,-252 16 1413 0 0,-1 0 0 0 0,1 0 0 0 0,0 0 0 0 0,-1-1-1 0 0,1 0 1 0 0,0 1 0 0 0,-1-1 0 0 0,1 0 0 0 0,-1 0 0 0 0,5-2 0 0 0,-6 1 26 0 0,0 1 0 0 0,0 0-1 0 0,0 0 1 0 0,-1 0 0 0 0,1-1-1 0 0,0 1 1 0 0,-1-1 0 0 0,1 1 0 0 0,-1 0-1 0 0,1-1 1 0 0,-1 1 0 0 0,0-1-1 0 0,0 1 1 0 0,1-1 0 0 0,-1 1-1 0 0,0-1 1 0 0,0 1 0 0 0,-1-2 0 0 0,1 1 42 0 0,0 1 0 0 0,-1 0 0 0 0,1-1 1 0 0,-1 1-1 0 0,1 0 0 0 0,-1 0 0 0 0,1 0 0 0 0,-1 0 1 0 0,0 0-1 0 0,0-1 0 0 0,1 1 0 0 0,-1 0 1 0 0,0 1-1 0 0,0-1 0 0 0,0 0 0 0 0,0 0 1 0 0,0 0-1 0 0,0 0 0 0 0,0 1 0 0 0,-1-1 0 0 0,0 0 1 0 0,-34-15 26 0 0,14 6 99 0 0,-51-22 1873 0 0,54 22-103 0 0,15 9-563 0 0,8 2-1104 0 0,-1 0-204 0 0,0-1-1 0 0,0 1 1 0 0,0 0-1 0 0,0 0 1 0 0,0 0 0 0 0,0 1-1 0 0,0-1 1 0 0,0 1-1 0 0,0-1 1 0 0,-1 1-1 0 0,1 0 1 0 0,-1 0-1 0 0,1 0 1 0 0,-1 1-1 0 0,0-1 1 0 0,0 0-1 0 0,0 1 1 0 0,0-1-1 0 0,0 1 1 0 0,0 0-1 0 0,1 3 1 0 0,12 16 90 0 0,-13-20-86 0 0,0 0-1 0 0,0 1 1 0 0,-1-1-1 0 0,1 1 1 0 0,0-1-1 0 0,-1 1 1 0 0,1 0-1 0 0,-1-1 1 0 0,0 1-1 0 0,0 0 1 0 0,0 0-1 0 0,-1 0 0 0 0,1 0 1 0 0,-1 0-1 0 0,1 4 1 0 0,-1 105 776 0 0,-1-105-747 0 0,0 0 1 0 0,0-1 0 0 0,0 1-1 0 0,-1 0 1 0 0,0-1 0 0 0,0 1-1 0 0,-5 7 1 0 0,2 0 26 0 0,1-8-67 0 0,0 1 0 0 0,-1-1-1 0 0,1-1 1 0 0,-1 1 0 0 0,0-1 0 0 0,-1 0 0 0 0,1 0 0 0 0,-1 0 0 0 0,-8 5 0 0 0,-24 22-1875 0 0,34-29 1346 0 0,0-1-1 0 0,0 1 0 0 0,-1-1 0 0 0,1 0 0 0 0,0 0 0 0 0,-1-1 0 0 0,0 1 0 0 0,-5 0 1 0 0,4 0-456 0 0,3-1-1510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3:21.67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382 16 620 0 0,'23'-3'1249'0'0,"-19"3"-605"0"0,0 0 1 0 0,0-1 0 0 0,0 0 0 0 0,0 1 0 0 0,0-1 0 0 0,6-3 1488 0 0,-32 1 2278 0 0,18 2-3923 0 0,-1 0 0 0 0,1 1 0 0 0,-1-1 0 0 0,1 1 0 0 0,-9 1 0 0 0,-155 12 1758 0 0,53-6-1964 0 0,77-6-221 0 0,33-1-51 0 0,1 0 1 0 0,-1 0-1 0 0,0 0 1 0 0,0 1 0 0 0,0 0-1 0 0,-5 1 1 0 0,-5 0 112 0 0,11-3-91 0 0,1 1 431 0 0,6 1-275 0 0,-1-1-200 0 0,-1 0 39 0 0,-1 0-1 0 0,1 1 1 0 0,0-1-1 0 0,-1 0 1 0 0,1 0-1 0 0,-1 0 1 0 0,1 0-1 0 0,0 1 1 0 0,-1-1-1 0 0,1 0 1 0 0,-1 0-1 0 0,1 1 1 0 0,-1-1 0 0 0,1 1-1 0 0,-1-1 1 0 0,1 0-1 0 0,-1 1 1 0 0,1-1-1 0 0,-1 1 1 0 0,0-1-1 0 0,1 1 1 0 0,-1-1-1 0 0,0 1 1 0 0,1-1-1 0 0,-1 1 1 0 0,0 0-1 0 0,0-1 1 0 0,1 1-1 0 0,-1-1 1 0 0,0 1-1 0 0,0 0 1 0 0,0 0-1 0 0,0 0 10 0 0,0 0 0 0 0,0-1 0 0 0,0 1 0 0 0,0 0 0 0 0,0-1 0 0 0,1 1 0 0 0,-1 0 0 0 0,0-1 0 0 0,0 1 0 0 0,0 0 0 0 0,1-1 0 0 0,-1 1 0 0 0,0 0 0 0 0,1-1 0 0 0,-1 1 0 0 0,1-1 0 0 0,-1 1 0 0 0,0-1 0 0 0,1 1 0 0 0,-1-1 0 0 0,1 1 0 0 0,0-1 0 0 0,-1 1 0 0 0,1-1 0 0 0,0 1 0 0 0,0-1 10 0 0,-1 0 0 0 0,1 1-1 0 0,0-1 1 0 0,-1 1 0 0 0,1 0 0 0 0,0-1 0 0 0,-1 1-1 0 0,1-1 1 0 0,-1 1 0 0 0,1 0 0 0 0,-1 0 0 0 0,1-1 0 0 0,-1 1-1 0 0,1 0 1 0 0,-1 0 0 0 0,0-1 0 0 0,0 1 0 0 0,1 0 0 0 0,-1 0-1 0 0,0 0 1 0 0,0 0 0 0 0,0-1 0 0 0,0 1 0 0 0,0 0-1 0 0,0 1 1 0 0,0 1 102 0 0,1-1 0 0 0,-1 1-1 0 0,1-1 1 0 0,-1 1 0 0 0,1-1-1 0 0,0 1 1 0 0,0-1 0 0 0,0 1 0 0 0,2 3-1 0 0,-1-3-1 0 0,-1-1-1 0 0,0 1 0 0 0,1 0 1 0 0,-1 0-1 0 0,-1 0 1 0 0,1-1-1 0 0,0 1 0 0 0,-1 0 1 0 0,1 0-1 0 0,-1 4 1 0 0,-1 27 988 0 0,0-23-838 0 0,0 1 1 0 0,1 0-1 0 0,1 0 1 0 0,0 0-1 0 0,3 17 1 0 0,2-12-84 0 0,-4-12-147 0 0,0 1 0 0 0,0-1-1 0 0,-1 1 1 0 0,0 0 0 0 0,0-1-1 0 0,0 10 1 0 0,-1 21-356 0 0,0 87-236 0 0,0-82-3396 0 0,0 1-3877 0 0,0-41 7592 0 0,0 0 0 0 0,0-1-1 0 0,0 1 1 0 0,0 0 0 0 0,0 0-1 0 0,0-1 1 0 0,0 1 0 0 0,0 0-1 0 0,-1 0 1 0 0,1-1 0 0 0,0 1-1 0 0,-1 0 1 0 0,1 0 0 0 0,0-1-1 0 0,-1 1 1 0 0,1-1 0 0 0,-1 1-1 0 0,1 0 1 0 0,-1-1 0 0 0,1 1-1 0 0,-1-1 1 0 0,1 1 0 0 0,-1-1-1 0 0,0 1 1 0 0,1-1 0 0 0,-1 0-1 0 0,0 1 1 0 0,1-1 0 0 0,-2 1-1 0 0,-2 1-595 0 0,1 1-1369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3:21.9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325 11 192 0 0,'0'-6'880'0'0,"-39"6"44"0"0,20-5-104 0 0,-19 5-276 0 0,0 0-264 0 0,0 0-252 0 0,0 5-224 0 0,-1-5-216 0 0,1 0-256 0 0,19 0-136 0 0,0 0-28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9:27.2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1660 0 64 0 0,'-3'1'369'0'0,"-51"4"10686"0"0,35 0-9618 0 0,17-4-1355 0 0,0 0 1 0 0,0-1 0 0 0,0 1 0 0 0,0 0 0 0 0,1 1 0 0 0,-1-1 0 0 0,0 0-1 0 0,0 0 1 0 0,1 1 0 0 0,-3 1 0 0 0,-12 10 311 0 0,-79 46 118 0 0,18-27-529 0 0,68-27-28 0 0,0 0 0 0 0,-1-1 0 0 0,-12 4 0 0 0,-7 3-149 0 0,9-4 131 0 0,0-1 0 0 0,0-1 0 0 0,0-1 0 0 0,0 0 0 0 0,-1-1-1 0 0,0-2 1 0 0,1 0 0 0 0,-1-1 0 0 0,-29-4 0 0 0,41 3 194 0 0,4 1-14 0 0,1 0 0 0 0,0 0 0 0 0,0-1 1 0 0,-1 0-1 0 0,1 0 0 0 0,0 0 0 0 0,0-1 0 0 0,-7-2 0 0 0,8 2-27 0 0,-1 0-1 0 0,1 1 0 0 0,-1 0 0 0 0,0 0 1 0 0,1 0-1 0 0,-1 0 0 0 0,-6 0 0 0 0,5 0 24 0 0,1 1 0 0 0,0-1 1 0 0,0 0-1 0 0,-1 0 0 0 0,1 0 0 0 0,0-1 0 0 0,-7-3 0 0 0,5 3-40 0 0,1 1 0 0 0,-1-1 0 0 0,0 1 0 0 0,0 0-1 0 0,0 1 1 0 0,-8-1 0 0 0,-10-1 33 0 0,17 2-95 0 0,0 1 1 0 0,0-1 0 0 0,0 1-1 0 0,0 1 1 0 0,0-1 0 0 0,-13 5 0 0 0,6-1-29 0 0,-21 4-20 0 0,-137 35-364 0 0,128-36 425 0 0,-1-1 1 0 0,-82 0-1 0 0,125-7-15 0 0,-22 0 547 0 0,1-1 1 0 0,-1 0 0 0 0,-34-8 0 0 0,29 2 396 0 0,0 2 0 0 0,-1 0 1 0 0,-50 0-1 0 0,41 11-617 0 0,36-6-316 0 0,3 0-103 0 0,0 0 62 0 0,0 1 0 0 0,0-1 1 0 0,0 0-1 0 0,0 1 1 0 0,0-1-1 0 0,-1 0 1 0 0,1 0-1 0 0,0 1 0 0 0,0-1 1 0 0,0 0-1 0 0,0 0 1 0 0,-1 1-1 0 0,1-1 1 0 0,0 0-1 0 0,0 0 0 0 0,0 0 1 0 0,-1 1-1 0 0,1-1 1 0 0,0 0-1 0 0,0 0 1 0 0,-1 0-1 0 0,1 0 0 0 0,0 0 1 0 0,-1 0-1 0 0,1 1 1 0 0,0-1-1 0 0,0 0 0 0 0,-1 0 1 0 0,1 0-1 0 0,0 0 1 0 0,-1 0-1 0 0,1 0 1 0 0,0 0-1 0 0,-1 0 0 0 0,1 0 1 0 0,0 0-1 0 0,0-1 1 0 0,-1 1-1 0 0,0 0-8 0 0,1 0 0 0 0,0 0 1 0 0,0 0-1 0 0,-1 0 0 0 0,1 0 0 0 0,0 0 0 0 0,-1 0 0 0 0,1 0 0 0 0,0 0 0 0 0,-1 0 0 0 0,1 0 1 0 0,0 0-1 0 0,0 0 0 0 0,-1 0 0 0 0,1 0 0 0 0,0 0 0 0 0,-1 0 0 0 0,1 0 0 0 0,0 0 1 0 0,0 1-1 0 0,-1-1 0 0 0,1 0 0 0 0,0 0 0 0 0,0 0 0 0 0,-1 0 0 0 0,1 1 0 0 0,0-1 1 0 0,0 0-1 0 0,0 0 0 0 0,-1 1 0 0 0,1-1 0 0 0,0 0 0 0 0,0 0 0 0 0,0 1 0 0 0,0-1 0 0 0,0 0 1 0 0,-1 0-1 0 0,1 1 0 0 0,0 0 0 0 0,0-1-24 0 0,0 0-1 0 0,0 1 1 0 0,0-1 0 0 0,0 0 0 0 0,1 1-1 0 0,-1-1 1 0 0,0 1 0 0 0,0-1 0 0 0,0 0-1 0 0,0 1 1 0 0,0-1 0 0 0,1 0 0 0 0,-1 1-1 0 0,0-1 1 0 0,0 0 0 0 0,1 0 0 0 0,-1 1-1 0 0,0-1 1 0 0,0 0 0 0 0,1 0 0 0 0,-1 1-1 0 0,0-1 1 0 0,1 0 0 0 0,-1 0 0 0 0,0 0-1 0 0,1 0 1 0 0,-1 1 0 0 0,1-1 0 0 0,-1 0-1 0 0,0 0 1 0 0,1 0 0 0 0,0 0 0 0 0,-1 0-59 0 0,1 0 1 0 0,-1 0-1 0 0,1 0 1 0 0,-1 1-1 0 0,1-1 1 0 0,-1 0-1 0 0,1 0 1 0 0,-1 0 0 0 0,0 1-1 0 0,1-1 1 0 0,-1 0-1 0 0,1 1 1 0 0,-1-1-1 0 0,1 0 1 0 0,-1 1-1 0 0,0-1 1 0 0,1 0-1 0 0,-1 1 1 0 0,0-1-1 0 0,1 1 1 0 0,-1-1-1 0 0,0 1 1 0 0,0-1-1 0 0,0 1 1 0 0,1-1 0 0 0,-1 1-1 0 0,0-1 1 0 0,0 1-1 0 0,0-1 1 0 0,0 1-1 0 0,0-1 1 0 0,0 1-1 0 0,0 0 1 0 0,1 0-78 0 0,-1 0 1 0 0,0 0 0 0 0,1 0-1 0 0,-1 0 1 0 0,1 0 0 0 0,0 0-1 0 0,-1 0 1 0 0,1 0 0 0 0,0 0-1 0 0,-1 0 1 0 0,1-1 0 0 0,0 1-1 0 0,0 0 1 0 0,0 0 0 0 0,0-1-1 0 0,0 1 1 0 0,1 0 0 0 0,7 5-2154 0 0,-3-2 1385 0 0,1 0 0 0 0,-1-1 0 0 0,1 0 0 0 0,0 0-1 0 0,0 0 1 0 0,1-1 0 0 0,13 2 0 0 0,2 2-471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3:22.35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0 292 0 0,'0'1'125'0'0,"0"0"1"0"0,0 0-1 0 0,0 0 0 0 0,0 0 1 0 0,0 0-1 0 0,0-1 0 0 0,0 1 1 0 0,0 0-1 0 0,0 0 1 0 0,0 0-1 0 0,0 0 0 0 0,0 0 1 0 0,1-1-1 0 0,-1 1 0 0 0,0 0 1 0 0,1 0-1 0 0,-1 0 0 0 0,0-1 1 0 0,1 1-1 0 0,-1 0 0 0 0,1 0 1 0 0,0-1-1 0 0,-1 1 0 0 0,1-1 1 0 0,-1 1-1 0 0,1 0 1 0 0,0-1-1 0 0,1 1 0 0 0,4 4 418 0 0,-5-4-430 0 0,-1 0 0 0 0,1 0 1 0 0,0 0-1 0 0,-1 0 0 0 0,0 0 1 0 0,1 0-1 0 0,-1 0 0 0 0,0 0 1 0 0,1 0-1 0 0,-1 0 0 0 0,0 0 1 0 0,0 0-1 0 0,0 0 0 0 0,0 0 1 0 0,0 0-1 0 0,0 0 0 0 0,0 0 0 0 0,0 0 1 0 0,-1 2-1 0 0,1-2 28 0 0,0 1 0 0 0,0-1 0 0 0,0 1 0 0 0,0-1 0 0 0,0 1 0 0 0,0 0 0 0 0,0-1 0 0 0,1 1 0 0 0,-1-1 0 0 0,0 1-1 0 0,2 1 1 0 0,3 5 516 0 0,-4-7-530 0 0,0 0 0 0 0,0 0 0 0 0,0 1 0 0 0,0-1 1 0 0,0 0-1 0 0,0 1 0 0 0,-1-1 0 0 0,1 0 0 0 0,-1 1 0 0 0,1-1 1 0 0,-1 1-1 0 0,1-1 0 0 0,-1 0 0 0 0,0 1 0 0 0,0 2 0 0 0,0-2-19 0 0,1 0 1 0 0,-1-1-1 0 0,0 1 0 0 0,0 0 0 0 0,1 0 0 0 0,-1-1 0 0 0,1 1 0 0 0,-1-1 1 0 0,1 1-1 0 0,-1 0 0 0 0,1-1 0 0 0,0 1 0 0 0,0-1 0 0 0,2 3 0 0 0,-2-3-38 0 0,0 1-1 0 0,0-1 0 0 0,0 1 0 0 0,0-1 0 0 0,0 1 0 0 0,-1 0 0 0 0,1-1 0 0 0,0 1 0 0 0,-1 0 0 0 0,1 0 0 0 0,-1-1 0 0 0,0 1 0 0 0,0 0 1 0 0,1 3-1 0 0,-1 47 724 0 0,0-51-788 0 0,0 0 1 0 0,0 0-1 0 0,0 1 1 0 0,0-1-1 0 0,0 0 0 0 0,1 0 1 0 0,-1 0-1 0 0,0 0 1 0 0,1 0-1 0 0,-1 1 0 0 0,1-1 1 0 0,-1 0-1 0 0,1 0 1 0 0,0 0-1 0 0,-1 0 0 0 0,1 0 1 0 0,0-1-1 0 0,1 2 0 0 0,-1-1-14 0 0,0 0 0 0 0,0 0-1 0 0,-1 0 1 0 0,1 0 0 0 0,0 0-1 0 0,0 0 1 0 0,-1 0-1 0 0,1 0 1 0 0,-1 0 0 0 0,1 0-1 0 0,-1 0 1 0 0,0 1-1 0 0,1-1 1 0 0,-1 0 0 0 0,0 0-1 0 0,0 0 1 0 0,1 1-1 0 0,-1 1 1 0 0,0-3-7 0 0,0 1 0 0 0,0-1 0 0 0,1 1-1 0 0,-1-1 1 0 0,0 1 0 0 0,1 0 0 0 0,-1-1 0 0 0,1 0 0 0 0,-1 1-1 0 0,1-1 1 0 0,-1 1 0 0 0,1-1 0 0 0,-1 1 0 0 0,1-1 0 0 0,-1 0-1 0 0,1 1 1 0 0,-1-1 0 0 0,1 0 0 0 0,-1 0 0 0 0,1 1 0 0 0,0-1-1 0 0,-1 0 1 0 0,1 0 0 0 0,0 0 0 0 0,-1 0 0 0 0,1 0 0 0 0,0 0-1 0 0,1 0-57 0 0,1 1-340 0 0,16-6-559 0 0,-15 3 873 0 0,1 0 0 0 0,-1-1 0 0 0,1 0-1 0 0,-1 0 1 0 0,0 0 0 0 0,0 0-1 0 0,0 0 1 0 0,-1-1 0 0 0,1 0 0 0 0,-1 1-1 0 0,4-6 1 0 0,18-19 315 0 0,1 4 346 0 0,-19 17-41 0 0,0 0 0 0 0,1 1 1 0 0,0-1-1 0 0,12-6 0 0 0,-15 10-375 0 0,0 1-1 0 0,-1 0 1 0 0,1 0-1 0 0,0 0 1 0 0,0 0-1 0 0,0 1 1 0 0,1 0 0 0 0,-1 0-1 0 0,0 0 1 0 0,0 1-1 0 0,0 0 1 0 0,1 0-1 0 0,-1 0 1 0 0,0 0 0 0 0,0 1-1 0 0,1 0 1 0 0,-1 0-1 0 0,0 0 1 0 0,0 1-1 0 0,0 0 1 0 0,0 0 0 0 0,-1 0-1 0 0,1 1 1 0 0,8 5-1 0 0,-10-6-136 0 0,-1 1-1 0 0,1-1 1 0 0,-1 0-1 0 0,0 1 0 0 0,0 0 1 0 0,0 0-1 0 0,0-1 0 0 0,2 6 1 0 0,12 16-198 0 0,-14-23 121 0 0,-1 0-1 0 0,1 1 1 0 0,-1-1 0 0 0,1 1-1 0 0,-1-1 1 0 0,0 1 0 0 0,0-1 0 0 0,0 1-1 0 0,0 0 1 0 0,0-1 0 0 0,0 1-1 0 0,0 0 1 0 0,0 0 0 0 0,-1 0-1 0 0,1 0 1 0 0,-1 0 0 0 0,1 0-1 0 0,-1 0 1 0 0,0 3 0 0 0,0-3-72 0 0,0 0 0 0 0,1-1 0 0 0,-1 1 0 0 0,0-1 0 0 0,0 1 0 0 0,1-1 0 0 0,-1 1 0 0 0,1-1 0 0 0,-1 1 0 0 0,1-1 0 0 0,0 1 0 0 0,0-1 0 0 0,-1 0 0 0 0,1 1 0 0 0,2 1 0 0 0,-2-2-59 0 0,0 0 0 0 0,0 0 0 0 0,0 0 0 0 0,0 1 0 0 0,-1-1 0 0 0,1 0 0 0 0,0 1 0 0 0,-1-1 0 0 0,1 0 0 0 0,-1 1 0 0 0,0-1 0 0 0,1 1 1 0 0,-1-1-1 0 0,0 1 0 0 0,0 2 0 0 0,0-3-21 0 0,0 0 0 0 0,0 0 0 0 0,-1 0 0 0 0,1 0 0 0 0,0 0 0 0 0,0 1 0 0 0,0-1 0 0 0,0 0 0 0 0,1 0 0 0 0,-1 0 0 0 0,0 0 1 0 0,0 0-1 0 0,1 1 0 0 0,-1-1 0 0 0,0 0 0 0 0,1 0 0 0 0,-1 0 0 0 0,1 0 0 0 0,0 0 0 0 0,-1 0 0 0 0,1 0 0 0 0,0 0 0 0 0,0-1 0 0 0,-1 1 0 0 0,1 0 1 0 0,0 0-1 0 0,0-1 0 0 0,0 1 0 0 0,0 0 0 0 0,0-1 0 0 0,0 1 0 0 0,1 0 0 0 0,1 3-1679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3:22.69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1 189 712 0 0,'16'-28'2712'0'0,"0"0"0"0"0,28-33 0 0 0,-29 38-390 0 0,-14 20-1830 0 0,1-1 1 0 0,0 1 0 0 0,0 0-1 0 0,0 0 1 0 0,1 0-1 0 0,-1 0 1 0 0,1 0 0 0 0,3-3-1 0 0,6-3 802 0 0,0 0 2334 0 0,-12 9-3580 0 0,1 0-1 0 0,-1 0 1 0 0,1 0 0 0 0,-1 0-1 0 0,1 0 1 0 0,-1 0 0 0 0,1 0 0 0 0,-1 1-1 0 0,1-1 1 0 0,-1 0 0 0 0,1 0 0 0 0,-1 0-1 0 0,1 1 1 0 0,-1-1 0 0 0,0 0-1 0 0,1 0 1 0 0,-1 1 0 0 0,1-1 0 0 0,-1 1-1 0 0,0-1 1 0 0,1 0 0 0 0,-1 1-1 0 0,0-1 1 0 0,1 1 0 0 0,-1-1 0 0 0,0 1-1 0 0,2 4-8 0 0,-1 0 0 0 0,0 0 0 0 0,0 0-1 0 0,-1 0 1 0 0,1 0 0 0 0,-1 0 0 0 0,0 0 0 0 0,-1 0-1 0 0,1 0 1 0 0,-1 0 0 0 0,-3 10 0 0 0,-2 9-21 0 0,-2 0-106 0 0,2 0 0 0 0,1 0 0 0 0,1 0 0 0 0,-2 32 0 0 0,6-42-174 0 0,-2 1 1 0 0,-5 26-1 0 0,4-27-229 0 0,0 0 1 0 0,-1 27-1 0 0,3-13-490 0 0,1-19 408 0 0,-1 0 1 0 0,1 0-1 0 0,0 0 0 0 0,1 0 1 0 0,0 1-1 0 0,3 8 1 0 0,3-3-711 0 0,-6-13 993 0 0,0 0 0 0 0,0 1 0 0 0,0-1 0 0 0,0 0 0 0 0,0 0 0 0 0,0 1 0 0 0,-1-1 0 0 0,1 1 0 0 0,-1-1 0 0 0,0 5 0 0 0,0-2-457 0 0,2 20-2371 0 0,-1-25 2968 0 0,-1 1 1 0 0,0 0 0 0 0,1 0-1 0 0,-1-1 1 0 0,1 1 0 0 0,-1 0-1 0 0,1-1 1 0 0,-1 1 0 0 0,1 0-1 0 0,-1-1 1 0 0,1 1 0 0 0,0-1-1 0 0,-1 1 1 0 0,1-1 0 0 0,0 1-1 0 0,-1-1 1 0 0,1 1 0 0 0,0-1-1 0 0,0 0 1 0 0,-1 1 0 0 0,1-1-1 0 0,0 0 1 0 0,0 0 0 0 0,0 0-1 0 0,-1 1 1 0 0,1-1 0 0 0,0 0-1 0 0,0 0 1 0 0,1 0 0 0 0,14 0-1224 0 0</inkml:trace>
  <inkml:trace contextRef="#ctx0" brushRef="#br0" timeOffset="1">306 194 1008 0 0,'23'-54'2157'0'0,"-21"45"-1358"0"0,1 1 1 0 0,0 0-1 0 0,0 0 0 0 0,1 0 0 0 0,0 0 0 0 0,1 1 0 0 0,0-1 0 0 0,0 1 0 0 0,11-12 0 0 0,-15 19-669 0 0,0-1-1 0 0,0 1 0 0 0,0-1 0 0 0,0 1 0 0 0,-1-1 1 0 0,1 1-1 0 0,0 0 0 0 0,0-1 0 0 0,0 1 1 0 0,0 0-1 0 0,0 0 0 0 0,0 0 0 0 0,0 0 0 0 0,0 0 1 0 0,0 0-1 0 0,0 0 0 0 0,0 0 0 0 0,0 0 0 0 0,0 0 1 0 0,0 1-1 0 0,0-1 0 0 0,-1 0 0 0 0,1 1 1 0 0,0-1-1 0 0,0 0 0 0 0,0 1 0 0 0,0-1 0 0 0,0 1 1 0 0,-1-1-1 0 0,1 1 0 0 0,0 0 0 0 0,0 0 0 0 0,26 29 524 0 0,-23-25-462 0 0,1 3-53 0 0,-1 1 0 0 0,1 0 0 0 0,-1-1 0 0 0,-1 2 0 0 0,0-1 0 0 0,0 0-1 0 0,2 18 1 0 0,-2-13-23 0 0,5 23-204 0 0,-2 0 0 0 0,2 74 0 0 0,-6-93-480 0 0,0 0 0 0 0,1 0-1 0 0,1 0 1 0 0,0 0 0 0 0,10 22 0 0 0,-8-20-394 0 0,4 5-651 0 0,-8-20 1105 0 0,0-1-1 0 0,0 1 0 0 0,0 0 1 0 0,-1 0-1 0 0,0 0 1 0 0,1 10-1 0 0,-1-14 362 0 0,-1 0 0 0 0,0 0 0 0 0,0 1 0 0 0,1-1 1 0 0,-1 0-1 0 0,1 0 0 0 0,-1 0 0 0 0,1 0 0 0 0,-1 0 0 0 0,1 0 0 0 0,0 0 0 0 0,-1 0 1 0 0,1 0-1 0 0,0 0 0 0 0,0-1 0 0 0,0 1 0 0 0,-1 0 0 0 0,1 0 0 0 0,0-1 0 0 0,0 1 0 0 0,0 0 1 0 0,0-1-1 0 0,0 1 0 0 0,1-1 0 0 0,-1 1 0 0 0,0-1 0 0 0,0 0 0 0 0,0 0 0 0 0,0 1 0 0 0,0-1 1 0 0,1 0-1 0 0,-1 0 0 0 0,0 0 0 0 0,0 0 0 0 0,0 0 0 0 0,0 0 0 0 0,1-1 0 0 0,-1 1 0 0 0,0 0 1 0 0,0-1-1 0 0,2 0 0 0 0,16-8-961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3:23.12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0 140 312 0 0,'15'-10'897'0'0,"1"0"-1"0"0,1 0 1 0 0,-1 2 0 0 0,1 0-1 0 0,1 1 1 0 0,-1 0 0 0 0,34-7-1 0 0,-46 13-822 0 0,11-2 31 0 0,0 0 1 0 0,1 1 0 0 0,16-1 0 0 0,18-1-413 0 0,-2 0-250 0 0,20-4-294 0 0,-59 7 803 0 0,-4 0 58 0 0,0 0 0 0 0,0 0 0 0 0,0 0 0 0 0,0-1 0 0 0,0 0 0 0 0,0 0 0 0 0,-1-1 0 0 0,8-3 0 0 0,-9 3 417 0 0,0 1 0 0 0,0 0 0 0 0,1 0 1 0 0,-1 0-1 0 0,1 1 0 0 0,-1-1 0 0 0,1 1 1 0 0,-1 0-1 0 0,1 1 0 0 0,0-1 1 0 0,-1 1-1 0 0,7 0 0 0 0,-4 5 146 0 0,-1 0 0 0 0,1 0 0 0 0,-1 1 0 0 0,0-1 0 0 0,0 2 0 0 0,-1-1 0 0 0,0 1 0 0 0,0-1 0 0 0,4 9 0 0 0,38 75 3699 0 0,-45-85-3992 0 0,3 6 351 0 0,-1 1-1 0 0,0 0 0 0 0,3 21 0 0 0,-4-18-77 0 0,0-1 0 0 0,9 23 0 0 0,-7-20-364 0 0,0 0 1 0 0,-2 0-1 0 0,0 0 0 0 0,0 0 0 0 0,-2 1 1 0 0,0-1-1 0 0,-3 22 0 0 0,2-11-127 0 0,0-16-33 0 0,-1 0 0 0 0,-1 0 0 0 0,-5 19 0 0 0,1-6-6 0 0,6-18-28 0 0,-2-1 1 0 0,1 1-1 0 0,-1-1 1 0 0,0 0-1 0 0,0 1 0 0 0,0-1 1 0 0,-1 0-1 0 0,0 0 1 0 0,-1 0-1 0 0,1-1 1 0 0,-1 1-1 0 0,0-1 0 0 0,-5 5 1 0 0,9-9 4 0 0,-79 76-615 0 0,68-68 434 0 0,0-1 1 0 0,-1 0-1 0 0,1-1 0 0 0,-1 0 1 0 0,-1-1-1 0 0,-13 6 0 0 0,-13 1-642 0 0,0-1 0 0 0,-1-2 0 0 0,-47 7 0 0 0,70-15 577 0 0,0-1-1 0 0,1 0 0 0 0,-1-1 0 0 0,0-1 0 0 0,0 0 0 0 0,1-1 0 0 0,-1-1 0 0 0,1 0 0 0 0,0-2 0 0 0,-26-10 1 0 0,40 15 264 0 0,1-1 0 0 0,-1 1 0 0 0,1-1 0 0 0,0 1 0 0 0,-1-1 1 0 0,1 0-1 0 0,0 0 0 0 0,0 0 0 0 0,-1 0 0 0 0,1 0 0 0 0,0 0 1 0 0,0 0-1 0 0,0 0 0 0 0,0 0 0 0 0,0-1 0 0 0,1 1 0 0 0,-1 0 1 0 0,0-1-1 0 0,0 1 0 0 0,1 0 0 0 0,-1-1 0 0 0,1 1 0 0 0,0-1 1 0 0,-1 1-1 0 0,1-1 0 0 0,0 1 0 0 0,0-1 0 0 0,0 1 0 0 0,0-1 1 0 0,0 1-1 0 0,0-1 0 0 0,0 1 0 0 0,0-1 0 0 0,1 1 1 0 0,-1-1-1 0 0,0 1 0 0 0,1-1 0 0 0,0 1 0 0 0,-1-1 0 0 0,1 1 1 0 0,0 0-1 0 0,-1 0 0 0 0,1-1 0 0 0,2 0 0 0 0,1-4 103 0 0,0 0 1 0 0,1 0-1 0 0,0 1 0 0 0,1 0 0 0 0,-1 0 0 0 0,1 1 0 0 0,0-1 1 0 0,7-3-1 0 0,270-131 2404 0 0,-118 81-2440 0 0,-47 19-2956 0 0,-111 36 2015 0 0,0 0 0 0 0,1 0 0 0 0,-1 1 0 0 0,1 0 0 0 0,0 1 0 0 0,-1 0 0 0 0,1 0 0 0 0,0 0 0 0 0,0 1 0 0 0,0 0 0 0 0,0 1 0 0 0,-1 0 0 0 0,1 0-1 0 0,0 0 1 0 0,14 6 0 0 0,-12-3-395 0 0,1 1-86 0 0,1 0-1 0 0,0-1 1 0 0,19 4 0 0 0,-12-7 262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3:23.63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0 214 68 0 0,'15'-5'37'0'0,"0"2"0"0"0,0 0 0 0 0,1 0 1 0 0,-1 2-1 0 0,1 0 0 0 0,26 1 0 0 0,-16 3 290 0 0,1-1-1 0 0,-1-1 1 0 0,1-2-1 0 0,38-5 1 0 0,-50 3 153 0 0,-1 0 0 0 0,1 0 1 0 0,-1-1-1 0 0,-1-1 0 0 0,1 0 1 0 0,0-1-1 0 0,21-14 0 0 0,-32 18-280 0 0,0 0-1 0 0,-1 0 1 0 0,1-1 0 0 0,-1 1-1 0 0,1-1 1 0 0,-1 1-1 0 0,0-1 1 0 0,0 0-1 0 0,0 0 1 0 0,0 0 0 0 0,-1 0-1 0 0,3-7 1 0 0,-2 3 375 0 0,0 1 0 0 0,-1-1 1 0 0,0 0-1 0 0,0 0 0 0 0,-1-12 1 0 0,0 18-465 0 0,1-1 1 0 0,-1 1-1 0 0,0-1 1 0 0,0 1 0 0 0,0-1-1 0 0,0 1 1 0 0,0-1-1 0 0,0 1 1 0 0,-1-1-1 0 0,1 0 1 0 0,-1 1 0 0 0,1 0-1 0 0,-1-1 1 0 0,1 1-1 0 0,-1-1 1 0 0,0 1-1 0 0,1 0 1 0 0,-1-1 0 0 0,0 1-1 0 0,0 0 1 0 0,0 0-1 0 0,0-1 1 0 0,0 1-1 0 0,0 0 1 0 0,-3-1 0 0 0,3 1-50 0 0,-5-11 1304 0 0,3 11-1302 0 0,1 1 0 0 0,0-1 0 0 0,-1 0 0 0 0,1 1 0 0 0,-1 0 0 0 0,1-1 0 0 0,-1 1 1 0 0,1 0-1 0 0,-1 0 0 0 0,1 1 0 0 0,-1-1 0 0 0,1 0 0 0 0,-1 1 0 0 0,1-1 0 0 0,-1 1 0 0 0,-2 1 0 0 0,-39 19 142 0 0,31-14-200 0 0,0 1 0 0 0,-17 15 0 0 0,3-2-17 0 0,23-18 3 0 0,0 0 0 0 0,0 0 0 0 0,0 1 0 0 0,0-1 0 0 0,0 1 0 0 0,1 0 0 0 0,0 0 0 0 0,0 0 1 0 0,0 0-1 0 0,0 1 0 0 0,0 0 0 0 0,1-1 0 0 0,0 1 0 0 0,0 0 0 0 0,1 0 0 0 0,-1 0 0 0 0,1 0 0 0 0,-1 6 0 0 0,3-8-45 0 0,-1 0 0 0 0,1 0-1 0 0,0 0 1 0 0,0 0 0 0 0,0 0-1 0 0,0 0 1 0 0,1 0-1 0 0,-1-1 1 0 0,1 1 0 0 0,0 0-1 0 0,-1-1 1 0 0,1 0 0 0 0,1 1-1 0 0,-1-1 1 0 0,0 0 0 0 0,0 0-1 0 0,1 0 1 0 0,-1 0 0 0 0,1 0-1 0 0,0-1 1 0 0,-1 1 0 0 0,1-1-1 0 0,6 3 1 0 0,0-1-200 0 0,0 1 1 0 0,0-1 0 0 0,0-1-1 0 0,0 1 1 0 0,1-2-1 0 0,-1 1 1 0 0,14-1 0 0 0,-9-1-65 0 0,1-2-1 0 0,-1 1 1 0 0,0-2 0 0 0,18-5 0 0 0,-21 4 200 0 0,0 0 0 0 0,1-1 0 0 0,-2 0 0 0 0,1 0 0 0 0,-1-1 0 0 0,0-1-1 0 0,13-11 1 0 0,-11 8 109 0 0,13-11 647 0 0,50-33 1 0 0,-74 53-598 0 0,0 1 1 0 0,0-1 0 0 0,0 1-1 0 0,0-1 1 0 0,1 1 0 0 0,-1 0 0 0 0,0 0-1 0 0,0 0 1 0 0,0 0 0 0 0,1 0-1 0 0,-1 0 1 0 0,0 0 0 0 0,0 0 0 0 0,0 0-1 0 0,1 0 1 0 0,-1 1 0 0 0,0-1-1 0 0,0 1 1 0 0,2 0 0 0 0,1 1-4 0 0,-1 0 0 0 0,1 0-1 0 0,0 0 1 0 0,0 1 0 0 0,4 4 0 0 0,5 6-54 0 0,20 25 1 0 0,-33-37 21 0 0,58 84-1287 0 0,-55-79 996 0 0,0-1 0 0 0,0 1 1 0 0,-1-1-1 0 0,1 1 0 0 0,2 9 1 0 0,-4-9-124 0 0,1 0 1 0 0,1 0-1 0 0,-1 0 1 0 0,1-1-1 0 0,5 9 1 0 0,-3-6-288 0 0,0 0 0 0 0,1-1 0 0 0,0 1 0 0 0,1-1-1 0 0,0-1 1 0 0,0 1 0 0 0,0-1 0 0 0,1-1 0 0 0,10 7 0 0 0,1-5-536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3:23.98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39 73 1036 0 0,'35'-41'2999'0'0,"-34"39"-2739"0"0,0 0-1 0 0,0 0 1 0 0,0 0-1 0 0,1 0 1 0 0,-1 0-1 0 0,1 0 1 0 0,-1 0-1 0 0,1 0 1 0 0,0 1-1 0 0,0-1 1 0 0,-1 1-1 0 0,1-1 1 0 0,0 1-1 0 0,1 0 1 0 0,-1 0-1 0 0,0 0 1 0 0,0 0-1 0 0,0 0 1 0 0,4-1 0 0 0,-5 5-61 0 0,0-1 1 0 0,-1 1 0 0 0,1 0 0 0 0,-1-1 0 0 0,1 1 0 0 0,-1 0 0 0 0,0-1 0 0 0,0 1 0 0 0,0 0 0 0 0,-1 3 0 0 0,1-3-10 0 0,0 3-51 0 0,-1 0 0 0 0,0-1-1 0 0,-1 1 1 0 0,1 0 0 0 0,-1-1 0 0 0,0 1 0 0 0,-1-1-1 0 0,1 0 1 0 0,-1 1 0 0 0,-5 7 0 0 0,-5 9 221 0 0,-1 5-23 0 0,5-11-311 0 0,1 0 1 0 0,0 0-1 0 0,-7 26 1 0 0,11-27-186 0 0,-1 6-712 0 0,0 0 1 0 0,2 0-1 0 0,-2 42 1 0 0,5-48 264 0 0,-1-3-291 0 0,1 0 0 0 0,1 0 0 0 0,3 18 0 0 0,-3-25 593 0 0,1 0 1 0 0,-1-1 0 0 0,1 1 0 0 0,1 0-1 0 0,-1-1 1 0 0,0 0 0 0 0,1 1-1 0 0,0-1 1 0 0,0 0 0 0 0,0 0 0 0 0,6 4-1 0 0,7 9-979 0 0,-13-1 188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3:24.3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478 323 568 0 0,'0'-16'1040'0'0,"-19"0"132"0"0,0 0-148 0 0,-20 5-244 0 0,1 1-184 0 0,0 4-147 0 0,0 1-181 0 0,0-1-200 0 0,0 6-180 0 0,-1 0-140 0 0,1 0-173 0 0,0 6-191 0 0,19-1-212 0 0,-19-5-172 0 0,19 6-24 0 0,0-1 52 0 0</inkml:trace>
  <inkml:trace contextRef="#ctx0" brushRef="#br0" timeOffset="1">726 33 744 0 0,'35'-26'4122'0'0,"-31"20"-469"0"0,-5 18-1888 0 0,1 2-1008 0 0,1-5-388 0 0,-1 0-1 0 0,0 0 0 0 0,-1 0 1 0 0,0 0-1 0 0,0 0 1 0 0,-1 0-1 0 0,0 0 1 0 0,0 0-1 0 0,-1 0 1 0 0,-5 10-1 0 0,3-9-175 0 0,1 1 0 0 0,0-1 0 0 0,-2 12 0 0 0,3-11-103 0 0,0-1 0 0 0,-1 1 0 0 0,-5 10 0 0 0,5-14-89 0 0,1 0 0 0 0,1 0 0 0 0,-1 0 0 0 0,1 0 0 0 0,0 1 0 0 0,1-1-1 0 0,-2 11 1 0 0,3 55-1791 0 0,1-36-806 0 0,-1-35 2350 0 0,0 0 1 0 0,0 1-1 0 0,1-1 1 0 0,-1 0-1 0 0,1 0 0 0 0,-1 0 1 0 0,1 0-1 0 0,0 0 0 0 0,0 0 1 0 0,0 0-1 0 0,2 3 0 0 0,-2-3-227 0 0,0 0 0 0 0,1 0 0 0 0,-1 0 0 0 0,0 0 0 0 0,-1 0 0 0 0,1 1 1 0 0,0-1-1 0 0,-1 0 0 0 0,1 1 0 0 0,-1-1 0 0 0,1 4 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3:24.63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573 34 272 0 0,'3'-1'256'0'0,"0"0"0"0"0,-1 0 0 0 0,1 0 0 0 0,0-1 1 0 0,-1 1-1 0 0,1-1 0 0 0,2-3 0 0 0,6-2 665 0 0,-11 7-904 0 0,0 0 0 0 0,0 0 0 0 0,0-1 0 0 0,1 1 0 0 0,-1 0 0 0 0,0 0 1 0 0,0 0-1 0 0,0 0 0 0 0,0 0 0 0 0,0-1 0 0 0,0 1 0 0 0,0 0 0 0 0,0 0 0 0 0,0 0 0 0 0,0 0 0 0 0,0-1 0 0 0,0 1 0 0 0,0 0 0 0 0,0 0 0 0 0,0 0 0 0 0,0 0 0 0 0,0-1 0 0 0,0 1 0 0 0,0 0 0 0 0,0 0 0 0 0,0 0 0 0 0,0 0 0 0 0,0-1 0 0 0,0 1 0 0 0,0 0 0 0 0,0 0 0 0 0,-1 0 0 0 0,1 0 0 0 0,0 0 0 0 0,0 0 0 0 0,0-1 0 0 0,0 1 1 0 0,0 0-1 0 0,0 0 0 0 0,0 0 0 0 0,-1 0 0 0 0,1 0 0 0 0,0 0 0 0 0,0 0 0 0 0,0 0 0 0 0,0 0 0 0 0,-1-1 0 0 0,1 1 0 0 0,0 0 0 0 0,0 0 0 0 0,0 0 0 0 0,0 0 0 0 0,-1 0 0 0 0,1 0 0 0 0,0 0 0 0 0,0 0 0 0 0,0 0 0 0 0,0 0 0 0 0,-1 0 0 0 0,1 1 0 0 0,-12-5 270 0 0,-6 3-32 0 0,-1 0 0 0 0,-25 2 1 0 0,30 0-218 0 0,-346 21-481 0 0,346-22 68 0 0,0 1-1 0 0,0 1 0 0 0,0 0 1 0 0,0 1-1 0 0,0 0 0 0 0,1 1 1 0 0,-23 10-1 0 0,33-11-411 0 0,3 1 34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3:25.0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1 130 16 0 0,'34'0'567'0'0,"0"1"70"0"0,0-1 0 0 0,1-2-1 0 0,-1-2 1 0 0,40-8 0 0 0,-65 9-279 0 0,0-1 0 0 0,-1 0 0 0 0,1 0 0 0 0,14-10 0 0 0,-2 1 446 0 0,-18 12-566 0 0,-1-1 0 0 0,1 1 0 0 0,-1-1 0 0 0,1 0 0 0 0,-1 1 0 0 0,0-1 0 0 0,0 0 0 0 0,0 0 0 0 0,0 0 0 0 0,0 0 0 0 0,-1-1 0 0 0,1 1-1 0 0,0-1 1 0 0,-1 1 0 0 0,0-1 0 0 0,0 1 0 0 0,0-1 0 0 0,0 0 0 0 0,0 1 0 0 0,0-1 0 0 0,-1 0 0 0 0,1 0 0 0 0,-1 1 0 0 0,1-4 0 0 0,-2 5-173 0 0,1 0 0 0 0,-1 0 1 0 0,1 1-1 0 0,-1-1 0 0 0,1 0 1 0 0,-1 1-1 0 0,1-1 0 0 0,-1 0 1 0 0,0 1-1 0 0,1-1 0 0 0,-1 1 1 0 0,0-1-1 0 0,0 1 0 0 0,1-1 1 0 0,-1 1-1 0 0,0 0 0 0 0,0-1 0 0 0,0 1 1 0 0,1 0-1 0 0,-1 0 0 0 0,0-1 1 0 0,0 1-1 0 0,0 0 0 0 0,0 0 1 0 0,0 0-1 0 0,1 0 0 0 0,-1 0 1 0 0,0 0-1 0 0,0 0 0 0 0,0 1 1 0 0,-1-1-1 0 0,-2 0-11 0 0,1 1-1 0 0,0-1 1 0 0,0 0 0 0 0,0 1 0 0 0,0 0-1 0 0,0 0 1 0 0,-5 1 0 0 0,-14 19 14 0 0,20-20-68 0 0,-1 1 0 0 0,0 0-1 0 0,1-1 1 0 0,0 1 0 0 0,-1 0 0 0 0,1 0 0 0 0,0 0-1 0 0,0 1 1 0 0,0-1 0 0 0,0 0 0 0 0,1 1 0 0 0,-1 0 0 0 0,0-1-1 0 0,1 1 1 0 0,0 0 0 0 0,0 0 0 0 0,-1 4 0 0 0,0 2-1 0 0,1 0 1 0 0,0 0-1 0 0,1 0 1 0 0,0 14-1 0 0,1 2 9 0 0,-1-14-2 0 0,-1-7-10 0 0,1 0 1 0 0,0-1 0 0 0,0 1-1 0 0,0 0 1 0 0,1 0-1 0 0,-1 0 1 0 0,1-1 0 0 0,1 5-1 0 0,1 0 33 0 0,3 7-535 0 0,14 27 1 0 0,-17-38 255 0 0,0 1 0 0 0,0-1 0 0 0,0 0 1 0 0,1 0-1 0 0,-1 0 0 0 0,1 0 1 0 0,0-1-1 0 0,0 1 0 0 0,0-1 0 0 0,5 3 1 0 0,-5-4 40 0 0,0 1 1 0 0,1-1 0 0 0,-1 0 0 0 0,0-1-1 0 0,1 1 1 0 0,-1-1 0 0 0,1 1-1 0 0,-1-2 1 0 0,1 1 0 0 0,0 0-1 0 0,-1-1 1 0 0,1 0 0 0 0,0 0 0 0 0,0 0-1 0 0,-1-1 1 0 0,1 1 0 0 0,0-1-1 0 0,-1 0 1 0 0,1 0 0 0 0,-1-1-1 0 0,1 0 1 0 0,-1 1 0 0 0,7-5 0 0 0,2-4 200 0 0,1 0 1 0 0,-2-1-1 0 0,1 0 0 0 0,-2 0 1 0 0,0-2-1 0 0,0 1 1 0 0,13-22-1 0 0,20-21 585 0 0,-38 48-405 0 0,1 0 0 0 0,0 0 0 0 0,0 0 0 0 0,1 1 0 0 0,0 0 0 0 0,0 0 0 0 0,14-6 0 0 0,-5 4 252 0 0,-12 5-257 0 0,0 0 1 0 0,1 0-1 0 0,-1 1 0 0 0,1-1 0 0 0,0 1 1 0 0,0 1-1 0 0,0-1 0 0 0,0 1 1 0 0,0 0-1 0 0,0 0 0 0 0,0 1 1 0 0,0 0-1 0 0,0 0 0 0 0,1 0 0 0 0,9 2 1 0 0,32 12 274 0 0,-45-13-407 0 0,0 0 0 0 0,0 1 0 0 0,1-1 0 0 0,-1 1 0 0 0,0 0 0 0 0,0 0 0 0 0,0 0 0 0 0,0 0 0 0 0,-1 1 0 0 0,1-1 0 0 0,-1 1 0 0 0,4 3-1 0 0,1 5 98 0 0,-5-8-113 0 0,-1-1 0 0 0,1 1-1 0 0,-1-1 1 0 0,1 1 0 0 0,-1 0-1 0 0,0-1 1 0 0,0 1 0 0 0,0 0-1 0 0,0 0 1 0 0,0 0 0 0 0,0 5-1 0 0,-1-6-11 0 0,0 0-1 0 0,0 0 0 0 0,1 0 0 0 0,-1 1 0 0 0,1-1 0 0 0,0 0 0 0 0,-1 0 0 0 0,1 0 0 0 0,0 0 0 0 0,0 0 0 0 0,2 3 0 0 0,-1-3-3 0 0,-1 0-1 0 0,0 0 0 0 0,0 0 1 0 0,0 0-1 0 0,0 0 1 0 0,-1 0-1 0 0,1 0 0 0 0,0 1 1 0 0,-1-1-1 0 0,0 0 0 0 0,1 5 1 0 0,-1 7 77 0 0,-1-22 90 0 0,1 6-134 0 0,0-1-1 0 0,0 1 1 0 0,0-1 0 0 0,0 1-1 0 0,1 0 1 0 0,-1-1-1 0 0,1 1 1 0 0,1-5 0 0 0,1 5 15 0 0,0 1 0 0 0,0-1 0 0 0,1 1 0 0 0,-1-1 0 0 0,0 1 0 0 0,1 0 0 0 0,-1 0 1 0 0,0 1-1 0 0,1-1 0 0 0,-1 1 0 0 0,1 0 0 0 0,-1 0 0 0 0,1 0 0 0 0,-1 0 0 0 0,7 1 1 0 0,10 3-61 0 0,34 8 0 0 0,-47-10-309 0 0,1 0 1 0 0,-1 1-1 0 0,1-1 1 0 0,-1 2-1 0 0,0-1 1 0 0,0 1-1 0 0,0 0 0 0 0,-1 0 1 0 0,1 0-1 0 0,-1 1 1 0 0,0 0-1 0 0,6 7 1 0 0,-7-6-310 0 0,-4-6 486 0 0,0 1 0 0 0,0 0 0 0 0,0 0 0 0 0,0 0 0 0 0,-1-1 0 0 0,1 1 0 0 0,0 0 0 0 0,-1 0 0 0 0,1 0 0 0 0,-1 0 0 0 0,1 0 0 0 0,-1 0 0 0 0,1 1 0 0 0,-1-1 0 0 0,0 0 0 0 0,1 0 0 0 0,-1 0 0 0 0,0 2 0 0 0,0-2 46 0 0,0-1-1 0 0,0 1 0 0 0,0 0 0 0 0,0-1 1 0 0,1 1-1 0 0,-1 0 0 0 0,0-1 1 0 0,0 1-1 0 0,0-1 0 0 0,1 1 1 0 0,-1 0-1 0 0,0-1 0 0 0,1 1 0 0 0,-1-1 1 0 0,1 1-1 0 0,-1-1 0 0 0,0 1 1 0 0,1-1-1 0 0,-1 0 0 0 0,1 1 1 0 0,-1-1-1 0 0,1 1 0 0 0,0-1 0 0 0,-1 0 1 0 0,1 1-1 0 0,-1-1 0 0 0,1 0 1 0 0,0 0-1 0 0,-1 0 0 0 0,1 1 1 0 0,-1-1-1 0 0,2 0 0 0 0,0 0-125 0 0,1 1-1200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3:25.39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63 1044 0 0,'54'-54'3953'0'0,"-53"53"-3899"0"0,-1 1-1 0 0,0-1 1 0 0,1 1 0 0 0,-1-1-1 0 0,1 0 1 0 0,-1 1 0 0 0,1-1-1 0 0,0 1 1 0 0,-1 0 0 0 0,1-1-1 0 0,-1 1 1 0 0,1-1-1 0 0,0 1 1 0 0,-1 0 0 0 0,1-1-1 0 0,0 1 1 0 0,-1 0 0 0 0,1 0-1 0 0,0 0 1 0 0,0 0 0 0 0,-1 0-1 0 0,1-1 1 0 0,0 1-1 0 0,0 0 1 0 0,-1 1 0 0 0,1-1-1 0 0,0 0 1 0 0,0 0 0 0 0,-1 0-1 0 0,1 0 1 0 0,0 0 0 0 0,-1 1-1 0 0,1-1 1 0 0,0 0-1 0 0,-1 1 1 0 0,1-1 0 0 0,0 0-1 0 0,-1 1 1 0 0,1-1 0 0 0,-1 1-1 0 0,1-1 1 0 0,-1 1 0 0 0,1-1-1 0 0,-1 1 1 0 0,1 0 0 0 0,1 2 36 0 0,-1-1 0 0 0,1 1 0 0 0,-1-1 0 0 0,0 1 0 0 0,0 0 1 0 0,0-1-1 0 0,0 1 0 0 0,0 0 0 0 0,-1 0 0 0 0,1 0 0 0 0,-1 0 1 0 0,1 3-1 0 0,-1 1 134 0 0,1 0 0 0 0,0 0 1 0 0,3 12-1 0 0,2 16 473 0 0,-15 9 168 0 0,-2 22 101 0 0,7-35-572 0 0,-1-1 0 0 0,-17 50 0 0 0,12-47-509 0 0,-8 38 1 0 0,11-41-243 0 0,4-11-467 0 0,1 1 1 0 0,1-1 0 0 0,1 1-1 0 0,2 22 1 0 0,-1 6-5929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3:25.73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515 48 240 0 0,'0'-10'880'0'0,"-19"-1"100"0"0,-19 6-152 0 0,0-6-164 0 0,-19 5-144 0 0,0 6-152 0 0,-1-5-144 0 0,1 5-164 0 0,19 0-176 0 0,-19 0-188 0 0,18 5-220 0 0,20 1-224 0 0,0-1-172 0 0,0 1-24 0 0,19-1 64 0 0</inkml:trace>
  <inkml:trace contextRef="#ctx0" brushRef="#br0" timeOffset="1">592 22 412 0 0,'14'3'816'0'0,"-10"-3"-500"0"0,0 1 0 0 0,0 0 0 0 0,0 0 0 0 0,-1 0 0 0 0,1 1 0 0 0,0-1 0 0 0,0 1 0 0 0,5 3 0 0 0,13 27 2559 0 0,-17-28-2473 0 0,-1 0 1 0 0,1 1-1 0 0,-1 0 0 0 0,0 0 0 0 0,0 0 0 0 0,-1 0 0 0 0,0 1 1 0 0,0 0-1 0 0,4 8 0 0 0,-2-3 64 0 0,-3-9-372 0 0,-1 0 1 0 0,0 0 0 0 0,0 1 0 0 0,0-1 0 0 0,0 0 0 0 0,0 0-1 0 0,0 1 1 0 0,-1-1 0 0 0,1 1 0 0 0,-1-1 0 0 0,0 5-1 0 0,0 0 94 0 0,0-5-155 0 0,-1 1 0 0 0,1-1 0 0 0,0 0-1 0 0,0 0 1 0 0,1 1 0 0 0,-1-1-1 0 0,0 0 1 0 0,1 1 0 0 0,-1-1 0 0 0,1 0-1 0 0,1 2 1 0 0,1 1-79 0 0,10 16-257 0 0,-13-20 224 0 0,1-1 1 0 0,-1 1 0 0 0,0 0 0 0 0,0 0 0 0 0,1-1 0 0 0,-1 1 0 0 0,0 0-1 0 0,0 0 1 0 0,0-1 0 0 0,0 1 0 0 0,0 0 0 0 0,0 0 0 0 0,0-1 0 0 0,0 1 0 0 0,0 0-1 0 0,0 0 1 0 0,-1-1 0 0 0,1 1 0 0 0,0 0 0 0 0,0 0 0 0 0,-1-1 0 0 0,1 1-1 0 0,0 0 1 0 0,-1-1 0 0 0,1 1 0 0 0,-1 0 0 0 0,1-1 0 0 0,-2 2 0 0 0,1-2-181 0 0,0 1 0 0 0,0-1 0 0 0,0 1 0 0 0,0-1 0 0 0,0 1 0 0 0,0-1 0 0 0,0 0 0 0 0,0 1 0 0 0,0-1 0 0 0,0 0 0 0 0,0 0 0 0 0,0 0 0 0 0,-1 0 0 0 0,1 0 0 0 0,0 0 0 0 0,0 0 0 0 0,0-1 0 0 0,0 1 0 0 0,0 0 0 0 0,0-1 1 0 0,0 1-1 0 0,0 0 0 0 0,0-1 0 0 0,-2 0 0 0 0,-7-3 122 0 0,-22-4-1401 0 0,10-6 181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9:28.4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1357 11 120 0 0,'0'0'79'0'0,"0"0"1"0"0,0-1-1 0 0,0 1 1 0 0,0 0-1 0 0,0 0 1 0 0,0 0-1 0 0,0 0 1 0 0,0-1-1 0 0,0 1 0 0 0,1 0 1 0 0,-1 0-1 0 0,0 0 1 0 0,0 0-1 0 0,0-1 1 0 0,0 1-1 0 0,0 0 1 0 0,0 0-1 0 0,0 0 1 0 0,-1 0-1 0 0,1-1 0 0 0,0 1 1 0 0,0 0-1 0 0,0 0 1 0 0,0 0-1 0 0,0 0 1 0 0,0-1-1 0 0,0 1 1 0 0,0 0-1 0 0,0 0 0 0 0,0 0 1 0 0,0 0-1 0 0,-1 0 1 0 0,1 0-1 0 0,0-1 1 0 0,0 1-1 0 0,0 0 1 0 0,0 0-1 0 0,0 0 0 0 0,-1 0 1 0 0,1 0-1 0 0,0 0 1 0 0,0 0-1 0 0,0 0 1 0 0,0 0-1 0 0,0 0 1 0 0,-1 0-1 0 0,1 0 0 0 0,0 0 1 0 0,0 0-1 0 0,-13-4 775 0 0,10 3-71 0 0,0 1-67 0 0,-249 18 2180 0 0,160-8-2530 0 0,-19 6-74 0 0,68-8-241 0 0,-86 4 0 0 0,100-13-21 0 0,-44-8-1 0 0,41 4 104 0 0,-1 0 403 0 0,-40-5 1133 0 0,-110-2 0 0 0,18 17-614 0 0,149-2-970 0 0,12-2-73 0 0,1 0 14 0 0,0-1-4 0 0,-29 6-82 0 0,26-2-488 0 0,-45 14-8950 0 0,51-18 9369 0 0,-1 1-1 0 0,1-1 0 0 0,0 1 1 0 0,-1-1-1 0 0,1 0 1 0 0,0 1-1 0 0,-1-1 0 0 0,1 1 1 0 0,0-1-1 0 0,0 1 1 0 0,0-1-1 0 0,-1 1 1 0 0,1-1-1 0 0,0 1 0 0 0,0-1 1 0 0,0 1-1 0 0,0-1 1 0 0,0 1-1 0 0,0-1 0 0 0,0 1 1 0 0,0-1-1 0 0,0 1 1 0 0,0-1-1 0 0,0 1 0 0 0,1 0 1 0 0,-1 0-257 0 0,0 6-1024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3:26.06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1 140 516 0 0,'0'-22'1168'0'0,"19"1"248"0"0,0 5 128 0 0,0-1-159 0 0,0 1-141 0 0,0 0-164 0 0,-19 6-192 0 0,19-1-308 0 0,-19 5-436 0 0,19 1-476 0 0,0 10-3068 0 0,-19 1 1687 0 0,0 5 49 0 0,0-1 212 0 0,0 1 272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3:26.4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269 1 440 0 0,'15'8'1782'0'0,"0"-1"-1"0"0,1 0 1 0 0,-1-2 0 0 0,20 6-1 0 0,-34-11-1690 0 0,0 0-1 0 0,-1 0 1 0 0,1 0 0 0 0,0 0-1 0 0,0 0 1 0 0,0 1 0 0 0,-1-1-1 0 0,1 0 1 0 0,0 1 0 0 0,0-1-1 0 0,-1 0 1 0 0,1 1 0 0 0,0-1-1 0 0,0 1 1 0 0,-1 0 0 0 0,1-1-1 0 0,-1 1 1 0 0,1-1 0 0 0,0 1-1 0 0,-1 0 1 0 0,1-1 0 0 0,-1 1-1 0 0,0 0 1 0 0,1 0 0 0 0,-1-1-1 0 0,1 2 1 0 0,-1-1-29 0 0,-1 0 1 0 0,1 0-1 0 0,0 0 0 0 0,-1 0 1 0 0,1 0-1 0 0,0 0 1 0 0,-1 0-1 0 0,1 0 0 0 0,-1 0 1 0 0,0 0-1 0 0,1-1 1 0 0,-1 1-1 0 0,0 0 0 0 0,1 0 1 0 0,-1-1-1 0 0,0 1 1 0 0,-1 1-1 0 0,-4 2 23 0 0,-1 0 0 0 0,0 0 1 0 0,1 0-1 0 0,-10 3 0 0 0,-16 3-863 0 0,0-1-1 0 0,0-2 1 0 0,-1-1 0 0 0,-49 3-1 0 0,64-8 450 0 0,9 0 311 0 0,1-1 0 0 0,-1 0 0 0 0,0-1 0 0 0,1 0 0 0 0,-1 0 0 0 0,1-1 0 0 0,-1 0 0 0 0,1 0 0 0 0,-11-5-1 0 0,19 7 50 0 0,0 0 0 0 0,0 0-1 0 0,-1 0 1 0 0,1-1 0 0 0,0 1-1 0 0,-1 0 1 0 0,1 0-1 0 0,0 0 1 0 0,0-1 0 0 0,-1 1-1 0 0,1 0 1 0 0,0 0 0 0 0,0-1-1 0 0,0 1 1 0 0,-1 0-1 0 0,1-1 1 0 0,0 1 0 0 0,0 0-1 0 0,0-1 1 0 0,0 1-1 0 0,0 0 1 0 0,0-1 0 0 0,0 1-1 0 0,0 0 1 0 0,0-1 0 0 0,0 1-1 0 0,0 0 1 0 0,0-1-1 0 0,0 1 1 0 0,0 0 0 0 0,0-1-1 0 0,0 1 1 0 0,0 0 0 0 0,0 0-1 0 0,0-1 1 0 0,0 1-1 0 0,0 0 1 0 0,0-1 0 0 0,1 1-1 0 0,-1 0 1 0 0,0-1-1 0 0,0 1 1 0 0,0 0 0 0 0,1 0-1 0 0,-1-1 1 0 0,0 1 0 0 0,0 0-1 0 0,1 0 1 0 0,-1 0-1 0 0,0-1 1 0 0,1 1 0 0 0,-1 0-1 0 0,0 0 1 0 0,1 0 0 0 0,11-7 988 0 0,4-4 1031 0 0,13-5-531 0 0,24-7 310 0 0,41-13-97 0 0,-85 33-1981 0 0,1 0 1 0 0,0 1-1 0 0,0 1 0 0 0,0 0 1 0 0,0 0-1 0 0,0 0 1 0 0,19 3-1 0 0,-27-2 32 0 0,0 1-1 0 0,-1-1 1 0 0,1 1 0 0 0,0 0-1 0 0,0 0 1 0 0,0 0-1 0 0,0 0 1 0 0,-1 0 0 0 0,1 0-1 0 0,0 0 1 0 0,1 2-1 0 0,12 7-1478 0 0,-9-4 725 0 0,0 0-1 0 0,0 0 1 0 0,0 1-1 0 0,-1 0 1 0 0,0-1-1 0 0,-1 2 1 0 0,7 11 0 0 0,-6-10 318 0 0,-5-8 490 0 0,1 1 0 0 0,0-1 0 0 0,-1 1 0 0 0,1-1 0 0 0,-1 1 0 0 0,0-1 0 0 0,0 1 0 0 0,0 0 0 0 0,0-1 0 0 0,0 1 0 0 0,0 2 0 0 0,0 1-459 0 0,0 6-427 0 0</inkml:trace>
  <inkml:trace contextRef="#ctx0" brushRef="#br0" timeOffset="1">460 173 4 0 0,'3'0'1085'0'0,"90"-11"8331"0"0,-56 7-6446 0 0,-31 3-2651 0 0,-1 0 1 0 0,1 0-1 0 0,0 0 1 0 0,-1 1-1 0 0,1 0 1 0 0,0 0-1 0 0,0 0 1 0 0,-1 1-1 0 0,1 0 1 0 0,0 0-1 0 0,-1 0 1 0 0,7 3-1 0 0,-2 1-315 0 0,-7-3-28 0 0,0-1 1 0 0,0 1 0 0 0,0 0-1 0 0,0 0 1 0 0,0 0-1 0 0,0 1 1 0 0,-1-1-1 0 0,4 4 1 0 0,7 3-175 0 0,-12-9 166 0 0,1 1 0 0 0,-1-1 0 0 0,0 1 0 0 0,0-1 0 0 0,0 1 0 0 0,0-1 0 0 0,0 1 1 0 0,0 0-1 0 0,0 0 0 0 0,0 0 0 0 0,0-1 0 0 0,0 1 0 0 0,0 0 0 0 0,0 0 0 0 0,0 0 1 0 0,-1 1-1 0 0,1-1 0 0 0,0 0 0 0 0,-1 0 0 0 0,1 0 0 0 0,-1 0 0 0 0,1 1 0 0 0,0 1 1 0 0,-1-2-11 0 0,0 0 0 0 0,0 0 0 0 0,0 0 1 0 0,0 0-1 0 0,0 0 0 0 0,1 0 1 0 0,-1 0-1 0 0,0-1 0 0 0,1 1 0 0 0,-1 0 1 0 0,0 0-1 0 0,1 0 0 0 0,-1 0 1 0 0,1-1-1 0 0,0 1 0 0 0,-1 0 0 0 0,1-1 1 0 0,0 1-1 0 0,-1 0 0 0 0,2 0 1 0 0,-1-1-18 0 0,-1 1 1 0 0,1 0-1 0 0,0-1 1 0 0,0 1-1 0 0,-1 0 1 0 0,1 0-1 0 0,-1 0 1 0 0,1-1 0 0 0,0 1-1 0 0,-1 0 1 0 0,0 0-1 0 0,1 0 1 0 0,-1 0-1 0 0,1 0 1 0 0,-1 0-1 0 0,0 0 1 0 0,0 0-1 0 0,0 0 1 0 0,1 0-1 0 0,-1 1 1 0 0,-1-10-200 0 0,0 1 173 0 0,1 0 0 0 0,0-1 1 0 0,0 1-1 0 0,0-1 0 0 0,1 1 0 0 0,3-10 0 0 0,1 8 544 0 0,1 0 0 0 0,1 0-1 0 0,0 1 1 0 0,0 0 0 0 0,15-14 0 0 0,-10 11 258 0 0,-10 9-542 0 0,0 0 0 0 0,-1 0 0 0 0,1 0 0 0 0,0 0-1 0 0,0 0 1 0 0,0 0 0 0 0,0 1 0 0 0,0-1 0 0 0,1 1-1 0 0,-1 0 1 0 0,0 0 0 0 0,1 0 0 0 0,-1 0 0 0 0,1 0-1 0 0,-1 0 1 0 0,1 0 0 0 0,-1 1 0 0 0,1-1 0 0 0,-1 1-1 0 0,1 0 1 0 0,0 0 0 0 0,-1 0 0 0 0,1 0 0 0 0,0 0-1 0 0,3 2 1 0 0,3 0-141 0 0,5 2-129 0 0,1 0 0 0 0,-1 1-1 0 0,1 1 1 0 0,-2 0 0 0 0,25 14 0 0 0,-10-4-462 0 0,-20-11 189 0 0,1 0 1 0 0,-1 0-1 0 0,0 1 1 0 0,0 0 0 0 0,0 0-1 0 0,7 9 1 0 0,-4-3-646 0 0,-4-5 100 0 0,0 1 1 0 0,-1 0 0 0 0,7 11 0 0 0,-11-15 358 0 0,0 0 0 0 0,0 0 0 0 0,0 1 0 0 0,-1-1 0 0 0,0 0 0 0 0,0 1 0 0 0,0-1 0 0 0,0 1 0 0 0,-1 0 0 0 0,0 5 0 0 0,0-8 356 0 0,1-1-1 0 0,-1 1 1 0 0,0 0-1 0 0,1-1 1 0 0,-1 1-1 0 0,1 0 1 0 0,-1-1-1 0 0,1 1 1 0 0,0-1-1 0 0,0 1 1 0 0,-1 0 0 0 0,1-1-1 0 0,2 3 1 0 0,-2-3-10 0 0,0 0-1 0 0,0 0 1 0 0,0 1 0 0 0,0-1 0 0 0,0 0 0 0 0,-1 1 0 0 0,1-1 0 0 0,-1 1 0 0 0,1-1 0 0 0,-1 1 0 0 0,1-1 0 0 0,-1 1 0 0 0,0 1 0 0 0,0 4-1048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3:27.78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4847 60 364 0 0,'13'-3'827'0'0,"-11"3"-542"0"0,0 0 0 0 0,0 0 0 0 0,0-1 0 0 0,12-11 11762 0 0,-178 62-10281 0 0,-130 33-994 0 0,253-74-727 0 0,-60 14 28 0 0,-1-4 1 0 0,-109 5 0 0 0,51-21-87 0 0,0-6 1 0 0,-222-34 0 0 0,293 24 75 0 0,-131-26 291 0 0,123 20-78 0 0,-111-6 0 0 0,-114 20-146 0 0,116 23-148 0 0,-52 1 3 0 0,109-21 183 0 0,-236-34 0 0 0,181 8 252 0 0,7-3 102 0 0,27 7 2023 0 0,-287-5 1 0 0,427 29-3587 0 0,0 1 1 0 0,-51 9 0 0 0,67-7-1096 0 0,0 1 0 0 0,-24 10 1 0 0,28-9 135 0 0,0 0 0 0 0,1 0 0 0 0,0 1 0 0 0,-13 10 0 0 0,3 0-358 0 0,0-5 508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4:31.5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2136 1 140 0 0,'-12'7'676'0'0,"-3"1"332"0"0,1 0 0 0 0,-1 0 0 0 0,0-2 0 0 0,-29 9 1 0 0,-44 1 3198 0 0,-147 7 0 0 0,-91-18-842 0 0,269-5-3041 0 0,-234-2 1354 0 0,-331 5 1915 0 0,314 2-4706 0 0,260-9-1876 0 0,42 3 1708 0 0,0 0 0 0 0,1 0 0 0 0,-1 0 0 0 0,0-1 0 0 0,-9-5 0 0 0,15 7 1179 0 0,-1 0-1 0 0,1 0 1 0 0,0 0-1 0 0,0-1 1 0 0,0 1-1 0 0,0 0 1 0 0,0 0-1 0 0,0 0 1 0 0,0-1-1 0 0,0 1 1 0 0,0 0-1 0 0,0 0 1 0 0,0 0-1 0 0,0-1 1 0 0,0 1-1 0 0,0 0 1 0 0,0 0-1 0 0,0-1 1 0 0,0 1-1 0 0,0 0 1 0 0,0 0-1 0 0,0 0 1 0 0,0-1-1 0 0,0 1 1 0 0,0 0-1 0 0,0 0 1 0 0,0 0-1 0 0,0-1 1 0 0,0 1-1 0 0,1 0 1 0 0,-1 0-1 0 0,0 0 1 0 0,0 0-1 0 0,0-1 1 0 0,0 1-1 0 0,1 0 1 0 0,-1 0 0 0 0,0 0-1 0 0,0 0 1 0 0,0 0-1 0 0,1-1 1 0 0,-1 1-1 0 0,0 0 1 0 0,0 0-1 0 0,0 0 1 0 0,1 0-1 0 0,11-7-1251 0 0,-11 6 894 0 0,18-9-2106 0 0,0 4 620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4:33.2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1241 520 160 0 0,'0'0'5022'0'0,"-3"0"-3918"0"0,2-1-720 0 0,1 1-288 0 0,-1 0 0 0 0,1 0 0 0 0,-1 0 0 0 0,1 0 0 0 0,-1 0 0 0 0,1 0 0 0 0,-1 0 0 0 0,1 0 0 0 0,-1 0 0 0 0,1 0 0 0 0,-1 0 0 0 0,1 0 0 0 0,0 0 0 0 0,-1 0 0 0 0,1 0 0 0 0,-1 0 0 0 0,1 0 0 0 0,-1 0 0 0 0,1 1 0 0 0,-1-1 0 0 0,1 0 0 0 0,0 0 0 0 0,-1 1 0 0 0,1-1 0 0 0,-1 0 0 0 0,1 1 0 0 0,0-1 0 0 0,-1 0 0 0 0,1 1 0 0 0,0-1 0 0 0,0 0 0 0 0,-1 1 0 0 0,1-1 0 0 0,0 1 0 0 0,-1 0 0 0 0,-34 14 5235 0 0,18-2-2926 0 0,-7 2 30 0 0,21-13-2166 0 0,-1 0 0 0 0,1 0 0 0 0,0 0 0 0 0,0 1 0 0 0,0-1 0 0 0,0 1 0 0 0,1 0 1 0 0,-1 0-1 0 0,1 0 0 0 0,-1 0 0 0 0,1 0 0 0 0,-2 5 0 0 0,0-2-71 0 0,1-1 1 0 0,0 0-1 0 0,-1 0 1 0 0,0-1-1 0 0,0 1 1 0 0,0-1-1 0 0,-1 0 1 0 0,-6 5-1 0 0,-2 0 151 0 0,0 1 0 0 0,0 0 1 0 0,-21 24-1 0 0,18-18-152 0 0,-2 0 0 0 0,0-2 0 0 0,-33 21 0 0 0,5-3-55 0 0,26-18-137 0 0,0 0 0 0 0,-1-2 0 0 0,0 0 0 0 0,-1-2 1 0 0,0 0-1 0 0,0-1 0 0 0,-1-2 0 0 0,0 0 0 0 0,-34 5 0 0 0,9-6-686 0 0,1-2 0 0 0,-1-3 1 0 0,0-1-1 0 0,1-3 0 0 0,-1-2 0 0 0,1-2 0 0 0,-59-16 0 0 0,93 20 564 0 0,1-1 0 0 0,-1-1 0 0 0,1 0 0 0 0,1-1 0 0 0,-1 0 1 0 0,-18-14-1 0 0,26 17 112 0 0,0 0 0 0 0,0-1 0 0 0,1 1 0 0 0,-1-1 0 0 0,1 0 0 0 0,-1 0 0 0 0,1 0 0 0 0,1 0 0 0 0,-1 0 0 0 0,0-1 0 0 0,1 1 0 0 0,0-1 0 0 0,0 0 0 0 0,1 1 0 0 0,-1-1 0 0 0,1 0 0 0 0,0 0 0 0 0,0 0 0 0 0,0-6 0 0 0,1 4 30 0 0,0-1 1 0 0,0 1 0 0 0,0-1-1 0 0,1 1 1 0 0,1 0-1 0 0,-1 0 1 0 0,1-1-1 0 0,0 1 1 0 0,1 0-1 0 0,5-11 1 0 0,87-159 1231 0 0,-87 164-1149 0 0,0 1 0 0 0,15-16 0 0 0,-14 17-23 0 0,0 0 0 0 0,11-20 0 0 0,-15 22-46 0 0,1 1 0 0 0,0 0-1 0 0,0 0 1 0 0,1 1 0 0 0,0 0 0 0 0,14-11 0 0 0,13-15 84 0 0,-2 2-2 0 0,2 0 0 0 0,1 2 0 0 0,2 2 0 0 0,55-32 0 0 0,-36 23-34 0 0,-40 26-56 0 0,0 1 0 0 0,1 1 1 0 0,0 1-1 0 0,0 0 0 0 0,0 1 0 0 0,22-4 0 0 0,111-12 130 0 0,-127 19-136 0 0,10 1 39 0 0,1 1-1 0 0,45 4 1 0 0,-67-1-31 0 0,17 1 87 0 0,40 9 0 0 0,-59-9-71 0 0,0 0-1 0 0,1 1 1 0 0,-2 0 0 0 0,1 1-1 0 0,0 0 1 0 0,-1 1-1 0 0,10 6 1 0 0,13 10 137 0 0,-21-15-58 0 0,0 1 1 0 0,0 0-1 0 0,19 18 0 0 0,-25-20-58 0 0,1 0 0 0 0,-1 0 0 0 0,0 0 0 0 0,-1 1-1 0 0,0 0 1 0 0,0 0 0 0 0,0 0 0 0 0,-1 0 0 0 0,0 0-1 0 0,-1 1 1 0 0,1 0 0 0 0,-1-1 0 0 0,-1 1 0 0 0,0 0-1 0 0,1 10 1 0 0,-2 77 453 0 0,-1-90-509 0 0,1 0-1 0 0,-1 0 1 0 0,0 0-1 0 0,-1 0 1 0 0,1 0 0 0 0,-1 0-1 0 0,0 0 1 0 0,0-1-1 0 0,-1 1 1 0 0,1-1 0 0 0,-1 0-1 0 0,0 0 1 0 0,0 0 0 0 0,-1 0-1 0 0,-6 7 1 0 0,4-6-105 0 0,1 1 1 0 0,0 0-1 0 0,1 0 1 0 0,-1 1-1 0 0,-3 8 1 0 0,6-11-276 0 0,1 0 0 0 0,-1 0 0 0 0,0 0 0 0 0,-1 0 0 0 0,1 0 1 0 0,-1-1-1 0 0,1 1 0 0 0,-1-1 0 0 0,0 0 0 0 0,0 1 0 0 0,-1-1 0 0 0,1-1 1 0 0,-5 4-1 0 0,-1 0-1772 0 0,-1-1 1 0 0,1 0 0 0 0,-14 4 0 0 0,16-7 986 0 0,1 1 1 0 0,0-1-1 0 0,0 1 1 0 0,0 0-1 0 0,1 1 1 0 0,-1-1 0 0 0,1 1-1 0 0,-9 7 1 0 0,11 0-1458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4:34.84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1089 639 708 0 0,'3'-1'1112'0'0,"-1"1"-836"0"0,-2 0-184 0 0,1 0-1 0 0,0 0 0 0 0,0-1 0 0 0,-1 1 1 0 0,1 0-1 0 0,0 0 0 0 0,-1 0 0 0 0,1 0 1 0 0,0-1-1 0 0,-1 1 0 0 0,1 0 0 0 0,0-1 1 0 0,-1 1-1 0 0,1-1 0 0 0,-1 1 0 0 0,1 0 1 0 0,-1-1-1 0 0,1 1 0 0 0,-1-1 0 0 0,1 1 1 0 0,-1-1-1 0 0,1 0 0 0 0,-1-1 1315 0 0,10-1 455 0 0,-6 1-458 0 0,1 2 2868 0 0,-1 5-1038 0 0,-3-4-3114 0 0,0-1 23 0 0,0 0-1 0 0,-1 0 1 0 0,1 1 0 0 0,0-1 0 0 0,0 0 0 0 0,-1 1-1 0 0,1-1 1 0 0,0 1 0 0 0,0-1 0 0 0,-1 1 0 0 0,1-1-1 0 0,0 1 1 0 0,-1-1 0 0 0,1 1 0 0 0,-1-1-1 0 0,1 1 1 0 0,-1 0 0 0 0,1-1 0 0 0,-1 1 0 0 0,1 0-1 0 0,-1 0 1 0 0,0 0 0 0 0,1-1 0 0 0,-1 1 0 0 0,0 0-1 0 0,0 0 1 0 0,1 0 0 0 0,-1-1 0 0 0,0 1 0 0 0,0 0-1 0 0,0 0 1 0 0,0 0 0 0 0,0 0 0 0 0,0-1-1 0 0,0 1 1 0 0,-1 0 0 0 0,1 0 0 0 0,0 0 0 0 0,0 0-1 0 0,-1-1 1 0 0,1 1 0 0 0,0 0 0 0 0,-1 0 0 0 0,1-1-1 0 0,-2 2 1 0 0,-52 42 3538 0 0,47-38-3425 0 0,0 0 1 0 0,-1 0-1 0 0,0-1 1 0 0,0 0 0 0 0,-13 6-1 0 0,-15 9 231 0 0,35-19-475 0 0,-151 88 1059 0 0,109-64-954 0 0,-9 4-46 0 0,-2-8-199 0 0,-1-3-1 0 0,0-3 1 0 0,-1-1-1 0 0,0-3 1 0 0,-110 6-1 0 0,158-17 104 0 0,-80 2-437 0 0,76-2 367 0 0,0-2 0 0 0,1 1 0 0 0,-1-1 0 0 0,0-1 0 0 0,-21-7 1 0 0,30 8 77 0 0,0 0 0 0 0,0 0 0 0 0,0-1 0 0 0,0 1 0 0 0,0 0 0 0 0,1-1 0 0 0,-1 0 0 0 0,1 0 0 0 0,-1 0 0 0 0,-1-3 0 0 0,-18-33-104 0 0,21 37 116 0 0,0-1 1 0 0,1 1-1 0 0,-1-1 0 0 0,1 1 0 0 0,-1-1 0 0 0,1 1 1 0 0,0-1-1 0 0,0 1 0 0 0,1-5 0 0 0,-1 4 3 0 0,0 1-1 0 0,0-1 0 0 0,0 0 0 0 0,0 0 1 0 0,0 0-1 0 0,-1 0 0 0 0,1 1 1 0 0,-2-5-1 0 0,-12-22-12 0 0,8 18 13 0 0,0-2 0 0 0,0 1 0 0 0,1-1 0 0 0,1 1 0 0 0,0-1 0 0 0,1 0 0 0 0,0-1 0 0 0,0-13 0 0 0,2 13 2 0 0,1 5 10 0 0,-1 0-1 0 0,1 1 1 0 0,1-1-1 0 0,0 0 1 0 0,0 1 0 0 0,0-1-1 0 0,1 1 1 0 0,1 0-1 0 0,-1-1 1 0 0,8-13 0 0 0,5-16 91 0 0,-13 32-72 0 0,-1 0-1 0 0,1 0 1 0 0,1 1-1 0 0,-1-1 1 0 0,1 1 0 0 0,0 0-1 0 0,7-9 1 0 0,29-29 338 0 0,71-58-1 0 0,2 24 49 0 0,-96 62-320 0 0,-8 8-41 0 0,0 1 0 0 0,0-1 0 0 0,12-6 0 0 0,76-51 331 0 0,-66 46-308 0 0,-11 6 4 0 0,27-12-1 0 0,-4 3 5 0 0,11-5 12 0 0,-21 14-59 0 0,1 1-1 0 0,0 2 1 0 0,0 2-1 0 0,1 1 1 0 0,-1 1-1 0 0,37 0 0 0 0,-67 5-34 0 0,113 5 33 0 0,-104-4-37 0 0,1 1-1 0 0,0 1 1 0 0,-1 0 0 0 0,1 1-1 0 0,-1 0 1 0 0,23 12-1 0 0,3-1-6 0 0,-34-14 13 0 0,0 0 0 0 0,1 1-1 0 0,-1-1 1 0 0,0 1-1 0 0,0 0 1 0 0,-1 0-1 0 0,1 0 1 0 0,0 1-1 0 0,-1-1 1 0 0,1 1-1 0 0,-1 0 1 0 0,0 0-1 0 0,0 0 1 0 0,5 6-1 0 0,15 13 69 0 0,-21-21-62 0 0,1 0 0 0 0,-1 1 1 0 0,0 0-1 0 0,0-1 0 0 0,0 1 1 0 0,0 0-1 0 0,-1 0 0 0 0,1 0 1 0 0,0 0-1 0 0,-1 0 0 0 0,1 0 1 0 0,-1 1-1 0 0,0-1 0 0 0,0 0 1 0 0,0 1-1 0 0,0-1 0 0 0,0 1 1 0 0,0-1-1 0 0,-1 1 0 0 0,1 2 0 0 0,-1 129 809 0 0,0-132-806 0 0,0 0 0 0 0,0 0 0 0 0,0 0 0 0 0,0-1 0 0 0,-1 1 1 0 0,1 0-1 0 0,-1-1 0 0 0,1 1 0 0 0,-1 0 0 0 0,0-1 0 0 0,1 1 1 0 0,-1 0-1 0 0,0-1 0 0 0,-2 3 0 0 0,2-2 0 0 0,0-1-1 0 0,0 0 1 0 0,0 1-1 0 0,0 0 1 0 0,0-1 0 0 0,0 1-1 0 0,1-1 1 0 0,-1 1 0 0 0,1 0-1 0 0,-1-1 1 0 0,1 1-1 0 0,0 0 1 0 0,-1 0 0 0 0,1 3-1 0 0,0 0 18 0 0,-1-1 0 0 0,0 1-1 0 0,-1-1 1 0 0,1 1 0 0 0,-1-1-1 0 0,1 1 1 0 0,-1-1 0 0 0,-5 7-1 0 0,2-1 27 0 0,3-6-39 0 0,-1-1 1 0 0,0 1-1 0 0,0-1 1 0 0,0 1-1 0 0,0-1 1 0 0,-5 4-1 0 0,4-4-3 0 0,1-1 1 0 0,-1 1-1 0 0,1 1 0 0 0,0-1 1 0 0,1 0-1 0 0,-5 7 1 0 0,2 2 17 0 0,4-10-30 0 0,0 0 0 0 0,0 0 1 0 0,0 0-1 0 0,0 0 1 0 0,0 0-1 0 0,-1 0 1 0 0,1 0-1 0 0,0 0 1 0 0,-1-1-1 0 0,0 1 1 0 0,-1 1-1 0 0,-2 1-1 0 0,-4 3-1 0 0,0 1 0 0 0,0 0 0 0 0,0 0 0 0 0,1 1 0 0 0,1 0 1 0 0,-1 1-1 0 0,-8 14 0 0 0,12-18-13 0 0,-1 0-1 0 0,0 0 1 0 0,0-1-1 0 0,0 1 1 0 0,-1-1-1 0 0,0 0 1 0 0,0-1 0 0 0,0 0-1 0 0,-1 0 1 0 0,-7 4-1 0 0,-12 8-99 0 0,1-1-975 0 0,0-1 0 0 0,-1-1 1 0 0,-44 15-1 0 0,-84 17-9179 0 0,-17 6-4647 0 0,149-41 12668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4:36.79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1187 542 420 0 0,'4'-3'303'0'0,"0"-1"-1"0"0,0 0 1 0 0,0 0 0 0 0,0 0 0 0 0,-1 0-1 0 0,0 0 1 0 0,0-1 0 0 0,0 0-1 0 0,3-5 1 0 0,-6-10 5900 0 0,0 29-4289 0 0,0-8-1836 0 0,0-1-1 0 0,0 1 1 0 0,0 0-1 0 0,-1 0 1 0 0,1 0-1 0 0,0-1 1 0 0,0 1-1 0 0,-1 0 1 0 0,1-1-1 0 0,0 1 1 0 0,-1 0-1 0 0,1 0 1 0 0,-1-1-1 0 0,1 1 1 0 0,-1-1-1 0 0,1 1 1 0 0,-1-1-1 0 0,1 1 1 0 0,-1 0-1 0 0,-1 0 1 0 0,-5 6 573 0 0,1 6 238 0 0,5-10-689 0 0,-1-1-1 0 0,1 1 1 0 0,-1 0-1 0 0,1-1 1 0 0,-1 1-1 0 0,0-1 1 0 0,-3 4-1 0 0,2-3 6 0 0,1 0 1 0 0,0 0-1 0 0,0 0 0 0 0,0 1 0 0 0,0-1 1 0 0,0 0-1 0 0,0 1 0 0 0,1 0 0 0 0,-2 4 1 0 0,2-3-9 0 0,0-1 0 0 0,-1 1 0 0 0,0-1 1 0 0,0 0-1 0 0,0 1 0 0 0,-1-1 0 0 0,-4 6 0 0 0,-19 20 778 0 0,7-7-332 0 0,-1-1 1 0 0,-1 0-1 0 0,-27 20 1 0 0,24-25-407 0 0,-44 36 293 0 0,46-35-379 0 0,-47 31-1 0 0,26-20-86 0 0,27-18-48 0 0,-3 3-50 0 0,-1 0 0 0 0,0-1 0 0 0,-2-1 0 0 0,-37 15 0 0 0,19-14-516 0 0,-1-1 1 0 0,-73 10 0 0 0,88-19 198 0 0,-1-2 1 0 0,0 0 0 0 0,0-2-1 0 0,1-1 1 0 0,-43-9 0 0 0,59 8 284 0 0,0-1-1 0 0,0 0 1 0 0,1-1 0 0 0,-1 0 0 0 0,1 0 0 0 0,1-1 0 0 0,-12-10 0 0 0,13 12 47 0 0,-1-5-1 0 0,0 1 0 0 0,0-1 0 0 0,1 0 0 0 0,0-1 0 0 0,0 0 0 0 0,1 0 0 0 0,1 0 0 0 0,0-1 1 0 0,-6-16-1 0 0,4 11 13 0 0,0 0 2 0 0,0 3 12 0 0,2-1 1 0 0,-1 0-1 0 0,-4-21 1 0 0,5 11 23 0 0,-13-89 353 0 0,17 96-217 0 0,0 0 1 0 0,1-1-1 0 0,0 1 1 0 0,6-29-1 0 0,7-1 268 0 0,-11 36-334 0 0,1 1 0 0 0,0-1 1 0 0,1 1-1 0 0,0 0 0 0 0,0 0 1 0 0,1 0-1 0 0,1 1 0 0 0,0 0 1 0 0,0 0-1 0 0,14-16 0 0 0,12-9 141 0 0,-17 19-193 0 0,0 0 0 0 0,1 0 1 0 0,0 2-1 0 0,1 0 1 0 0,1 1-1 0 0,26-14 0 0 0,-7 7-47 0 0,1 2-1 0 0,55-18 0 0 0,380-83-69 0 0,-426 109 59 0 0,61-2 0 0 0,-65 8 3 0 0,145-1-30 0 0,-152 6 29 0 0,0 1-1 0 0,0 2 1 0 0,43 12 0 0 0,-64-13 37 0 0,0 1 0 0 0,-1 0 1 0 0,0 1-1 0 0,0 1 0 0 0,0 1 1 0 0,-1 0-1 0 0,25 18 0 0 0,-34-23 9 0 0,0 0-1 0 0,1 1 1 0 0,-1-1-1 0 0,0 1 0 0 0,-1 0 1 0 0,1 0-1 0 0,-1 0 1 0 0,0 0-1 0 0,0 0 0 0 0,0 1 1 0 0,0 0-1 0 0,-1-1 0 0 0,0 1 1 0 0,0 0-1 0 0,0 0 1 0 0,0 0-1 0 0,-1 1 0 0 0,0-1 1 0 0,0 0-1 0 0,-1 0 0 0 0,1 1 1 0 0,-1 5-1 0 0,1 8 129 0 0,-1-12-102 0 0,1 0 1 0 0,-1 0-1 0 0,0 0 0 0 0,-1 0 1 0 0,0 1-1 0 0,0-1 1 0 0,0 0-1 0 0,-3 7 1 0 0,-25 33 254 0 0,21-32-252 0 0,-1-2 1 0 0,0 1-1 0 0,-1-1 1 0 0,0 0-1 0 0,-24 20 1 0 0,-210 166-1607 0 0,195-166-1429 0 0,-2-1 0 0 0,-98 44 1 0 0,111-61 841 0 0,-156 55-8198 0 0,137-54 8256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4:45.79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802 11 720 0 0,'0'0'937'0'0,"0"0"-907"0"0,0 0 0 0 0,0 0 0 0 0,0 0-1 0 0,0 0 1 0 0,0 0 0 0 0,0 0 0 0 0,1 0 0 0 0,-1 0 0 0 0,0-1 0 0 0,0 1 0 0 0,0 0 0 0 0,0 0 0 0 0,0 0 0 0 0,0 0 0 0 0,0 0 0 0 0,0 0-1 0 0,0-1 1 0 0,0 1 0 0 0,0 0 0 0 0,0 0 0 0 0,0 0 0 0 0,0 0 0 0 0,0 0 0 0 0,0 0 0 0 0,0 0 0 0 0,0-1 0 0 0,0 1 0 0 0,-1 0-1 0 0,1 0 1 0 0,0 0 0 0 0,0 0 0 0 0,0 0 0 0 0,0 0 0 0 0,0 0 0 0 0,0 0 0 0 0,0-1 0 0 0,0 1 0 0 0,0 0 0 0 0,0 0 0 0 0,0 0-1 0 0,-1 0 1 0 0,1 0 0 0 0,0 0 0 0 0,0 0 0 0 0,0 0 0 0 0,0 0 0 0 0,0 0 0 0 0,0 0 0 0 0,0 0 0 0 0,-1 0 0 0 0,1 0 0 0 0,0 0-1 0 0,0 0 1 0 0,0 0 0 0 0,0 0 0 0 0,0 0 0 0 0,0 0 0 0 0,-1 0 0 0 0,1 0 0 0 0,0 0 0 0 0,0 0 0 0 0,0 0 0 0 0,-7-1 670 0 0,0-1 1 0 0,1 2 0 0 0,-1-1-1 0 0,-9 1 1 0 0,-18-1 838 0 0,9 0-519 0 0,-40 4 1 0 0,25 0-488 0 0,-211 13 1604 0 0,133-10-1618 0 0,-101 3-560 0 0,215-9-637 0 0,8-1-387 0 0,35-7-1247 0 0,0 2 1 0 0,0 1-1 0 0,61 1 0 0 0,-50 2 902 0 0,23 1 157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4:46.37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1108 1 392 0 0,'-322'16'10230'0'0,"134"2"-6031"0"0,-104 6-601 0 0,109-19-4768 0 0,122-4-3470 0 0,0-1-5169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11.11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417 40 676 0 0,'-13'-6'659'0'0,"0"-1"1"0"0,-1 2-1 0 0,0 0 0 0 0,-1 1 0 0 0,1 0 1 0 0,0 1-1 0 0,-1 1 0 0 0,-22-1 1 0 0,-8 2 1128 0 0,-63 8 0 0 0,93-5-1159 0 0,0 0 0 0 0,0 1 0 0 0,-17 6 0 0 0,11-3 156 0 0,20-6-755 0 0,0 0 0 0 0,1 0-1 0 0,-1 1 1 0 0,0-1 0 0 0,1 0-1 0 0,-1 0 1 0 0,0 0 0 0 0,1 0 0 0 0,-1 0-1 0 0,0 1 1 0 0,1-1 0 0 0,-1 0-1 0 0,1 1 1 0 0,-1-1 0 0 0,1 0 0 0 0,-1 1-1 0 0,1-1 1 0 0,-1 1 0 0 0,1-1-1 0 0,-1 0 1 0 0,1 1 0 0 0,-1 0 0 0 0,1-1-1 0 0,0 1 1 0 0,-1-1 0 0 0,1 1-1 0 0,0-1 1 0 0,-1 1 0 0 0,1 0 0 0 0,0-1-1 0 0,0 1 1 0 0,0-1 0 0 0,0 1-1 0 0,-1 1 1 0 0,2-1 21 0 0,0 1 0 0 0,0-1 0 0 0,0 0 0 0 0,0 1 0 0 0,0-1 0 0 0,0 0 0 0 0,0 1 0 0 0,0-1 0 0 0,1 0 0 0 0,-1 0-1 0 0,0 0 1 0 0,1 0 0 0 0,1 0 0 0 0,12 8 427 0 0,29 10-1 0 0,11 2 152 0 0,-7-3 172 0 0,-1 2 0 0 0,70 40 0 0 0,-111-57-745 0 0,21 14 274 0 0,26 20 1 0 0,-45-30-277 0 0,0 0 1 0 0,-1 0 0 0 0,0 1-1 0 0,0 0 1 0 0,0 0 0 0 0,-1 0-1 0 0,8 15 1 0 0,-6-7-10 0 0,-4-9-30 0 0,0 0 1 0 0,0 1 0 0 0,0-1-1 0 0,-1 1 1 0 0,-1 0 0 0 0,1 0 0 0 0,-1 0-1 0 0,-1 0 1 0 0,2 13 0 0 0,-3-10-8 0 0,0-1 0 0 0,-1 1 0 0 0,0-1 0 0 0,-3 12 0 0 0,3-17-6 0 0,-1-1 0 0 0,0 0 0 0 0,1 0 1 0 0,-2 1-1 0 0,1-1 0 0 0,0-1 0 0 0,-1 1 1 0 0,1 0-1 0 0,-1 0 0 0 0,0-1 0 0 0,-1 0 1 0 0,-3 4-1 0 0,-16 9-50 0 0,0-1-1 0 0,0-2 1 0 0,-1 0 0 0 0,-33 12 0 0 0,30-15-53 0 0,-1-1 1 0 0,-30 5 0 0 0,2 0-23 0 0,48-12 122 0 0,-1 0 1 0 0,-1 0-1 0 0,1-1 1 0 0,0-1-1 0 0,0 1 1 0 0,-11-2-1 0 0,-4 0 167 0 0,19 1-20 0 0,1 0 1 0 0,0-1 0 0 0,0 0 0 0 0,-1 0 0 0 0,1 0 0 0 0,0 0 0 0 0,-6-4 0 0 0,-4 0 721 0 0,13 5-692 0 0,1-1-1 0 0,0 1 1 0 0,-1 0 0 0 0,1-1-1 0 0,0 1 1 0 0,-1-1 0 0 0,1 1-1 0 0,0-1 1 0 0,0 1 0 0 0,0-1-1 0 0,-1 1 1 0 0,1-1 0 0 0,0 1-1 0 0,0-1 1 0 0,0 1 0 0 0,0-1-1 0 0,0 1 1 0 0,0-1 0 0 0,0 1-1 0 0,0-1 1 0 0,0 1 0 0 0,0-1-1 0 0,0 1 1 0 0,0-1 0 0 0,0 1-1 0 0,1-1 1 0 0,-1 1 0 0 0,0-1-1 0 0,0 1 1 0 0,1-1 0 0 0,-1 1-1 0 0,0-1 1 0 0,0 1 0 0 0,1-1-1 0 0,0 0 1 0 0,1 1-60 0 0,1-1 0 0 0,0 1 0 0 0,-1 0 0 0 0,1 0 0 0 0,0 0 0 0 0,-1 0 0 0 0,1 1 0 0 0,0-1 0 0 0,-1 1 0 0 0,1-1 0 0 0,0 1 0 0 0,3 2 0 0 0,37 19 519 0 0,-32-16-448 0 0,-5-1-118 0 0,0 0-1 0 0,0 0 1 0 0,0 1-1 0 0,-1-1 1 0 0,0 1-1 0 0,0 1 1 0 0,6 8 0 0 0,-7-9-28 0 0,-3-4-32 0 0,-1-1 1 0 0,1 0 0 0 0,-1 1 0 0 0,1-1 0 0 0,-1 0 0 0 0,1 1 0 0 0,-1-1-1 0 0,0 0 1 0 0,0 1 0 0 0,0-1 0 0 0,0 1 0 0 0,0 1 0 0 0,2 14 76 0 0,3-6-35 0 0,1 2 26 0 0,0 1-1 0 0,12 18 1 0 0,-14-26-52 0 0,0 0-1 0 0,-1 0 1 0 0,0 1 0 0 0,2 8 0 0 0,-2-8 1 0 0,-1-1-1 0 0,1 1 1 0 0,0-1 0 0 0,6 8 0 0 0,5 6 42 0 0,-3-6-7 0 0,-1 0 1 0 0,0 1-1 0 0,-1 0 0 0 0,10 24 0 0 0,-16-28-33 0 0,1-1 1 0 0,0 0 0 0 0,1 0-1 0 0,0 0 1 0 0,1 0 0 0 0,8 11-1 0 0,-6-8-26 0 0,0 1 0 0 0,-1 1 1 0 0,-1-1-1 0 0,7 20 0 0 0,6 15-4 0 0,-15-39 2 0 0,-2-8 0 0 0,-1 1 0 0 0,1 0 0 0 0,-1 0 0 0 0,0-1 0 0 0,1 1 0 0 0,-1 0 0 0 0,-1 0 0 0 0,1 1 0 0 0,0-1 0 0 0,-1 0 0 0 0,1 0 0 0 0,-1 0 0 0 0,0 0 0 0 0,0 0 0 0 0,0 1 0 0 0,-1-1 0 0 0,1 0 0 0 0,-1 0 0 0 0,0 0 0 0 0,-1 3 0 0 0,-3 3 0 0 0,4-7 0 0 0,-1-1 0 0 0,1 1 0 0 0,0 0 0 0 0,0 0 0 0 0,0-1 0 0 0,1 1 0 0 0,-1 0 0 0 0,0 0 0 0 0,1 0 0 0 0,-1 0 0 0 0,1 0 0 0 0,0 0 0 0 0,-1 2 0 0 0,0 0 0 0 0,0-1 0 0 0,0 1 0 0 0,0-1 0 0 0,-1 1 0 0 0,1-1 0 0 0,-1 0 0 0 0,0 0 0 0 0,0 1 0 0 0,0-2 0 0 0,-1 1 0 0 0,1 0 0 0 0,-1 0 0 0 0,-3 2 0 0 0,0 2 0 0 0,3 4 0 0 0,0-2 0 0 0,-1-7 0 0 0,3-2 0 0 0,1 0 0 0 0,-1 1 0 0 0,0-1 0 0 0,1 0 0 0 0,-1 0 0 0 0,1 0 0 0 0,-1 1 0 0 0,1-1 0 0 0,-1 0 0 0 0,1 0 0 0 0,-1 1 0 0 0,1-1 0 0 0,-1 1 0 0 0,1-1 0 0 0,-1 0 0 0 0,1 1 0 0 0,0-1 0 0 0,-1 1 0 0 0,1-1 0 0 0,0 1 0 0 0,-1-1 0 0 0,1 1 0 0 0,0-1 0 0 0,-1 2 0 0 0,1-2 3 0 0,1 3 39 0 0,-18-1-270 0 0,16-2-9 0 0,0 0 1 0 0,-1 0-1 0 0,1 0 1 0 0,0 0 0 0 0,0 0-1 0 0,0 0 1 0 0,-1-1-1 0 0,1 1 1 0 0,0 0 0 0 0,0-1-1 0 0,0 1 1 0 0,-2-2-1 0 0,2 2-55 0 0,-1-4-2630 0 0,1 4 2630 0 0,1 0 0 0 0,0-1 0 0 0,0 1 0 0 0,0-1-1 0 0,0 1 1 0 0,0 0 0 0 0,0-1 0 0 0,0 1 0 0 0,0-1-1 0 0,0 1 1 0 0,0-1 0 0 0,0 0 0 0 0,8-11-7911 0 0,2 6 5938 0 0,-5 5 893 0 0,1-1-1 0 0,0 1 0 0 0,-1 1 0 0 0,1-1 0 0 0,7 1 0 0 0,22 0-1340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9:53.71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20 573 68 0 0,'0'0'2678'0'0,"0"0"-2670"0"0,0 0 0 0 0,0 0 0 0 0,0 0-1 0 0,0 0 1 0 0,0 0 0 0 0,0-1 0 0 0,0 1-1 0 0,0 0 1 0 0,0 0 0 0 0,0 0 0 0 0,0 0-1 0 0,0 0 1 0 0,0 0 0 0 0,0-1 0 0 0,0 1 0 0 0,0 0-1 0 0,1 0 1 0 0,-1 0 0 0 0,-1 0 0 0 0,1 0-1 0 0,0 0 1 0 0,0 0 0 0 0,0-1 0 0 0,0 1-1 0 0,0 0 1 0 0,0 0 0 0 0,0 0 0 0 0,0 0 0 0 0,0 0-1 0 0,0 0 1 0 0,0 0 0 0 0,0-1 0 0 0,0 1-1 0 0,0 0 1 0 0,0 0 0 0 0,0 0 0 0 0,0 0-1 0 0,-1 0 1 0 0,1 0 0 0 0,0 0 0 0 0,0 0 0 0 0,0 0-1 0 0,0 0 1 0 0,0 0 0 0 0,0 0 0 0 0,0-1-1 0 0,-1 1 1 0 0,1 0 0 0 0,0 0 0 0 0,0 0-1 0 0,0 0 1 0 0,0 0 0 0 0,0 0 0 0 0,0 0-1 0 0,-1 0 1 0 0,1 0 0 0 0,0 0 0 0 0,0 0 0 0 0,0 0-1 0 0,0 0 1 0 0,0 0 0 0 0,-1 1 0 0 0,-1-1 89 0 0,1 0-77 0 0,1 0 0 0 0,-1 0 0 0 0,1 0-1 0 0,-1 0 1 0 0,1 0 0 0 0,-1 0 0 0 0,1 0-1 0 0,0 0 1 0 0,-1 0 0 0 0,1 0 0 0 0,-1 0-1 0 0,1 0 1 0 0,-1 0 0 0 0,1 0 0 0 0,-1-1-1 0 0,1 1 1 0 0,-1 0 0 0 0,1 0 0 0 0,0 0-1 0 0,-1-1 1 0 0,1 1 0 0 0,-1 0 0 0 0,1-1-1 0 0,0 1 1 0 0,-1 0 0 0 0,1-1 0 0 0,0 1-1 0 0,0 0 1 0 0,-1-1 0 0 0,1 0 0 0 0,0 0 226 0 0,19-4 2487 0 0,-3 1-2392 0 0,85-36 835 0 0,-84 34-1015 0 0,0-1 1 0 0,-1-1-1 0 0,24-15 0 0 0,23-12 438 0 0,106-36 649 0 0,-122 54-1007 0 0,4-2 90 0 0,83-18 0 0 0,285-28 191 0 0,-250 43-475 0 0,38-6 9 0 0,407-31 721 0 0,-271 32-13 0 0,-18 7-315 0 0,-233 25-254 0 0,-28-2-54 0 0,-45-2-93 0 0,92 10 229 0 0,-32-3-240 0 0,36 7 1 0 0,-25-2-42 0 0,-43-6-1 0 0,58 15 0 0 0,-69-14 3 0 0,-28-6 3 0 0,0-1 0 0 0,-1 2 0 0 0,13 4 1 0 0,-2-1 7 0 0,0 0 0 0 0,24 3 0 0 0,-8-1 0 0 0,-24-2-73 0 0,-10-6 120 0 0,0 0 1 0 0,1 1-1 0 0,-1-1 1 0 0,1 0-1 0 0,-1 1 0 0 0,0-1 1 0 0,1 0-1 0 0,-1 1 0 0 0,1-1 1 0 0,-1 0-1 0 0,1 0 1 0 0,-1 0-1 0 0,1 0 0 0 0,-1 1 1 0 0,1-1-1 0 0,-1 0 0 0 0,1 0 1 0 0,-1 0-1 0 0,1 0 1 0 0,-1 0-1 0 0,1 0 0 0 0,-1 0 1 0 0,2-1-1 0 0,-5-3-132 0 0,0 4 44 0 0,3 0 24 0 0,-1 0 0 0 0,1 0 0 0 0,-1 0 0 0 0,1 0 0 0 0,-1 0 0 0 0,1 0 0 0 0,-1 0 0 0 0,1 0 0 0 0,-1 0 0 0 0,1 0 0 0 0,-1 0 0 0 0,1 0 0 0 0,-1 0 0 0 0,1-1 0 0 0,-1 1 0 0 0,1 0 0 0 0,-1 0 0 0 0,1 0 0 0 0,0-1 0 0 0,-1 1 0 0 0,1 0 0 0 0,-1-1 0 0 0,1 1 0 0 0,0 0 0 0 0,-1-1 0 0 0,1 1 0 0 0,0-1 0 0 0,-1 1-1 0 0,1-1 1 0 0,-23-21-628 0 0,8 4 304 0 0,6 7 277 0 0,0 1 0 0 0,0 0 0 0 0,-1 1 0 0 0,-11-9 0 0 0,19 17 54 0 0,1 0 1 0 0,0 1-1 0 0,0-1 1 0 0,0 0-1 0 0,0 0 1 0 0,0 1-1 0 0,0-1 1 0 0,0 0-1 0 0,0 0 1 0 0,0 0-1 0 0,0 0 1 0 0,0 0-1 0 0,1 0 1 0 0,-1 0-1 0 0,1 0 0 0 0,-1 0 1 0 0,0-1-1 0 0,1 1 1 0 0,0 0-1 0 0,-1 0 1 0 0,1 0-1 0 0,0-1 1 0 0,-1-1-1 0 0,1 3 1 0 0,0-1 0 0 0,0 1-1 0 0,0-1 1 0 0,0 1 0 0 0,0-1-1 0 0,0 0 1 0 0,0 1 0 0 0,0-1-1 0 0,0 1 1 0 0,-1-1 0 0 0,1 1-1 0 0,0-1 1 0 0,0 1 0 0 0,-1-1-1 0 0,1 1 1 0 0,0-1 0 0 0,-1 1-1 0 0,1 0 1 0 0,0-1 0 0 0,-1 1-1 0 0,1-1 1 0 0,-1 1 0 0 0,1 0-1 0 0,-1-1 1 0 0,1 1 0 0 0,0 0-1 0 0,-1 0 1 0 0,1-1 0 0 0,-1 1-1 0 0,0 0 1 0 0,0 0 0 0 0,1 0 1 0 0,-1-1 0 0 0,1 1 0 0 0,-1 0 0 0 0,1 0 0 0 0,0 0 0 0 0,-1-1-1 0 0,1 1 1 0 0,-1 0 0 0 0,1 0 0 0 0,-1-1 0 0 0,1 1 0 0 0,0 0 0 0 0,-1-1 0 0 0,1 1 0 0 0,0-1 0 0 0,-1 1 0 0 0,1 0 0 0 0,0-1 0 0 0,-1 1 0 0 0,1-1 0 0 0,0 1 0 0 0,0-1 0 0 0,0 1 0 0 0,0-1 0 0 0,-1 1 0 0 0,1-1 0 0 0,0 1 0 0 0,0-1 0 0 0,0 1 0 0 0,0-2 0 0 0,0 2 0 0 0,0 0-1 0 0,0-1 0 0 0,0 1 0 0 0,0-1 0 0 0,0 1 1 0 0,0 0-1 0 0,0-1 0 0 0,0 1 0 0 0,-1-1 1 0 0,1 1-1 0 0,0 0 0 0 0,0-1 0 0 0,0 1 0 0 0,-1 0 1 0 0,1-1-1 0 0,0 1 0 0 0,0 0 0 0 0,-1-1 0 0 0,1 1 1 0 0,0 0-1 0 0,-1 0 0 0 0,1-1 0 0 0,0 1 1 0 0,-1 0-1 0 0,1 0 0 0 0,0 0 0 0 0,-1-1 0 0 0,1 1 1 0 0,0 0-1 0 0,-1 0 0 0 0,1 0 0 0 0,-1 0 0 0 0,0 0 1 0 0,1 0 43 0 0,-1 0 1 0 0,1-1 0 0 0,-1 1 0 0 0,1 0-1 0 0,-1 0 1 0 0,1 0 0 0 0,0 0-1 0 0,-1-1 1 0 0,1 1 0 0 0,-1 0-1 0 0,1 0 1 0 0,-1-1 0 0 0,1 1 0 0 0,0 0-1 0 0,-1-1 1 0 0,1 1 0 0 0,0 0-1 0 0,-1-1 1 0 0,1 1 0 0 0,0-1 0 0 0,-1 1-1 0 0,1-1 1 0 0,0 1 0 0 0,0 0-1 0 0,0-1 1 0 0,-1 1 0 0 0,1-1 0 0 0,0 1-1 0 0,0-1 1 0 0,0 1 0 0 0,0-1-1 0 0,0 1 1 0 0,0-1 0 0 0,0 0 0 0 0,16 1-10 0 0,-13 0 34 0 0,-3-28 528 0 0,1 28-558 0 0,-1 0-1 0 0,0-1 1 0 0,1 1 0 0 0,-1 0 0 0 0,1 0-1 0 0,-1-1 1 0 0,1 1 0 0 0,-1 0 0 0 0,1 0-1 0 0,-1 0 1 0 0,1 0 0 0 0,-1 0 0 0 0,1 0-1 0 0,-1 0 1 0 0,1 0 0 0 0,0 0 0 0 0,-1 0-1 0 0,1 0 1 0 0,-1 0 0 0 0,1 0 0 0 0,-1 0-1 0 0,1 0 1 0 0,-1 1 0 0 0,1-1 0 0 0,-1 0-1 0 0,1 0 1 0 0,-1 1 0 0 0,0-1 0 0 0,1 0-1 0 0,-1 0 1 0 0,1 1 0 0 0,-1-1 0 0 0,0 1-1 0 0,1-1 1 0 0,-1 0 0 0 0,0 1 0 0 0,1-1-1 0 0,-1 1 1 0 0,0-1 0 0 0,1 1 0 0 0,-1-1-1 0 0,0 2 1 0 0,1-1-39 0 0,1 1-1 0 0,-1 0 1 0 0,1 0-1 0 0,-1-1 1 0 0,1 1-1 0 0,-1-1 1 0 0,1 1 0 0 0,0-1-1 0 0,0 1 1 0 0,-1-1-1 0 0,1 0 1 0 0,0 0-1 0 0,0 0 1 0 0,0 0 0 0 0,3 0-1 0 0,3 3-3 0 0,-5-2 4 0 0,0 0 0 0 0,-1 0 0 0 0,1 0 0 0 0,-1 1 0 0 0,1-1 0 0 0,3 5 0 0 0,11 10 9 0 0,0-6-11 0 0,-12-8 2 0 0,0 0 0 0 0,0 0 0 0 0,-1 1-1 0 0,1-1 1 0 0,-1 1 0 0 0,5 4 0 0 0,-3 2 0 0 0,-6-9 0 0 0,1 1 0 0 0,0-1 1 0 0,0 0-1 0 0,0 0 0 0 0,0 1 1 0 0,0-1-1 0 0,0 0 0 0 0,0 0 1 0 0,0 0-1 0 0,0 0 0 0 0,0 0 1 0 0,1 0-1 0 0,1 0 0 0 0,1 2 1 0 0,-1 0 0 0 0,1 0 0 0 0,-1 0 0 0 0,1 0 0 0 0,-1 1 0 0 0,4 5 0 0 0,0-1 1 0 0,-1 9 14 0 0,1-13 251 0 0,0 3-568 0 0,-5 4 5730 0 0,-18-6-5386 0 0,-21 6-5 0 0,-28 6 103 0 0,1-2 500 0 0,-68 26 0 0 0,7-1-364 0 0,33-7-320 0 0,89-32-77 0 0,0 0 1 0 0,0 1-1 0 0,0-1 1 0 0,0 1-1 0 0,1 0 1 0 0,-1 0-1 0 0,-4 4 1 0 0,-4 3-1250 0 0,11-8 1260 0 0,-1-1 0 0 0,1 0-1 0 0,0 0 1 0 0,-1 0 0 0 0,1 1 0 0 0,0-1 0 0 0,0 0 0 0 0,-1 0-1 0 0,1 1 1 0 0,0-1 0 0 0,0 0 0 0 0,0 1 0 0 0,-1-1 0 0 0,1 0-1 0 0,0 1 1 0 0,0-1 0 0 0,0 0 0 0 0,0 1 0 0 0,0-1 0 0 0,0 0-1 0 0,0 1 1 0 0,0-1 0 0 0,0 0 0 0 0,0 1 0 0 0,0 0 0 0 0,-3 6-1860 0 0,0-5 1024 0 0,2-2 736 0 0,1 0 1 0 0,-1 0-1 0 0,0 0 0 0 0,1 1 1 0 0,-1-1-1 0 0,1 0 0 0 0,-1 1 1 0 0,0-1-1 0 0,1 0 0 0 0,-1 1 1 0 0,1-1-1 0 0,-1 1 0 0 0,1-1 1 0 0,-1 0-1 0 0,1 1 0 0 0,-1 0 1 0 0,1-1-1 0 0,0 1 0 0 0,-1-1 1 0 0,1 1-1 0 0,0-1 1 0 0,-1 1-1 0 0,1 0 0 0 0,0-1 1 0 0,0 1-1 0 0,-1 0 0 0 0,1-1 1 0 0,0 1-1 0 0,0 0 0 0 0,0-1 1 0 0,0 1-1 0 0,0 0 0 0 0,0-1 1 0 0,0 1-1 0 0,0 0 0 0 0,0-1 1 0 0,1 1-1 0 0,-1 0 0 0 0,0-1 1 0 0,0 1-1 0 0,0 0 0 0 0,1-1 1 0 0,-1 1-1 0 0,0-1 0 0 0,1 1 1 0 0,0 0-1 0 0,3 2-1064 0 0,-3-3 1070 0 0,0 1 0 0 0,-1-1 0 0 0,1 1 0 0 0,0-1 0 0 0,-1 0 0 0 0,1 1 0 0 0,0-1-1 0 0,-1 1 1 0 0,1-1 0 0 0,-1 1 0 0 0,1 0 0 0 0,-1-1 0 0 0,1 1 0 0 0,-1-1 0 0 0,1 1 0 0 0,-1 0 0 0 0,0-1 0 0 0,1 1 0 0 0,-1 0 0 0 0,0 0 0 0 0,1 0 0 0 0,-1 5-1723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20.1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229 693 28 0 0,'20'7'21472'0'0,"-20"-70"-20674"0"0,0-80 1158 0 0,0 139-1858 0 0,0 0 0 0 0,1 0 0 0 0,0 0 0 0 0,0 0 0 0 0,0 0 1 0 0,0 0-1 0 0,3-5 0 0 0,-2 6 5 0 0,-1-1-1 0 0,1 0 1 0 0,-1 0-1 0 0,0 0 1 0 0,0 0 0 0 0,0 0-1 0 0,0-6 1 0 0,-1 5 17 0 0,0 0 1 0 0,0 0 0 0 0,1 0-1 0 0,-1 0 1 0 0,1 0-1 0 0,1 0 1 0 0,-1 0 0 0 0,1 0-1 0 0,0 0 1 0 0,0 0 0 0 0,3-4-1 0 0,-4 3-3 0 0,1 1-1 0 0,-1-1 0 0 0,0 0 1 0 0,-1 0-1 0 0,1 1 0 0 0,-1-1 1 0 0,0 0-1 0 0,0 0 0 0 0,-2-7 1 0 0,1-9 195 0 0,1 20-283 0 0,-1-1 1 0 0,1 1-1 0 0,0 0 1 0 0,-1 0-1 0 0,0-1 0 0 0,1 1 1 0 0,-1 0-1 0 0,0 0 1 0 0,0 0-1 0 0,-3-4 1 0 0,3 4 0 0 0,0 0 1 0 0,0-1-1 0 0,0 1 1 0 0,0 0-1 0 0,0 0 1 0 0,0-1-1 0 0,0 1 1 0 0,1 0-1 0 0,-1-1 1 0 0,1-4-1 0 0,-3-23 348 0 0,3 29-364 0 0,-1-1 1 0 0,0 1 0 0 0,1-1-1 0 0,-1 1 1 0 0,0 0 0 0 0,0-1-1 0 0,0 1 1 0 0,0 0 0 0 0,0-1-1 0 0,0 1 1 0 0,0 0-1 0 0,-2-1 1 0 0,2-1 13 0 0,0 0-1 0 0,0 0 0 0 0,0 0 1 0 0,1 0-1 0 0,-1 0 1 0 0,1 0-1 0 0,-1 0 1 0 0,1 0-1 0 0,0 0 0 0 0,1 0 1 0 0,-1 0-1 0 0,1-3 1 0 0,0-1 43 0 0,-1 7-64 0 0,0-1-1 0 0,0 0 0 0 0,0 1 1 0 0,0-1-1 0 0,0 0 1 0 0,0 0-1 0 0,0 1 1 0 0,0-1-1 0 0,0 0 1 0 0,0 1-1 0 0,0-1 1 0 0,-1 0-1 0 0,1 1 1 0 0,0-1-1 0 0,0 0 0 0 0,-1 1 1 0 0,1-1-1 0 0,0 0 1 0 0,-1 1-1 0 0,1-1 1 0 0,-1 1-1 0 0,1-1 1 0 0,-1 1-1 0 0,1-1 1 0 0,-1 1-1 0 0,1-1 0 0 0,-1 1 1 0 0,1-1-1 0 0,-1 1 1 0 0,0 0-1 0 0,1-1 1 0 0,-1 1-1 0 0,0-1 1 0 0,-4-1 4 0 0,4 0-1 0 0,0 0-1 0 0,0 0 0 0 0,1 1 1 0 0,-1-1-1 0 0,1 0 0 0 0,-1 0 1 0 0,1 0-1 0 0,0 0 0 0 0,0 0 0 0 0,0 0 1 0 0,0-1-1 0 0,0 1 0 0 0,0 0 1 0 0,1-2-1 0 0,-1-2 40 0 0,-19 13-88 0 0,-3 4 46 0 0,0 1 0 0 0,-36 26-1 0 0,-11 7-22 0 0,34-18-155 0 0,34-27 165 0 0,1 0 1 0 0,0 0-1 0 0,0 0 0 0 0,0 0 1 0 0,0 0-1 0 0,-1 1 0 0 0,1-1 1 0 0,0 0-1 0 0,0 0 0 0 0,0 0 0 0 0,0 0 1 0 0,-1 0-1 0 0,1 0 0 0 0,0 1 1 0 0,0-1-1 0 0,0 0 0 0 0,0 0 1 0 0,0 0-1 0 0,0 0 0 0 0,0 1 0 0 0,-1-1 1 0 0,1 0-1 0 0,0 0 0 0 0,0 0 1 0 0,0 1-1 0 0,0-1 0 0 0,0 0 1 0 0,0 0-1 0 0,0 0 0 0 0,0 1 0 0 0,0-1 1 0 0,0 0-1 0 0,0 0 0 0 0,0 0 1 0 0,0 1-1 0 0,0-1 0 0 0,0 0 1 0 0,0 0-1 0 0,1 0 0 0 0,-1 1 0 0 0,0-1 1 0 0,0 0-1 0 0,0 0 0 0 0,0 0 1 0 0,0 0-1 0 0,0 1 0 0 0,0-1 0 0 0,1 0 1 0 0,-1 0-1 0 0,0 0 0 0 0,0 0 1 0 0,0 0-1 0 0,0 0 0 0 0,1 1 1 0 0,-1-1-1 0 0,0 0 0 0 0,0 0 0 0 0,0 0 1 0 0,1 0-1 0 0,34-19-47 0 0,-10 7-23 0 0,26-19 0 0 0,-32 18 67 0 0,134-87 14 0 0,-149 97-6 0 0,5-2 28 0 0,0 0-1 0 0,1 0 1 0 0,12-3-1 0 0,-19 7 51 0 0,13 1-41 0 0,-13 0-27 0 0,0 1 0 0 0,0-1-1 0 0,0 1 1 0 0,0 0-1 0 0,0 0 1 0 0,-1 0 0 0 0,1 0-1 0 0,0 1 1 0 0,0-1-1 0 0,-1 1 1 0 0,1 0-1 0 0,-1-1 1 0 0,3 4 0 0 0,14 7 34 0 0,-17-11-48 0 0,0 0-1 0 0,0 0 0 0 0,0 0 0 0 0,0 0 0 0 0,-1 1 0 0 0,1-1 0 0 0,0 0 0 0 0,-1 1 0 0 0,1 0 0 0 0,2 3 0 0 0,13 11-373 0 0,-15-14 215 0 0,0 0-1 0 0,1 0 1 0 0,-1 0-1 0 0,0 1 1 0 0,0-1-1 0 0,0 1 1 0 0,1 2 0 0 0,-1-2-235 0 0,0 0 0 0 0,0-1 0 0 0,0 1 0 0 0,0-1 0 0 0,0 0 0 0 0,0 1 0 0 0,4 1 0 0 0,-4-2-262 0 0,1 0-1 0 0,-1 1 1 0 0,0-1 0 0 0,0 0-1 0 0,0 1 1 0 0,0-1-1 0 0,3 6 1 0 0,13 15-5189 0 0,-6-12 3175 0 0,-8-7 1644 0 0,1 0 0 0 0,0 0 0 0 0,0 0 0 0 0,0 0 0 0 0,0-1 0 0 0,1 0 0 0 0,7 3 0 0 0,22 5-1289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40.01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1 348 0 0,'19'0'424'0'0,"-19"5"-164"0"0,19-5-508 0 0,-19 11-244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40.4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2036 1 248 0 0,'-49'0'2147'0'0,"-344"5"4046"0"0,-176 11-2871 0 0,136-5-2324 0 0,-13-5-1222 0 0,329-7-2006 0 0,97 6 36 0 0,12-3-2265 0 0,17-9 2384 0 0,-6 2 1037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6:09.77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210 1280 644 0 0,'0'0'14471'0'0,"3"-1"-14116"0"0,16-3 517 0 0,0 1 0 0 0,38-1 0 0 0,1 0-183 0 0,109-8 648 0 0,254 12-1 0 0,-180 4-1218 0 0,-27-2-105 0 0,105 0-27 0 0,30 1-1 0 0,-222 3 25 0 0,70 4 26 0 0,-63-4-13 0 0,65-4-32 0 0,-112-3 32 0 0,-10 6-11 0 0,-1 0-40 0 0,7 1-6 0 0,85-1 36 0 0,103 0-58 0 0,161-5-23 0 0,-292-5-43 0 0,219 0 23 0 0,-317 5 101 0 0,165 4 30 0 0,-57-1-18 0 0,5 0 2 0 0,40-1 134 0 0,-104-4-66 0 0,-11-3-76 0 0,50 5 31 0 0,179 0 1134 0 0,-176 5-497 0 0,-56 1 267 0 0,-27-1-230 0 0,-46-5-582 0 0,-1 1 1 0 0,111 21 629 0 0,-25-8-250 0 0,-85-13 462 0 0,15-1 539 0 0,-4 0-944 0 0,-6 0-374 0 0,-1 0-1 0 0,0 0 0 0 0,0-1 0 0 0,0 0 1 0 0,0 0-1 0 0,0-1 0 0 0,8-2 0 0 0,-12 3 70 0 0,-3-1-212 0 0,-1 1 0 0 0,1-1 0 0 0,-1 1 0 0 0,1-1 0 0 0,-1 1 0 0 0,1-1-1 0 0,-1 1 1 0 0,0-1 0 0 0,0 0 0 0 0,0 1 0 0 0,0-1 0 0 0,0 1 0 0 0,0-1 0 0 0,-1-2 0 0 0,1 3-23 0 0,0-198 471 0 0,0 197-499 0 0,0 1 0 0 0,0-1 0 0 0,0 0 0 0 0,-1 1 0 0 0,1 0 0 0 0,-1-1 0 0 0,1 1 0 0 0,-1-1 0 0 0,1 1 0 0 0,-1-1 0 0 0,0 1 0 0 0,1 0 0 0 0,-1 0 0 0 0,0-1 0 0 0,-2-1 0 0 0,2 2 0 0 0,0 0 0 0 0,1 0 0 0 0,-1 0 0 0 0,0-1 0 0 0,0 1 0 0 0,0 0 0 0 0,1-1 0 0 0,-1 1 0 0 0,1-1 0 0 0,-1 1 0 0 0,1 0 0 0 0,0-1 0 0 0,-1 1 0 0 0,1-1 0 0 0,0-2 0 0 0,0-120 0 0 0,0 122 0 0 0,0-1 0 0 0,-1 1 0 0 0,1-1 0 0 0,-1 1 0 0 0,0 0 0 0 0,1 0 0 0 0,-1-1 0 0 0,0 1 0 0 0,0 0 0 0 0,-3-4 0 0 0,3 4 0 0 0,0 0 0 0 0,0 0 0 0 0,0 0 0 0 0,0 0 0 0 0,0 0 0 0 0,0-1 0 0 0,1 1 0 0 0,-1 0 0 0 0,1-1 0 0 0,-1-3 0 0 0,1-60 0 0 0,0 65 0 0 0,0 0 0 0 0,0 0 0 0 0,-1-1 0 0 0,1 1 0 0 0,0 0 0 0 0,0 0 0 0 0,-1-1 0 0 0,1 1 0 0 0,-1 0 0 0 0,1 0 0 0 0,-1 0 0 0 0,0 0 0 0 0,1 0 0 0 0,-1 0 0 0 0,0 0 0 0 0,0 0 0 0 0,-1-1 0 0 0,1 1 0 0 0,0 0 0 0 0,1 0 0 0 0,-1 0 0 0 0,0 0 0 0 0,0 0 0 0 0,1 0 0 0 0,-1 0 0 0 0,1 0 0 0 0,-1 0 0 0 0,1 0 0 0 0,-1 0 0 0 0,1 0 0 0 0,0 0 0 0 0,-1 0 0 0 0,1-1 0 0 0,0 1 0 0 0,0-2 0 0 0,0 2 0 0 0,0 0 0 0 0,0 1 0 0 0,0-1 0 0 0,0 0 0 0 0,0 0 0 0 0,-1 0 0 0 0,1 0 0 0 0,0 0 0 0 0,0 0 0 0 0,-1 0 0 0 0,1 0 0 0 0,-1 1 0 0 0,1-1 0 0 0,-1 0 0 0 0,1 0 0 0 0,-1 0 0 0 0,1 1 0 0 0,-1-1 0 0 0,1 0 0 0 0,-1 1 0 0 0,0-1 0 0 0,-1-1 0 0 0,1 2 0 0 0,1-1 0 0 0,-1 1 0 0 0,0-1 0 0 0,1 1 0 0 0,-1-1 0 0 0,0 0 0 0 0,1 1 0 0 0,-1-1 0 0 0,1 0 0 0 0,-1 1 0 0 0,1-1 0 0 0,0 0 0 0 0,-1 0 0 0 0,1 0 0 0 0,0 1 0 0 0,-1-1 0 0 0,1 0 0 0 0,0 0 0 0 0,0 0 0 0 0,0 0 0 0 0,0 0 0 0 0,0-1 0 0 0,0 1 0 0 0,0 0 0 0 0,0 0 0 0 0,0 0 0 0 0,0 0 0 0 0,-1 1 0 0 0,1-1 0 0 0,0 0 0 0 0,0 0 0 0 0,-1 0 0 0 0,1 0 0 0 0,0 1 0 0 0,-1-1 0 0 0,1 0 0 0 0,-1 0 0 0 0,1 1 0 0 0,-1-1 0 0 0,1 0 0 0 0,-1 1 0 0 0,1-1 0 0 0,-1 0 0 0 0,0 1 0 0 0,-1-2 0 0 0,2 2 0 0 0,-1-1 0 0 0,0 1 0 0 0,0-1 0 0 0,1 0 0 0 0,-1 1 0 0 0,0-1 0 0 0,1 0 0 0 0,-1 0 0 0 0,1 1 0 0 0,-1-1 0 0 0,1 0 0 0 0,-1 0 0 0 0,1 0 0 0 0,0 1 0 0 0,-1-1 0 0 0,1 0 0 0 0,0 0 0 0 0,0 0 0 0 0,0 0 0 0 0,0 0 0 0 0,0 0 0 0 0,0-2 0 0 0,-1 0 0 0 0,-1-1 0 0 0,1 0 0 0 0,0 1 0 0 0,-1-1 0 0 0,0 1 0 0 0,0-1 0 0 0,0 1 0 0 0,0 0 0 0 0,-1 0 0 0 0,1 0 0 0 0,-1 0 0 0 0,-4-3 0 0 0,2 0 0 0 0,-2-17 0 0 0,2 18 0 0 0,4 4 0 0 0,0 0 0 0 0,0 1 0 0 0,1-1 0 0 0,-1 0 0 0 0,0 0 0 0 0,0 0 0 0 0,1 0 0 0 0,-1 0 0 0 0,1 0 0 0 0,-1 0 0 0 0,1 0 0 0 0,-1 0 0 0 0,1 0 0 0 0,-1 0 0 0 0,1 0 0 0 0,0 0 0 0 0,0 0 0 0 0,-1-1 0 0 0,1-1 0 0 0,-1-2 0 0 0,0 1 0 0 0,-1-1 0 0 0,0 0 0 0 0,0 0 0 0 0,0 1 0 0 0,-1-1 0 0 0,1 1 0 0 0,-1 0 0 0 0,0 0 0 0 0,-4-5 0 0 0,0 1 0 0 0,7 7 0 0 0,-1 0 0 0 0,1 0 0 0 0,-1 0 0 0 0,1 0 0 0 0,0 0 0 0 0,-1 0 0 0 0,1 0 0 0 0,0 0 0 0 0,0 0 0 0 0,-1 0 0 0 0,1 0 0 0 0,0 0 0 0 0,0 0 0 0 0,0-1 0 0 0,-2-10 0 0 0,-4 5 0 0 0,5 6 0 0 0,0 1 0 0 0,1-1 0 0 0,-1 0 0 0 0,0 0 0 0 0,0 0 0 0 0,1 0 0 0 0,-1 0 0 0 0,0 0 0 0 0,1 0 0 0 0,-1 0 0 0 0,1 0 0 0 0,0 0 0 0 0,-1 0 0 0 0,1 0 0 0 0,0 0 0 0 0,-1 0 0 0 0,1 0 0 0 0,0-3 0 0 0,0 3 0 0 0,0 0 0 0 0,0 0 0 0 0,0 1 0 0 0,0-1 0 0 0,-1 0 0 0 0,1 0 0 0 0,0 0 0 0 0,0 0 0 0 0,-1 0 0 0 0,1 0 0 0 0,-1 0 0 0 0,1 1 0 0 0,-1-1 0 0 0,1 0 0 0 0,-1 0 0 0 0,1 1 0 0 0,-1-1 0 0 0,0 0 0 0 0,1 1 0 0 0,-2-2 0 0 0,1 1 0 0 0,0 1 0 0 0,0-1 0 0 0,1 1 0 0 0,-1-1 0 0 0,0 0 0 0 0,1 0 0 0 0,-1 0 0 0 0,1 1 0 0 0,-1-1 0 0 0,1 0 0 0 0,-1 0 0 0 0,1 0 0 0 0,-1 0 0 0 0,1 0 0 0 0,0 0 0 0 0,0 0 0 0 0,-1 0 0 0 0,1 0 0 0 0,0 0 0 0 0,0-1 0 0 0,0 0 0 0 0,0 1 0 0 0,0 0 0 0 0,-1-1 0 0 0,1 1 0 0 0,0 0 0 0 0,0-1 0 0 0,-1 1 0 0 0,1 0 0 0 0,-1 0 0 0 0,0-1 0 0 0,1 1 0 0 0,-1 0 0 0 0,0 0 0 0 0,0 0 0 0 0,-1-2 0 0 0,1 2 0 0 0,0 0 0 0 0,0 0 0 0 0,0-1 0 0 0,0 1 0 0 0,0 0 0 0 0,1-1 0 0 0,-1 1 0 0 0,0-1 0 0 0,1 1 0 0 0,-1-1 0 0 0,1 1 0 0 0,0-1 0 0 0,-1 1 0 0 0,1-1 0 0 0,0-3 0 0 0,0 4 0 0 0,0 0 0 0 0,0 1 0 0 0,0-1 0 0 0,-1 0 0 0 0,1 0 0 0 0,0 0 0 0 0,0 0 0 0 0,-1 0 0 0 0,1 0 0 0 0,-1 0 0 0 0,1 0 0 0 0,-1 1 0 0 0,1-1 0 0 0,-1 0 0 0 0,1 0 0 0 0,-1 1 0 0 0,1-1 0 0 0,-1 0 0 0 0,0 1 0 0 0,0-1 0 0 0,0 0 0 0 0,0 0 0 0 0,0 1 0 0 0,1-1 0 0 0,-1 0 0 0 0,0 1 0 0 0,1-1 0 0 0,-1 0 0 0 0,0 0 0 0 0,1 0 0 0 0,-1 0 0 0 0,1 0 0 0 0,0 1 0 0 0,-1-1 0 0 0,1 0 0 0 0,0 0 0 0 0,-1 0 0 0 0,1 0 0 0 0,0 0 0 0 0,0 0 0 0 0,0-1 0 0 0,0 1 0 0 0,0 0 0 0 0,0 0 0 0 0,0 0 0 0 0,0 0 0 0 0,0 0 0 0 0,0 0 0 0 0,0 0 0 0 0,-1 0 0 0 0,1 0 0 0 0,0 0 0 0 0,-1 0 0 0 0,1 0 0 0 0,-1 0 0 0 0,1 0 0 0 0,-1 0 0 0 0,1 0 0 0 0,-1 0 0 0 0,1 0 0 0 0,-1 1 0 0 0,0-1 0 0 0,1 0 0 0 0,-1 1 0 0 0,0-1 0 0 0,0 0 0 0 0,-1 0 0 0 0,-2-2 0 0 0,-2-10 0 0 0,-45-34 0 0 0,44 25 0 0 0,-24-5 0 0 0,19 7 0 0 0,10 16 0 0 0,-1 0 0 0 0,1 0 0 0 0,-1 0 0 0 0,1 0 0 0 0,-1 1 0 0 0,-1-1 0 0 0,1 1 0 0 0,-5-5 0 0 0,6 7 0 0 0,1 1 0 0 0,0-1 0 0 0,0 0 0 0 0,0 1 0 0 0,0-1 0 0 0,0 0 0 0 0,0 1 0 0 0,0-1 0 0 0,0 0 0 0 0,0 0 0 0 0,1 0 0 0 0,-1 0 0 0 0,0 0 0 0 0,0 0 0 0 0,1 0 0 0 0,-1 0 0 0 0,1 0 0 0 0,-1 0 0 0 0,1 0 0 0 0,-1 0 0 0 0,1 0 0 0 0,0 0 0 0 0,0-1 0 0 0,-1 1 0 0 0,1-2 0 0 0,0 1 0 0 0,0 1 0 0 0,0-1 0 0 0,-1 1 0 0 0,1-1 0 0 0,0 1 0 0 0,-1-1 0 0 0,1 1 0 0 0,-1-1 0 0 0,1 1 0 0 0,-1-1 0 0 0,0 1 0 0 0,0 0 0 0 0,1 0 0 0 0,-3-3 0 0 0,2 3 0 0 0,0 0 0 0 0,0-1 0 0 0,0 1 0 0 0,0-1 0 0 0,0 1 0 0 0,0-1 0 0 0,1 1 0 0 0,-1-1 0 0 0,1 1 0 0 0,-1-1 0 0 0,1 1 0 0 0,0-1 0 0 0,-1 0 0 0 0,1-3 0 0 0,0 4 0 0 0,0 0 0 0 0,0 0 0 0 0,0 0 0 0 0,0 0 0 0 0,0 0 0 0 0,-1 0 0 0 0,1 0 0 0 0,0 0 0 0 0,-1 0 0 0 0,1 0 0 0 0,-1 0 0 0 0,1 0 0 0 0,-1 0 0 0 0,1 0 0 0 0,-1 0 0 0 0,1 0 0 0 0,-1 0 0 0 0,0 1 0 0 0,0-1 0 0 0,1 0 0 0 0,-1 0 0 0 0,0 1 0 0 0,-1-2 0 0 0,-2-1 0 0 0,3 2 0 0 0,1 0 0 0 0,-1 0 0 0 0,1 0 0 0 0,-1 0 0 0 0,1 0 0 0 0,0 0 0 0 0,-1-1 0 0 0,1 1 0 0 0,0 0 0 0 0,0 0 0 0 0,0 0 0 0 0,0-1 0 0 0,0 1 0 0 0,0 0 0 0 0,0 0 0 0 0,0-1 0 0 0,1 0 0 0 0,-1-3 0 0 0,3-1 0 0 0,2 5 0 0 0,3-3 0 0 0,-5-17 0 0 0,-6 16 0 0 0,-10 3 0 0 0,1 0 0 0 0,0 0 0 0 0,0 1 0 0 0,0 0 0 0 0,0 0 0 0 0,-17 3 0 0 0,0-1 0 0 0,-156 9 0 0 0,87-3 0 0 0,2 3 0 0 0,14 0 0 0 0,-643 49 0 0 0,301-43-143 0 0,183-11 64 0 0,-217 11-151 0 0,-123-9 159 0 0,402-8 87 0 0,-18-4 5 0 0,-7 1-77 0 0,-72 2-315 0 0,145 3 167 0 0,-141 15 138 0 0,-6 0 28 0 0,11-5 50 0 0,133-6-12 0 0,55 0-14 0 0,-52 1 1 0 0,-158-1 37 0 0,200 0-36 0 0,-64 6 27 0 0,35-6 13 0 0,83 1 24 0 0,32-6 105 0 0,2-1-152 0 0,1 0 0 0 0,-1 1 0 0 0,0-1 0 0 0,0 1 1 0 0,0-1-1 0 0,0 1 0 0 0,0-1 0 0 0,0 1 0 0 0,0 0 0 0 0,0-1 0 0 0,0 1 1 0 0,0 0-1 0 0,0 0 0 0 0,-1 0 0 0 0,1-1 0 0 0,0 1 0 0 0,0 0 0 0 0,0 1 1 0 0,-2-1-1 0 0,-26 0 92 0 0,26 0-92 0 0,0 0 409 0 0,6 1-408 0 0,-2 0 0 0 0,0-1 1 0 0,0 0 0 0 0,-1 0-1 0 0,1 1 1 0 0,0-1 0 0 0,-1 0-1 0 0,1 1 1 0 0,0-1 0 0 0,0 0-1 0 0,-1 1 1 0 0,1-1 0 0 0,-1 1 0 0 0,1 0-1 0 0,-1-1 1 0 0,1 1 0 0 0,-1-1-1 0 0,1 1 1 0 0,-1 0 0 0 0,1-1-1 0 0,-1 1 1 0 0,0 0 0 0 0,1 1-1 0 0,1 22 181 0 0,-2-18-180 0 0,0 52-7 0 0,1-54 0 0 0,0-1 0 0 0,0 0 0 0 0,0 0 0 0 0,1 0 0 0 0,-1 0 0 0 0,1 0 0 0 0,0-1 0 0 0,0 1 0 0 0,-1 0 0 0 0,2-1 0 0 0,3 4 0 0 0,6 10 0 0 0,-7-8 0 0 0,-5-6 0 0 0,1 0 0 0 0,0-1 0 0 0,1 1 0 0 0,-1 0 0 0 0,0-1 0 0 0,0 1 0 0 0,1-1 0 0 0,-1 0 0 0 0,1 1 0 0 0,-1-1 0 0 0,3 2 0 0 0,1 1 0 0 0,-2 0 0 0 0,1 0 0 0 0,0 1 0 0 0,-1 0 0 0 0,0-1 0 0 0,0 1 0 0 0,5 11 0 0 0,-6-11 0 0 0,5 28 0 0 0,-4-28 0 0 0,-1-2 0 0 0,-1-1 0 0 0,1 1 0 0 0,-1-1 0 0 0,0 1 0 0 0,0 0 0 0 0,0-1 0 0 0,0 1 0 0 0,0 0 0 0 0,0 0 0 0 0,-1 0 0 0 0,0 0 0 0 0,1-1 0 0 0,-1 6 0 0 0,0-6 0 0 0,0-1 0 0 0,0 1 0 0 0,0-1 0 0 0,1 1 0 0 0,-1-1 0 0 0,0 1 0 0 0,1-1 0 0 0,-1 1 0 0 0,1-1 0 0 0,0 1 0 0 0,0-1 0 0 0,-1 0 0 0 0,1 1 0 0 0,0-1 0 0 0,1 2 0 0 0,-1-2 0 0 0,0 0 0 0 0,0 0 0 0 0,0 0 0 0 0,0 1 0 0 0,0-1 0 0 0,-1 0 0 0 0,1 0 0 0 0,-1 1 0 0 0,1-1 0 0 0,-1 1 0 0 0,1-1 0 0 0,-1 1 0 0 0,0-1 0 0 0,1 0 0 0 0,-1 3 0 0 0,0-3 0 0 0,0 0 0 0 0,0 0 0 0 0,0 0 0 0 0,0 0 0 0 0,1 0 0 0 0,-1 0 0 0 0,0 1 0 0 0,1-1 0 0 0,-1 0 0 0 0,1 0 0 0 0,-1 0 0 0 0,1 0 0 0 0,-1 0 0 0 0,1 0 0 0 0,0-1 0 0 0,-1 1 0 0 0,1 0 0 0 0,2 1 0 0 0,3 5 0 0 0,29 42 0 0 0,-13-22 0 0 0,-20-15 0 0 0,-2-11 0 0 0,0 0 0 0 0,0 0 0 0 0,0 0 0 0 0,0 0 0 0 0,1 0 0 0 0,-1 0 0 0 0,0 0 0 0 0,0 0 0 0 0,0 0 0 0 0,1 0 0 0 0,-1 0 0 0 0,1-1 0 0 0,-1 1 0 0 0,1 1 0 0 0,2 2 0 0 0,-2-2 0 0 0,1 0 0 0 0,-1 0 0 0 0,1 0 0 0 0,-1 0 0 0 0,0 0 0 0 0,0 0 0 0 0,0 0 0 0 0,-1 0 0 0 0,1 1 0 0 0,0-1 0 0 0,-1 0 0 0 0,1 0 0 0 0,-1 1 0 0 0,0-1 0 0 0,0 4 0 0 0,0-5 0 0 0,0 0 0 0 0,0 0 0 0 0,0 0 0 0 0,0 0 0 0 0,1 0 0 0 0,-1 0 0 0 0,0 0 0 0 0,1 0 0 0 0,-1 0 0 0 0,0 0 0 0 0,1 0 0 0 0,-1 0 0 0 0,1-1 0 0 0,-1 1 0 0 0,1 0 0 0 0,-1 0 0 0 0,1-1 0 0 0,0 1 0 0 0,0 0 0 0 0,1 1 0 0 0,-1-2 0 0 0,-1 1 0 0 0,1-1 0 0 0,0 1 0 0 0,-1 0 0 0 0,1 0 0 0 0,0-1 0 0 0,-1 1 0 0 0,1 0 0 0 0,-1 0 0 0 0,1 0 0 0 0,-1-1 0 0 0,1 1 0 0 0,-1 0 0 0 0,0 0 0 0 0,0 0 0 0 0,1 0 0 0 0,-1 0 0 0 0,0 0 0 0 0,0 0 0 0 0,0 2 0 0 0,0 98 0 0 0,-3-96 0 0 0,-2-3 0 0 0,4-2 0 0 0,1 0 0 0 0,-1 0 0 0 0,1 0 0 0 0,-1 1 0 0 0,0-1 0 0 0,1 0 0 0 0,-1 1 0 0 0,1-1 0 0 0,-1 0 0 0 0,1 1 0 0 0,-1-1 0 0 0,1 0 0 0 0,-1 1 0 0 0,1-1 0 0 0,-1 1 0 0 0,1-1 0 0 0,0 1 0 0 0,-1-1 0 0 0,1 1 0 0 0,0 0 0 0 0,-1-1 0 0 0,1 1 0 0 0,0-1 0 0 0,0 1 0 0 0,0 0 0 0 0,-1-1 0 0 0,1 1 0 0 0,0-1 0 0 0,0 1 0 0 0,0 0 0 0 0,0-1 0 0 0,0 1 0 0 0,0 0 0 0 0,0-1 0 0 0,0 1 0 0 0,0-1 0 0 0,1 1 0 0 0,-1 1 0 0 0,-3 3 0 0 0,-13 6 0 0 0,16-6 0 0 0,0-5 0 0 0,0 0 0 0 0,0 0 0 0 0,1 0 0 0 0,-1 1 0 0 0,0-1 0 0 0,0 0 0 0 0,0 0 0 0 0,0 0 0 0 0,0 0 0 0 0,0 0 0 0 0,0 1 0 0 0,0-1 0 0 0,0 0 0 0 0,0 0 0 0 0,0 0 0 0 0,0 0 0 0 0,0 1 0 0 0,0-1 0 0 0,0 0 0 0 0,0 0 0 0 0,0 0 0 0 0,0 0 0 0 0,0 0 0 0 0,0 1 0 0 0,-1-1 0 0 0,1 0 0 0 0,0 0 0 0 0,0 0 0 0 0,0 0 0 0 0,0 0 0 0 0,0 0 0 0 0,0 0 0 0 0,0 1 0 0 0,0-1 0 0 0,-1 0 0 0 0,1 0 0 0 0,0 0 0 0 0,0 0 0 0 0,0 0 0 0 0,0 0 0 0 0,0 0 0 0 0,0 0 0 0 0,-1 0 0 0 0,1 0 0 0 0,0 0 0 0 0,0 0 0 0 0,0 0 0 0 0,0 0 0 0 0,0 0 0 0 0,-1 0 0 0 0,1 0 0 0 0,0 0 0 0 0,-5 3 0 0 0,5-3 0 0 0,-1 0 0 0 0,0 0 0 0 0,1 1 0 0 0,-1-1 0 0 0,0 0 0 0 0,1 1 0 0 0,-1-1 0 0 0,1 1 0 0 0,-1-1 0 0 0,1 1 0 0 0,-1-1 0 0 0,1 1 0 0 0,-1-1 0 0 0,1 1 0 0 0,-1-1 0 0 0,1 1 0 0 0,0 0 0 0 0,-1-1 0 0 0,1 1 0 0 0,0 0 0 0 0,-1-1 0 0 0,1 1 0 0 0,0 0 0 0 0,0-1 0 0 0,0 1 0 0 0,0 0 0 0 0,0 0 0 0 0,0-1 0 0 0,0 1 0 0 0,0 0 0 0 0,0-1 0 0 0,0 2 0 0 0,0-2 0 0 0,0 1 0 0 0,0-1 0 0 0,0 1 0 0 0,0 0 0 0 0,0-1 0 0 0,-1 1 0 0 0,1-1 0 0 0,0 1 0 0 0,0-1 0 0 0,0 1 0 0 0,-1-1 0 0 0,1 0 0 0 0,0 1 0 0 0,-1-1 0 0 0,1 1 0 0 0,0-1 0 0 0,-1 0 0 0 0,1 1 0 0 0,0-1 0 0 0,-1 1 0 0 0,1-1 0 0 0,-1 0 0 0 0,1 0 0 0 0,-1 1 0 0 0,1-1 0 0 0,-1 0 0 0 0,0 0 0 0 0,1 1 0 0 0,-1-1 0 0 0,0 0 0 0 0,1 1 0 0 0,-1-1 0 0 0,1 0 0 0 0,-1 1 0 0 0,1-1 0 0 0,-1 0 0 0 0,1 1 0 0 0,-1-1 0 0 0,1 1 0 0 0,-1-1 0 0 0,1 1 0 0 0,-1-1 0 0 0,1 1 0 0 0,0 0 0 0 0,-1-1 0 0 0,1 1 0 0 0,0-1 0 0 0,0 1 0 0 0,0 0 0 0 0,-1-1 0 0 0,1 1 0 0 0,0 0 0 0 0,0-1 0 0 0,0 1 0 0 0,0 1 0 0 0,0-2 0 0 0,0 1 0 0 0,0-1 0 0 0,0 1 0 0 0,0-1 0 0 0,0 1 0 0 0,0-1 0 0 0,0 1 0 0 0,0-1 0 0 0,0 1 0 0 0,0-1 0 0 0,0 1 0 0 0,0-1 0 0 0,-1 1 0 0 0,1-1 0 0 0,0 1 0 0 0,0-1 0 0 0,-1 1 0 0 0,1-1 0 0 0,0 0 0 0 0,-1 1 0 0 0,1-1 0 0 0,0 1 0 0 0,-1-1 0 0 0,1 0 0 0 0,0 1 0 0 0,-1-1 0 0 0,1 0 0 0 0,-1 0 0 0 0,1 1 0 0 0,-1-1 0 0 0,1 0 0 0 0,-1 1 0 0 0,0-1 0 0 0,0 0 0 0 0,1 1 0 0 0,-1-1 0 0 0,0 1 0 0 0,0-1 0 0 0,1 1 0 0 0,-1-1 0 0 0,1 1 0 0 0,-1-1 0 0 0,0 1 0 0 0,1 0 0 0 0,-1-1 0 0 0,1 1 0 0 0,-1 0 0 0 0,1 0 0 0 0,0-1 0 0 0,-1 1 0 0 0,1 0 0 0 0,0 0 0 0 0,0 0 0 0 0,-1-1 0 0 0,1 1 0 0 0,0 0 0 0 0,0 0 0 0 0,0 0 0 0 0,0 0 0 0 0,0-1 0 0 0,0 1 0 0 0,0 0 0 0 0,0 0 0 0 0,1 1 0 0 0,-1 26-7181 0 0,6-24 2896 0 0,96 5-10855 0 0,-64-6 12594 0 0,-12 2-61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6:24.53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2572 26 584 0 0,'0'-1'194'0'0,"1"0"1"0"0,-1 0-1 0 0,0 0 0 0 0,0 0 1 0 0,0 0-1 0 0,0 0 0 0 0,-1 0 0 0 0,1 0 1 0 0,0 0-1 0 0,0 0 0 0 0,0 0 1 0 0,-1 0-1 0 0,1 0 0 0 0,-1 1 1 0 0,1-1-1 0 0,0 0 0 0 0,-1 0 1 0 0,0 0-1 0 0,1 0 0 0 0,-1 1 0 0 0,1-1 1 0 0,-1 0-1 0 0,0 0 0 0 0,0 1 1 0 0,1-1-1 0 0,-1 1 0 0 0,0-1 1 0 0,-1 0-1 0 0,0 1-130 0 0,0-1 0 0 0,-1 1 0 0 0,1 0 0 0 0,0 0 1 0 0,0 0-1 0 0,-1 0 0 0 0,1 1 0 0 0,0-1 0 0 0,-1 1 0 0 0,1-1 0 0 0,-2 2 1 0 0,-104 21 124 0 0,81-13-157 0 0,19-7-26 0 0,0 0 0 0 0,0-1 0 0 0,0 0 0 0 0,-16 3 1 0 0,-183 22-1 0 0,70-15-32 0 0,114-9 63 0 0,-1-1 0 0 0,0-1 1 0 0,1-2-1 0 0,-1 0 0 0 0,-45-9 1 0 0,40 4 236 0 0,23 5-137 0 0,-1 0 0 0 0,1-1 0 0 0,-1 1 0 0 0,1-2 0 0 0,0 1 0 0 0,-7-3-1 0 0,-5-3 74 0 0,0 2-1 0 0,0 0 0 0 0,-1 2 0 0 0,0 0 0 0 0,-19-2 0 0 0,8 4-163 0 0,-36 0 0 0 0,61 2-46 0 0,-1-1 0 0 0,0 2 0 0 0,0-1 1 0 0,0 1-1 0 0,-9 1 0 0 0,2 1-1 0 0,-98 22-46 0 0,-140 4-183 0 0,199-25 228 0 0,-1-3-1 0 0,1-1 1 0 0,-74-11 0 0 0,89 5 19 0 0,-6-3 6 0 0,-52-9 20 0 0,67 12-45 0 0,0 0 1 0 0,0 2 0 0 0,-31-1-1 0 0,-85 4 30 0 0,71 2 42 0 0,23 0-14 0 0,31 1 19 0 0,1-2-1 0 0,-1 0 1 0 0,1-1 0 0 0,-30-6-1 0 0,-15-3 284 0 0,50 9-354 0 0,-5 0-2309 0 0,39 3-790 0 0,33 3 29 0 0,-19 0 1744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6:32.43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432 43 524 0 0,'0'0'2136'0'0,"-3"0"-1610"0"0,-38 3 1628 0 0,-66 13-1 0 0,29-3-1370 0 0,-112 20 261 0 0,177-31-938 0 0,18-2 146 0 0,19-3-32 0 0,300-51 2118 0 0,-130 21 11 0 0,-83 14-1024 0 0,-272 50-1261 0 0,42-10-117 0 0,-1 1-95 0 0,91-17 113 0 0,22-1 0 0 0,8-8 21 0 0,-1 4 14 0 0,0 0 0 0 0,0-1-1 0 0,0 1 1 0 0,0 0-1 0 0,0 0 1 0 0,0 0 0 0 0,0-1-1 0 0,0 1 1 0 0,0 0-1 0 0,0 0 1 0 0,0-1 0 0 0,1 1-1 0 0,-1 0 1 0 0,0 0-1 0 0,0 0 1 0 0,0-1 0 0 0,0 1-1 0 0,1 0 1 0 0,-1 0 0 0 0,0 0-1 0 0,0 0 1 0 0,0 0-1 0 0,1-1 1 0 0,-1 1 0 0 0,0 0-1 0 0,0 0 1 0 0,0 0-1 0 0,1 0 1 0 0,-1 0 0 0 0,0 0-1 0 0,0 0 1 0 0,1 0-1 0 0,-1 0 1 0 0,0 0 0 0 0,0 0-1 0 0,1 0 1 0 0,62-17-2117 0 0,112-15-1 0 0,-169 31 1402 0 0,0 1-1 0 0,0-1 0 0 0,0 1 0 0 0,0 1 0 0 0,0-1 1 0 0,0 1-1 0 0,-1 0 0 0 0,1 1 0 0 0,0-1 1 0 0,-1 1-1 0 0,8 3 0 0 0,-10 1-986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6:35.5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173 215 392 0 0,'0'-1'60'0'0,"0"0"-1"0"0,0 0 1 0 0,0 0 0 0 0,0 0-1 0 0,0 0 1 0 0,0 0 0 0 0,0 0-1 0 0,0 0 1 0 0,0 1 0 0 0,0-1-1 0 0,-1 0 1 0 0,1 0 0 0 0,0 0-1 0 0,-1 0 1 0 0,1 0 0 0 0,0 1-1 0 0,-1-1 1 0 0,1 0 0 0 0,-1 0-1 0 0,1 0 1 0 0,-1 1 0 0 0,0-1-1 0 0,1 0 1 0 0,-1 1-1 0 0,0-1 1 0 0,1 1 0 0 0,-2-2-1 0 0,-4-2 51 0 0,-1-16 893 0 0,6 20-982 0 0,0-1 84 0 0,0 0 1 0 0,0 0 0 0 0,0 0-1 0 0,0 0 1 0 0,-1 0 0 0 0,1 0-1 0 0,1 0 1 0 0,-1-1-1 0 0,0 1 1 0 0,0 0 0 0 0,0-1-1 0 0,1 1 1 0 0,-1 0-1 0 0,0-1 1 0 0,1 1 0 0 0,0-1-1 0 0,-1 1 1 0 0,1 0-1 0 0,0-1 1 0 0,-1 1 0 0 0,1-1-1 0 0,0 1 1 0 0,0-1-1 0 0,0 1 1 0 0,1-1 0 0 0,-1-2-1 0 0,0-9 1180 0 0,0-33 10313 0 0,0 68-7885 0 0,0-17-3509 0 0,-2 0 0 0 0,1 0 0 0 0,0-1 0 0 0,-1 1 0 0 0,0-1 0 0 0,0 1 0 0 0,0-1 0 0 0,-1 1-1 0 0,-3 4 1 0 0,-8 14 445 0 0,6-6-328 0 0,6-14-281 0 0,0 1 0 0 0,1-1 1 0 0,-1 1-1 0 0,0 0 0 0 0,1-1 1 0 0,0 1-1 0 0,0 0 0 0 0,0 0 1 0 0,0 5-1 0 0,1-6-32 0 0,0 0 1 0 0,-1-1-1 0 0,1 1 0 0 0,-1-1 1 0 0,1 1-1 0 0,-1 0 0 0 0,0-1 1 0 0,0 0-1 0 0,0 1 0 0 0,-2 2 0 0 0,1-2-10 0 0,1-1 0 0 0,0 1 0 0 0,0-1-1 0 0,0 1 1 0 0,0 0 0 0 0,0-1-1 0 0,0 1 1 0 0,1 0 0 0 0,0 0-1 0 0,-1 4 1 0 0,1-6-3 0 0,0 0-1 0 0,0-1 1 0 0,0 1-1 0 0,0 0 1 0 0,0 0-1 0 0,-1 0 1 0 0,1 0-1 0 0,0-1 1 0 0,0 1-1 0 0,-1 0 1 0 0,1 0-1 0 0,-1 0 1 0 0,1-1-1 0 0,-1 1 1 0 0,1 0-1 0 0,-1-1 1 0 0,1 1-1 0 0,-1 0 1 0 0,1-1-1 0 0,-1 1 1 0 0,-1 0-1 0 0,1 0-48 0 0,0-1-1 0 0,1 1 0 0 0,-1 0 0 0 0,0-1 0 0 0,1 1 0 0 0,-1 0 0 0 0,0 0 0 0 0,1 0 0 0 0,-1 0 1 0 0,1-1-1 0 0,-1 1 0 0 0,1 0 0 0 0,-1 0 0 0 0,1 0 0 0 0,0 0 0 0 0,0 0 0 0 0,-1 0 0 0 0,1 0 1 0 0,0 0-1 0 0,0 0 0 0 0,0 2 0 0 0,-3-20-3973 0 0,-1 14 3908 0 0,3 2 44 0 0,0-1-1 0 0,0 1 0 0 0,0 0 0 0 0,0-1 1 0 0,0 1-1 0 0,0 0 0 0 0,0-1 0 0 0,0 1 1 0 0,1-1-1 0 0,-1 0 0 0 0,1 1 0 0 0,-1-1 1 0 0,1 1-1 0 0,-1-1 0 0 0,1 0 0 0 0,0 1 1 0 0,0-1-1 0 0,0 0 0 0 0,0 1 0 0 0,0-3 1 0 0,0-157-766 0 0,0 159 846 0 0,0 0 0 0 0,0 0 0 0 0,1 0 0 0 0,-1 0 0 0 0,0 0 0 0 0,1 0 0 0 0,0 1 0 0 0,-1-1 0 0 0,1 0 0 0 0,0 0 0 0 0,0 1 0 0 0,0-1 0 0 0,2-1 0 0 0,-2 1 9 0 0,0 0-1 0 0,0 1 0 0 0,0-1 0 0 0,0 1 1 0 0,-1-1-1 0 0,1 0 0 0 0,0 0 0 0 0,-1 1 1 0 0,1-1-1 0 0,-1 0 0 0 0,0 0 0 0 0,1 0 0 0 0,-1-2 1 0 0,0 3-1 0 0,0 0 1 0 0,0 0 0 0 0,0 0-1 0 0,0 0 1 0 0,1 0 0 0 0,-1 0-1 0 0,0 0 1 0 0,1 0-1 0 0,-1 0 1 0 0,1 0 0 0 0,-1 0-1 0 0,1 0 1 0 0,-1 0 0 0 0,1 0-1 0 0,-1 0 1 0 0,1 1 0 0 0,0-1-1 0 0,-1 0 1 0 0,1 0 0 0 0,1 0-1 0 0,-1 0 15 0 0,0 1-1 0 0,-1-1 1 0 0,1 1 0 0 0,0-1-1 0 0,-1 0 1 0 0,1 1-1 0 0,-1-1 1 0 0,1 0 0 0 0,-1 0-1 0 0,1 1 1 0 0,-1-1-1 0 0,0 0 1 0 0,1 0 0 0 0,-1 0-1 0 0,0 1 1 0 0,1-1-1 0 0,-1 0 1 0 0,0 0 0 0 0,0-2-1 0 0,0 3-10 0 0,0-1 1 0 0,0 1-1 0 0,0-1 1 0 0,0 1-1 0 0,0-1 0 0 0,0 1 1 0 0,1-1-1 0 0,-1 1 1 0 0,0-1-1 0 0,0 1 0 0 0,0 0 1 0 0,1-1-1 0 0,-1 1 0 0 0,0-1 1 0 0,1 1-1 0 0,-1-1 1 0 0,0 1-1 0 0,1 0 0 0 0,-1-1 1 0 0,0 1-1 0 0,1 0 0 0 0,-1-1 1 0 0,1 1-1 0 0,-1 0 1 0 0,0 0-1 0 0,1-1 0 0 0,-1 1 1 0 0,1 0-1 0 0,-1 0 1 0 0,1 0-1 0 0,0 0 0 0 0,-1-1 49 0 0,1 1 0 0 0,-1 0-1 0 0,1 0 1 0 0,-1 0 0 0 0,1 0-1 0 0,-1 0 1 0 0,0-1-1 0 0,1 1 1 0 0,-1 0 0 0 0,1 0-1 0 0,-1-1 1 0 0,0 1 0 0 0,1 0-1 0 0,-1 0 1 0 0,0-1 0 0 0,1 1-1 0 0,-1-1 1 0 0,0 1 0 0 0,0 0-1 0 0,1-1 1 0 0,-1 1 0 0 0,0 0-1 0 0,0-1 1 0 0,1 1-1 0 0,-1-1 1 0 0,0 1 0 0 0,0-1-1 0 0,0 1 1 0 0,0-1 0 0 0,0 1-1 0 0,0-1 1 0 0,-3 2-9 0 0,1-1-51 0 0,2 0-3 0 0,-1 0 0 0 0,0 1-1 0 0,1-1 1 0 0,-1 0-1 0 0,0 0 1 0 0,1 0-1 0 0,-1 0 1 0 0,1 1 0 0 0,-1-1-1 0 0,1 0 1 0 0,-1 1-1 0 0,0-1 1 0 0,1 0-1 0 0,-1 1 1 0 0,1-1 0 0 0,-1 1-1 0 0,1-1 1 0 0,0 1-1 0 0,-1-1 1 0 0,1 1-1 0 0,-1-1 1 0 0,1 1 0 0 0,0-1-1 0 0,-1 1 1 0 0,1-1-1 0 0,0 1 1 0 0,0 0-1 0 0,0-1 1 0 0,-1 1 0 0 0,1 0-1 0 0,0-1 1 0 0,0 2-1 0 0,0-1 1 0 0,0 0 0 0 0,0-1-1 0 0,0 1 1 0 0,0 0 0 0 0,0-1-1 0 0,0 1 1 0 0,0 0 0 0 0,-1-1-1 0 0,1 1 1 0 0,0 0 0 0 0,0-1-1 0 0,-1 1 1 0 0,1 0 0 0 0,0-1-1 0 0,-1 1 1 0 0,1-1 0 0 0,-1 1-1 0 0,1-1 1 0 0,-1 1 0 0 0,1-1-1 0 0,-1 1 1 0 0,1-1 0 0 0,-1 1-1 0 0,1-1 1 0 0,-1 0 0 0 0,0 1-1 0 0,0 0 0 0 0,0-1 0 0 0,1 0 0 0 0,-1 1 0 0 0,0-1 0 0 0,1 0 0 0 0,-1 1 0 0 0,1-1 0 0 0,-1 1 0 0 0,1-1 0 0 0,-1 1 0 0 0,1-1 0 0 0,0 1 0 0 0,-1 0 0 0 0,1-1 0 0 0,0 1 0 0 0,-1-1 0 0 0,1 1 0 0 0,0 0 0 0 0,0-1 0 0 0,-1 1 0 0 0,1 0 0 0 0,0 0 0 0 0,0-1 0 0 0,0 1 0 0 0,0 0 0 0 0,0 0 0 0 0,0 0-1 0 0,0 0 1 0 0,0-1 0 0 0,0 1-1 0 0,0 0 1 0 0,0 0 0 0 0,0-1-1 0 0,-1 1 1 0 0,1 0 0 0 0,0-1-1 0 0,0 1 1 0 0,0 0-1 0 0,-1-1 1 0 0,1 1 0 0 0,-1-1-1 0 0,1 1 1 0 0,0 0 0 0 0,-1-1-1 0 0,1 1 1 0 0,-1-1 0 0 0,1 1-1 0 0,-1-1 1 0 0,1 0 0 0 0,-1 1-1 0 0,1-1 1 0 0,-1 1 0 0 0,-1-1-1 0 0,2 1 0 0 0,-1-1 1 0 0,1 0-1 0 0,-1 1 0 0 0,0-1 0 0 0,1 1 0 0 0,-1-1 1 0 0,1 1-1 0 0,-1-1 0 0 0,1 1 0 0 0,-1-1 1 0 0,1 1-1 0 0,0-1 0 0 0,-1 1 0 0 0,1-1 0 0 0,-1 1 1 0 0,1 0-1 0 0,0-1 0 0 0,0 1 0 0 0,-1 0 0 0 0,1-1 1 0 0,0 1-1 0 0,0 0 0 0 0,0-1 0 0 0,0 1 1 0 0,0 0-1 0 0,0 1 0 0 0,0-2 0 0 0,0 1 0 0 0,0 0 0 0 0,0 0 0 0 0,0-1 0 0 0,0 1 0 0 0,0 0 0 0 0,-1 0 1 0 0,1-1-1 0 0,0 1 0 0 0,0 0 0 0 0,-1-1 0 0 0,1 1 0 0 0,0 0 0 0 0,-1-1 0 0 0,1 1 0 0 0,-1 0 0 0 0,1-1 0 0 0,-1 1 0 0 0,1-1 0 0 0,-1 1 0 0 0,1-1 0 0 0,-1 1 0 0 0,0 0 0 0 0,0 0 1 0 0,0-1 0 0 0,0 1 0 0 0,0 0-1 0 0,0 0 1 0 0,1 0 0 0 0,-1-1 0 0 0,0 1-1 0 0,1 0 1 0 0,-1 0 0 0 0,0 0 0 0 0,1 0-1 0 0,-1 0 1 0 0,1 1 0 0 0,0-1 0 0 0,-1 0-1 0 0,1 0 1 0 0,0 0 0 0 0,0 0 0 0 0,0 0-1 0 0,0 0 1 0 0,-1 1 0 0 0,2-1 0 0 0,-1 2-1 0 0,1-5 1 0 0,0 1-1 0 0,0 0 0 0 0,0 0 1 0 0,1 0-1 0 0,-1 0 0 0 0,0 0 1 0 0,1 1-1 0 0,-1-1 0 0 0,1 0 1 0 0,-1 1-1 0 0,1-1 1 0 0,-1 0-1 0 0,1 1 0 0 0,-1 0 1 0 0,1-1-1 0 0,2 1 0 0 0,8-4 2 0 0,41-18-19 0 0,2 1 0 0 0,85-20 0 0 0,-103 34-63 0 0,64-6 0 0 0,-80 13-1489 0 0,0 0-1 0 0,28 4 1 0 0,-14 6-4203 0 0,-33-10 5415 0 0,-1 1-1 0 0,0-1 1 0 0,0 0-1 0 0,0 1 1 0 0,1-1-1 0 0,-1 1 1 0 0,0 0-1 0 0,0-1 1 0 0,0 1-1 0 0,0 0 1 0 0,0 0 0 0 0,0 0-1 0 0,0 0 1 0 0,-1 0-1 0 0,1 0 1 0 0,0 0-1 0 0,0 0 1 0 0,-1 0-1 0 0,1 0 1 0 0,0 0-1 0 0,-1 0 1 0 0,1 3-1 0 0,-1 2-1602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6:36.00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153 26 380 0 0,'19'-25'29678'0'0,"-19"27"-29646"0"0,0-1 0 0 0,0 1-1 0 0,-1 0 1 0 0,1 0 0 0 0,-1-1 0 0 0,1 1 0 0 0,-1 0-1 0 0,0-1 1 0 0,1 1 0 0 0,-1-1 0 0 0,0 1 0 0 0,0-1 0 0 0,0 1-1 0 0,0-1 1 0 0,0 0 0 0 0,-1 1 0 0 0,1-1 0 0 0,0 0-1 0 0,-3 2 1 0 0,-13 16 87 0 0,12-10-88 0 0,-1 0 0 0 0,-1 0 1 0 0,0-1-1 0 0,0 0 0 0 0,-9 8 0 0 0,9-10-129 0 0,1 1 0 0 0,-1 0 0 0 0,1 0-1 0 0,1 1 1 0 0,-1 0 0 0 0,-4 9 0 0 0,3-3-612 0 0,5-9 170 0 0,-1-1 0 0 0,1 1 0 0 0,1-1 0 0 0,-1 1-1 0 0,0 0 1 0 0,1-1 0 0 0,0 1 0 0 0,0 8 0 0 0,0-9-169 0 0,1-1 1 0 0,0 1-1 0 0,-1-1 1 0 0,0 0-1 0 0,0 0 1 0 0,0 1-1 0 0,0-1 1 0 0,-3 5-1 0 0,2-5 12 0 0,1 0 0 0 0,0 0 0 0 0,0 0 0 0 0,0 1 0 0 0,0-1 0 0 0,0 0 0 0 0,0 0 0 0 0,0 6 0 0 0,1 40-7111 0 0,0-22 5052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6:40.50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115 76 168 0 0,'0'-1'97'0'0,"-1"0"0"0"0,1 0 1 0 0,-1 1-1 0 0,0-1 0 0 0,1 0 0 0 0,-1 0 1 0 0,0 1-1 0 0,0-1 0 0 0,1 1 0 0 0,-1-1 0 0 0,0 1 1 0 0,0-1-1 0 0,0 1 0 0 0,0-1 0 0 0,0 1 0 0 0,0 0 1 0 0,0-1-1 0 0,0 1 0 0 0,0 0 0 0 0,-1 0 0 0 0,-29-8 845 0 0,20 6-200 0 0,-40-4 2730 0 0,48 6-1588 0 0,3 0-1853 0 0,0 0 0 0 0,0 0-1 0 0,0 0 1 0 0,0 0 0 0 0,-1-1 0 0 0,1 1 0 0 0,0 0 0 0 0,0 0-1 0 0,0 0 1 0 0,0 0 0 0 0,0 0 0 0 0,0 0 0 0 0,0 0 0 0 0,0-1 0 0 0,0 1-1 0 0,0 0 1 0 0,0 0 0 0 0,0 0 0 0 0,0 0 0 0 0,0 0 0 0 0,0 0 0 0 0,0-1-1 0 0,0 1 1 0 0,0 0 0 0 0,0 0 0 0 0,0 0 0 0 0,0 0 0 0 0,0 0-1 0 0,0 0 1 0 0,1 0 0 0 0,-1-1 0 0 0,0 1 0 0 0,0 0 0 0 0,0 0 0 0 0,0 0-1 0 0,0 0 1 0 0,0 0 0 0 0,0 0 0 0 0,0 0 0 0 0,0 0 0 0 0,0 0 0 0 0,1 0-1 0 0,-1 0 1 0 0,0-1 0 0 0,0 1 0 0 0,0 0 0 0 0,0 0 0 0 0,0 0-1 0 0,0 0 1 0 0,0 0 0 0 0,1 0 0 0 0,-1 0 0 0 0,0 0 0 0 0,0 0 0 0 0,0 0-1 0 0,0 0 1 0 0,0 0 0 0 0,0 0 0 0 0,1 0 0 0 0,-1 0 0 0 0,0 0 0 0 0,0 1-1 0 0,11-3 466 0 0,0 0-1 0 0,-1 1 0 0 0,1 0 0 0 0,0 1 0 0 0,20 2 0 0 0,18 1-177 0 0,364-3-586 0 0,-395-1 41 0 0,1 0 1 0 0,-1-1-1 0 0,0-1 1 0 0,24-7 0 0 0,-42 9 225 0 0,0 1 0 0 0,1 0 0 0 0,-1-1 0 0 0,0 1 0 0 0,1 0 1 0 0,-1-1-1 0 0,0 1 0 0 0,0-1 0 0 0,0 1 0 0 0,1-1 0 0 0,-1 1 1 0 0,0 0-1 0 0,0-1 0 0 0,0 1 0 0 0,0-1 0 0 0,0 1 0 0 0,0-1 1 0 0,0 1-1 0 0,0-1 0 0 0,0 1 0 0 0,0-1 0 0 0,0 1 0 0 0,0-1 1 0 0,0 1-1 0 0,0-1 0 0 0,0 1 0 0 0,-1 0 0 0 0,1-1 0 0 0,0 1 1 0 0,0-1-1 0 0,0 1 0 0 0,-1-1 0 0 0,1 1 0 0 0,0 0 1 0 0,-1-1-1 0 0,1 1 0 0 0,-2-1 11 0 0,1 1-7 0 0,1 0 0 0 0,-1 0 0 0 0,1 0 1 0 0,-1 0-1 0 0,0 0 0 0 0,1 0 0 0 0,-1 0 1 0 0,1 0-1 0 0,-1 0 0 0 0,1-1 1 0 0,-1 1-1 0 0,0 0 0 0 0,1 0 0 0 0,-1-1 1 0 0,1 1-1 0 0,-1 0 0 0 0,1-1 0 0 0,-1 1 1 0 0,1-1-1 0 0,0 1 0 0 0,-1 0 1 0 0,1-1-1 0 0,-1 1 0 0 0,1-1 0 0 0,0 1 1 0 0,-1-1-1 0 0,1 0 0 0 0,0 0 63 0 0,0 23-11681 0 0,0-12 10161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6:41.50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58 75 284 0 0,'0'0'909'0'0,"-3"0"44"0"0,-29-4 1229 0 0,29 3-1613 0 0,2 1-461 0 0,0 0 0 0 0,0 0 0 0 0,1 0 1 0 0,-1 0-1 0 0,0 0 0 0 0,0 0 0 0 0,1 0 0 0 0,-1-1 0 0 0,0 1 0 0 0,1 0 0 0 0,-1 0 1 0 0,0-1-1 0 0,0 1 0 0 0,1 0 0 0 0,-1-1 0 0 0,0 1 0 0 0,1-1 0 0 0,-1 1 0 0 0,1-1 0 0 0,-1 1 1 0 0,1-1-1 0 0,-1 1 0 0 0,1-1 0 0 0,-1 0 0 0 0,1 1 0 0 0,-1-1 0 0 0,1 0 0 0 0,0 1 1 0 0,-1-1-1 0 0,1 0 0 0 0,0 1 0 0 0,0-1 0 0 0,0 0 0 0 0,-1 0 0 0 0,1 1 0 0 0,0-1 0 0 0,0 0 1 0 0,0 0-1 0 0,0 1 0 0 0,0-1 0 0 0,0 0 0 0 0,1-1 0 0 0,1 1 176 0 0,0 0 0 0 0,1-1 0 0 0,-1 1 1 0 0,1 0-1 0 0,-1 0 0 0 0,1 0 0 0 0,0 1 0 0 0,-1-1 0 0 0,1 0 0 0 0,0 1 0 0 0,0 0 0 0 0,4 0 0 0 0,82 4 1474 0 0,112 19 1 0 0,-167-18-1679 0 0,148 11-13 0 0,-1-1-88 0 0,-169-13-37 0 0,-1-1-1 0 0,1 0 1 0 0,0-1-1 0 0,14-2 1 0 0,-23 1 20 0 0,0 0 18 0 0,2-1 17 0 0,0 0 0 0 0,0 0 0 0 0,0 0 0 0 0,0-1 1 0 0,7-6-1 0 0,25-12 104 0 0,-20 9 49 0 0,-16 10-123 0 0,1 1 0 0 0,0-1-1 0 0,-1 1 1 0 0,1 0 0 0 0,0-1 0 0 0,0 1 0 0 0,0 0 0 0 0,0 0 0 0 0,0 0 0 0 0,4-1 0 0 0,105-26 1274 0 0,-102 27-1237 0 0,0-1-1 0 0,1 1 1 0 0,-1 1-1 0 0,0-1 1 0 0,1 2-1 0 0,14 1 1 0 0,46 12-1768 0 0,-89 1-10380 0 0,0-15 8841 0 0,3 0 1978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0:01.98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454 40 488 0 0,'5'-1'212'0'0,"-5"1"-168"0"0,1 0 0 0 0,0 0 0 0 0,-1 0 0 0 0,1 0 1 0 0,-1 0-1 0 0,1 0 0 0 0,0 0 0 0 0,-1-1 0 0 0,1 1 1 0 0,-1 0-1 0 0,1 0 0 0 0,-1 0 0 0 0,1-1 0 0 0,-1 1 1 0 0,1 0-1 0 0,0-1 0 0 0,-1 1 0 0 0,0-1 0 0 0,1 1 1 0 0,-1 0-1 0 0,1-1 0 0 0,-1 1 0 0 0,1-1 1 0 0,-1 1-1 0 0,0-1 0 0 0,0 1 0 0 0,1-1 0 0 0,-1 0 1 0 0,0 0 432 0 0,0-3 872 0 0,0 4-1229 0 0,1-1-1 0 0,-1 1 0 0 0,0-1 0 0 0,0 1 0 0 0,0-1 0 0 0,0 1 0 0 0,0-1 0 0 0,0 1 0 0 0,0-1 0 0 0,0 1 0 0 0,0-1 0 0 0,0 1 0 0 0,0-1 0 0 0,0 1 0 0 0,0-1 1 0 0,-1 1-1 0 0,1-1 0 0 0,0 1 0 0 0,0-1 0 0 0,0 1 0 0 0,-1 0 0 0 0,1-1 0 0 0,0 1 0 0 0,-1-1 0 0 0,1 1 0 0 0,-1-1 0 0 0,-18-3 419 0 0,0 1 1 0 0,-1 0-1 0 0,1 1 0 0 0,-35 2 0 0 0,-76 14 607 0 0,109-11-938 0 0,-70 15 442 0 0,80-14-584 0 0,0-1 0 0 0,1 1 1 0 0,-1 1-1 0 0,1 0 0 0 0,-19 12 0 0 0,28-17-64 0 0,0 1 1 0 0,0-1 0 0 0,1 1-1 0 0,-1-1 1 0 0,0 1 0 0 0,0 0-1 0 0,0 0 1 0 0,0-1-1 0 0,1 1 1 0 0,-1 0 0 0 0,0 0-1 0 0,1 0 1 0 0,-1-1-1 0 0,1 1 1 0 0,-1 0 0 0 0,1 0-1 0 0,-1 0 1 0 0,1 0 0 0 0,-1 0-1 0 0,1 0 1 0 0,0 0-1 0 0,0 0 1 0 0,0 1 0 0 0,-1-1-1 0 0,1 0 1 0 0,0 0 0 0 0,0 0-1 0 0,1 0 1 0 0,-1 0-1 0 0,0 2 1 0 0,2 0-3 0 0,0 0-1 0 0,0 0 1 0 0,0 0-1 0 0,0 0 1 0 0,1 0-1 0 0,-1 0 1 0 0,5 4-1 0 0,4 5-9 0 0,2 2-3 0 0,-8-7 3 0 0,0-2-1 0 0,0 1 0 0 0,0-1 1 0 0,1 1-1 0 0,0-1 0 0 0,0-1 0 0 0,0 1 1 0 0,1-1-1 0 0,9 5 0 0 0,65 22-1777 0 0,142 36 0 0 0,-133-43-364 0 0,-70-19 1163 0 0,33 5-1 0 0,-5-3-787 0 0,-16-1 690 0 0,-10-1 116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09.10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516 97 380 0 0,'0'0'185'0'0,"-1"0"-1"0"0,1-1 0 0 0,0 1 1 0 0,0 0-1 0 0,0-1 1 0 0,-1 1-1 0 0,1 0 1 0 0,0-1-1 0 0,0 1 1 0 0,-1 0-1 0 0,1 0 1 0 0,0-1-1 0 0,0 1 1 0 0,-1 0-1 0 0,1 0 1 0 0,0 0-1 0 0,-1-1 1 0 0,1 1-1 0 0,0 0 1 0 0,-1 0-1 0 0,1 0 1 0 0,0 0-1 0 0,-1 0 1 0 0,1 0-1 0 0,-1 0 1 0 0,1-1-1 0 0,0 1 1 0 0,-1 0-1 0 0,1 0 1 0 0,-1 1-1 0 0,-20-1-231 0 0,10 0 645 0 0,-42 0 117 0 0,-123-5 1440 0 0,65 0-872 0 0,84 2-1107 0 0,17 3-121 0 0,0-1-1 0 0,1-1 1 0 0,-1 0 0 0 0,0 0 0 0 0,1 0 0 0 0,-17-8-1 0 0,14 6 54 0 0,11 4-94 0 0,1 0 0 0 0,0 0-1 0 0,-1-1 1 0 0,1 1 0 0 0,-1 0 0 0 0,1 0-1 0 0,-1 0 1 0 0,1 0 0 0 0,0 0 0 0 0,-1 0-1 0 0,1-1 1 0 0,-1 1 0 0 0,1 0-1 0 0,0 0 1 0 0,-1 0 0 0 0,1-1 0 0 0,0 1-1 0 0,-1 0 1 0 0,1-1 0 0 0,0 1-1 0 0,0 0 1 0 0,-1-1 0 0 0,1 1 0 0 0,0 0-1 0 0,0-1 1 0 0,-1 1 0 0 0,1 0 0 0 0,0-1-1 0 0,0 1 1 0 0,0-1 0 0 0,0 1-1 0 0,0-1 1 0 0,-1 1 0 0 0,1 0 0 0 0,0-1-1 0 0,0 1 1 0 0,0-1 0 0 0,0 0 188 0 0,4-4 208 0 0,15 1-284 0 0,0 1 0 0 0,1 1 0 0 0,22 0 0 0 0,-9 1 3 0 0,70-9 188 0 0,58-1 236 0 0,27 6-183 0 0,-185 5-298 0 0,-4 0-69 0 0,0 1-1 0 0,-1 0 0 0 0,1-1 1 0 0,0 1-1 0 0,-1-1 0 0 0,1 0 1 0 0,0 1-1 0 0,-1-1 0 0 0,1 0 1 0 0,0 0-1 0 0,-2 0 0 0 0,1 0 2 0 0,-162 14 59 0 0,4-1-34 0 0,148-12-31 0 0,1-1 1 0 0,0 0 0 0 0,-1-1 0 0 0,-16-3 0 0 0,25 4-25 0 0,20 8-6308 0 0,0-3 4272 0 0,1 0 0 0 0,29 3-1 0 0,-12-8 879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13.1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785 65 392 0 0,'17'-1'626'0'0,"-29"0"223"0"0,-31-1 194 0 0,-40 12 18 0 0,-60 5 171 0 0,-223 13 2168 0 0,366-28-3399 0 0,-76-3 1508 0 0,67 2-1216 0 0,1 0 0 0 0,0 0-1 0 0,-1-1 1 0 0,1 0 0 0 0,0-1 0 0 0,-15-6-1 0 0,23 9-282 0 0,-1 0-1 0 0,1 0 0 0 0,0 0 0 0 0,-1-1 1 0 0,1 1-1 0 0,0 0 0 0 0,0 0 0 0 0,-1 0 1 0 0,1 0-1 0 0,0-1 0 0 0,0 1 0 0 0,-1 0 1 0 0,1 0-1 0 0,0-1 0 0 0,0 1 0 0 0,0 0 1 0 0,0 0-1 0 0,-1-1 0 0 0,1 1 0 0 0,0 0 1 0 0,0-1-1 0 0,0 1 0 0 0,0 0 0 0 0,0-1 1 0 0,0 1-1 0 0,0 0 0 0 0,0 0 0 0 0,0-1 1 0 0,0 1-1 0 0,0 0 0 0 0,0-1 0 0 0,0 1 0 0 0,0 0 1 0 0,0-1-1 0 0,0 1 0 0 0,0 0 0 0 0,0-1 1 0 0,0 1-1 0 0,0 0 0 0 0,1 0 0 0 0,-1-1 1 0 0,0 1-1 0 0,0 0 0 0 0,0 0 0 0 0,1-1 1 0 0,-1 1-1 0 0,0 0 0 0 0,0 0 0 0 0,0-1 1 0 0,1 1-1 0 0,-1 0 0 0 0,0 0 0 0 0,0 0 1 0 0,1 0-1 0 0,-1-1 0 0 0,0 1 0 0 0,1 0 1 0 0,15-7 107 0 0,53-9-32 0 0,0 3 1 0 0,85-4-1 0 0,-84 10-12 0 0,334-10 945 0 0,-397 17-995 0 0,0 0 1 0 0,-1 0 0 0 0,1 0 0 0 0,0 1 0 0 0,-1 0 0 0 0,12 3 0 0 0,-10-1 13 0 0,-14-1 8 0 0,-19 4 28 0 0,-2 3-82 0 0,-1-1 0 0 0,-1-1 0 0 0,-43 5 0 0 0,-36 9-2304 0 0,101-19 1562 0 0,0 0 0 0 0,0 0 0 0 0,0 1 0 0 0,0-1 0 0 0,1 2 0 0 0,-1-1 0 0 0,1 1 0 0 0,-10 7 0 0 0,7-5-559 0 0,-7 9-557 0 0,13-4 311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14.9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30 43 500 0 0,'-2'-21'3072'0'0,"2"21"-2988"0"0,-1-1 1 0 0,1 1-1 0 0,-1-1 0 0 0,0 1 0 0 0,1-1 1 0 0,-1 1-1 0 0,0-1 0 0 0,0 1 0 0 0,1-1 1 0 0,-1 1-1 0 0,0 0 0 0 0,0 0 0 0 0,1-1 1 0 0,-1 1-1 0 0,-2 0 0 0 0,3 0-111 0 0,-1-1 47 0 0,1 1 1 0 0,0 0-1 0 0,0 0 1 0 0,-1 0-1 0 0,1-1 0 0 0,0 1 1 0 0,0 0-1 0 0,0 0 0 0 0,-1-1 1 0 0,1 1-1 0 0,0 0 0 0 0,0 0 1 0 0,0-1-1 0 0,0 1 0 0 0,0 0 1 0 0,0-1-1 0 0,-1 1 0 0 0,-2-11 9240 0 0,-5 12-8411 0 0,8 0-165 0 0,19 4 298 0 0,31 4 222 0 0,23 0-34 0 0,86 15-621 0 0,-138-20-548 0 0,-1 1 1 0 0,31 12-1 0 0,22 6-669 0 0,-73-23 656 0 0,0 0 0 0 0,1 0 0 0 0,-1 0 0 0 0,0 0 0 0 0,0 0 0 0 0,0 0 0 0 0,0 0 0 0 0,0 0 0 0 0,1 0 0 0 0,-1 0 0 0 0,0 0 0 0 0,0 0 0 0 0,0 0 0 0 0,0 0 0 0 0,0 0 0 0 0,1 0 0 0 0,-1 0 0 0 0,0 0 0 0 0,0 0 0 0 0,0 0 0 0 0,0 0 0 0 0,0 0-1 0 0,0 0 1 0 0,0 0 0 0 0,1 0 0 0 0,-1 1 0 0 0,0-1 0 0 0,0 0 0 0 0,0 0 0 0 0,0 0 0 0 0,0 0 0 0 0,0 0 0 0 0,0 0 0 0 0,0 0 0 0 0,0 1 0 0 0,0-1 0 0 0,0 0 0 0 0,0 0 0 0 0,1 0 0 0 0,-1 0 0 0 0,0 0 0 0 0,0 1 0 0 0,0-1 0 0 0,0 0 0 0 0,0 0 0 0 0,0 0 0 0 0,0 0 0 0 0,0 0 0 0 0,-1 0 0 0 0,1 1 0 0 0,0-1 0 0 0,0 0 0 0 0,0 0 0 0 0,0 0 0 0 0,0 0 0 0 0,0 0 0 0 0,0 0 0 0 0,0 1 0 0 0,0-1-1 0 0,0 0 1 0 0,0 0 0 0 0,0 0 0 0 0,0 0 0 0 0,-1 0 0 0 0,1 0 0 0 0,0 0 0 0 0,0 0 0 0 0,0 1 0 0 0,0-1 0 0 0,4-1-331 0 0,66-22 389 0 0,-64 14 166 0 0,0 8-164 0 0,0 0-1 0 0,0 0 1 0 0,0 1-1 0 0,0-1 1 0 0,0 2 0 0 0,0-1-1 0 0,0 0 1 0 0,0 1-1 0 0,0 0 1 0 0,0 1-1 0 0,6 1 1 0 0,3 3 9 0 0,0 0 0 0 0,26 15 0 0 0,-36-18-48 0 0,-2 0 1 0 0,1 0 0 0 0,0 0 0 0 0,0 0-1 0 0,5 9 1 0 0,-6-9-6 0 0,0 1-1 0 0,1 0 1 0 0,-1-1 0 0 0,1 1-1 0 0,8 4 1 0 0,-9-6-4 0 0,-2-2 0 0 0,-1 1 0 0 0,1-1 0 0 0,0 0 0 0 0,0 1 0 0 0,0-1 0 0 0,0 1 0 0 0,0-1 1 0 0,-1 1-1 0 0,1 0 0 0 0,0-1 0 0 0,0 1 0 0 0,-1 0 0 0 0,1 0 0 0 0,0-1 0 0 0,-1 1 0 0 0,1 0 0 0 0,-1 0 0 0 0,1 0 0 0 0,-1 0 0 0 0,0-1 0 0 0,1 1 1 0 0,-1 0-1 0 0,0 0 0 0 0,1 2 0 0 0,-1-3 0 0 0,0 1 0 0 0,0-1 0 0 0,0 0 0 0 0,0 1 0 0 0,0-1 0 0 0,0 1 1 0 0,0-1-1 0 0,0 0 0 0 0,0 1 0 0 0,1-1 0 0 0,-1 0 0 0 0,0 1 0 0 0,0-1 0 0 0,0 0 1 0 0,1 1-1 0 0,-1-1 0 0 0,0 0 0 0 0,0 0 0 0 0,1 1 0 0 0,-1-1 0 0 0,0 0 0 0 0,0 0 1 0 0,1 1-1 0 0,-1-1 0 0 0,0 0 0 0 0,1 0 0 0 0,-1 0 0 0 0,1 0 0 0 0,-1 1 0 0 0,0-1 1 0 0,1 0-1 0 0,-1 0 0 0 0,0 0 0 0 0,1 0 0 0 0,-1 0 0 0 0,0 0 0 0 0,1 0 0 0 0,0 0-2 0 0,-1 0 0 0 0,0 0 0 0 0,1 0 0 0 0,-1 0 0 0 0,1 0 0 0 0,-1 0 0 0 0,0 0 0 0 0,1 0 0 0 0,-1 0 0 0 0,0 0 0 0 0,1 1 0 0 0,-1-1 0 0 0,0 0-1 0 0,1 0 1 0 0,-1 0 0 0 0,0 1 0 0 0,1-1 0 0 0,-1 0 0 0 0,0 0 0 0 0,0 1 0 0 0,1-1 0 0 0,-1 0 0 0 0,0 0 0 0 0,0 1 0 0 0,1-1 0 0 0,-1 0 0 0 0,0 1-1 0 0,0-1 1 0 0,0 0 0 0 0,0 1 0 0 0,1-1 0 0 0,-1 1 0 0 0,0-1 0 0 0,0 0 0 0 0,0 1 0 0 0,0-1 0 0 0,0 1 0 0 0,1 0-7 0 0,-1-1 0 0 0,1 1 0 0 0,0-1 0 0 0,0 1 0 0 0,0-1 0 0 0,0 1 0 0 0,0-1 0 0 0,0 1 0 0 0,0-1 0 0 0,0 0 0 0 0,0 1 0 0 0,0-1 0 0 0,0 0 0 0 0,0 0 0 0 0,0 0 0 0 0,0 0 0 0 0,0 0 0 0 0,0 0 0 0 0,0 0 0 0 0,0 0 0 0 0,0 0 0 0 0,0-1 0 0 0,2 0 0 0 0,29-4-182 0 0,-10-3 75 0 0,-1 0-1 0 0,0-1 1 0 0,29-18 0 0 0,27-13 107 0 0,22-8 456 0 0,-94 46-366 0 0,0 0 1 0 0,1 1 0 0 0,-1-1 0 0 0,1 1-1 0 0,10-1 1 0 0,11-3 76 0 0,-22 5-149 0 0,1 0 0 0 0,0 0 0 0 0,0 0-1 0 0,0 1 1 0 0,0 0 0 0 0,0 0 0 0 0,0 0-1 0 0,0 1 1 0 0,10 4 0 0 0,-9-3-22 0 0,-7-3-127 0 0,1 1-1 0 0,-1-1 0 0 0,1 1 1 0 0,-1 0-1 0 0,0-1 1 0 0,0 1-1 0 0,1 0 1 0 0,-1-1-1 0 0,0 1 0 0 0,0 0 1 0 0,0 0-1 0 0,1-1 1 0 0,-1 1-1 0 0,0 0 1 0 0,0 0-1 0 0,0-1 0 0 0,0 1 1 0 0,-1 0-1 0 0,1-1 1 0 0,0 1-1 0 0,0 0 1 0 0,0 0-1 0 0,0-1 0 0 0,-1 1 1 0 0,1 0-1 0 0,0-1 1 0 0,-1 1-1 0 0,1 0 1 0 0,-1 0-1 0 0,-50 21-10641 0 0,48-16 8937 0 0,3-1 300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19.06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688 32 616 0 0,'-3'0'733'0'0,"-155"0"3969"0"0,-2 0 3620 0 0,36 8-4650 0 0,54-1-2946 0 0,30-6-576 0 0,23-1-126 0 0,1 1-1 0 0,-1 1 1 0 0,-27 5-1 0 0,31-4-28 0 0,11-3 4 0 0,0 0 1 0 0,0 0 0 0 0,0 1-1 0 0,0-1 1 0 0,0 0-1 0 0,0 1 1 0 0,0 0-1 0 0,0-1 1 0 0,0 1 0 0 0,-3 2-1 0 0,5-2-4 0 0,24 2-8 0 0,-19-2 16 0 0,-1-1 1 0 0,1 1-1 0 0,0-1 0 0 0,0 0 0 0 0,7 0 0 0 0,192-16 160 0 0,9-5 402 0 0,-6-1 846 0 0,-32 7 714 0 0,-290 41-2344 0 0,-86 6-2121 0 0,5-7-3648 0 0,138-18 3462 0 0,-100 6-5848 0 0,122-10 6380 0 0,-2-2 401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21.7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1320 593 424 0 0,'-4'-5'6052'0'0,"-20"7"-5340"0"0,-1 0 0 0 0,0 2 0 0 0,1 1 0 0 0,-27 9 0 0 0,-83 13 1105 0 0,80-15-1624 0 0,-1-3-1 0 0,-61 3 1 0 0,77-9-186 0 0,-43 3-11 0 0,56-4 47 0 0,0-1-1 0 0,0-2 0 0 0,0 0 0 0 0,1-2 0 0 0,-31-6 0 0 0,13-10 387 0 0,4 1-125 0 0,17 11-186 0 0,-11-5 311 0 0,-43-22 1 0 0,-77-47 1723 0 0,150 79-2041 0 0,0 1 1 0 0,0-1-1 0 0,1 0 1 0 0,-1-1-1 0 0,0 1 1 0 0,1-1 0 0 0,-1 1-1 0 0,1-1 1 0 0,0 0-1 0 0,-1 1 1 0 0,1-1 0 0 0,1 0-1 0 0,-1-1 1 0 0,-2-4-1 0 0,4 7-86 0 0,0 0 0 0 0,0 0 0 0 0,0 0-1 0 0,-1 0 1 0 0,1-1 0 0 0,0 1 0 0 0,-1 0-1 0 0,1 0 1 0 0,-1 0 0 0 0,1 0 0 0 0,-1 0-1 0 0,1 0 1 0 0,-1 0 0 0 0,0 0 0 0 0,1 0-1 0 0,-1 1 1 0 0,0-1 0 0 0,-1-1 0 0 0,-4-4 72 0 0,-3-6 119 0 0,7 11-202 0 0,1 0-1 0 0,0-1 0 0 0,0 1 1 0 0,0-1-1 0 0,0 1 1 0 0,0-1-1 0 0,0 1 1 0 0,1-1-1 0 0,-1 1 1 0 0,0-1-1 0 0,1 1 1 0 0,-1-1-1 0 0,1 0 0 0 0,0 0 1 0 0,-1 1-1 0 0,1-1 1 0 0,0 0-1 0 0,0-2 1 0 0,0 4-13 0 0,0-1-1 0 0,0 1 1 0 0,0-1 0 0 0,0 0 0 0 0,0 1-1 0 0,0-1 1 0 0,-1 0 0 0 0,1 1 0 0 0,0-1-1 0 0,0 0 1 0 0,-1 1 0 0 0,1-1 0 0 0,0 1 0 0 0,-1-1-1 0 0,1 1 1 0 0,0-1 0 0 0,-1 1 0 0 0,1-1-1 0 0,-1 1 1 0 0,1-1 0 0 0,-1 1 0 0 0,1 0-1 0 0,-1-1 1 0 0,1 1 0 0 0,-1 0 0 0 0,0-1 0 0 0,0 1-1 0 0,1 0 2 0 0,-1-1-1 0 0,1 1 1 0 0,-1 0-1 0 0,1-1 0 0 0,-1 1 1 0 0,1 0-1 0 0,-1-1 0 0 0,1 1 1 0 0,-1 0-1 0 0,1-1 1 0 0,-1 1-1 0 0,1-1 0 0 0,0 1 1 0 0,-1-1-1 0 0,1 1 1 0 0,0-1-1 0 0,-1 1 0 0 0,1-1 1 0 0,0 1-1 0 0,0-1 0 0 0,0 1 1 0 0,-1-1-1 0 0,1 1 1 0 0,0-1-1 0 0,0 0 0 0 0,0 0 1 0 0,0 0 2 0 0,0 0 1 0 0,0 0 0 0 0,0 0 0 0 0,-1 0-1 0 0,1 0 1 0 0,0 0 0 0 0,0 1-1 0 0,-1-1 1 0 0,1 0 0 0 0,-1 0-1 0 0,1 0 1 0 0,-1 0 0 0 0,1 1-1 0 0,-1-1 1 0 0,1 0 0 0 0,-1 1-1 0 0,0-1 1 0 0,1 0 0 0 0,-2 0 0 0 0,1 0 1 0 0,0 1 0 0 0,0-1 0 0 0,1 0 0 0 0,-1 0 0 0 0,0 1 0 0 0,1-1 0 0 0,-1 0 0 0 0,1 0 1 0 0,-1 0-1 0 0,1 0 0 0 0,-1 1 0 0 0,1-1 0 0 0,-1 0 0 0 0,1 0 0 0 0,0 0 0 0 0,0 0 0 0 0,-1 0 1 0 0,1 0-1 0 0,0-2 0 0 0,0 1 9 0 0,0 1 1 0 0,0-1 0 0 0,0 0-1 0 0,0 1 1 0 0,0-1 0 0 0,0 1-1 0 0,0-1 1 0 0,-1 0-1 0 0,1 1 1 0 0,-1-1 0 0 0,1 1-1 0 0,-1-1 1 0 0,1 1-1 0 0,-1-1 1 0 0,0 1 0 0 0,0-1-1 0 0,0 1 1 0 0,-2-3 0 0 0,-3-3 39 0 0,5 2-19 0 0,-1 0 0 0 0,1 0 0 0 0,0 0 0 0 0,1 0 1 0 0,-1 0-1 0 0,1 0 0 0 0,0 0 0 0 0,0 0 0 0 0,2-8 0 0 0,-1-3 79 0 0,1-12 160 0 0,-1 26-262 0 0,0 1 0 0 0,0-1 0 0 0,0 1 0 0 0,-1-1 0 0 0,2 1 1 0 0,-1 0-1 0 0,0 0 0 0 0,0-1 0 0 0,0 1 0 0 0,3-1 1 0 0,9-12 69 0 0,-11 12-76 0 0,0-1 0 0 0,1 1 0 0 0,-1-1 0 0 0,1 1 0 0 0,-1 0 0 0 0,1 0 0 0 0,0 0 0 0 0,5-2 0 0 0,18-7-2 0 0,-1 1 0 0 0,35-8 0 0 0,4-3 17 0 0,-41 17-25 0 0,84-19 21 0 0,-84 18-9 0 0,32-4 0 0 0,-33 7-7 0 0,31-9-1 0 0,-42 9-5 0 0,1-1 1 0 0,-1 2-1 0 0,14-1 1 0 0,12-1-15 0 0,-17-1 17 0 0,0 2 1 0 0,1 1 0 0 0,-1 0 0 0 0,1 1 0 0 0,-1 2 0 0 0,29 4 0 0 0,65 16-4 0 0,-2-2-1 0 0,-79-11 4 0 0,-23-7 1 0 0,-1 0 0 0 0,0 1 0 0 0,0 0 0 0 0,0 0 1 0 0,14 9-1 0 0,28 9-14 0 0,-33-13 26 0 0,10 4-8 0 0,-27-11-5 0 0,0-1 0 0 0,0 1 0 0 0,0-1-1 0 0,0 1 1 0 0,-1-1 0 0 0,1 1 0 0 0,0-1 0 0 0,0 1 0 0 0,-1 0-1 0 0,1-1 1 0 0,0 1 0 0 0,-1 0 0 0 0,1 0 0 0 0,-1 0 0 0 0,1-1-1 0 0,-1 1 1 0 0,1 0 0 0 0,-1 0 0 0 0,0 0 0 0 0,1 2 0 0 0,-1-3 0 0 0,0 1 0 0 0,0-1 0 0 0,0 1 1 0 0,1-1-1 0 0,-1 0 0 0 0,0 1 0 0 0,0-1 0 0 0,0 1 1 0 0,0-1-1 0 0,1 0 0 0 0,-1 1 0 0 0,0-1 1 0 0,0 1-1 0 0,1-1 0 0 0,-1 0 0 0 0,0 1 1 0 0,0-1-1 0 0,1 0 0 0 0,-1 1 0 0 0,1-1 0 0 0,-1 0 1 0 0,0 0-1 0 0,1 1 0 0 0,-1-1 0 0 0,1 0 1 0 0,-1 0-1 0 0,0 0 0 0 0,1 0 0 0 0,-1 1 0 0 0,1-1 1 0 0,0 0 0 0 0,-1 0 1 0 0,1 0 0 0 0,-1 0 0 0 0,1 0-1 0 0,-1 1 1 0 0,1-1 0 0 0,-1 0 0 0 0,1 0-1 0 0,-1 1 1 0 0,0-1 0 0 0,1 0 0 0 0,-1 0-1 0 0,1 1 1 0 0,-1-1 0 0 0,0 0 0 0 0,1 1-1 0 0,-1-1 1 0 0,0 1 0 0 0,1-1-1 0 0,-1 0 1 0 0,0 1 0 0 0,0-1 0 0 0,0 1-1 0 0,1-1 1 0 0,-1 1 0 0 0,0-1 0 0 0,0 1-1 0 0,0-1 1 0 0,0 1 0 0 0,0-1 0 0 0,0 1-1 0 0,0 102 1915 0 0,0-103-1916 0 0,0 1 1 0 0,0-1 0 0 0,1 1-1 0 0,-1-1 1 0 0,0 0 0 0 0,0 1-1 0 0,0-1 1 0 0,0 0-1 0 0,0 1 1 0 0,0-1 0 0 0,1 0-1 0 0,-1 1 1 0 0,0-1 0 0 0,0 0-1 0 0,1 1 1 0 0,-1-1-1 0 0,0 0 1 0 0,0 0 0 0 0,1 1-1 0 0,-1-1 1 0 0,0 0 0 0 0,1 0-1 0 0,-1 1 1 0 0,0-1 0 0 0,1 0-1 0 0,-1 0 1 0 0,0 0-1 0 0,1 0 1 0 0,-1 0 0 0 0,0 0-1 0 0,1 0 1 0 0,0 1 0 0 0,-1-1-1 0 0,1 0 1 0 0,-1 0-1 0 0,1 0 1 0 0,-1 0-1 0 0,1 0 1 0 0,-1 0-1 0 0,1 1 1 0 0,-1-1-1 0 0,1 0 1 0 0,-1 0 0 0 0,1 1-1 0 0,-1-1 1 0 0,0 0-1 0 0,1 1 1 0 0,-1-1-1 0 0,0 1 1 0 0,1-1-1 0 0,-1 0 1 0 0,0 1-1 0 0,1-1 1 0 0,-1 1 0 0 0,0-1-1 0 0,0 1 1 0 0,1-1-1 0 0,-1 1 1 0 0,0-1-1 0 0,0 1 1 0 0,0-1-1 0 0,0 1 1 0 0,0-1 0 0 0,0 1-1 0 0,0-1 1 0 0,0 2-1 0 0,0 62 55 0 0,-1-60-28 0 0,-2 0-1 0 0,1 1 0 0 0,0-1 0 0 0,-1 0 0 0 0,0-1 0 0 0,0 1 0 0 0,0 0 0 0 0,0-1 0 0 0,-1 0 0 0 0,1 0 0 0 0,-5 3 0 0 0,-21 19 238 0 0,20-18-220 0 0,1 1 1 0 0,-1-1-1 0 0,-12 6 1 0 0,0-1-1205 0 0,-1-1 0 0 0,0-2 1 0 0,-24 8-1 0 0,-113 32-11360 0 0,60-18 7464 0 0,29-15 3373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23.71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247 38 276 0 0,'0'-1'39'0'0,"0"1"1"0"0,0-1-1 0 0,0 0 0 0 0,0 1 1 0 0,0-1-1 0 0,-1 1 0 0 0,1-1 1 0 0,0 1-1 0 0,0-1 0 0 0,0 0 1 0 0,-1 1-1 0 0,1-1 0 0 0,0 1 1 0 0,0-1-1 0 0,-1 1 0 0 0,1-1 1 0 0,0 1-1 0 0,-1-1 0 0 0,1 1 1 0 0,-1 0-1 0 0,1-1 0 0 0,-1 1 1 0 0,1 0-1 0 0,-1-1 0 0 0,1 1 0 0 0,-1 0 1 0 0,1-1-1 0 0,-1 1 0 0 0,1 0 1 0 0,-1 0-1 0 0,1 0 0 0 0,-1 0 1 0 0,0-1-1 0 0,1 1 0 0 0,-2 0 1 0 0,0 0 59 0 0,-4-7 937 0 0,-7 3-459 0 0,13 4-545 0 0,-1 0 0 0 0,1 0-1 0 0,0 0 1 0 0,0-1 0 0 0,0 1-1 0 0,-1 0 1 0 0,1 0 0 0 0,0 0-1 0 0,0 0 1 0 0,0 0 0 0 0,0 0-1 0 0,0-1 1 0 0,-1 1 0 0 0,1 0-1 0 0,0 0 1 0 0,0 0 0 0 0,0 0-1 0 0,0-1 1 0 0,0 1 0 0 0,0 0-1 0 0,0 0 1 0 0,-1 0 0 0 0,1-1-1 0 0,0 1 1 0 0,0 0 0 0 0,0 0-1 0 0,0 0 1 0 0,0-1 0 0 0,0 1-1 0 0,0 0 1 0 0,0 0 0 0 0,0 0-1 0 0,0-1 1 0 0,0 1 0 0 0,0 0-1 0 0,0 0 1 0 0,1-1 0 0 0,-1 1 14 0 0,0 0 1 0 0,0 0-1 0 0,0 0 1 0 0,0 0 0 0 0,0-1-1 0 0,0 1 1 0 0,0 0-1 0 0,0 0 1 0 0,0 0-1 0 0,0 0 1 0 0,0 0-1 0 0,0-1 1 0 0,0 1 0 0 0,0 0-1 0 0,0 0 1 0 0,0 0-1 0 0,0 0 1 0 0,0 0-1 0 0,0-1 1 0 0,0 1-1 0 0,0 0 1 0 0,0 0-1 0 0,0 0 1 0 0,0 0 0 0 0,0 0-1 0 0,0 0 1 0 0,-1-1-1 0 0,1 1 1 0 0,0 0-1 0 0,0 0 1 0 0,0 0-1 0 0,0 0 1 0 0,0 0 0 0 0,0 0-1 0 0,0 0 1 0 0,0 0-1 0 0,-1 0 1 0 0,1 0-1 0 0,0-1 1 0 0,0 1-1 0 0,0 0 1 0 0,0 0 0 0 0,0 0-1 0 0,0 0 1 0 0,-1 0-1 0 0,1 0 1 0 0,0 0-1 0 0,0 0 1 0 0,0 0-1 0 0,-1 0 1 0 0,-14 5 12233 0 0,15-4-11892 0 0,0 6 1145 0 0,-1-6-1442 0 0,1 1 1 0 0,0 0 0 0 0,0-1 0 0 0,-1 1 0 0 0,1-1-1 0 0,-1 1 1 0 0,0-1 0 0 0,1 1 0 0 0,-1-1 0 0 0,0 0 0 0 0,0 1-1 0 0,0-1 1 0 0,0 0 0 0 0,0 1 0 0 0,0-1 0 0 0,0 0-1 0 0,0 0 1 0 0,0 0 0 0 0,-1 0 0 0 0,-1 1 0 0 0,1-1 32 0 0,0 1 1 0 0,0 0 0 0 0,0 0 0 0 0,1 0 0 0 0,-1 0-1 0 0,0 0 1 0 0,-1 3 0 0 0,-6 14 653 0 0,-5 10-75 0 0,-2-8-271 0 0,9-13-270 0 0,1 1-1 0 0,0-1 0 0 0,0 1 0 0 0,-7 16 0 0 0,-25 82 1278 0 0,37-101-1362 0 0,0 0-1 0 0,0-1 0 0 0,0 1 1 0 0,1 0-1 0 0,0 0 1 0 0,0-1-1 0 0,1 1 0 0 0,-1 0 1 0 0,1 0-1 0 0,1-1 0 0 0,-1 1 1 0 0,1-1-1 0 0,0 1 1 0 0,0-1-1 0 0,4 7 0 0 0,0 30 140 0 0,7-23-165 0 0,-11-17-48 0 0,1 1 0 0 0,-1 0 1 0 0,0 0-1 0 0,0 0 0 0 0,0 1 0 0 0,0-1 0 0 0,0 0 0 0 0,-1 1 0 0 0,0-1 1 0 0,2 8-1 0 0,-3-10-3 0 0,0 0 0 0 0,0 0 1 0 0,0 0-1 0 0,0 0 0 0 0,1 0 1 0 0,-1-1-1 0 0,0 1 0 0 0,0 0 1 0 0,1 0-1 0 0,-1 0 0 0 0,1 0 1 0 0,-1 0-1 0 0,1 0 0 0 0,-1-1 1 0 0,1 1-1 0 0,-1 0 1 0 0,1 0-1 0 0,-1-1 0 0 0,1 1 1 0 0,1 0-1 0 0,-1 0-1 0 0,0 0 0 0 0,0 0 0 0 0,-1 0-1 0 0,1-1 1 0 0,0 1 0 0 0,0 0 0 0 0,-1 0 0 0 0,1 0 0 0 0,-1 0 0 0 0,1 1 0 0 0,-1-1 0 0 0,1 0 0 0 0,-1 0-1 0 0,0 0 1 0 0,1 0 0 0 0,-1 0 0 0 0,0 0 0 0 0,0 1 0 0 0,0-1 0 0 0,0 2 0 0 0,0-3-40 0 0,0 1 1 0 0,0-1-1 0 0,0 1 1 0 0,0-1-1 0 0,0 1 1 0 0,0-1 0 0 0,0 0-1 0 0,0 1 1 0 0,0-1-1 0 0,0 1 1 0 0,-1-1-1 0 0,1 1 1 0 0,0-1-1 0 0,0 0 1 0 0,0 1-1 0 0,-1-1 1 0 0,1 0-1 0 0,0 1 1 0 0,0-1 0 0 0,-1 0-1 0 0,1 1 1 0 0,0-1-1 0 0,-1 0 1 0 0,1 0-1 0 0,0 1 1 0 0,-1-1-1 0 0,1 0 1 0 0,-1 0-1 0 0,1 0 1 0 0,0 1 0 0 0,-1-1-1 0 0,1 0 1 0 0,-1 0-1 0 0,1 0 1 0 0,-1 0-1 0 0,1 0 1 0 0,0 0-1 0 0,-1 0 1 0 0,1 0-1 0 0,-1 0 1 0 0,1 0-1 0 0,-1 0 1 0 0,1 0 0 0 0,0 0-1 0 0,-1 0 1 0 0,1 0-1 0 0,-1-1 1 0 0,1 1-1 0 0,0 0 1 0 0,-1 0-1 0 0,1 0 1 0 0,-1-1-1 0 0,1 1 1 0 0,0 0 0 0 0,-1-1-1 0 0,1 1 1 0 0,0 0-1 0 0,-1-1 1 0 0,1 1-1 0 0,0 0 1 0 0,0-1-1 0 0,-1 0 1 0 0,0 0-167 0 0,0-1 1 0 0,1 1-1 0 0,-1 0 0 0 0,-1-1 1 0 0,1 1-1 0 0,0 0 0 0 0,0-1 1 0 0,0 1-1 0 0,-1 0 0 0 0,1 0 1 0 0,0 0-1 0 0,-1 0 0 0 0,1 0 1 0 0,-1 1-1 0 0,1-1 1 0 0,-3 0-1 0 0,-8-6-1232 0 0,-2-6-1746 0 0,12 11 2829 0 0,0 1 1 0 0,-1-1-1 0 0,1 0 1 0 0,0 0 0 0 0,0 0-1 0 0,0 0 1 0 0,1 0-1 0 0,-1 0 1 0 0,0-1-1 0 0,1 1 1 0 0,-1 0 0 0 0,1-1-1 0 0,0 1 1 0 0,-1-4-1 0 0,2 5 274 0 0,0 1 1 0 0,-1-1-1 0 0,1 0 0 0 0,0 0 0 0 0,-1 1 0 0 0,1-1 1 0 0,0 0-1 0 0,-1 0 0 0 0,1 1 0 0 0,-1-1 0 0 0,1 1 1 0 0,-1-1-1 0 0,1 0 0 0 0,-1 1 0 0 0,1-1 0 0 0,-1 1 1 0 0,1-1-1 0 0,-1 1 0 0 0,0-1 0 0 0,1 1 0 0 0,-1 0 1 0 0,0-1-1 0 0,-1 1 0 0 0,-1-2-264 0 0,3 2 314 0 0,0-1 0 0 0,0 1 1 0 0,-1 0-1 0 0,1 0 0 0 0,0-1 1 0 0,0 1-1 0 0,0 0 0 0 0,0 0 0 0 0,0-1 1 0 0,0 1-1 0 0,0 0 0 0 0,0-1 1 0 0,0 1-1 0 0,0 0 0 0 0,0 0 0 0 0,0-1 1 0 0,0 1-1 0 0,0 0 0 0 0,0 0 1 0 0,0-1-1 0 0,0 1 0 0 0,0 0 1 0 0,1-1-1 0 0,-1 1 0 0 0,0 0 0 0 0,0 0 1 0 0,0-1-1 0 0,0 1 0 0 0,1 0 1 0 0,-1 0-1 0 0,0 0 0 0 0,0-1 1 0 0,0 1-1 0 0,1 0 0 0 0,-1 0 0 0 0,0 0 1 0 0,1-1-1 0 0,8-6-241 0 0,-8 7 155 0 0,-1-1 68 0 0,1 0-1 0 0,-1 0 0 0 0,1 0 1 0 0,-1-1-1 0 0,1 1 0 0 0,-1 0 1 0 0,0 0-1 0 0,1 0 0 0 0,-1-1 0 0 0,0 1 1 0 0,0 0-1 0 0,0 0 0 0 0,0-1 1 0 0,0 1-1 0 0,0 0 0 0 0,0 0 1 0 0,0-1-1 0 0,-1 0 0 0 0,0 1 44 0 0,1-1-1 0 0,0 1 1 0 0,0 0-1 0 0,0 0 1 0 0,0-1-1 0 0,-1 1 1 0 0,2 0-1 0 0,-1 0 1 0 0,0-1-1 0 0,0 1 0 0 0,0 0 1 0 0,0 0-1 0 0,1 0 1 0 0,-1-1-1 0 0,1 1 1 0 0,-1 0-1 0 0,1 0 1 0 0,0-1-1 0 0,4-3 29 0 0,-4 4 45 0 0,0 0-1 0 0,0 0 0 0 0,0 0 0 0 0,0 0 1 0 0,-1 0-1 0 0,1 0 0 0 0,0 0 1 0 0,0 0-1 0 0,-1 0 0 0 0,1-1 1 0 0,-1 1-1 0 0,1 0 0 0 0,-1 0 1 0 0,0-1-1 0 0,1 1 0 0 0,-1 0 1 0 0,0 0-1 0 0,0-1 0 0 0,0 1 1 0 0,0 0-1 0 0,0-3 0 0 0,2-14 2837 0 0,-2 18-2850 0 0,0 0 0 0 0,1 0 0 0 0,-1-1 0 0 0,0 1 0 0 0,0 0 0 0 0,0 0 0 0 0,0-1 0 0 0,0 1 0 0 0,0 0 0 0 0,1 0 0 0 0,-1 0 0 0 0,0-1 0 0 0,0 1 0 0 0,0 0 0 0 0,1 0 0 0 0,-1 0 0 0 0,0 0 0 0 0,0-1 0 0 0,1 1 0 0 0,-1 0 0 0 0,0 0 0 0 0,0 0 0 0 0,1 0-1 0 0,-1 0 1 0 0,0 0 0 0 0,0 0 0 0 0,1 0 0 0 0,-1 0 0 0 0,0 0 0 0 0,1 0 0 0 0,2 1 30 0 0,-1 0-1 0 0,1 1 0 0 0,-1-1 1 0 0,1 1-1 0 0,-1-1 0 0 0,1 1 1 0 0,-1 0-1 0 0,2 3 1 0 0,4 1-164 0 0,7 4 114 0 0,-12-9-24 0 0,0 1-1 0 0,0-1 1 0 0,0 1 0 0 0,-1 0 0 0 0,1 0-1 0 0,3 4 1 0 0,5 4 2 0 0,-9-9-9 0 0,0 1 0 0 0,0 0 0 0 0,-1-1 0 0 0,1 1 1 0 0,0 0-1 0 0,-1 0 0 0 0,1-1 0 0 0,-1 1 0 0 0,1 1 0 0 0,-1-1 0 0 0,0 0 0 0 0,0 0 1 0 0,0 0-1 0 0,0 1 0 0 0,0-1 0 0 0,-1 0 0 0 0,1 4 0 0 0,-1-6-1 0 0,1 0 0 0 0,-1 1 1 0 0,0-1-1 0 0,0 1 0 0 0,0-1 0 0 0,0 0 0 0 0,0 1 0 0 0,0-1 1 0 0,1 0-1 0 0,-1 1 0 0 0,0-1 0 0 0,0 0 0 0 0,1 1 0 0 0,-1-1 0 0 0,0 0 1 0 0,0 1-1 0 0,1-1 0 0 0,-1 0 0 0 0,0 0 0 0 0,1 1 0 0 0,-1-1 1 0 0,0 0-1 0 0,1 0 0 0 0,-1 0 0 0 0,1 0 0 0 0,-1 1 0 0 0,0-1 1 0 0,1 0-1 0 0,-1 0 0 0 0,1 0 0 0 0,-1 0 0 0 0,0 0 0 0 0,1 0 1 0 0,0 0-1 0 0,-1 0 0 0 0,0 0 0 0 0,1 0 1 0 0,-1 0-1 0 0,1 0 0 0 0,-1 0 1 0 0,0 0-1 0 0,1 0 0 0 0,-1 0 1 0 0,0 0-1 0 0,1 1 0 0 0,-1-1 0 0 0,0 0 1 0 0,1 0-1 0 0,-1 0 0 0 0,0 0 1 0 0,1 1-1 0 0,-1-1 0 0 0,0 0 1 0 0,0 0-1 0 0,1 1 0 0 0,-1-1 0 0 0,0 0 1 0 0,0 1-1 0 0,0-1 0 0 0,1 0 1 0 0,-1 0-1 0 0,0 1 0 0 0,0-1 1 0 0,0 0-1 0 0,0 1 0 0 0,0 0 0 0 0,0 0 5 0 0,4-7-12 0 0,0 4-3 0 0,0 1-1 0 0,0-1 0 0 0,0 0 0 0 0,0 1 0 0 0,0 0 0 0 0,9-1 0 0 0,26-8-371 0 0,-20 3-906 0 0,0 1 0 0 0,26-6-1 0 0,-41 11 821 0 0,1 1 0 0 0,-1-1 0 0 0,1 0 0 0 0,-1 1 0 0 0,0 0 0 0 0,1 0 0 0 0,-1 0 0 0 0,1 1 0 0 0,-1-1 0 0 0,0 1 0 0 0,1 0 0 0 0,-1 0 0 0 0,0 1 0 0 0,0-1 0 0 0,0 1 0 0 0,0 0 0 0 0,5 3 0 0 0,-5 2-1003 0 0,-4 3 256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24.24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39 0 668 0 0,'0'0'14957'0'0,"0"12"-10175"0"0,0 135 1705 0 0,0-98-11153 0 0,0 1-8818 0 0,-7-52 9977 0 0,-9-8-175 0 0,0 0 2195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24.56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77 86 700 0 0,'0'-16'1104'0'0,"0"0"184"0"0,0 5-180 0 0,0 0-152 0 0,-19 1-91 0 0,19 4-145 0 0,0-5-204 0 0,0 6-176 0 0,-19 5-176 0 0,0 0-604 0 0,19 5-312 0 0,0 6-433 0 0,-19-5-223 0 0,19 4-60 0 0,19 6 92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24.90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249 0 740 0 0,'0'0'3275'0'0,"-3"1"-2494"0"0,-16 2-133 0 0,-13 4-1 0 0,6 3-385 0 0,22-9-326 0 0,1 0-1 0 0,-1 0 0 0 0,0 0 1 0 0,1 1-1 0 0,-1 0 1 0 0,1-1-1 0 0,-1 1 0 0 0,-5 5 1 0 0,-4 4-506 0 0,13-10 526 0 0,0-1 0 0 0,-1 0 0 0 0,1 0 0 0 0,-1 1-1 0 0,1-1 1 0 0,0 1 0 0 0,-1-1 0 0 0,1 0 0 0 0,0 1 0 0 0,0-1-1 0 0,-1 1 1 0 0,1-1 0 0 0,0 1 0 0 0,0-1 0 0 0,0 1 0 0 0,-1-1-1 0 0,1 1 1 0 0,0-1 0 0 0,0 1 0 0 0,0-1 0 0 0,0 1 0 0 0,0-1 0 0 0,0 1-1 0 0,0-1 1 0 0,0 1 0 0 0,0-1 0 0 0,0 1 0 0 0,0-1 0 0 0,0 1-1 0 0,1-1 1 0 0,-1 0 0 0 0,0 1 0 0 0,0-1 0 0 0,0 1 0 0 0,1-1-1 0 0,-1 1 1 0 0,0-1 0 0 0,1 1 0 0 0,-1-1 0 0 0,0 0 0 0 0,1 1-1 0 0,-1-1 1 0 0,0 0 0 0 0,2 1 0 0 0,9 6-743 0 0,-8-4 589 0 0,1-1 0 0 0,-1 0 1 0 0,1 0-1 0 0,0 0 1 0 0,-1 0-1 0 0,1-1 0 0 0,0 1 1 0 0,0-1-1 0 0,6 1 0 0 0,9-1-233 0 0</inkml:trace>
  <inkml:trace contextRef="#ctx0" brushRef="#br0" timeOffset="1">287 113 264 0 0,'6'0'232'0'0,"26"1"336"0"0,-31-2-518 0 0,0 1-1 0 0,-1 0 1 0 0,1 0 0 0 0,0 0 0 0 0,0 0 0 0 0,0 0 0 0 0,-1 1 0 0 0,1-1 0 0 0,0 0 0 0 0,0 0 0 0 0,-1 0-1 0 0,1 1 1 0 0,0-1 0 0 0,0 0 0 0 0,-1 1 0 0 0,1-1 0 0 0,0 1 0 0 0,-1-1 0 0 0,1 1 0 0 0,0-1 0 0 0,-1 1-1 0 0,1-1 1 0 0,-1 1 0 0 0,1-1 0 0 0,-1 1 0 0 0,1 1 0 0 0,-20 4 1688 0 0,-210 43 4810 0 0,175-39-5940 0 0,27 0-928 0 0,16-5-300 0 0,8-4-330 0 0,8 1-1283 0 0,1-2 1268 0 0,-1 1 1 0 0,1 0-1 0 0,9-1 1 0 0,-14 0 799 0 0,21-3-1311 0 0,13 2 209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25.73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19 273 372 0 0,'-1'-11'2527'0'0,"1"8"-2391"0"0,-1 1 1 0 0,1-1 0 0 0,0 1-1 0 0,0-1 1 0 0,0 0 0 0 0,0 1-1 0 0,0-1 1 0 0,1 0 0 0 0,-1 1-1 0 0,1-1 1 0 0,0 1-1 0 0,1-4 1 0 0,3 1-23 0 0,-4 5-96 0 0,0-1 0 0 0,-1 1 0 0 0,1-1 0 0 0,0 1 0 0 0,-1-1 0 0 0,1 1 0 0 0,0-1 0 0 0,-1 1 0 0 0,1-1 0 0 0,-1 0 0 0 0,1 1 0 0 0,-1-1 0 0 0,1 0 0 0 0,-1 0 0 0 0,0 1 0 0 0,1-1 0 0 0,-1 0 0 0 0,0 0 0 0 0,0 0 0 0 0,0 0 0 0 0,1 1 0 0 0,-1-3 0 0 0,0 1 34 0 0,1-1 0 0 0,0 1 0 0 0,0-1 0 0 0,0 1 0 0 0,0 0 0 0 0,1-1 0 0 0,-1 1 0 0 0,0 0 0 0 0,1 0 0 0 0,3-4 1 0 0,1-1 140 0 0,-1 2-105 0 0,-1 1 0 0 0,1 0 0 0 0,0 1-1 0 0,0-1 1 0 0,8-3 0 0 0,4-4 118 0 0,-12 7-139 0 0,1 1 0 0 0,-1 0 0 0 0,1 0 0 0 0,0 0 0 0 0,0 1 0 0 0,10-3-1 0 0,14-5 271 0 0,-6 2 114 0 0,0 0-1 0 0,1 2 1 0 0,29-3 0 0 0,-37 7 238 0 0,0 0 0 0 0,0 2 1 0 0,0 0-1 0 0,29 4 1 0 0,-41-3-513 0 0,0 0 0 0 0,-1 0 0 0 0,1 1 0 0 0,0 0 0 0 0,-1 0 0 0 0,1 0 0 0 0,-1 1 0 0 0,0-1 0 0 0,1 1 0 0 0,-1 0 0 0 0,0 0-1 0 0,-1 1 1 0 0,1-1 0 0 0,-1 1 0 0 0,1-1 0 0 0,-1 1 0 0 0,0 0 0 0 0,-1 1 0 0 0,5 7 0 0 0,-4-7 10 0 0,-1 0 0 0 0,0 0 0 0 0,0 0 0 0 0,0 0-1 0 0,-1 1 1 0 0,1-1 0 0 0,-1 0 0 0 0,-1 1 0 0 0,1-1 0 0 0,-1 1 0 0 0,0 6-1 0 0,0 148 3387 0 0,0-158-3555 0 0,0 1-1 0 0,-1-1 0 0 0,1 1 0 0 0,-1-1 0 0 0,0 1 1 0 0,1-1-1 0 0,-1 0 0 0 0,0 1 0 0 0,0-1 0 0 0,-3 4 1 0 0,3-4-10 0 0,0 0 0 0 0,-1 0 0 0 0,2 0 0 0 0,-1 0 1 0 0,0 0-1 0 0,0 1 0 0 0,0-1 0 0 0,1 0 0 0 0,0 0 1 0 0,-1 4-1 0 0,1-4-5 0 0,-1 0 0 0 0,1 0 0 0 0,-1 0 0 0 0,1-1 0 0 0,-1 1 0 0 0,0 0 0 0 0,0-1 0 0 0,1 1 0 0 0,-1 0 0 0 0,0-1 0 0 0,-1 1 0 0 0,1-1 0 0 0,0 1 0 0 0,0-1-1 0 0,-1 0 1 0 0,1 1 0 0 0,0-1 0 0 0,-1 0 0 0 0,-3 2 0 0 0,-7 8 5 0 0,9-8-8 0 0,0 0 0 0 0,0 0-1 0 0,0 0 1 0 0,0 0 0 0 0,-1-1 0 0 0,1 1 0 0 0,-1-1-1 0 0,1 0 1 0 0,-1 0 0 0 0,0 0 0 0 0,0-1-1 0 0,0 1 1 0 0,0-1 0 0 0,0 0 0 0 0,0 0 0 0 0,0 0-1 0 0,-7 0 1 0 0,-4 0 6 0 0,0-1 0 0 0,0-1 0 0 0,-24-3 0 0 0,-2-10-1 0 0,40 14-5 0 0,-13-4-2 0 0,1 0-1 0 0,0-1 1 0 0,-19-10 0 0 0,-16-10-4 0 0,33 19 6 0 0,0-2 1 0 0,0 0 0 0 0,1-1-1 0 0,0 0 1 0 0,1-1 0 0 0,0 0 0 0 0,-12-14-1 0 0,23 22 0 0 0,0 0 1 0 0,0 0-1 0 0,0-1 0 0 0,1 1 0 0 0,-1 0 0 0 0,1-1 0 0 0,0 1 0 0 0,0-1 0 0 0,0 1 0 0 0,0-1 0 0 0,0 0 0 0 0,0 0 0 0 0,1 1 0 0 0,-1-1 1 0 0,1 0-1 0 0,0-4 0 0 0,-1 3 0 0 0,1 0 0 0 0,-1 1 0 0 0,0-1 0 0 0,1 0 0 0 0,-2 1 0 0 0,1-1 0 0 0,-2-4 0 0 0,1 6-1 0 0,1-1 0 0 0,0 1 1 0 0,0-1-1 0 0,0 1 0 0 0,0-1 0 0 0,0 0 1 0 0,1 1-1 0 0,-1-1 0 0 0,1 0 0 0 0,0 0 1 0 0,0 1-1 0 0,0-1 0 0 0,0 0 0 0 0,0 0 0 0 0,2-4 1 0 0,2-7-16 0 0,1-1 1 0 0,1 1-1 0 0,0 0 1 0 0,1 1-1 0 0,1-1 1 0 0,10-13-1 0 0,-12 20-181 0 0,1-1 1 0 0,0 1-1 0 0,1 0 1 0 0,-1 1-1 0 0,1 0 0 0 0,0 0 1 0 0,14-7-1 0 0,9-10-2249 0 0,-29 20 1694 0 0,1 1 0 0 0,0 0-1 0 0,-1-1 1 0 0,1 1 0 0 0,0 1 0 0 0,0-1 0 0 0,4-2 0 0 0,4 11-6104 0 0,-10-7 6735 0 0,-1 0 1 0 0,1 0-1 0 0,-1 0 0 0 0,1 0 0 0 0,-1 1 1 0 0,1-1-1 0 0,-1 0 0 0 0,1 1 1 0 0,0-1-1 0 0,-1 0 0 0 0,0 1 1 0 0,1-1-1 0 0,-1 0 0 0 0,1 1 0 0 0,-1-1 1 0 0,1 1-1 0 0,-1-1 0 0 0,0 1 1 0 0,1-1-1 0 0,-1 1 0 0 0,0-1 0 0 0,0 1 1 0 0,1 0-1 0 0,-1-1 0 0 0,0 1 1 0 0,0-1-1 0 0,0 1 0 0 0,0 0 1 0 0,0-1-1 0 0,1 2 0 0 0,-1 9-1467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0:02.39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41 11 756 0 0,'0'0'46'0'0,"1"-1"0"0"0,-1 1 0 0 0,0-1 0 0 0,1 1 0 0 0,-1 0 0 0 0,0-1 0 0 0,1 1 0 0 0,-1 0 0 0 0,0-1 0 0 0,1 1 0 0 0,-1 0 0 0 0,1-1 0 0 0,-1 1 0 0 0,1 0 0 0 0,-1 0 0 0 0,1 0 0 0 0,-1-1-1 0 0,1 1 1 0 0,-1 0 0 0 0,1 0 0 0 0,-1 0 0 0 0,1 0 0 0 0,-1 0 0 0 0,1 0 0 0 0,-1 0 0 0 0,1 0 0 0 0,-1 0 0 0 0,1 0 0 0 0,-1 0 0 0 0,1 0 0 0 0,0 1 0 0 0,0-1 132 0 0,2 0 649 0 0,-6-1 37 0 0,-7-3 1157 0 0,20 3 2109 0 0,-7 1-2392 0 0,-2 15-68 0 0,-1-10-1540 0 0,1-1 0 0 0,-1 0 0 0 0,0 1 0 0 0,-1-1 0 0 0,1 1 0 0 0,-1-1 0 0 0,0 0 0 0 0,-1 5 0 0 0,-3 2 80 0 0,3-8-150 0 0,1 0 0 0 0,-1 0 0 0 0,1 0 0 0 0,0 0 0 0 0,0 0 0 0 0,0 0 0 0 0,0 0 0 0 0,1 0 0 0 0,0 0 0 0 0,-1 6 0 0 0,1-3 15 0 0,-1-1 1 0 0,0 1-1 0 0,0 0 0 0 0,0 0 1 0 0,-4 9-1 0 0,3-9-35 0 0,0-1-1 0 0,0 1 1 0 0,1 0-1 0 0,0 0 1 0 0,-1 11-1 0 0,2-10-22 0 0,-1-1 0 0 0,0 1 0 0 0,0 0 0 0 0,-1-1 0 0 0,-3 10 1 0 0,3-10-15 0 0,0 0 0 0 0,1 1 0 0 0,-1-1 0 0 0,1 1 0 0 0,0 9 0 0 0,0 6-46 0 0,0-15-73 0 0,1 1 1 0 0,0-1-1 0 0,0 1 1 0 0,1-1-1 0 0,-1 1 0 0 0,4 11 1 0 0,0-8-860 0 0,1 1 1 0 0,1 0-1 0 0,13 21 0 0 0,-15-28 353 0 0,0 1 0 0 0,0-1 0 0 0,1 0 0 0 0,0 0-1 0 0,0 0 1 0 0,0-1 0 0 0,0 0 0 0 0,1 0 0 0 0,0 0 0 0 0,7 3-1 0 0,44 15-2948 0 0,-22-11 2288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06.35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193 10 616 0 0,'-4'-10'25608'0'0,"-2"12"-25162"0"0,5-2-330 0 0,0 0 0 0 0,-1 0 1 0 0,1 0-1 0 0,0 0 0 0 0,0 0 0 0 0,0 1 1 0 0,0-1-1 0 0,-1 1 0 0 0,1-1 0 0 0,0 0 1 0 0,0 1-1 0 0,0 0 0 0 0,0-1 0 0 0,0 1 1 0 0,0 0-1 0 0,0-1 0 0 0,0 1 0 0 0,0 0 1 0 0,0 0-1 0 0,1 0 0 0 0,-1 0 0 0 0,0 0 1 0 0,0 0-1 0 0,1 0 0 0 0,-1 0 0 0 0,1 0 1 0 0,-1 0-1 0 0,1 0 0 0 0,-1 1 0 0 0,1-1 1 0 0,0 0-1 0 0,-1 2 0 0 0,1-2-95 0 0,0 0 0 0 0,0 0-1 0 0,0 0 1 0 0,0 0 0 0 0,0 0-1 0 0,0 0 1 0 0,0-1 0 0 0,-1 1-1 0 0,1 0 1 0 0,0 0 0 0 0,-1 0 0 0 0,1 0-1 0 0,-1 0 1 0 0,1-1 0 0 0,-1 1-1 0 0,1 0 1 0 0,-1 0 0 0 0,0-1 0 0 0,1 1-1 0 0,-1 0 1 0 0,-1 0 0 0 0,2 0-5 0 0,-1-1 1 0 0,0 1 0 0 0,0 0 0 0 0,0 0-1 0 0,1 0 1 0 0,-1 0 0 0 0,0 0-1 0 0,1-1 1 0 0,-1 1 0 0 0,1 0 0 0 0,-1 0-1 0 0,1 1 1 0 0,-1-1 0 0 0,1 0-1 0 0,0 0 1 0 0,0 0 0 0 0,-1 0 0 0 0,1 0-1 0 0,0 0 1 0 0,0 0 0 0 0,0 2 0 0 0,0-1 10 0 0,0 1 0 0 0,0-1 1 0 0,-1 0-1 0 0,1 1 0 0 0,0-1 1 0 0,-1 0-1 0 0,0 0 0 0 0,0 0 1 0 0,0 0-1 0 0,0 1 0 0 0,0-1 1 0 0,-1 2-1 0 0,0-2-7 0 0,1 0 0 0 0,0-1 0 0 0,0 1 0 0 0,0 0 0 0 0,0 0-1 0 0,1 1 1 0 0,-1-1 0 0 0,0 0 0 0 0,1 0 0 0 0,0 0 0 0 0,-1 0 0 0 0,1 3 0 0 0,0 0 8 0 0,-1-1 0 0 0,0 1 0 0 0,0-1 0 0 0,0 1 0 0 0,-1-1 0 0 0,1 1 1 0 0,-1-1-1 0 0,0 0 0 0 0,-1 0 0 0 0,-2 4 0 0 0,3-4-6 0 0,-1 0 1 0 0,1 1-1 0 0,0-1 0 0 0,0 0 0 0 0,0 1 0 0 0,1-1 0 0 0,-1 1 0 0 0,1 0 1 0 0,0-1-1 0 0,0 6 0 0 0,1 93 248 0 0,1-98-270 0 0,-1 0 0 0 0,1-1 0 0 0,0 1 0 0 0,1 0 0 0 0,-1-1 0 0 0,1 1 0 0 0,0-1 0 0 0,0 0 0 0 0,5 8 0 0 0,-4-8 0 0 0,-1 0 0 0 0,0 0 0 0 0,1 1 0 0 0,-2-1 0 0 0,1 0 0 0 0,0 1 0 0 0,-1 0 0 0 0,0-1 0 0 0,1 10 0 0 0,-2-12 0 0 0,0 0 0 0 0,1 1 0 0 0,-1-1 0 0 0,0 0 0 0 0,1 1 0 0 0,0-1 0 0 0,-1 0 0 0 0,1 0 0 0 0,0 0 0 0 0,0 0 0 0 0,0 0 0 0 0,2 3 0 0 0,-2-4 0 0 0,0 1 0 0 0,0 0 0 0 0,0 0 0 0 0,0 0 0 0 0,0 0 0 0 0,0 0 0 0 0,-1 0 0 0 0,1 0 0 0 0,-1 1 0 0 0,1-1 0 0 0,-1 0 0 0 0,0 3 0 0 0,0-2 0 0 0,1 0 0 0 0,-1-1 0 0 0,1 1 0 0 0,-1 0 0 0 0,1 0 0 0 0,0-1 0 0 0,0 1 0 0 0,0 0 0 0 0,0-1 0 0 0,2 3 0 0 0,-2-2 0 0 0,1-1 0 0 0,-1 1 0 0 0,0-1 0 0 0,0 1 0 0 0,0-1 0 0 0,-1 1 0 0 0,1 0 0 0 0,0-1 0 0 0,-1 6 0 0 0,1 15 0 0 0,0-17 0 0 0,0 0 0 0 0,-1-1 0 0 0,0 1 0 0 0,0-1 0 0 0,-1 1 0 0 0,1 0 0 0 0,-1-1 0 0 0,-3 9 0 0 0,0-6 0 0 0,2-4 0 0 0,0 0 0 0 0,1 0 0 0 0,-1 0 0 0 0,1 0 0 0 0,0 1 0 0 0,0-1 0 0 0,0 0 0 0 0,1 0 0 0 0,-1 1 0 0 0,1 4 0 0 0,0 212 0 0 0,0-221 0 0 0,0 1 0 0 0,0-1 0 0 0,0 1 0 0 0,0 0 0 0 0,0-1 0 0 0,0 1 0 0 0,-1-1 0 0 0,1 1 0 0 0,0-1 0 0 0,0 1 0 0 0,-1-1 0 0 0,1 1 0 0 0,0-1 0 0 0,-1 1 0 0 0,1-1 0 0 0,0 1 0 0 0,-1-1 0 0 0,1 0 0 0 0,-1 1 0 0 0,1-1 0 0 0,-1 1 0 0 0,1-1 0 0 0,-1 0 0 0 0,1 0 0 0 0,-1 1 0 0 0,1-1 0 0 0,-1 0 0 0 0,0 0 0 0 0,-5 4 0 0 0,3 5 0 0 0,3-9 0 0 0,0 0 0 0 0,0 1 1 0 0,0-1-1 0 0,0 0 0 0 0,0 1 0 0 0,0-1 0 0 0,0 0 0 0 0,0 0 1 0 0,-1 1-1 0 0,1-1 0 0 0,0 0 0 0 0,0 1 0 0 0,0-1 0 0 0,0 0 1 0 0,-1 0-1 0 0,1 1 0 0 0,0-1 0 0 0,0 0 0 0 0,-1 0 0 0 0,1 0 1 0 0,0 0-1 0 0,0 1 0 0 0,-1-1 0 0 0,1 0 0 0 0,0 0 0 0 0,0 0 1 0 0,-1 0-1 0 0,1 0 0 0 0,0 0 0 0 0,-1 0 0 0 0,1 1 0 0 0,0-1 1 0 0,-1 0-1 0 0,1 0 0 0 0,0 0 0 0 0,-1 0 0 0 0,1 0 0 0 0,0-1 1 0 0,-1 1-1 0 0,-6-1-34 0 0,5 0-55 0 0,-1 0 0 0 0,1 0 0 0 0,0-1 0 0 0,0 1 0 0 0,-1-1-1 0 0,1 1 1 0 0,0-1 0 0 0,-3-3 0 0 0,-13-10-861 0 0,-36-22-4301 0 0,53 35 4706 0 0,0 1 0 0 0,1-1 0 0 0,-1 0 0 0 0,1 0 0 0 0,-1 0 0 0 0,1 1-1 0 0,0-1 1 0 0,-1 0 0 0 0,1 0 0 0 0,0 0 0 0 0,0 0 0 0 0,1 0 0 0 0,-1 0 0 0 0,0 1 0 0 0,1-1 0 0 0,-1 0 0 0 0,1 0 0 0 0,-1 0-1 0 0,2-1 1 0 0,6-4-1027 0 0,1 1-1 0 0,0 0 0 0 0,1 1 0 0 0,-1 0 0 0 0,1 0 0 0 0,14-4 0 0 0,-11 3 903 0 0,25-10-1253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08.36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248 231 392 0 0,'0'0'5219'0'0,"3"0"-4326"0"0,2 0-198 0 0,0-1 0 0 0,-1 0 0 0 0,1 0 0 0 0,-1 0 0 0 0,1 0 1 0 0,4-3-1 0 0,-3 2-316 0 0,1-1 0 0 0,-1 1 0 0 0,1 1 0 0 0,0-1 1 0 0,0 1-1 0 0,12 0 0 0 0,261-5 2607 0 0,-83 1-1432 0 0,1190-23 1103 0 0,-910 7-2625 0 0,172-1-68 0 0,-464 17 28 0 0,778-37 96 0 0,-756 32-86 0 0,521-39-58 0 0,-270 33 75 0 0,-115 10-13 0 0,1 12-17 0 0,-169-1 47 0 0,51 5-86 0 0,0 13 192 0 0,-169-12 695 0 0,-16-2 326 0 0,-28-8-719 0 0,-6 0-225 0 0,-1 0 1 0 0,1 0 0 0 0,0 0 0 0 0,-1 1-1 0 0,1 0 1 0 0,-1 0 0 0 0,8 4-1 0 0,5 4 326 0 0,-18-10-518 0 0,-1 0-1 0 0,0 0 1 0 0,0 0-1 0 0,1 0 1 0 0,-1 0-1 0 0,0 1 1 0 0,0-1 0 0 0,0 0-1 0 0,1 0 1 0 0,-1 0-1 0 0,0 1 1 0 0,0-1-1 0 0,0 0 1 0 0,0 0-1 0 0,1 0 1 0 0,-1 1 0 0 0,0-1-1 0 0,0 0 1 0 0,0 0-1 0 0,0 1 1 0 0,0-1-1 0 0,0 0 1 0 0,0 1-1 0 0,0-1 1 0 0,0 0 0 0 0,0 0-1 0 0,0 1 1 0 0,0-1-1 0 0,0 0 1 0 0,0 0-1 0 0,0 1 1 0 0,0-1 0 0 0,0 0-1 0 0,0 1 1 0 0,0-1 1 0 0,0 1-1 0 0,0-1 1 0 0,0 0 0 0 0,0 1 0 0 0,0-1 0 0 0,0 0 0 0 0,0 1-1 0 0,0-1 1 0 0,0 0 0 0 0,0 1 0 0 0,0-1 0 0 0,0 0 0 0 0,0 1 0 0 0,0-1-1 0 0,0 0 1 0 0,0 1 0 0 0,0-1 0 0 0,1 0 0 0 0,-1 1 0 0 0,0-1-1 0 0,0 0 1 0 0,0 0 0 0 0,1 1 0 0 0,-1-1 0 0 0,0 0 0 0 0,1 1 0 0 0,0-1 49 0 0,0 1 1 0 0,0-1 0 0 0,0 1-1 0 0,0-1 1 0 0,0 1 0 0 0,0 0-1 0 0,-1 0 1 0 0,1-1-1 0 0,0 1 1 0 0,0 0 0 0 0,0 0-1 0 0,-1 0 1 0 0,1 0 0 0 0,0 2-1 0 0,2 21 1259 0 0,-3-23-1321 0 0,0 0 1 0 0,0-1-1 0 0,0 1 1 0 0,0 0 0 0 0,0-1-1 0 0,-1 1 1 0 0,1 0-1 0 0,0-1 1 0 0,0 1-1 0 0,0 0 1 0 0,-1-1-1 0 0,1 1 1 0 0,0-1 0 0 0,-1 1-1 0 0,1 0 1 0 0,0-1-1 0 0,-1 1 1 0 0,1-1-1 0 0,-1 1 1 0 0,1-1 0 0 0,-1 1-1 0 0,1-1 1 0 0,-1 1-1 0 0,1-1 1 0 0,-1 0-1 0 0,-1 1 1 0 0,2-1-4 0 0,-1 1-1 0 0,0-1 1 0 0,1 1 0 0 0,-1-1 0 0 0,1 0 0 0 0,-1 1-1 0 0,1-1 1 0 0,-1 1 0 0 0,1-1 0 0 0,-1 1-1 0 0,1 0 1 0 0,-1-1 0 0 0,1 1 0 0 0,-1-1 0 0 0,1 1-1 0 0,0 0 1 0 0,0-1 0 0 0,-1 1 0 0 0,1 0-1 0 0,0 0 1 0 0,0-1 0 0 0,0 1 0 0 0,0 0 0 0 0,-1-1-1 0 0,1 1 1 0 0,1 1 0 0 0,-1 10 134 0 0,0-8-110 0 0,1 0 0 0 0,-1 0 0 0 0,0 0 0 0 0,0 0-1 0 0,-1 0 1 0 0,1-1 0 0 0,-1 1 0 0 0,-2 5 0 0 0,-28 52 261 0 0,24-45-249 0 0,4-11-31 0 0,1 0 0 0 0,0 1-1 0 0,0-1 1 0 0,0 1-1 0 0,0 0 1 0 0,1-1 0 0 0,-1 11-1 0 0,2-13-8 0 0,0 0-1 0 0,-1 0 1 0 0,1 1 0 0 0,-1-1-1 0 0,0 0 1 0 0,0 0-1 0 0,0 0 1 0 0,-3 5-1 0 0,2-5 2 0 0,1 0 0 0 0,0 1 0 0 0,-1-1 0 0 0,1 0 0 0 0,1 0 0 0 0,-1 1-1 0 0,0-1 1 0 0,1 1 0 0 0,-1 3 0 0 0,1-4 0 0 0,0 0 0 0 0,-1 0 0 0 0,1 0 0 0 0,-1 0 0 0 0,0 1 1 0 0,0-1-1 0 0,0 0 0 0 0,-3 5 0 0 0,2-5 1 0 0,1 0-1 0 0,0 0 1 0 0,-1 1 0 0 0,1-1 0 0 0,0 0 0 0 0,1 1 0 0 0,-1-1-1 0 0,1 0 1 0 0,-1 4 0 0 0,1 508 360 0 0,0-514-371 0 0,0 1 0 0 0,0-1 1 0 0,0 1-1 0 0,0-1 0 0 0,-1 1 0 0 0,1-1 1 0 0,-1 0-1 0 0,1 1 0 0 0,-1-1 0 0 0,1 1 1 0 0,-1-1-1 0 0,0 0 0 0 0,0 0 0 0 0,1 1 0 0 0,-1-1 1 0 0,-1 1-1 0 0,1-1-1 0 0,0 0-1 0 0,0 1 1 0 0,0-1 0 0 0,0 0 0 0 0,0 0 0 0 0,1 1-1 0 0,-1-1 1 0 0,0 1 0 0 0,1-1 0 0 0,-1 0 0 0 0,1 1-1 0 0,0-1 1 0 0,-1 1 0 0 0,1-1 0 0 0,0 1 0 0 0,0 1-1 0 0,0-2 1 0 0,0 0 0 0 0,0 1 0 0 0,0-1 1 0 0,-1 0-1 0 0,1 0 0 0 0,0 0 0 0 0,-1 0 0 0 0,1 0 0 0 0,-1 1 0 0 0,1-1 0 0 0,-1 0 0 0 0,1 0 0 0 0,-1 0 0 0 0,0 0 0 0 0,1 0 0 0 0,-1-1 0 0 0,-1 3 0 0 0,1-3 0 0 0,0 1 0 0 0,0 0 0 0 0,0 0-1 0 0,0 0 1 0 0,1 0 0 0 0,-1 0 0 0 0,0 1-1 0 0,1-1 1 0 0,-1 0 0 0 0,1 0 0 0 0,-1 0-1 0 0,1 1 1 0 0,0-1 0 0 0,-1 0 0 0 0,1 0-1 0 0,0 1 1 0 0,0 1 0 0 0,0-2 1 0 0,0 0-1 0 0,0 0 1 0 0,0 0-1 0 0,-1 0 1 0 0,1 0-1 0 0,0 0 1 0 0,0 0-1 0 0,-1 0 1 0 0,1-1-1 0 0,-1 1 1 0 0,1 0-1 0 0,-1 0 1 0 0,1 0-1 0 0,-1 0 1 0 0,1-1-1 0 0,-1 1 1 0 0,0 0-1 0 0,1 0 1 0 0,-1-1-1 0 0,-1 1 1 0 0,2 0 0 0 0,-1 0 0 0 0,0-1 0 0 0,0 1-1 0 0,1 0 1 0 0,-1-1 0 0 0,0 1 0 0 0,1 0 0 0 0,-1 0 0 0 0,1-1-1 0 0,-1 1 1 0 0,1 0 0 0 0,0 0 0 0 0,-1 0 0 0 0,1 0 0 0 0,0 0-1 0 0,-1 0 1 0 0,1 0 0 0 0,0 0 0 0 0,0 0 0 0 0,0 1 0 0 0,0-2 0 0 0,0 1 1 0 0,0 0-1 0 0,0-1 1 0 0,0 1 0 0 0,0 0-1 0 0,0-1 1 0 0,-1 1-1 0 0,1 0 1 0 0,0-1 0 0 0,0 1-1 0 0,-1 0 1 0 0,1-1 0 0 0,0 1-1 0 0,-1 0 1 0 0,1-1-1 0 0,0 1 1 0 0,-1-1 0 0 0,1 1-1 0 0,-1-1 1 0 0,1 1-1 0 0,-1-1 1 0 0,1 1 0 0 0,-1-1-1 0 0,0 1 1 0 0,1-1-1 0 0,-2 1 1 0 0,2-1 0 0 0,-1 0-1 0 0,0 1 1 0 0,1-1-1 0 0,-1 0 1 0 0,1 1 0 0 0,-1-1-1 0 0,1 1 1 0 0,-1-1-1 0 0,1 1 1 0 0,-1-1 0 0 0,1 1-1 0 0,-1-1 1 0 0,1 1-1 0 0,0 0 1 0 0,-1-1 0 0 0,1 1-1 0 0,0 0 1 0 0,0-1-1 0 0,-1 1 1 0 0,1 0 0 0 0,0-1-1 0 0,0 1 1 0 0,0 0 0 0 0,0-1-1 0 0,0 1 1 0 0,0 1-1 0 0,0-1 0 0 0,0 1-1 0 0,0-1 1 0 0,0 1-1 0 0,0-1 1 0 0,0 1-1 0 0,0-1 1 0 0,0 1-1 0 0,0-1 1 0 0,0 1-1 0 0,-1-1 1 0 0,1 1-1 0 0,-1-1 1 0 0,1 1-1 0 0,-1-1 1 0 0,0 0-1 0 0,0 1 1 0 0,1-1-1 0 0,-1 0 1 0 0,0 1-1 0 0,0-1 1 0 0,0 0-1 0 0,0 0 1 0 0,0 0-1 0 0,-1 0 0 0 0,-1 1 1 0 0,2-1 0 0 0,1 0 0 0 0,-1 0 0 0 0,1 0 0 0 0,-1 0 0 0 0,1 0 0 0 0,0 0 1 0 0,-1 0-1 0 0,1 0 0 0 0,0 0 0 0 0,0 0 0 0 0,-1 0 0 0 0,1 0 0 0 0,0 0 0 0 0,0 0 0 0 0,0 0 0 0 0,1 1 0 0 0,-1-1 0 0 0,0 0 1 0 0,0 0-1 0 0,1 1 0 0 0,-1-1 1 0 0,1 0 0 0 0,-1 0 0 0 0,0-1 0 0 0,0 1 0 0 0,0 0 0 0 0,1 0 1 0 0,-1 0-1 0 0,0 0 0 0 0,0-1 0 0 0,0 1 0 0 0,0 0 0 0 0,0 0 0 0 0,-1 0 1 0 0,1 0-1 0 0,0-1 0 0 0,0 1 0 0 0,-1 0 0 0 0,1 0 0 0 0,0-1 0 0 0,-1 1 0 0 0,1 0 1 0 0,0 0-1 0 0,-1-1 0 0 0,0 2 0 0 0,-2-1 1 0 0,2-1 0 0 0,0 0-1 0 0,1 1 0 0 0,-1-1 0 0 0,0 0 1 0 0,1 0-1 0 0,-1 0 0 0 0,0 1 1 0 0,1-1-1 0 0,-1 0 0 0 0,1 1 1 0 0,-1-1-1 0 0,0 0 0 0 0,1 1 0 0 0,-1-1 1 0 0,1 1-1 0 0,-1-1 0 0 0,1 1 1 0 0,0-1-1 0 0,-1 1 0 0 0,1-1 0 0 0,-1 1 1 0 0,1 0-1 0 0,0 0 5 0 0,0 1-3 0 0,0-2 1 0 0,0 0 0 0 0,0 1 0 0 0,0-1 0 0 0,0 0-1 0 0,0 1 1 0 0,0-1 0 0 0,0 0 0 0 0,0 0 0 0 0,0 1 0 0 0,0-1-1 0 0,0 0 1 0 0,0 1 0 0 0,0-1 0 0 0,0 0 0 0 0,-1 0 0 0 0,1 1 0 0 0,0-1-1 0 0,0 0 1 0 0,0 0 0 0 0,0 1 0 0 0,0-1 0 0 0,-1 0 0 0 0,1 0-1 0 0,0 1 1 0 0,0-1 0 0 0,0 0 0 0 0,-1 0 0 0 0,1 0 0 0 0,0 1-1 0 0,-1-1 1 0 0,-42 4 15 0 0,10-3-4 0 0,-92 3 20 0 0,18-2-2 0 0,-97 3 36 0 0,-44 0-17 0 0,-83-3-51 0 0,188-3 0 0 0,-429-4 0 0 0,260-1 0 0 0,-769 17 0 0 0,391-5-5 0 0,-704-6-499 0 0,975 5 174 0 0,354-5 253 0 0,-176 4-80 0 0,70 3 94 0 0,78-13 51 0 0,59 4 24 0 0,1-1-1 0 0,-47-11 1 0 0,48 8-16 0 0,-1 0 1 0 0,-44 0 0 0 0,-57 0-26 0 0,80 6 30 0 0,11-1-16 0 0,-70 7 0 0 0,18 1 9 0 0,61-2-26 0 0,9-1-210 0 0,-1-1 1 0 0,-26 0-1 0 0,50-3 81 0 0,0 0 1 0 0,0 0 0 0 0,0 0-1 0 0,1 0 1 0 0,-1 0-1 0 0,0-1 1 0 0,0 1 0 0 0,0 0-1 0 0,0-1 1 0 0,0 0-1 0 0,-2-1 1 0 0,-3-7-4253 0 0,4-9-7239 0 0,4 17 11343 0 0,-1 0 0 0 0,0 0 0 0 0,1 0 0 0 0,0 0-1 0 0,-1 0 1 0 0,1 1 0 0 0,-1-1 0 0 0,1 0 0 0 0,0 0 0 0 0,0 0 0 0 0,-1 1-1 0 0,1-1 1 0 0,0 0 0 0 0,0 1 0 0 0,0-1 0 0 0,0 1 0 0 0,0-1-1 0 0,0 1 1 0 0,0-1 0 0 0,0 1 0 0 0,0 0 0 0 0,0 0 0 0 0,0-1 0 0 0,0 1-1 0 0,2 0 1 0 0,27-4-1482 0 0,-29 3 1375 0 0,22 1-1584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15.6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417 107 596 0 0,'0'-9'1294'0'0,"-2"-8"1605"0"0,1 16-2855 0 0,0 0 0 0 0,1 1 1 0 0,-1-1-1 0 0,0 0 0 0 0,0 1 1 0 0,1-1-1 0 0,-1 1 0 0 0,0-1 1 0 0,0 1-1 0 0,0 0 0 0 0,0-1 1 0 0,0 1-1 0 0,0 0 0 0 0,0 0 1 0 0,0 0-1 0 0,0-1 0 0 0,-1 1 1 0 0,-36-14 681 0 0,4 10-543 0 0,-50 2 0 0 0,-43 2 79 0 0,124 0 728 0 0,6-5-250 0 0,17 1-308 0 0,43-4 1 0 0,-16 3-103 0 0,106-15 1255 0 0,-134 19-757 0 0,-22 2-699 0 0,-13 2-24 0 0,-1 0 0 0 0,1 0-1 0 0,-1-2 1 0 0,-18 0 0 0 0,-36 3 20 0 0,-171 7-347 0 0,242-11 218 0 0,0 0-1 0 0,0 0 0 0 0,1 0 1 0 0,-1 0-1 0 0,0-1 0 0 0,0 1 1 0 0,0 0-1 0 0,0 0 0 0 0,0 0 1 0 0,0 0-1 0 0,0 0 0 0 0,0 0 1 0 0,0 0-1 0 0,0 0 0 0 0,0 0 1 0 0,1 0-1 0 0,-1 0 0 0 0,0 0 1 0 0,0-1-1 0 0,0 1 0 0 0,0 0 1 0 0,0 0-1 0 0,0 0 0 0 0,0 0 1 0 0,0 0-1 0 0,0 0 0 0 0,0 0 1 0 0,0 0-1 0 0,0-1 1 0 0,0 1-1 0 0,0 0 0 0 0,0 0 1 0 0,0 0-1 0 0,0 0 0 0 0,0 0 1 0 0,0 0-1 0 0,0 0 0 0 0,0 0 1 0 0,0-1-1 0 0,0 1 0 0 0,0 0 1 0 0,-1 0-1 0 0,1 0 0 0 0,0 0 1 0 0,0 0-1 0 0,0 0 0 0 0,0 0 1 0 0,0 0-1 0 0,0 0 0 0 0,0 0 1 0 0,0 0-1 0 0,0-1 0 0 0,0 1 1 0 0,0 0-1 0 0,-1 0 0 0 0,1 0 1 0 0,87-17-2869 0 0,-59 13 1822 0 0,5 0-773 0 0,36-1 0 0 0,-19 3-247 0 0,-2 2 486 0 0,-22 5 263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16.22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497 6 268 0 0,'3'0'707'0'0,"1"0"-390"0"0,15 0 847 0 0,-19 1-1117 0 0,1-1 1 0 0,-1 0-1 0 0,1 0 1 0 0,-1 0-1 0 0,1 0 1 0 0,-1 0-1 0 0,1 0 1 0 0,7-6 6603 0 0,-157 15-2664 0 0,72-3-3997 0 0,-171 0-7229 0 0,240-6 6320 0 0,0-1 1 0 0,0 1 0 0 0,1-2 0 0 0,-15-3 0 0 0,18 3 556 0 0,0 2-854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16.65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764 1 600 0 0,'-3'0'1287'0'0,"-13"6"1921"0"0,10-3-1389 0 0,-83-1 3571 0 0,-64 6-2306 0 0,0-2-4528 0 0,-152 7-10359 0 0,267-9 10142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21.72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1 152 0 0,'0'0'492'0'0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22.54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841 677 268 0 0,'0'0'2834'0'0,"-3"1"-2196"0"0,-41 10 2095 0 0,-59 7 1 0 0,-125-5-927 0 0,208-13-1795 0 0,0-2 0 0 0,1 0-1 0 0,0-1 1 0 0,0-1-1 0 0,0-1 1 0 0,0 0-1 0 0,-21-10 1 0 0,5 3-28 0 0,29 11 8 0 0,-1-1-1 0 0,1 0 1 0 0,0-1-1 0 0,-11-5 1 0 0,-17-7-31 0 0,29 14 34 0 0,1-1-1 0 0,-1 0 1 0 0,1 0 0 0 0,-1-1-1 0 0,1 1 1 0 0,-1-1-1 0 0,-5-5 1 0 0,-44-29-13 0 0,35 25 19 0 0,16 10 5 0 0,0 0 0 0 0,1-1 0 0 0,-1 1 0 0 0,1-1 0 0 0,0 1 0 0 0,0-1 0 0 0,0 0 0 0 0,0 0-1 0 0,0 0 1 0 0,-2-5 0 0 0,-11-16 130 0 0,13 22-107 0 0,1 0 1 0 0,-1-1-1 0 0,0 1 0 0 0,0 0 1 0 0,1-1-1 0 0,-1 1 0 0 0,1-1 0 0 0,0 1 1 0 0,0-1-1 0 0,0 0 0 0 0,0 0 1 0 0,0 1-1 0 0,1-1 0 0 0,-1 0 1 0 0,1 0-1 0 0,0 0 0 0 0,0 0 1 0 0,0 1-1 0 0,0-1 0 0 0,0 0 1 0 0,1 0-1 0 0,-1 0 0 0 0,3-5 0 0 0,2-6 156 0 0,-1 3 11 0 0,0 0 0 0 0,2 0 0 0 0,10-18 0 0 0,2-7 206 0 0,-16 29-322 0 0,1 1-1 0 0,0 0 1 0 0,0 0-1 0 0,6-7 1 0 0,18-19 222 0 0,-17 21-159 0 0,0-1 0 0 0,-1 0 0 0 0,14-25 0 0 0,-21 34-128 0 0,0 0-1 0 0,1 1 0 0 0,-1-1 1 0 0,1 0-1 0 0,0 1 0 0 0,-1 0 1 0 0,1 0-1 0 0,0 0 1 0 0,0 0-1 0 0,0 0 0 0 0,5-2 1 0 0,6-4 27 0 0,8-5-11 0 0,1 0-1 0 0,0 2 1 0 0,1 0-1 0 0,0 2 1 0 0,0 0-1 0 0,30-5 1 0 0,-5 1-23 0 0,55-10 7 0 0,-31 10-7 0 0,-35 6-17 0 0,0 1 0 0 0,42-1 0 0 0,-65 7 59 0 0,-1 1-1 0 0,1 1 1 0 0,0 1-1 0 0,-1 0 1 0 0,0 0-1 0 0,0 1 1 0 0,0 1 0 0 0,23 12-1 0 0,-16-9 94 0 0,-18-7-115 0 0,0 1 0 0 0,1-1-1 0 0,-1 0 1 0 0,0 1 0 0 0,0-1-1 0 0,0 1 1 0 0,0 0 0 0 0,0 0-1 0 0,3 3 1 0 0,-1 5 82 0 0,-4-9-95 0 0,0 1 0 0 0,0-1-1 0 0,0 0 1 0 0,0 0 0 0 0,0 1 0 0 0,0-1-1 0 0,0 0 1 0 0,0 0 0 0 0,0 0 0 0 0,0 0 0 0 0,0 0-1 0 0,1-1 1 0 0,1 2 0 0 0,5 2 37 0 0,0 1 1 0 0,0-1 0 0 0,0 2-1 0 0,0-1 1 0 0,-1 1 0 0 0,0 0-1 0 0,0 0 1 0 0,-1 1-1 0 0,0 0 1 0 0,0 0 0 0 0,7 12-1 0 0,-10-14-27 0 0,0 1-1 0 0,0 0 1 0 0,0 0-1 0 0,-1 0 1 0 0,0 0-1 0 0,0 1 1 0 0,-1-1-1 0 0,0 0 1 0 0,0 1-1 0 0,0 6 1 0 0,0 9 136 0 0,0-15-88 0 0,0-1 0 0 0,-1 0 0 0 0,0 1 1 0 0,0-1-1 0 0,-1 0 0 0 0,0 1 0 0 0,0-1 0 0 0,-2 7 0 0 0,-4 4 95 0 0,5-10-99 0 0,-1 0 0 0 0,0 0-1 0 0,-1 0 1 0 0,0-1-1 0 0,-8 13 1 0 0,9-15-46 0 0,0 0 1 0 0,0 1-1 0 0,0-1 1 0 0,1 1-1 0 0,-3 5 1 0 0,3-5-14 0 0,0 0 0 0 0,-1-1 0 0 0,0 1 0 0 0,0-1 0 0 0,-3 5 0 0 0,-2 1-146 0 0,-1-1 0 0 0,-1 0 0 0 0,1 0 0 0 0,-1-1 0 0 0,-1-1 0 0 0,1 1 0 0 0,-15 6 0 0 0,8-5-1993 0 0,-27 18 1 0 0,6-3-2710 0 0,37-24 4597 0 0,0 1 0 0 0,0-1 0 0 0,0 1 0 0 0,0-1-1 0 0,0 1 1 0 0,0 0 0 0 0,0-1 0 0 0,0 1 0 0 0,0 0-1 0 0,0 0 1 0 0,0 0 0 0 0,0-1 0 0 0,1 1 0 0 0,-1 0-1 0 0,0 0 1 0 0,1 0 0 0 0,-1 0 0 0 0,1 0-1 0 0,-1 0 1 0 0,1 0 0 0 0,-1 1 0 0 0,1-1 0 0 0,0 0-1 0 0,-1 0 1 0 0,1 0 0 0 0,0 2 0 0 0,0-1-1258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23.19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861 671 248 0 0,'0'0'7682'0'0,"-4"0"-6710"0"0,-56 3 1670 0 0,-29-1-2065 0 0,56-4-499 0 0,-185-17-429 0 0,45-14-320 0 0,149 27 605 0 0,0-2 1 0 0,1 0-1 0 0,0-1 1 0 0,0-1-1 0 0,-21-13 1 0 0,35 17 71 0 0,1 0 1 0 0,1-1 0 0 0,-1 0-1 0 0,1 0 1 0 0,-7-9 0 0 0,6 6 15 0 0,1 2 33 0 0,0-1 0 0 0,0 0 0 0 0,1-1 0 0 0,0 1 1 0 0,1-1-1 0 0,-7-18 0 0 0,9 21-1 0 0,1 1 0 0 0,0-1 0 0 0,1 0 0 0 0,0 0 0 0 0,0 0-1 0 0,0 0 1 0 0,1 0 0 0 0,0 0 0 0 0,0 0 0 0 0,1 1 0 0 0,2-13 0 0 0,10-17 207 0 0,-11 27-211 0 0,1 1-1 0 0,0-1 0 0 0,1 1 0 0 0,0 0 0 0 0,0 1 0 0 0,0-1 0 0 0,1 1 0 0 0,1 0 0 0 0,-1 0 0 0 0,13-12 0 0 0,-13 13-19 0 0,9-7 15 0 0,0 2 0 0 0,0-1 0 0 0,1 2-1 0 0,0 0 1 0 0,23-10 0 0 0,-20 10-5 0 0,10-4 122 0 0,0 0 0 0 0,2 3 0 0 0,-1 0 1 0 0,1 2-1 0 0,58-10 0 0 0,-24 10 327 0 0,122-1-1 0 0,-124 10-435 0 0,0 3 0 0 0,0 3-1 0 0,108 24 1 0 0,-156-26-55 0 0,0 0 1 0 0,-1 1-1 0 0,0 1 0 0 0,0 0 0 0 0,0 0 0 0 0,12 10 1 0 0,-21-13 0 0 0,0 0 0 0 0,0 0 1 0 0,0 0-1 0 0,-1 0 0 0 0,0 1 1 0 0,1 0-1 0 0,-1 0 0 0 0,-1 0 1 0 0,1 0-1 0 0,0 0 0 0 0,-1 0 1 0 0,0 1-1 0 0,0-1 0 0 0,0 1 0 0 0,-1-1 1 0 0,1 1-1 0 0,-1 0 0 0 0,0-1 1 0 0,-1 1-1 0 0,1 6 0 0 0,-1 5-1 0 0,1-9 2 0 0,-1 0 1 0 0,0 0-1 0 0,-1 1 0 0 0,-2 13 0 0 0,1-13-6 0 0,-5 17-216 0 0,-12 29 0 0 0,16-46-28 0 0,-1 1 0 0 0,-1-1 0 0 0,1 0 0 0 0,-1 0 0 0 0,-1-1 0 0 0,0 0 0 0 0,-9 11 0 0 0,-59 52-4693 0 0,65-61 3553 0 0,0 1 0 0 0,-1-2 0 0 0,-19 14 1 0 0,10-7-43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23.83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648 806 384 0 0,'-263'-47'2691'0'0,"205"33"-2396"0"0,0-3-1 0 0,-76-34 0 0 0,122 44-158 0 0,-1-1 0 0 0,1 0-1 0 0,1-1 1 0 0,-1 0 0 0 0,1 0-1 0 0,-13-17 1 0 0,24 26-134 0 0,-5-6 123 0 0,1-1-1 0 0,0 0 0 0 0,0 0 0 0 0,1 0 0 0 0,0 0 0 0 0,0 0 0 0 0,1-1 0 0 0,-1 0 0 0 0,0-8 0 0 0,-1 0 184 0 0,3 12-232 0 0,1 1 0 0 0,-1 0 0 0 0,1-1 0 0 0,0 1 0 0 0,0-1 0 0 0,0 1 0 0 0,1 0 0 0 0,-1-1 0 0 0,1 1 0 0 0,0 0 0 0 0,0 0 0 0 0,0-1 0 0 0,2-3 0 0 0,4-12 368 0 0,-3-3 61 0 0,-3 17-384 0 0,0 0-1 0 0,0 1 1 0 0,0-1-1 0 0,1 0 1 0 0,0 1-1 0 0,0-1 1 0 0,0 1 0 0 0,0 0-1 0 0,5-7 1 0 0,9-10 275 0 0,1 1 0 0 0,1 1 1 0 0,0 0-1 0 0,2 2 0 0 0,0 0 1 0 0,1 1-1 0 0,37-21 1 0 0,1 8-33 0 0,2 3 0 0 0,71-21 1 0 0,131-18 551 0 0,-216 55-669 0 0,0 3 0 0 0,52-3 0 0 0,-83 10-208 0 0,-1 0 0 0 0,1 0-1 0 0,0 2 1 0 0,-1 0 0 0 0,1 0 0 0 0,-1 2-1 0 0,0 0 1 0 0,0 0 0 0 0,0 2 0 0 0,16 8-1 0 0,-26-12-29 0 0,-1 1 0 0 0,0-1 0 0 0,0 1 0 0 0,0 0 0 0 0,-1 1 0 0 0,1-1 0 0 0,-1 1 0 0 0,0-1 0 0 0,0 1 0 0 0,0 0 0 0 0,0 0 0 0 0,-1 0 0 0 0,1 1 0 0 0,-1-1 0 0 0,0 1 0 0 0,-1-1 0 0 0,1 1 0 0 0,-1-1 0 0 0,1 7 0 0 0,-1-5 23 0 0,0 1 0 0 0,-1 0 0 0 0,0 0-1 0 0,-1 0 1 0 0,1 0 0 0 0,-1 0 0 0 0,0-1-1 0 0,-1 1 1 0 0,0 0 0 0 0,0-1 0 0 0,0 1-1 0 0,-5 8 1 0 0,-7 13 124 0 0,6-10-53 0 0,-1-1 0 0 0,0 0 0 0 0,-2 0 1 0 0,0-1-1 0 0,-23 26 0 0 0,-11 12 31 0 0,33-39-195 0 0,-26 28 1 0 0,-3 0-471 0 0,28-29-17 0 0,0 0-1 0 0,-15 12 1 0 0,-71 44-4734 0 0,29-37 954 0 0,61-28 3423 0 0,-1 0 0 0 0,1 0 0 0 0,-20 6 0 0 0,6-5-503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28.91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897 27 784 0 0,'0'0'4709'0'0,"-3"-1"-3599"0"0,2 0-911 0 0,-20-6 2944 0 0,21 7-2960 0 0,-1 0 0 0 0,0 0 0 0 0,0-1 0 0 0,1 1 0 0 0,-1 0 0 0 0,0-1 0 0 0,1 1 0 0 0,-1-1 0 0 0,0 1 0 0 0,1-1 0 0 0,-1 1 0 0 0,0-1 0 0 0,1 1 0 0 0,-1-1 0 0 0,1 0 0 0 0,-1 1 0 0 0,1-1 0 0 0,0 0 0 0 0,-1 1 0 0 0,1-1 0 0 0,-1-3 2443 0 0,1 4-2579 0 0,0 0 0 0 0,0 0 1 0 0,0 0-1 0 0,0-1 0 0 0,0 1 0 0 0,0 0 0 0 0,1 0 0 0 0,-1 0 1 0 0,0 0-1 0 0,0 0 0 0 0,0 0 0 0 0,0 0 0 0 0,0 0 0 0 0,0-1 1 0 0,0 1-1 0 0,0 0 0 0 0,0 0 0 0 0,0 0 0 0 0,0 0 0 0 0,0 0 1 0 0,0 0-1 0 0,-1 0 0 0 0,1 0 0 0 0,0-1 0 0 0,0 1 0 0 0,0 0 0 0 0,0 0 1 0 0,0 0-1 0 0,0 0 0 0 0,0 0 0 0 0,0 0 0 0 0,0 0 0 0 0,0 0 1 0 0,0 0-1 0 0,0 0 0 0 0,0 0 0 0 0,0 0 0 0 0,-1-1 0 0 0,1 1 1 0 0,0 0-1 0 0,0 0 0 0 0,0 0 0 0 0,0 0 0 0 0,0 0 0 0 0,0 0 1 0 0,0 0-1 0 0,0 0 0 0 0,0 0 0 0 0,-1 0 0 0 0,1 0 0 0 0,0 0 0 0 0,0 0 1 0 0,0 0-1 0 0,0 0 0 0 0,0 0 0 0 0,0 0 0 0 0,0 0 0 0 0,0 0 1 0 0,-1 0-1 0 0,1 0 0 0 0,0 0 0 0 0,0 0 0 0 0,0 1 0 0 0,-8 2 143 0 0,1 0 0 0 0,0 1 0 0 0,-11 6 0 0 0,-18 11-7 0 0,27-17-165 0 0,-7 3-30 0 0,1 1 0 0 0,-19 12 0 0 0,14-8-453 0 0,-1-2 1 0 0,0 0 0 0 0,0-2 0 0 0,-1 0 0 0 0,0-1 0 0 0,-45 7 0 0 0,50-11 176 0 0,-1-1 1 0 0,0-1-1 0 0,0-1 1 0 0,-25-2-1 0 0,-71-16-33 0 0,101 16 308 0 0,11 2 17 0 0,0-1 0 0 0,0 1 0 0 0,0-1 0 0 0,0 0 0 0 0,0 0 0 0 0,0 1-1 0 0,0-1 1 0 0,0-1 0 0 0,0 1 0 0 0,0 0 0 0 0,-2-2 0 0 0,-12-7 91 0 0,-28-16 406 0 0,37 22-297 0 0,1 0 0 0 0,-1 0 0 0 0,0 0 0 0 0,0 1 0 0 0,-13-4 0 0 0,13 6-188 0 0,1 1 0 0 0,0 0 0 0 0,-1 0 1 0 0,1 1-1 0 0,0 0 0 0 0,-1 0 0 0 0,1 0 0 0 0,0 1 1 0 0,0 0-1 0 0,0 0 0 0 0,-8 4 0 0 0,-15 5-133 0 0,28-11 66 0 0,0 0-1 0 0,0 0 1 0 0,0 0 0 0 0,0 1 0 0 0,0-1 0 0 0,1 1 0 0 0,-1-1 0 0 0,0 1 0 0 0,0-1 0 0 0,0 1 0 0 0,0-1 0 0 0,0 1 0 0 0,0 0 0 0 0,1-1 0 0 0,-1 1 0 0 0,0 0-1 0 0,0 1 1 0 0,-2 19-4873 0 0,3-14 3178 0 0,1-6 1510 0 0,0 1 0 0 0,-1-1 0 0 0,1 0 0 0 0,0 0 0 0 0,-1 0 0 0 0,1 1 0 0 0,0-1 0 0 0,0 0 0 0 0,0 0 0 0 0,0 0 0 0 0,0-1 0 0 0,0 1 1 0 0,1 0-1 0 0,-1 0 0 0 0,0 0 0 0 0,0-1 0 0 0,0 1 0 0 0,1-1 0 0 0,-1 1 0 0 0,0-1 0 0 0,1 1 0 0 0,1-1 0 0 0,10 6-1107 0 0,6 5-361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0:02.81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118 16 808 0 0,'34'-7'968'0'0,"-24"4"-527"0"0,0 1 0 0 0,0 1 0 0 0,0-1 0 0 0,1 1-1 0 0,18 2 1 0 0,-26-1-361 0 0,-1 1 0 0 0,0 0 0 0 0,1 0-1 0 0,-1 0 1 0 0,0 1 0 0 0,1-1 0 0 0,-1 1 0 0 0,0-1 0 0 0,0 1-1 0 0,0 0 1 0 0,0-1 0 0 0,2 5 0 0 0,19 25 727 0 0,-23-30-788 0 0,1 1 0 0 0,-1-1-1 0 0,0 0 1 0 0,1 0 0 0 0,-1 0 0 0 0,0 0 0 0 0,0 1 0 0 0,0-1 0 0 0,0 0-1 0 0,0 0 1 0 0,-1 0 0 0 0,1 0 0 0 0,0 1 0 0 0,-1-1 0 0 0,1 0 0 0 0,0 0-1 0 0,-1 0 1 0 0,1 0 0 0 0,-1 0 0 0 0,0 0 0 0 0,1 0 0 0 0,-1 0 0 0 0,0 0-1 0 0,1 0 1 0 0,-1 0 0 0 0,-1 0 0 0 0,-3 6 80 0 0,0 1-82 0 0,0 1 1 0 0,-1-1-1 0 0,0-1 0 0 0,-1 1 0 0 0,0-1 1 0 0,0 0-1 0 0,-1 0 0 0 0,1-1 1 0 0,-1 0-1 0 0,-1-1 0 0 0,1 0 1 0 0,-1 0-1 0 0,0-1 0 0 0,0 0 0 0 0,0 0 1 0 0,0-1-1 0 0,-1 0 0 0 0,0-1 1 0 0,-17 3-1 0 0,21-5-82 0 0,0 1 0 0 0,0-1 0 0 0,-1 0 0 0 0,1-1 0 0 0,0 0 0 0 0,0 0 0 0 0,-11-3 0 0 0,15 4 53 0 0,0 0-1 0 0,1-1 0 0 0,-1 1 1 0 0,0-1-1 0 0,1 0 1 0 0,-1 0-1 0 0,0 1 1 0 0,1-1-1 0 0,-1 0 0 0 0,1 0 1 0 0,-1-1-1 0 0,1 1 1 0 0,-1 0-1 0 0,1 0 0 0 0,0-1 1 0 0,0 1-1 0 0,0-1 1 0 0,0 1-1 0 0,0-1 1 0 0,0 1-1 0 0,0-1 0 0 0,0 0 1 0 0,0 1-1 0 0,1-1 1 0 0,-1 0-1 0 0,1 0 0 0 0,-1-2 1 0 0,0-11-25 0 0,1 11 34 0 0,-1 0-1 0 0,1 0 1 0 0,0 0-1 0 0,0 0 1 0 0,0 0-1 0 0,0 0 1 0 0,1 0 0 0 0,0 0-1 0 0,-1 0 1 0 0,3-5-1 0 0,2 3 4 0 0,-4 3-1 0 0,1 0 0 0 0,0 1 0 0 0,-1-1 0 0 0,1 1 1 0 0,0-1-1 0 0,1 1 0 0 0,-1 0 0 0 0,0 0 0 0 0,1 0 0 0 0,-1 0 0 0 0,1 0 0 0 0,0 1 0 0 0,2-2 1 0 0,12-4-77 0 0,0 2 1 0 0,1 0 0 0 0,-1 1-1 0 0,29-3 1 0 0,-21 7-659 0 0,0 1 0 0 0,-1 1 0 0 0,1 1 0 0 0,31 8 0 0 0,-27-6-82 0 0,-6 1-114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29.4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 18 816 0 0,'-1'-11'14836'0'0,"5"6"-12856"0"0,-3 5-1254 0 0,0 0 0 0 0,0 0-1 0 0,0-1 1 0 0,1 1-1 0 0,-1 0 1 0 0,0 0 0 0 0,0 0-1 0 0,0 0 1 0 0,0 0 0 0 0,1 0-1 0 0,-1 0 1 0 0,0 1-1 0 0,1-1 1 0 0,9 10 2066 0 0,-10-6-2689 0 0,1-1 1 0 0,-1 1 0 0 0,0-1 0 0 0,-1 1-1 0 0,1-1 1 0 0,-1 1 0 0 0,1-1-1 0 0,-1 7 1 0 0,1 16 373 0 0,0-19-422 0 0,0 0-1 0 0,-1 0 0 0 0,0 0 1 0 0,0 0-1 0 0,-1 0 1 0 0,0 0-1 0 0,0 0 1 0 0,-2 7-1 0 0,-2-4-25 0 0,3-6-18 0 0,0-1-1 0 0,1 0 0 0 0,0 1 1 0 0,-1 0-1 0 0,1-1 0 0 0,1 1 0 0 0,-1 0 1 0 0,0-1-1 0 0,1 1 0 0 0,0 4 1 0 0,0-6-9 0 0,0 0 0 0 0,0 0 0 0 0,0 0 0 0 0,0-1 0 0 0,0 1 0 0 0,0 0 0 0 0,0 0 0 0 0,0 0 0 0 0,-1 0 0 0 0,1-1 0 0 0,-1 1 0 0 0,0 0 0 0 0,1 0 0 0 0,-1-1 0 0 0,0 1 0 0 0,0 0 0 0 0,0-1 0 0 0,0 1 0 0 0,0-1 0 0 0,0 1 0 0 0,0-1 0 0 0,-1 0 0 0 0,-1 2 0 0 0,2-2-7 0 0,1-1 1 0 0,-1 1-1 0 0,1 0 0 0 0,0-1 1 0 0,-1 1-1 0 0,1 0 1 0 0,0 0-1 0 0,-1-1 1 0 0,1 1-1 0 0,0 0 1 0 0,0 0-1 0 0,0-1 1 0 0,0 1-1 0 0,-1 0 1 0 0,1 1-1 0 0,1 0-1123 0 0,0-11-1828 0 0,-1 7 2468 0 0,0 1 0 0 0,1 0 0 0 0,-1-1 1 0 0,1 1-1 0 0,0 0 0 0 0,-1-1 0 0 0,1 1 1 0 0,0 0-1 0 0,0 0 0 0 0,0 0 0 0 0,0 0 1 0 0,0 0-1 0 0,0 0 0 0 0,0 0 0 0 0,0 0 1 0 0,0 0-1 0 0,0 1 0 0 0,1-1 0 0 0,-1 0 1 0 0,0 1-1 0 0,1-1 0 0 0,-1 1 0 0 0,0-1 1 0 0,2 1-1 0 0,47-14-8622 0 0,-30 10 5251 0 0,-1-2 1541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30.59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282 7 84 0 0,'0'0'119'0'0,"0"-4"2574"0"0,0 4-2690 0 0,0 1 1 0 0,0-1-1 0 0,1 0 0 0 0,-1 1 0 0 0,0-1 0 0 0,0 0 1 0 0,1 1-1 0 0,-1-1 0 0 0,0 0 0 0 0,1 1 0 0 0,-1-1 1 0 0,0 0-1 0 0,1 0 0 0 0,-1 1 0 0 0,1-1 0 0 0,-1 0 1 0 0,0 0-1 0 0,1 0 0 0 0,-1 0 0 0 0,1 1 0 0 0,-1-1 1 0 0,1 0-1 0 0,-1 0 0 0 0,1 0 0 0 0,-1 0 0 0 0,0 0 1 0 0,1 0-1 0 0,-1 0 0 0 0,1 0 0 0 0,-1 0 0 0 0,1-1 1 0 0,-1 1-1 0 0,0 0 0 0 0,1 0 0 0 0,0 0 0 0 0,4-1 238 0 0,-2-3 317 0 0,3 2 1147 0 0,-9 2-567 0 0,-22 6-54 0 0,-29 4-210 0 0,-67 6 981 0 0,48-9-1515 0 0,54-9-328 0 0,19 0-13 0 0,0 1-4 0 0,-4 0-3 0 0,-6-1-76 0 0,24-1-346 0 0,-11-2-425 0 0,16 4-1102 0 0,-18 1 1868 0 0,-1 0 0 0 0,1 0 0 0 0,0-1-1 0 0,-1 1 1 0 0,1 0 0 0 0,-1 0 0 0 0,1 1 0 0 0,0-1-1 0 0,-1 0 1 0 0,1 0 0 0 0,0 0 0 0 0,-1 0-1 0 0,1 0 1 0 0,-1 1 0 0 0,1-1 0 0 0,-1 0-1 0 0,1 0 1 0 0,0 1 0 0 0,-1-1 0 0 0,1 0 0 0 0,-1 1-1 0 0,1-1 1 0 0,-1 1 0 0 0,0-1 0 0 0,1 1-1 0 0,0 0 1 0 0,-1-1 43 0 0,0 1 0 0 0,0-1-1 0 0,0 0 1 0 0,0 1 0 0 0,0-1-1 0 0,0 0 1 0 0,0 1 0 0 0,0-1-1 0 0,1 0 1 0 0,-1 1 0 0 0,0-1-1 0 0,0 0 1 0 0,0 1 0 0 0,1-1-1 0 0,-1 0 1 0 0,0 0 0 0 0,0 1 0 0 0,1-1-1 0 0,-1 0 1 0 0,0 0 0 0 0,0 0-1 0 0,1 1 1 0 0,-1-1 0 0 0,0 0-1 0 0,1 0 1 0 0,-1 0 0 0 0,0 0-1 0 0,1 0 1 0 0,-1 1 0 0 0,0-1-1 0 0,1 0 1 0 0,-1 0 0 0 0,0 0 0 0 0,1 0-1 0 0,0 0 1 0 0,-1 0 0 0 0,1 0 0 0 0,-1 0 0 0 0,0 0 1 0 0,1 0-1 0 0,-1 0 0 0 0,1 0 0 0 0,-1 0 0 0 0,0 0 0 0 0,1 0 1 0 0,-1 0-1 0 0,0 1 0 0 0,1-1 0 0 0,-1 0 0 0 0,1 0 0 0 0,-1 0 1 0 0,0 1-1 0 0,0-1 0 0 0,1 0 0 0 0,-1 0 0 0 0,0 1 0 0 0,1-1 1 0 0,-1 0-1 0 0,0 1 0 0 0,0-1 0 0 0,1 0 0 0 0,-1 1 0 0 0,0-1 1 0 0,0 0-1 0 0,0 1 0 0 0,0-1 0 0 0,0 0 0 0 0,1 1 0 0 0,-1-1 1 0 0,0 1-1 0 0,0-1 0 0 0,0 1 0 0 0,0 9-960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31.56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38 188 56 0 0,'-2'-1'5267'0'0,"1"1"-5192"0"0,0 0 0 0 0,0 0 0 0 0,1-1 1 0 0,-1 1-1 0 0,0 0 0 0 0,0-1 0 0 0,0 1 0 0 0,1 0 0 0 0,-1-1 0 0 0,0 1 0 0 0,0-1 0 0 0,1 1 1 0 0,-1-1-1 0 0,1 0 0 0 0,-1 1 0 0 0,0-1 0 0 0,1 0 0 0 0,-1 1 0 0 0,1-1 0 0 0,-1 0 1 0 0,1 1-1 0 0,0-1 0 0 0,-1 0 0 0 0,1 0 0 0 0,0 0 0 0 0,-1 0 0 0 0,1 1 0 0 0,0-1 1 0 0,0 0-1 0 0,0 0 0 0 0,0 0 0 0 0,0-1 0 0 0,0 1-61 0 0,0 0-1 0 0,0 0 0 0 0,0 0 1 0 0,0 0-1 0 0,-1 0 1 0 0,1 0-1 0 0,0 0 1 0 0,0 0-1 0 0,-1 0 1 0 0,1 0-1 0 0,0 0 1 0 0,-1 0-1 0 0,1 1 1 0 0,-1-1-1 0 0,1 0 1 0 0,-1 0-1 0 0,0 0 1 0 0,1 0-1 0 0,-1 1 1 0 0,0-1-1 0 0,1 0 1 0 0,-3 0-1 0 0,-2-5 40 0 0,5 6-47 0 0,-1-1 0 0 0,1 1 0 0 0,0-1 0 0 0,0 1 0 0 0,0-1 0 0 0,0 0 0 0 0,0 1 0 0 0,0-1 0 0 0,0 1-1 0 0,0-1 1 0 0,0 0 0 0 0,0 1 0 0 0,0-1 0 0 0,0 1 0 0 0,0-1 0 0 0,0 0 0 0 0,1 1 0 0 0,-1-1 0 0 0,0 1-1 0 0,0-1 1 0 0,1 1 0 0 0,-1-1 0 0 0,0 1 0 0 0,1-1 0 0 0,-1 1 0 0 0,0-1 0 0 0,1 1 0 0 0,-1 0 0 0 0,1-1 0 0 0,-1 1-1 0 0,1-1 1 0 0,-1 1 0 0 0,1 0 0 0 0,-1 0 0 0 0,1-1 0 0 0,-1 1 0 0 0,1 0 0 0 0,0-1 0 0 0,3-1 48 0 0,-4 1-38 0 0,1 1 0 0 0,-1-1 0 0 0,0 0 0 0 0,1 0 0 0 0,-1 0 0 0 0,0 1 0 0 0,1-1 0 0 0,-1 0 0 0 0,0 0 0 0 0,0 0 0 0 0,1 0 0 0 0,-1 1 0 0 0,0-1 0 0 0,0 0 0 0 0,0 0 0 0 0,0 0 0 0 0,0 0 0 0 0,-1 0 0 0 0,1 0 0 0 0,0-1 0 0 0,-1 1 7 0 0,1 1 0 0 0,0-1 0 0 0,0 0 0 0 0,0 0-1 0 0,0 0 1 0 0,0 0 0 0 0,0 0 0 0 0,0 0 0 0 0,0 1 0 0 0,0-1 0 0 0,0 0 0 0 0,0 0 0 0 0,0 0 0 0 0,1 0 0 0 0,-1 0 0 0 0,0 1 0 0 0,1-1 0 0 0,-1 0 0 0 0,1 0 0 0 0,0-1 0 0 0,10-6 418 0 0,1-1 0 0 0,1 1 0 0 0,-1 1 0 0 0,1 0 0 0 0,18-6 0 0 0,-17 7 104 0 0,0 1 1 0 0,1 0-1 0 0,27-4 0 0 0,-35 8-369 0 0,0 0 0 0 0,0 1 1 0 0,1 0-1 0 0,-1 0 1 0 0,0 0-1 0 0,0 1 0 0 0,0 0 1 0 0,0 1-1 0 0,0 0 0 0 0,9 3 1 0 0,4 2 235 0 0,-18-6-361 0 0,1-1 1 0 0,-1 1 0 0 0,0 0-1 0 0,0 0 1 0 0,0 0-1 0 0,0 0 1 0 0,0 0 0 0 0,0 0-1 0 0,0 0 1 0 0,0 1 0 0 0,0-1-1 0 0,0 1 1 0 0,-1-1-1 0 0,1 1 1 0 0,-1 0 0 0 0,1 0-1 0 0,-1 0 1 0 0,0 0-1 0 0,1 0 1 0 0,-1 0 0 0 0,1 4-1 0 0,14 19 655 0 0,-14-23-617 0 0,0 1 0 0 0,0 0 1 0 0,0 0-1 0 0,0-1 0 0 0,-1 1 1 0 0,1 0-1 0 0,-1 1 0 0 0,0-1 0 0 0,0 0 1 0 0,0 0-1 0 0,0 0 0 0 0,-1 1 1 0 0,1-1-1 0 0,-1 6 0 0 0,0 8 243 0 0,1-7-187 0 0,-1 1 0 0 0,0 0 1 0 0,0 0-1 0 0,-2 0 0 0 0,1 0 0 0 0,-1 0 0 0 0,-1 0 0 0 0,0-1 0 0 0,-6 14 1 0 0,-49 79-117 0 0,48-88-350 0 0,0-1 1 0 0,-1 0-1 0 0,-1 0 0 0 0,-20 18 0 0 0,28-30 241 0 0,1 1-1 0 0,-1-1 0 0 0,1 0 0 0 0,-1 0 0 0 0,0-1 0 0 0,0 1 0 0 0,1-1 0 0 0,-1 1 1 0 0,0-1-1 0 0,0-1 0 0 0,-1 1 0 0 0,1 0 0 0 0,-5-1 0 0 0,-9 2-287 0 0,13-1 295 0 0,0-1 1 0 0,0 0-1 0 0,1 0 0 0 0,-1-1 0 0 0,0 0 0 0 0,0 1 0 0 0,0-1 0 0 0,-8-4 1 0 0,10 5 61 0 0,0-2 1 0 0,0 1-1 0 0,0 0 1 0 0,1-1-1 0 0,-1 1 1 0 0,0-1 0 0 0,1 0-1 0 0,-1 0 1 0 0,1 0-1 0 0,0 0 1 0 0,0 0 0 0 0,0 0-1 0 0,0-1 1 0 0,-3-3-1 0 0,-2-9 5 0 0,6 11 6 0 0,0 1 1 0 0,-1 0-1 0 0,1-1 0 0 0,-1 1 1 0 0,0 0-1 0 0,-4-5 0 0 0,3 5 1 0 0,1 0 0 0 0,0 0-1 0 0,0 0 1 0 0,0 0 0 0 0,1-1-1 0 0,-1 1 1 0 0,1-1 0 0 0,0 0-1 0 0,0 1 1 0 0,0-1 0 0 0,0 0-1 0 0,0 0 1 0 0,1 1-1 0 0,0-1 1 0 0,0 0 0 0 0,0 0-1 0 0,1-4 1 0 0,-1 2-1 0 0,-1 3-1 0 0,1 0 0 0 0,0-1 0 0 0,-1 1 0 0 0,0 0 0 0 0,0-1 0 0 0,0 1 0 0 0,0 0 0 0 0,-3-6-1 0 0,2 8-1 0 0,1-1 0 0 0,1 0 0 0 0,-1 0 0 0 0,0 1 0 0 0,0-1 0 0 0,1 0 0 0 0,-1 0 0 0 0,1 0 0 0 0,-1 0 0 0 0,1 0 0 0 0,0 0 0 0 0,0 0 0 0 0,0 0 0 0 0,0 0 0 0 0,0 0 0 0 0,0 0 0 0 0,0 0 0 0 0,2-4 0 0 0,5-6-58 0 0,-6 10 23 0 0,0 1 0 0 0,0-1-1 0 0,0 0 1 0 0,0 0-1 0 0,-1 1 1 0 0,1-1-1 0 0,0 0 1 0 0,-1 0-1 0 0,1 0 1 0 0,-1 0-1 0 0,0 1 1 0 0,1-4-1 0 0,-1 3-55 0 0,0 1 0 0 0,0-1 0 0 0,0 1 0 0 0,1-1 1 0 0,-1 1-1 0 0,0-1 0 0 0,1 1 0 0 0,-1-1 0 0 0,1 1 0 0 0,0-1 0 0 0,-1 1 0 0 0,1 0 0 0 0,0 0 0 0 0,0-1 0 0 0,0 1 0 0 0,2-2 0 0 0,2-3-472 0 0,-4 4 164 0 0,1 0 1 0 0,0 1-1 0 0,0-1 1 0 0,0 0 0 0 0,0 0-1 0 0,0 1 1 0 0,0 0-1 0 0,1-1 1 0 0,-1 1-1 0 0,0 0 1 0 0,1 0 0 0 0,-1 0-1 0 0,1 0 1 0 0,-1 1-1 0 0,1-1 1 0 0,0 1 0 0 0,3-1-1 0 0,1 1-457 0 0,-1-1 1 0 0,1 2-1 0 0,-1-1 0 0 0,1 1 1 0 0,-1 0-1 0 0,9 2 0 0 0,4 3-569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32.3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70 948 0 0,'8'4'11158'0'0,"10"-1"-7876"0"0,23 1-4578 0 0,-35-3 2226 0 0,109 13-445 0 0,18-1-370 0 0,42 3-258 0 0,-152-14 65 0 0,1-1-1 0 0,44-4 0 0 0,-67 3 74 0 0,1-1 0 0 0,0 1 0 0 0,0-1 0 0 0,-1 1 0 0 0,1-1 0 0 0,0 0 0 0 0,0 1 0 0 0,-1-1 0 0 0,1 0 0 0 0,1-1 1 0 0,15-7-20 0 0,-17 9 24 0 0,0 0 0 0 0,0-1-1 0 0,0 1 1 0 0,0 0 0 0 0,0-1 0 0 0,0 1-1 0 0,0 0 1 0 0,0-1 0 0 0,-1 0-1 0 0,1 1 1 0 0,0-1 0 0 0,0 1-1 0 0,0-1 1 0 0,0 0 0 0 0,-1 0-1 0 0,1 1 1 0 0,0-2 0 0 0,2-19 31 0 0,-3 20-29 0 0,0 0 3 0 0,0-1-1 0 0,1 1 0 0 0,-1 0 1 0 0,1 0-1 0 0,-1 0 1 0 0,1 0-1 0 0,-1 0 0 0 0,1 0 1 0 0,0 0-1 0 0,0 0 0 0 0,-1 0 1 0 0,1 1-1 0 0,0-1 0 0 0,1-1 1 0 0,7-8 80 0 0,-9 9-79 0 0,0 1 0 0 0,0 0 0 0 0,0-1-1 0 0,0 1 1 0 0,0 0 0 0 0,0-1 0 0 0,0 1-1 0 0,0 0 1 0 0,0-1 0 0 0,0 1 0 0 0,0-1-1 0 0,0 1 1 0 0,0 0 0 0 0,0-1 0 0 0,0 1-1 0 0,0 0 1 0 0,0-1 0 0 0,0 1 0 0 0,0 0 0 0 0,0-1-1 0 0,-1 1 1 0 0,1 0 0 0 0,0-1 0 0 0,0 1-1 0 0,0 0 1 0 0,-1 0 0 0 0,1-1 0 0 0,0 1-1 0 0,0 0 1 0 0,-1 0 0 0 0,1-1 0 0 0,-6-2 67 0 0,5 3-55 0 0,0-1 0 0 0,1 1 0 0 0,-1 0 1 0 0,1 0-1 0 0,0 0 0 0 0,-1-1 1 0 0,1 1-1 0 0,-1 0 0 0 0,1-1 1 0 0,-1 1-1 0 0,1 0 0 0 0,-1-1 0 0 0,1 1 1 0 0,0 0-1 0 0,-1-1 0 0 0,1 1 1 0 0,0-1-1 0 0,-1 1 0 0 0,1-1 1 0 0,0 1-1 0 0,0-1 0 0 0,0 1 0 0 0,-1-1 1 0 0,1 1-1 0 0,0-1 0 0 0,0 1 1 0 0,0-1-1 0 0,0 1 0 0 0,0-1 1 0 0,0 0-1 0 0,3-1 237 0 0,-2 2-198 0 0,0 0-39 0 0,0 0 0 0 0,-1 0 0 0 0,1 0 0 0 0,0 0 0 0 0,-1-1 0 0 0,1 1 0 0 0,0 0 0 0 0,-1 0 0 0 0,1 0 0 0 0,0-1 0 0 0,-1 1 0 0 0,1 0 0 0 0,0-1 0 0 0,-1 1 0 0 0,1-1 0 0 0,-1 1 0 0 0,1-1-1 0 0,-1 1 1 0 0,1-1 0 0 0,-1 1 0 0 0,1-1 0 0 0,-1 1 0 0 0,1-2 0 0 0,0 1 15 0 0,1 1 0 0 0,-1-1-1 0 0,1 0 1 0 0,0 1 0 0 0,-1-1-1 0 0,1 1 1 0 0,0 0 0 0 0,-1-1 0 0 0,4 1-1 0 0,-5 0-14 0 0,27-4 23 0 0,0 2-1 0 0,0 1 1 0 0,0 1 0 0 0,37 5-1 0 0,-57-3-444 0 0,1 0 0 0 0,-1 1 0 0 0,1 0 0 0 0,-1 0 0 0 0,10 6 0 0 0,-17-8 343 0 0,0-1-1 0 0,1 0 1 0 0,-1 0-1 0 0,0 0 1 0 0,0 1-1 0 0,0-1 1 0 0,1 0-1 0 0,-1 0 1 0 0,0 1-1 0 0,0-1 1 0 0,0 0-1 0 0,0 1 1 0 0,1-1-1 0 0,-1 0 1 0 0,0 0-1 0 0,0 1 1 0 0,0-1-1 0 0,0 0 1 0 0,0 1-1 0 0,0-1 1 0 0,0 0-1 0 0,0 1 1 0 0,0-1-1 0 0,0 0 1 0 0,0 0-1 0 0,0 1 1 0 0,0-1-1 0 0,0 0 1 0 0,0 1-1 0 0,0-1 1 0 0,-1 0-1 0 0,1 1 1 0 0,0-1-1 0 0,0 0 1 0 0,0 0-1 0 0,0 1 1 0 0,-1-1 0 0 0,1 0-1 0 0,0 0 1 0 0,0 1-1 0 0,0-1 1 0 0,-1 0-1 0 0,1 0 1 0 0,0 0-1 0 0,0 1 1 0 0,-1-1-1 0 0,1 0 1 0 0,-12 9-1087 0 0,12-9 1007 0 0,-44 37-6239 0 0,24-20 3753 0 0,5-7 1530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34.7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39 66 128 0 0,'-3'-1'170'0'0,"-3"0"-173"0"0,5 1 80 0 0,0-1-1 0 0,-1 1 0 0 0,1 0 1 0 0,0 0-1 0 0,-1-1 1 0 0,1 1-1 0 0,0 0 0 0 0,0-1 1 0 0,-1 1-1 0 0,1-1 1 0 0,0 0-1 0 0,0 1 0 0 0,0-1 1 0 0,0 0-1 0 0,0 0 1 0 0,0 0-1 0 0,0 1 0 0 0,0-1 1 0 0,0 0-1 0 0,0 0 1 0 0,1-1-1 0 0,-1 1 0 0 0,0 0 1 0 0,1 0-1 0 0,-1 0 1 0 0,1 0-1 0 0,-1-1 0 0 0,1 1 1 0 0,-1 0-1 0 0,1 0 1 0 0,0-1-1 0 0,0 1 0 0 0,0 0 1 0 0,-1 0-1 0 0,1-1 1 0 0,0 1-1 0 0,1-3 0 0 0,1-16 3276 0 0,-2 19-3245 0 0,1 0 1 0 0,-1 1-1 0 0,1 0 0 0 0,-1-1 0 0 0,1 1 0 0 0,-1-1 0 0 0,1 1 1 0 0,-1-1-1 0 0,1 1 0 0 0,0 0 0 0 0,-1 0 0 0 0,1-1 1 0 0,-1 1-1 0 0,1 0 0 0 0,0 0 0 0 0,-1 0 0 0 0,2-1 1 0 0,1 1-111 0 0,-2 0 369 0 0,-1 0 1 0 0,1-1-1 0 0,0 1 0 0 0,0 0 0 0 0,0 1 0 0 0,0-1 0 0 0,-1 0 0 0 0,1 0 0 0 0,0 0 0 0 0,0 0 0 0 0,0 1 0 0 0,-1-1 0 0 0,1 0 0 0 0,0 1 0 0 0,0-1 0 0 0,-1 0 0 0 0,1 1 0 0 0,0-1 0 0 0,-1 1 0 0 0,2 1 0 0 0,15 18 2032 0 0,6 24-947 0 0,-19-36-1240 0 0,-1 0 1 0 0,0 0 0 0 0,0 1 0 0 0,0-1 0 0 0,-1 1 0 0 0,-1-1 0 0 0,1 1 0 0 0,-1 15 0 0 0,0-21-188 0 0,-1 0 0 0 0,1 0 1 0 0,-1 1-1 0 0,1-1 0 0 0,0 0 0 0 0,1 0 1 0 0,-1 0-1 0 0,3 5 0 0 0,-3-7-19 0 0,0 1 0 0 0,0 0 0 0 0,0 0 0 0 0,0-1 0 0 0,0 1 0 0 0,0 0-1 0 0,0 0 1 0 0,-1 0 0 0 0,1 0 0 0 0,-1 0 0 0 0,0 0 0 0 0,1 0 0 0 0,-1 0 0 0 0,0 0 0 0 0,0 0 0 0 0,0 0 0 0 0,-1 0 0 0 0,1 0-1 0 0,0 0 1 0 0,-1 0 0 0 0,1 0 0 0 0,-1 0 0 0 0,-1 2 0 0 0,-3 4 1 0 0,4-6-6 0 0,-1 0 1 0 0,1 0 0 0 0,0 0-1 0 0,0 0 1 0 0,0 0-1 0 0,0 0 1 0 0,1 0 0 0 0,-1 0-1 0 0,0 0 1 0 0,1 0-1 0 0,0 1 1 0 0,-1-1 0 0 0,1 0-1 0 0,0 4 1 0 0,0-3 152 0 0,2 16-1115 0 0,-2-18 917 0 0,1-1 0 0 0,-1 0 0 0 0,0 1 0 0 0,0-1 0 0 0,1 0 0 0 0,-1 1 0 0 0,0-1 0 0 0,1 0 0 0 0,-1 0-1 0 0,0 1 1 0 0,1-1 0 0 0,-1 0 0 0 0,1 0 0 0 0,-1 1 0 0 0,0-1 0 0 0,1 0 0 0 0,-1 0 0 0 0,1 0 0 0 0,-1 0 0 0 0,0 0 0 0 0,1 0-1 0 0,-1 0 1 0 0,1 0 0 0 0,-1 0 0 0 0,1 0 0 0 0,-1 0 0 0 0,0 0 0 0 0,1 0 0 0 0,-1 0 0 0 0,1 0 0 0 0,-1 0 0 0 0,1 0-1 0 0,-1 0 1 0 0,0-1 0 0 0,1 1 0 0 0,3-4-632 0 0,-1-3 56 0 0,51-41-1134 0 0,-29 17 1482 0 0,-3 14 220 0 0,26-21 34 0 0,-20 16 94 0 0,-24 19-23 0 0,0 0 1 0 0,0 0-1 0 0,0 0 1 0 0,-1 0 0 0 0,1 0-1 0 0,-1-1 1 0 0,3-4-1 0 0,10-3 348 0 0,-14 10-345 0 0,-1 1 0 0 0,0 0 1 0 0,0-1-1 0 0,0 1 1 0 0,0-1-1 0 0,0 0 1 0 0,0 1-1 0 0,0-1 0 0 0,0 0 1 0 0,0 1-1 0 0,-1-1 1 0 0,1 0-1 0 0,0 0 1 0 0,0 0-1 0 0,-1 0 0 0 0,1 0 1 0 0,0 0-1 0 0,-1 0 1 0 0,1 0-1 0 0,-1 0 1 0 0,1 0-1 0 0,-1-2 0 0 0,16-4 2138 0 0,-26 7-1622 0 0,1-1-366 0 0,0 1-1 0 0,0 1 0 0 0,0-1 1 0 0,-18 5-1 0 0,-9 6-690 0 0,1 1-1 0 0,-62 30 1 0 0,94-37 237 0 0,3-5 232 0 0,0 1 1 0 0,0-1 0 0 0,0 0 0 0 0,0 0 0 0 0,0 0-1 0 0,0 1 1 0 0,0-1 0 0 0,0 0 0 0 0,0 0 0 0 0,0 1 0 0 0,0-1-1 0 0,0 0 1 0 0,0 0 0 0 0,0 0 0 0 0,0 1 0 0 0,0-1-1 0 0,-1 0 1 0 0,1 0 0 0 0,0 0 0 0 0,0 1 0 0 0,0-1-1 0 0,0 0 1 0 0,0 0 0 0 0,-1 0 0 0 0,1 0 0 0 0,0 0 0 0 0,0 1-1 0 0,0-1 1 0 0,-1 0 0 0 0,1 0 0 0 0,0 0 0 0 0,0 0-1 0 0,-1 0 1 0 0,-8 3 4 0 0,9-3 18 0 0,0 0 0 0 0,0 0 0 0 0,0 0 1 0 0,0 0-1 0 0,-1 0 0 0 0,1 0 0 0 0,0 0 1 0 0,0 0-1 0 0,0 0 0 0 0,0 0 0 0 0,-1 0 1 0 0,1 0-1 0 0,0 0 0 0 0,0 0 0 0 0,0 0 1 0 0,0 0-1 0 0,-1 0 0 0 0,1 0 1 0 0,0 1-1 0 0,0-1 0 0 0,0 0 0 0 0,0 0 1 0 0,0 0-1 0 0,-1 0 0 0 0,1 0 0 0 0,0 0 1 0 0,0 1-1 0 0,0-1 0 0 0,0 0 0 0 0,0 0 1 0 0,0 0-1 0 0,0 0 0 0 0,0 0 0 0 0,-1 1 1 0 0,1-1-1 0 0,0 0 0 0 0,0 0 0 0 0,0 0 1 0 0,0 0-1 0 0,0 1 0 0 0,0-1 1 0 0,0 0-1 0 0,0 0 0 0 0,0 0 0 0 0,0 1 1 0 0,0-1-1 0 0,0 0 0 0 0,0 0 0 0 0,0 0 1 0 0,0 0-1 0 0,1 1 0 0 0,-1-1 0 0 0,0 0 1 0 0,0 0-1 0 0,0 0 0 0 0,0 0 0 0 0,0 0 1 0 0,0 1-1 0 0,0-1 0 0 0,1 0 1 0 0,10 6 272 0 0,1-1 0 0 0,0-1 0 0 0,0 0 0 0 0,24 5 0 0 0,62 6 178 0 0,-54-10-368 0 0,22 3-153 0 0,56 10-1068 0 0,-101-14-105 0 0,0 1 0 0 0,-1 0 0 0 0,33 15 0 0 0,-49-18 606 0 0,1 1 0 0 0,-1-1-1 0 0,1 1 1 0 0,-1 0 0 0 0,4 4 0 0 0,-7-7 477 0 0,0 1 1 0 0,0-1-1 0 0,-1 1 1 0 0,1 0 0 0 0,0 0-1 0 0,-1-1 1 0 0,1 1-1 0 0,-1 0 1 0 0,1 0 0 0 0,-1 0-1 0 0,1-1 1 0 0,-1 1-1 0 0,0 0 1 0 0,1 0-1 0 0,-1 0 1 0 0,0 0 0 0 0,0 0-1 0 0,0 0 1 0 0,1 0-1 0 0,-1 0 1 0 0,0 0-1 0 0,0 0 1 0 0,0 0 0 0 0,-1 0-1 0 0,1 0 1 0 0,0 0-1 0 0,0 0 1 0 0,0-1-1 0 0,-1 3 1 0 0,-18 24-4921 0 0,3-16 3214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37.5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97 252 0 0,'52'-1'997'0'0,"-1"3"0"0"0,1 1 0 0 0,-1 3 0 0 0,90 22-1 0 0,-20 19-81 0 0,-93-35-888 0 0,-20-9-20 0 0,-1 0-1 0 0,0 0 1 0 0,14 1-1 0 0,16 5 10 0 0,-11-4-17 0 0,0-1 1 0 0,0-1 0 0 0,47 0-1 0 0,-17-2 0 0 0,393-13 565 0 0,-348 6-442 0 0,32-5 663 0 0,26-5 392 0 0,26 0 227 0 0,-45 12-693 0 0,286 24-235 0 0,-416-20-470 0 0,160 2 34 0 0,-92-3 19 0 0,-33-1 174 0 0,86-16 0 0 0,-59 7 64 0 0,233-43 1006 0 0,-189 35-954 0 0,-44 10-156 0 0,34-5 128 0 0,192 2 0 0 0,-93 21-259 0 0,-86-1-60 0 0,-50-5-9 0 0,94 3 6 0 0,601-38 90 0 0,-561 22 108 0 0,-117 0-64 0 0,25-1 34 0 0,-25 6-57 0 0,92-2-1747 0 0,-173 7 1284 0 0,0 0 0 0 0,0 1 0 0 0,-1-1 0 0 0,1 1 0 0 0,0 0 0 0 0,4 1 0 0 0,-8-1 165 0 0,1-1 1 0 0,-1 1-1 0 0,0-1 1 0 0,0 1-1 0 0,0-1 0 0 0,0 1 1 0 0,0 0-1 0 0,0-1 0 0 0,0 1 1 0 0,-1 0-1 0 0,1 0 1 0 0,0 0-1 0 0,0 0 0 0 0,0 0 1 0 0,-1 0-1 0 0,1 0 0 0 0,-1 0 1 0 0,1 0-1 0 0,-1 0 1 0 0,1 0-1 0 0,-1 0 0 0 0,1 0 1 0 0,-1 0-1 0 0,0 1 0 0 0,0-1 1 0 0,1 0-1 0 0,-1 0 1 0 0,0 2-1 0 0,0 30-4307 0 0,0-24 3352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41.14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1756 10 556 0 0,'0'0'563'0'0,"-3"-1"-41"0"0,-4 0-166 0 0,1 0-1 0 0,0 1 0 0 0,-1-1 0 0 0,1 1 0 0 0,-7 1 1 0 0,6-1-22 0 0,1 0 0 0 0,0 0 0 0 0,0 0 0 0 0,-1-1 1 0 0,-5-1-1 0 0,6 1-23 0 0,1 0 0 0 0,-1 0 0 0 0,1 0 0 0 0,-1 1 0 0 0,0 0 0 0 0,1 0 1 0 0,-1 1-1 0 0,1-1 0 0 0,-9 3 0 0 0,-40 3 49 0 0,-52 17-244 0 0,5-2-85 0 0,50-7-161 0 0,-1-2 0 0 0,0-3-1 0 0,-1-2 1 0 0,0-2 0 0 0,0-2 0 0 0,-72-6 0 0 0,113 1 146 0 0,0 0-1 0 0,-1-1 1 0 0,-17-7-1 0 0,-24-5 165 0 0,-16 4 116 0 0,-9-5-52 0 0,48 12-216 0 0,-53 3 1 0 0,46 1-44 0 0,-38 5 36 0 0,-35 1-30 0 0,-42-1 77 0 0,19 1 547 0 0,131-6-608 0 0,3 10-9150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42.39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1393 5 700 0 0,'0'0'5668'0'0,"-3"0"-4504"0"0,-10 0-33 0 0,10 0 858 0 0,3 0-1967 0 0,0 0 0 0 0,0 0 0 0 0,0 0 0 0 0,1 0 0 0 0,-1 0 1 0 0,0 0-1 0 0,0-1 0 0 0,0 1 0 0 0,0 0 0 0 0,0 0 0 0 0,0 0 1 0 0,0 0-1 0 0,0 0 0 0 0,0 0 0 0 0,0 0 0 0 0,0-1 0 0 0,0 1 1 0 0,0 0-1 0 0,0 0 0 0 0,0 0 0 0 0,0 0 0 0 0,0 0 0 0 0,0 0 0 0 0,0-1 1 0 0,0 1-1 0 0,0 0 0 0 0,0 0 0 0 0,0 0 0 0 0,0 0 0 0 0,0 0 1 0 0,0 0-1 0 0,-1 0 0 0 0,1-1 0 0 0,0 1 0 0 0,0 0 0 0 0,0 0 1 0 0,0 0-1 0 0,0 0 0 0 0,0 0 0 0 0,0 0 0 0 0,0 0 0 0 0,0 0 1 0 0,-1 0-1 0 0,1 0 0 0 0,0 0 0 0 0,0 0 0 0 0,0 0 0 0 0,0 0 1 0 0,0 0-1 0 0,0 0 0 0 0,-1-1 0 0 0,1 1 0 0 0,0 0 0 0 0,0 0 0 0 0,0 0 1 0 0,0 1-1 0 0,0-1 0 0 0,0 0 0 0 0,0 0 0 0 0,-1 0 0 0 0,1 0 1 0 0,0 0-1 0 0,-7 0 98 0 0,-1 1-1 0 0,1 0 1 0 0,0 0 0 0 0,-1 1 0 0 0,1 0 0 0 0,0 1 0 0 0,0-1 0 0 0,-8 5 0 0 0,-24 5-101 0 0,-2-1-5 0 0,1 2-16 0 0,-53 9-1 0 0,-3 1-137 0 0,71-18-16 0 0,-1-1 1 0 0,-39 2-1 0 0,-6 0-149 0 0,50-7 217 0 0,4-2 53 0 0,9 2-9 0 0,0 0 0 0 0,0 0 0 0 0,1-1 0 0 0,-1 0 0 0 0,1 0 0 0 0,-10-4 0 0 0,-16-6-496 0 0,4 6 149 0 0,0 2 0 0 0,0 0 0 0 0,0 2 0 0 0,0 1 0 0 0,-58 6-1 0 0,71-3 320 0 0,-137 8-212 0 0,77 0 248 0 0,53-6-403 0 0,0 1 0 0 0,1 1 0 0 0,0 0-1 0 0,0 2 1 0 0,-35 18 0 0 0,38-11-2276 0 0,19-15 2692 0 0,0 0 1 0 0,0 0-1 0 0,0 0 0 0 0,0 0 1 0 0,0 0-1 0 0,-1 0 0 0 0,1 0 1 0 0,0 0-1 0 0,0 0 0 0 0,0 0 0 0 0,0 1 1 0 0,0-1-1 0 0,0 0 0 0 0,0 0 1 0 0,0 0-1 0 0,-1 0 0 0 0,1 0 1 0 0,0 0-1 0 0,0 0 0 0 0,0 1 1 0 0,0-1-1 0 0,0 0 0 0 0,0 0 1 0 0,0 0-1 0 0,0 0 0 0 0,0 0 1 0 0,0 1-1 0 0,0-1 0 0 0,0 0 1 0 0,0 0-1 0 0,0 0 0 0 0,0 0 1 0 0,0 0-1 0 0,0 1 0 0 0,0-1 0 0 0,0 0 1 0 0,0 0-1 0 0,0 0 0 0 0,0 0 1 0 0,0 0-1 0 0,0 0 0 0 0,0 1 1 0 0,1-1-1 0 0,-1 0 0 0 0,0 0 1 0 0,0 0-1 0 0,0 0 0 0 0,0 0 1 0 0,0 0-1 0 0,0 0 0 0 0,0 1 1 0 0,0-1-1 0 0,1 0 0 0 0,-1 0 1 0 0,0 0-1 0 0,0 0 0 0 0,0 0 1 0 0,0 0-1 0 0,16 5-1186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50.29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44 0 0,'0'0'60'0'0,"19"0"172"0"0,-19 5-232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54.2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1088 44 208 0 0,'0'0'3458'0'0,"0"0"-3434"0"0,1 0-1 0 0,-1 0 1 0 0,0 0-1 0 0,0 0 0 0 0,0 0 1 0 0,0 0-1 0 0,0 0 1 0 0,0 1-1 0 0,0-1 0 0 0,0 0 1 0 0,0 0-1 0 0,0 0 1 0 0,0 0-1 0 0,0 0 0 0 0,0 0 1 0 0,0 0-1 0 0,0 1 1 0 0,0-1-1 0 0,0 0 0 0 0,0 0 1 0 0,0 0-1 0 0,0 0 1 0 0,0 0-1 0 0,0 0 0 0 0,0 1 1 0 0,0-1-1 0 0,0 0 1 0 0,0 0-1 0 0,0 0 0 0 0,0 0 1 0 0,0 0-1 0 0,0 0 1 0 0,0 0-1 0 0,0 0 0 0 0,-1 1 1 0 0,1-1-1 0 0,0 0 0 0 0,0 0 1 0 0,0 0-1 0 0,0 0 1 0 0,0 0-1 0 0,0 0 0 0 0,0 0 1 0 0,0 0-1 0 0,-1 0 1 0 0,1 0-1 0 0,0 0 0 0 0,0 0 1 0 0,0 0-1 0 0,0 0 1 0 0,0 0-1 0 0,0 0 0 0 0,-1 0 1 0 0,1 0-1 0 0,0 0 1 0 0,0 0-1 0 0,0 0 0 0 0,0 0 1 0 0,0 0-1 0 0,0 0 1 0 0,0 0-1 0 0,-1 0 0 0 0,-9 2 424 0 0,-1-1 0 0 0,1-1 0 0 0,-1 0-1 0 0,1 0 1 0 0,-19-4 0 0 0,-20 1 553 0 0,-8-3 401 0 0,-20 1-318 0 0,-122 18-558 0 0,93-4-505 0 0,11 1-7 0 0,-55 1 36 0 0,147-11-18 0 0,0-1 14 0 0,2 1-37 0 0,0 0 0 0 0,0-1 0 0 0,0 1 0 0 0,1 0 0 0 0,-1 0 0 0 0,0-1 0 0 0,0 1 0 0 0,1 0 0 0 0,-1-1 0 0 0,0 1 0 0 0,0-1 0 0 0,1 1 0 0 0,-1-1 1 0 0,1 1-1 0 0,-1-1 0 0 0,0 0 0 0 0,1 1 0 0 0,-1-1 0 0 0,1 0 0 0 0,-1 1 0 0 0,1-1 0 0 0,0 0 0 0 0,-1 0 0 0 0,1 1 0 0 0,0-1 0 0 0,-1 0 0 0 0,1 0 0 0 0,0 0 0 0 0,0 1 0 0 0,0-1 0 0 0,0 0 0 0 0,0 0 0 0 0,0 0 1 0 0,0 0-1 0 0,0 1 0 0 0,0-1 0 0 0,0 0 0 0 0,1-1 0 0 0,-1 1 6 0 0,79-9-88 0 0,262-18 542 0 0,-151 18-115 0 0,-155 15-361 0 0,-35-5 8 0 0,0 0-1 0 0,0 0 1 0 0,0 0-1 0 0,0 0 1 0 0,0 0-1 0 0,0 0 1 0 0,0 0-1 0 0,0 0 0 0 0,0 1 1 0 0,-1-1-1 0 0,1 0 1 0 0,0 0-1 0 0,0 0 1 0 0,0 0-1 0 0,0 0 1 0 0,0 0-1 0 0,0 0 1 0 0,0 0-1 0 0,0 0 1 0 0,0 0-1 0 0,0 1 1 0 0,0-1-1 0 0,0 0 1 0 0,0 0-1 0 0,0 0 1 0 0,0 0-1 0 0,0 0 0 0 0,0 0 1 0 0,0 0-1 0 0,0 0 1 0 0,0 1-1 0 0,0-1 1 0 0,0 0-1 0 0,0 0 1 0 0,0 0-1 0 0,0 0 1 0 0,0 0-1 0 0,0 0 1 0 0,0 0-1 0 0,0 0 1 0 0,0 1-1 0 0,0-1 1 0 0,0 0-1 0 0,0 0 1 0 0,0 0-1 0 0,0 0 0 0 0,0 0 1 0 0,1 0-1 0 0,-1 0 1 0 0,0 0-1 0 0,0 0 1 0 0,0 0-1 0 0,0 0 1 0 0,0 0-1 0 0,0 0 1 0 0,0 1-1 0 0,-61 13-2 0 0,-1-2-1 0 0,-122 7 1 0 0,-140-15 557 0 0,217-4 278 0 0,238-17-730 0 0,-67 11-113 0 0,231-13 23 0 0,-287 18-22 0 0,1 0 1 0 0,-1 1-1 0 0,0 0 1 0 0,0 1-1 0 0,0 0 0 0 0,1 0 1 0 0,10 3-1 0 0,-19-4 9 0 0,0 0 0 0 0,0 0 0 0 0,0 1 0 0 0,0-1 0 0 0,0 0 0 0 0,0 0-1 0 0,0 0 1 0 0,0 0 0 0 0,0 0 0 0 0,0 0 0 0 0,0 1 0 0 0,0-1 0 0 0,0 0-1 0 0,0 0 1 0 0,0 0 0 0 0,0 0 0 0 0,0 0 0 0 0,0 0 0 0 0,0 1 0 0 0,0-1-1 0 0,0 0 1 0 0,0 0 0 0 0,0 0 0 0 0,0 0 0 0 0,0 0 0 0 0,0 0 0 0 0,0 1-1 0 0,0-1 1 0 0,0 0 0 0 0,-1 0 0 0 0,1 0 0 0 0,0 0 0 0 0,0 0 0 0 0,0 0 0 0 0,0 0-1 0 0,0 0 1 0 0,0 1 0 0 0,0-1 0 0 0,0 0 0 0 0,-1 0 0 0 0,1 0 0 0 0,0 0-1 0 0,0 0 1 0 0,0 0 0 0 0,0 0 0 0 0,0 0 0 0 0,0 0 0 0 0,-1 0 0 0 0,1 0-1 0 0,0 0 1 0 0,0 0 0 0 0,0 0 0 0 0,0 0 0 0 0,0 0 0 0 0,-1 0 0 0 0,1 0 0 0 0,-15 6-75 0 0,-52 9 56 0 0,0-3 1 0 0,-80 4-1 0 0,46-6 38 0 0,-141 5 189 0 0,234-14-97 0 0,0-1 1 0 0,0 0-1 0 0,-1 0 0 0 0,1 0 0 0 0,0-1 0 0 0,0 0 0 0 0,-11-4 0 0 0,18 5-79 0 0,1 0-1 0 0,0 0 1 0 0,0-1-1 0 0,-1 1 1 0 0,1 0 0 0 0,0-1-1 0 0,0 1 1 0 0,-1 0-1 0 0,1-1 1 0 0,0 1-1 0 0,0 0 1 0 0,0-1 0 0 0,0 1-1 0 0,-1-1 1 0 0,1 1-1 0 0,0 0 1 0 0,0-1-1 0 0,0 1 1 0 0,0-1 0 0 0,0 1-1 0 0,0-1 1 0 0,0 1-1 0 0,0 0 1 0 0,0-1-1 0 0,0 1 1 0 0,0-1 0 0 0,0 1-1 0 0,1 0 1 0 0,-1-1-1 0 0,0 1 1 0 0,0-1-1 0 0,0 1 1 0 0,0 0 0 0 0,1-1-1 0 0,-1 1 1 0 0,0 0-1 0 0,0-1 1 0 0,1 1-1 0 0,-1 0 1 0 0,1-1 0 0 0,10-3 29 0 0,1 0 1 0 0,0 0-1 0 0,0 1 1 0 0,0 1-1 0 0,18-2 1 0 0,11-3-32 0 0,14-1-311 0 0,63-3 0 0 0,-46 5-1155 0 0,-58 6 555 0 0,-1-1-1 0 0,1 2 0 0 0,19 2 0 0 0,-11 0-331 0 0,-8-1-75 0 0,0 1 1 0 0,-1 0-1 0 0,17 6 1 0 0,16 4-1234 0 0,-11-7 1136 0 0,-13 0 242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7:11.41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3780 1048 284 0 0,'0'0'2098'0'0,"-4"0"-1765"0"0,-8 4-8 0 0,8-3-1 0 0,5-1-313 0 0,-1 0 0 0 0,0 0 0 0 0,0 0 0 0 0,0 0 0 0 0,0 1 1 0 0,0-1-1 0 0,0 0 0 0 0,0 0 0 0 0,0 0 0 0 0,0 0 0 0 0,0 0 0 0 0,0 0 1 0 0,0 0-1 0 0,0 1 0 0 0,0-1 0 0 0,0 0 0 0 0,0 0 0 0 0,0 0 0 0 0,0 0 1 0 0,0 0-1 0 0,0 0 0 0 0,0 0 0 0 0,0 1 0 0 0,0-1 0 0 0,0 0 0 0 0,0 0 1 0 0,0 0-1 0 0,0 0 0 0 0,0 0 0 0 0,0 0 0 0 0,0 0 0 0 0,0 1 0 0 0,0-1 1 0 0,0 0-1 0 0,-1 0 0 0 0,1 0 0 0 0,0 0 0 0 0,0 0 0 0 0,0 0 0 0 0,0 0 1 0 0,0 0-1 0 0,0 0 0 0 0,0 0 0 0 0,0 0 0 0 0,-1 1 0 0 0,1-1 0 0 0,0 0 1 0 0,0 0-1 0 0,0 0 0 0 0,0 0 0 0 0,0 0 0 0 0,0 0 0 0 0,0 0 0 0 0,-1 0 1 0 0,1 0-1 0 0,0 0 0 0 0,0 0 0 0 0,0 0 0 0 0,0 0 0 0 0,0 0 0 0 0,0 0 1 0 0,-1-1-1 0 0,-6 3 448 0 0,-1 1 1 0 0,1-1-1 0 0,-1 1 1 0 0,1 0-1 0 0,0 1 1 0 0,0 0 0 0 0,-12 9-1 0 0,14-8-18 0 0,-1-1 1 0 0,0 1-1 0 0,0-1 0 0 0,-10 6 1 0 0,-5 4 408 0 0,-75 45 2094 0 0,17-11-1726 0 0,-93 50-164 0 0,121-68-579 0 0,-82 35 0 0 0,69-36 185 0 0,32-17-288 0 0,-1-1 0 0 0,-1-1-1 0 0,-55 8 1 0 0,32-7-32 0 0,6-2 27 0 0,-96 5-1 0 0,-52-13-210 0 0,103-2-141 0 0,-177-5 37 0 0,-141 12 581 0 0,255-12-645 0 0,6 1-3 0 0,-12 0 4 0 0,115 3 12 0 0,-53-9 1 0 0,21 1-21 0 0,34 3-15 0 0,1-2 0 0 0,-58-20 0 0 0,63 17 10 0 0,27 7 10 0 0,0 0 1 0 0,-17-10-1 0 0,18 9 10 0 0,1 0 0 0 0,-19-5 1 0 0,-1 2-62 0 0,0-2 0 0 0,1-1 0 0 0,0-1 0 0 0,1-2 1 0 0,-53-33-1 0 0,71 39 26 0 0,10 8 31 0 0,0-1-1 0 0,0 0 1 0 0,0 0-1 0 0,1 0 0 0 0,-1-1 1 0 0,1 1-1 0 0,-1-1 0 0 0,-3-5 1 0 0,-70-99-45 0 0,44 80 47 0 0,22 13 3 0 0,7 8-2 0 0,-1 0-1 0 0,-1 1 1 0 0,1-1-1 0 0,-1 1 1 0 0,-6-6-1 0 0,8 9 5 0 0,0-1 0 0 0,0 0 1 0 0,0 0-1 0 0,0 0 0 0 0,1 0 0 0 0,-1 0 0 0 0,1-1 0 0 0,-1 0 0 0 0,1 1 0 0 0,1-1 1 0 0,-1 0-1 0 0,0 0 0 0 0,1 0 0 0 0,0 0 0 0 0,0 0 0 0 0,0 0 0 0 0,0 0 0 0 0,0-7 1 0 0,1 10 1 0 0,0-1 0 0 0,0 0 0 0 0,0 1 0 0 0,-1-1 0 0 0,1 0 1 0 0,-1 1-1 0 0,1-1 0 0 0,-1 1 0 0 0,0-1 0 0 0,1 1 1 0 0,-1-1-1 0 0,0 1 0 0 0,0 0 0 0 0,-1-2 0 0 0,1 2 0 0 0,0-1 0 0 0,0 1 0 0 0,0 0 0 0 0,0-1 0 0 0,0 1 0 0 0,0-1 1 0 0,1 1-1 0 0,-1-1 0 0 0,1 1 0 0 0,-1-1 0 0 0,1 1 0 0 0,0-1 0 0 0,-1 0 0 0 0,1-1 0 0 0,1-10 11 0 0,-1 10-11 0 0,1 0 0 0 0,-1 0-1 0 0,0 0 1 0 0,0-1 0 0 0,-1 1 0 0 0,1 0 0 0 0,0 0 0 0 0,-1 0 0 0 0,0 0 0 0 0,-1-3 0 0 0,-4-3 2 0 0,5 7-2 0 0,0 1 0 0 0,0-1 0 0 0,0 0 0 0 0,0 1 0 0 0,0-1 0 0 0,0 0 0 0 0,1 0 0 0 0,-1 0 0 0 0,1 0 0 0 0,-1 0 0 0 0,1 1 0 0 0,-1-1 0 0 0,1-3 0 0 0,0 4-2 0 0,0-1-1 0 0,0 1 1 0 0,0-1 0 0 0,-1 1 0 0 0,1-1 0 0 0,-1 1 0 0 0,1-1 0 0 0,-1 1 0 0 0,1-1 0 0 0,-1 1 0 0 0,0 0 0 0 0,1-1 0 0 0,-1 1 0 0 0,0 0 0 0 0,-1-2 0 0 0,0 2 1 0 0,2 0 0 0 0,-1-1 0 0 0,0 1 0 0 0,0 0 0 0 0,0 0-1 0 0,0-1 1 0 0,1 1 0 0 0,-1-1 0 0 0,1 1 0 0 0,-1-1 0 0 0,1 1-1 0 0,0 0 1 0 0,-1-1 0 0 0,1 1 0 0 0,0-3 0 0 0,0-114 113 0 0,0 115-108 0 0,0 1 1 0 0,1-1-1 0 0,-1 1 1 0 0,1-1 0 0 0,0 1-1 0 0,0-1 1 0 0,0 1-1 0 0,0 0 1 0 0,0 0 0 0 0,0-1-1 0 0,0 1 1 0 0,3-2-1 0 0,5-13 41 0 0,-3 9-30 0 0,-5 6-12 0 0,0 1 0 0 0,0-1-1 0 0,0 0 1 0 0,0 0 0 0 0,0 1-1 0 0,0-1 1 0 0,0 0 0 0 0,-1 0-1 0 0,1 0 1 0 0,-1 0 0 0 0,1 0-1 0 0,-1 0 1 0 0,0-2 0 0 0,0 2-2 0 0,0 1 0 0 0,0-1 1 0 0,1 1-1 0 0,-1-1 0 0 0,0 1 1 0 0,1-1-1 0 0,-1 1 0 0 0,1-1 1 0 0,-1 1-1 0 0,1 0 0 0 0,0-1 1 0 0,0 1-1 0 0,-1 0 0 0 0,1 0 1 0 0,2-2-1 0 0,-2 2-1 0 0,0-1 1 0 0,0 1-1 0 0,-1 0 1 0 0,1 0-1 0 0,0-1 1 0 0,0 1-1 0 0,-1 0 0 0 0,1-1 1 0 0,-1 1-1 0 0,1-1 1 0 0,-1 1-1 0 0,1-1 0 0 0,-1 1 1 0 0,0-1-1 0 0,0-1 1 0 0,0 0 0 0 0,0 0 1 0 0,0 0 0 0 0,1 0-1 0 0,-1 0 1 0 0,1 0 0 0 0,-1 0 0 0 0,1 1-1 0 0,0-1 1 0 0,0 0 0 0 0,0 0 0 0 0,0 1-1 0 0,1-1 1 0 0,2-3 0 0 0,-1 0 1 0 0,3-26 39 0 0,0 24-26 0 0,-5 7-11 0 0,0 0 0 0 0,0 0 0 0 0,0-1 0 0 0,0 1 0 0 0,0 0 0 0 0,0 0 0 0 0,-1-1 0 0 0,1 1 0 0 0,-1-1-1 0 0,1 1 1 0 0,-1 0 0 0 0,1-1 0 0 0,-1 1 0 0 0,0-1 0 0 0,0-2 0 0 0,1 1 14 0 0,-1 0 1 0 0,1 0-1 0 0,0 0 0 0 0,-1 0 1 0 0,1 1-1 0 0,0-1 1 0 0,1 0-1 0 0,-1 0 0 0 0,0 1 1 0 0,1-1-1 0 0,0 1 1 0 0,-1 0-1 0 0,1-1 0 0 0,3-2 1 0 0,37-32 301 0 0,-28 26-250 0 0,-7 4-34 0 0,8-6 15 0 0,0 1 0 0 0,0 0 0 0 0,1 1 0 0 0,30-15 0 0 0,-46 26-53 0 0,8-3 8 0 0,0-1 1 0 0,0 0-1 0 0,0 0 1 0 0,0 0-1 0 0,9-9 1 0 0,-10 8-4 0 0,-1 0 1 0 0,1 1-1 0 0,0 0 0 0 0,0 0 1 0 0,14-5-1 0 0,4-2 0 0 0,48-22-17 0 0,-65 29 10 0 0,-1 1 0 0 0,1 0 0 0 0,0 0-1 0 0,15-3 1 0 0,19-7-1 0 0,-15 4 16 0 0,1 0 0 0 0,0 2-1 0 0,37-5 1 0 0,-4 1 24 0 0,45-3 33 0 0,-2-1-28 0 0,137-17-4 0 0,-106 17-65 0 0,-36 5 28 0 0,140 4-1 0 0,-189 6-6 0 0,217 12 48 0 0,-156-3-9 0 0,13-1-56 0 0,-73-4 14 0 0,197 23 28 0 0,-175-16-20 0 0,29 8 29 0 0,-96-18-26 0 0,1-1-1 0 0,-1 1 1 0 0,0 0 0 0 0,0 0 0 0 0,1 1 0 0 0,9 3 0 0 0,-13-4-2 0 0,1 0 1 0 0,-1 0-1 0 0,0 0 1 0 0,0 0-1 0 0,1 0 1 0 0,-1-1 0 0 0,0 0-1 0 0,1 1 1 0 0,4-2-1 0 0,-4 1-1 0 0,-1 0-1 0 0,0 0 1 0 0,1 0 0 0 0,-1 1-1 0 0,0-1 1 0 0,1 1-1 0 0,-1-1 1 0 0,0 1-1 0 0,6 3 1 0 0,13 3 0 0 0,0 0 1 0 0,38 6-1 0 0,7 2 7 0 0,48 11-11 0 0,-93-21 2 0 0,-17-4 2 0 0,0 0 0 0 0,-1 0 0 0 0,1 0 0 0 0,0 0 0 0 0,-1 1 0 0 0,6 3 0 0 0,5 1 6 0 0,0 1 0 0 0,28 6-1 0 0,-4 9-14 0 0,-29-20 12 0 0,0 1 0 0 0,0 1 0 0 0,-1-1 0 0 0,1 2 0 0 0,-1-1-1 0 0,0 1 1 0 0,16 12 0 0 0,-19-11-4 0 0,1-1-1 0 0,0 1 1 0 0,0-1 0 0 0,0-1-1 0 0,1 1 1 0 0,8 3 0 0 0,-7-5-3 0 0,-1 2 1 0 0,0-1-1 0 0,0 1 1 0 0,-1 0-1 0 0,1 1 1 0 0,7 7-1 0 0,74 89-11 0 0,-68-76 25 0 0,15 14 8 0 0,-30-21 4 0 0,45 21 41 0 0,-50-40-62 0 0,-1 0 1 0 0,0 1-1 0 0,0-1 1 0 0,1 0-1 0 0,-1 1 1 0 0,0-1-1 0 0,0 0 1 0 0,0 1-1 0 0,0-1 1 0 0,1 0-1 0 0,-1 1 1 0 0,0-1-1 0 0,0 1 1 0 0,0-1-1 0 0,0 0 1 0 0,0 1-1 0 0,0-1 0 0 0,0 1 1 0 0,0-1-1 0 0,0 0 1 0 0,0 1-1 0 0,0 0 1 0 0,0-1 0 0 0,0 1 0 0 0,-1-1-1 0 0,1 1 1 0 0,0 0 0 0 0,0-1 0 0 0,0 1 0 0 0,0-1 0 0 0,1 1-1 0 0,-1-1 1 0 0,0 1 0 0 0,0-1 0 0 0,0 1 0 0 0,0-1 0 0 0,0 1-1 0 0,1-1 1 0 0,-1 1 0 0 0,0-1 0 0 0,0 1 0 0 0,1-1 0 0 0,-1 0 0 0 0,0 1-1 0 0,1-1 1 0 0,0 1 0 0 0,3 2 1 0 0,-3-2 1 0 0,0-1 0 0 0,-1 1 0 0 0,1 0-1 0 0,0-1 1 0 0,0 1 0 0 0,0 0 0 0 0,-1-1 0 0 0,1 1-1 0 0,-1 0 1 0 0,1 0 0 0 0,0 0 0 0 0,-1 0-1 0 0,1 0 1 0 0,-1 0 0 0 0,0 0 0 0 0,1-1 0 0 0,-1 1-1 0 0,0 0 1 0 0,0 0 0 0 0,1 0 0 0 0,-1 1 0 0 0,0-1-1 0 0,0 0 1 0 0,0 0 0 0 0,0 1 0 0 0,-1-2-2 0 0,1 1 1 0 0,0-1-1 0 0,0 1 1 0 0,1-1-1 0 0,-1 1 1 0 0,0-1-1 0 0,0 1 1 0 0,0-1 0 0 0,0 1-1 0 0,0-1 1 0 0,0 0-1 0 0,1 1 1 0 0,-1-1-1 0 0,0 1 1 0 0,0-1-1 0 0,0 0 1 0 0,1 1-1 0 0,-1-1 1 0 0,0 1-1 0 0,1-1 1 0 0,-1 0-1 0 0,0 1 1 0 0,1-1 0 0 0,-1 0-1 0 0,1 0 1 0 0,-1 1-1 0 0,0-1 1 0 0,1 0-1 0 0,-1 0 1 0 0,1 0-1 0 0,-1 1 1 0 0,1-1-1 0 0,0 0 1 0 0,-1 0 6 0 0,1 0 0 0 0,-1 0 0 0 0,1 0 0 0 0,-1 1 0 0 0,1-1 0 0 0,-1 0 0 0 0,1 0 1 0 0,-1 1-1 0 0,1-1 0 0 0,-1 0 0 0 0,0 1 0 0 0,1-1 0 0 0,-1 0 0 0 0,1 1 0 0 0,-1-1 0 0 0,0 0 0 0 0,1 1 1 0 0,-1-1-1 0 0,0 1 0 0 0,0-1 0 0 0,1 1 0 0 0,-1-1 0 0 0,0 1 0 0 0,0-1 0 0 0,0 1 0 0 0,0-1 0 0 0,1 1 0 0 0,-1-1 1 0 0,0 1-1 0 0,0-1 0 0 0,0 1 0 0 0,0-1 0 0 0,0 2 0 0 0,0-2 4 0 0,0 1 0 0 0,-1-1 0 0 0,1 1 0 0 0,0-1 0 0 0,0 0-1 0 0,0 1 1 0 0,0-1 0 0 0,0 1 0 0 0,-1-1 0 0 0,1 0 0 0 0,0 1 0 0 0,0-1 0 0 0,-1 0 0 0 0,1 1 0 0 0,0-1-1 0 0,-1 0 1 0 0,1 1 0 0 0,0-1 0 0 0,-1 0 0 0 0,1 0 0 0 0,0 1 0 0 0,-1-1 0 0 0,1 0 0 0 0,0 0 0 0 0,-1 0-1 0 0,1 0 1 0 0,-1 1 0 0 0,1-1 0 0 0,-1 0 0 0 0,0 0 3 0 0,1 0 0 0 0,-1 0 0 0 0,1 0 0 0 0,-1 0 0 0 0,1 1 0 0 0,-1-1 1 0 0,1 0-1 0 0,-1 0 0 0 0,1 1 0 0 0,0-1 0 0 0,-1 0 0 0 0,1 1 0 0 0,-1-1 0 0 0,1 0 0 0 0,0 1 0 0 0,-1-1 0 0 0,1 0 0 0 0,0 1 0 0 0,-1-1 0 0 0,1 1 0 0 0,0-1 1 0 0,0 1-1 0 0,-1-1 0 0 0,1 1 0 0 0,0-1 0 0 0,0 1 0 0 0,0-1 0 0 0,0 1 0 0 0,0-1 0 0 0,0 1 0 0 0,0 59 2300 0 0,0-59-2308 0 0,0 0 1 0 0,-1 0-1 0 0,1 0 0 0 0,0 0 0 0 0,0-1 1 0 0,0 1-1 0 0,0 0 0 0 0,-1 0 1 0 0,1 0-1 0 0,0 0 0 0 0,-1-1 0 0 0,1 1 1 0 0,-1 0-1 0 0,1-1 0 0 0,-1 1 0 0 0,1 0 1 0 0,-1-1-1 0 0,1 1 0 0 0,-1 0 1 0 0,0-1-1 0 0,0 2 0 0 0,0-2-2 0 0,0 1 0 0 0,0 0 0 0 0,0-1-1 0 0,1 1 1 0 0,-1 0 0 0 0,0 0 0 0 0,1-1 0 0 0,-1 1-1 0 0,1 0 1 0 0,-1 0 0 0 0,1 0 0 0 0,-1 0 0 0 0,1 0-1 0 0,0 0 1 0 0,-1 0 0 0 0,1 0 0 0 0,0 0 0 0 0,0 0 0 0 0,0 0-1 0 0,-1 0 1 0 0,1 2 0 0 0,0-2-1 0 0,0-1-1 0 0,0 1 1 0 0,0 0 0 0 0,0 0-1 0 0,0 0 1 0 0,0-1 0 0 0,-1 1-1 0 0,1 0 1 0 0,0 0 0 0 0,-1 0-1 0 0,1-1 1 0 0,0 1 0 0 0,-1 0-1 0 0,1-1 1 0 0,-1 1 0 0 0,1 0-1 0 0,-1-1 1 0 0,1 1 0 0 0,-1-1 0 0 0,0 1-1 0 0,0 0 1 0 0,0 0 5 0 0,0-1 1 0 0,0 1-1 0 0,1 0 1 0 0,-1-1-1 0 0,0 1 1 0 0,0 0-1 0 0,1 0 1 0 0,-1 0-1 0 0,1 0 1 0 0,-1-1-1 0 0,1 1 1 0 0,-1 0-1 0 0,1 0 1 0 0,-1 0 0 0 0,1 0-1 0 0,0 0 1 0 0,0 0-1 0 0,0 0 1 0 0,-1 1-1 0 0,1-1 1 0 0,0 1-1 0 0,0-1-2 0 0,0 0 1 0 0,0 0-1 0 0,0 0 0 0 0,0-1 0 0 0,0 1 1 0 0,0 0-1 0 0,-1 0 0 0 0,1 0 0 0 0,0-1 1 0 0,-1 1-1 0 0,1 0 0 0 0,0 0 1 0 0,-1-1-1 0 0,1 1 0 0 0,-1 0 0 0 0,1-1 1 0 0,-1 1-1 0 0,0-1 0 0 0,1 1 0 0 0,-1-1 1 0 0,0 1-1 0 0,0 0 4 0 0,0 0 0 0 0,0-1 1 0 0,0 1-1 0 0,1 0 0 0 0,-1 0 0 0 0,0 0 0 0 0,1-1 1 0 0,-1 1-1 0 0,1 0 0 0 0,-1 0 0 0 0,1 0 1 0 0,-1 0-1 0 0,1 0 0 0 0,-1 0 0 0 0,1 0 0 0 0,0 0 1 0 0,0 0-1 0 0,-1 0 0 0 0,1 0 0 0 0,0 0 1 0 0,0 2-1 0 0,0-2-3 0 0,0 0 0 0 0,0 0-1 0 0,0-1 1 0 0,0 1 0 0 0,0 0 0 0 0,-1 0 0 0 0,1 0 0 0 0,0 0 0 0 0,-1-1 0 0 0,1 1 0 0 0,-1 0 0 0 0,1 0 0 0 0,-1-1-1 0 0,1 1 1 0 0,-1 0 0 0 0,1-1 0 0 0,-1 1 0 0 0,1 0 0 0 0,-3 0 0 0 0,3 0 7 0 0,-1 0 1 0 0,0-1-1 0 0,0 1 1 0 0,0 0-1 0 0,1 0 1 0 0,-1-1-1 0 0,1 1 1 0 0,-1 0-1 0 0,0 0 1 0 0,1 0-1 0 0,-1 0 1 0 0,1 0-1 0 0,0 0 1 0 0,-1 0-1 0 0,1 0 1 0 0,0 0-1 0 0,0 0 1 0 0,-1 0-1 0 0,1 0 1 0 0,0 2-1 0 0,0-1 27 0 0,1 0 0 0 0,-1 0 0 0 0,0 0 0 0 0,0 0 0 0 0,-1 0 0 0 0,1 0 0 0 0,0 0-1 0 0,-1 0 1 0 0,1 0 0 0 0,-1 0 0 0 0,0 0 0 0 0,1 0 0 0 0,-1 0 0 0 0,0 0 0 0 0,0-1 0 0 0,0 1 0 0 0,-1 0 0 0 0,1-1 0 0 0,0 1-1 0 0,-3 2 1 0 0,3-3-38 0 0,-2 9 226 0 0,0 0-7 0 0,-10 1 64 0 0,3-2-145 0 0,0 0 0 0 0,-1-1 0 0 0,0 0 0 0 0,0-1 0 0 0,-15 7 0 0 0,-28 18 100 0 0,47-22-1412 0 0,6-9 542 0 0,-6 3 785 0 0,-14 7-17012 0 0,18-10 16221 0 0,-1 0-1 0 0,1 0 1 0 0,-1 0 0 0 0,0 0-1 0 0,1-1 1 0 0,-1 1 0 0 0,0-1-1 0 0,-5 0 1 0 0,-22 1-2692 0 0,-20 3 1206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0:03.21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2 416 0 0,'4'0'875'0'0,"-3"0"-691"0"0,-1-1-139 0 0,1 1-1 0 0,-1 0 1 0 0,1 0 0 0 0,-1 0-1 0 0,1 0 1 0 0,-1 0 0 0 0,1 0 0 0 0,-1 0-1 0 0,1 0 1 0 0,-1 0 0 0 0,1 0-1 0 0,-1 0 1 0 0,1 0 0 0 0,-1 0 0 0 0,1 0-1 0 0,-1 1 1 0 0,1-1 0 0 0,-1 0-1 0 0,1 0 1 0 0,-1 0 0 0 0,1 1-1 0 0,-1-1 1 0 0,0 0 0 0 0,1 1 0 0 0,-1-1-1 0 0,1 0 1 0 0,-1 1 0 0 0,0-1-1 0 0,1 1 1 0 0,-1-1 0 0 0,0 1 0 0 0,23 21 1239 0 0,-18-18-1168 0 0,-4-4-101 0 0,0 1 1 0 0,-1-1 0 0 0,1 1 0 0 0,0-1 0 0 0,-1 1-1 0 0,1-1 1 0 0,-1 1 0 0 0,1 0 0 0 0,0-1-1 0 0,-1 1 1 0 0,1 0 0 0 0,-1-1 0 0 0,0 1-1 0 0,1 0 1 0 0,-1 0 0 0 0,0 0 0 0 0,1-1 0 0 0,-1 1-1 0 0,0 0 1 0 0,0 0 0 0 0,0 0 0 0 0,1 1-1 0 0,-1-1-4 0 0,0 0 0 0 0,0 0 0 0 0,0-1 0 0 0,0 1 0 0 0,0 0 0 0 0,0 0 0 0 0,0 0 0 0 0,1 0 0 0 0,-1 0 0 0 0,0-1 0 0 0,1 1 0 0 0,-1 0 0 0 0,0 0 0 0 0,1 0 0 0 0,-1-1-1 0 0,1 1 1 0 0,-1 0 0 0 0,1-1 0 0 0,0 1 0 0 0,-1-1 0 0 0,1 1 0 0 0,1 1 0 0 0,-1-2-4 0 0,-1 1 0 0 0,1-1 0 0 0,0 1 0 0 0,0-1-1 0 0,-1 1 1 0 0,1 0 0 0 0,-1 0 0 0 0,1-1 0 0 0,-1 1 0 0 0,1 0 0 0 0,-1 0 0 0 0,1 0 0 0 0,-1-1-1 0 0,1 1 1 0 0,-1 0 0 0 0,0 0 0 0 0,0 0 0 0 0,0 0 0 0 0,1 0 0 0 0,-1 0 0 0 0,0 0 0 0 0,0 1-1 0 0,0 1 1 0 0,0-1 0 0 0,1 0-1 0 0,-1 0 1 0 0,1 0 0 0 0,0 0-1 0 0,0 0 1 0 0,0 0-1 0 0,0 0 1 0 0,0 0 0 0 0,0 0-1 0 0,0 0 1 0 0,0 0 0 0 0,1-1-1 0 0,-1 1 1 0 0,1-1-1 0 0,-1 1 1 0 0,3 1 0 0 0,30 20-11 0 0,-31-18-42 0 0,0-1-34 0 0,1-3 41 0 0,1-1-1 0 0,-1 0 0 0 0,1 0 0 0 0,-1-1 1 0 0,0 1-1 0 0,1-1 0 0 0,-1 0 0 0 0,0 0 1 0 0,0-1-1 0 0,0 1 0 0 0,0-1 0 0 0,0 0 1 0 0,0 0-1 0 0,6-4 0 0 0,13-6-17 0 0,8-4 155 0 0,-25 12-21 0 0,0 0 0 0 0,1 1 1 0 0,0-1-1 0 0,0 1 0 0 0,0 1 0 0 0,0-1 0 0 0,11-1 0 0 0,-3 3 61 0 0,1 0 0 0 0,-1 1-1 0 0,1 1 1 0 0,-1 1-1 0 0,1 0 1 0 0,21 6-1 0 0,-24-3-157 0 0,-1 0 0 0 0,0 1 0 0 0,0 0 0 0 0,0 1 0 0 0,-1 0 0 0 0,0 1 0 0 0,10 9 0 0 0,12 8-839 0 0,-11-9-64 0 0,32 20-2196 0 0,-35-25 2147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45.1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58 33 168 0 0,'0'-1'11'0'0,"0"1"0"0"0,-1-1 0 0 0,1 1 0 0 0,0 0-1 0 0,-1-1 1 0 0,1 1 0 0 0,0 0 0 0 0,-1-1 0 0 0,1 1 0 0 0,-1 0 0 0 0,1-1 0 0 0,-1 1-1 0 0,1 0 1 0 0,0 0 0 0 0,-1-1 0 0 0,1 1 0 0 0,-1 0 0 0 0,1 0 0 0 0,-1 0 0 0 0,1 0-1 0 0,-1 0 1 0 0,1 0 0 0 0,-1-1 0 0 0,1 1 0 0 0,-1 1 0 0 0,0-1 0 0 0,1 0 0 0 0,-1 0 0 0 0,1 0-1 0 0,-1 0 1 0 0,0 0 0 0 0,-3 0 3513 0 0,1 1-3018 0 0,-32 4 4175 0 0,38-6-4528 0 0,35-9-2685 0 0,0 2 1 0 0,55-5 0 0 0,-55 13 1417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45.52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1 312 0 0,'0'0'7124'0'0,"0"16"-12855"0"0,0-11 4566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55.86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115 43 196 0 0,'-5'-1'239'0'0,"5"1"-199"0"0,-1 1-1 0 0,0-1 1 0 0,1-1 0 0 0,-1 1-1 0 0,1 0 1 0 0,-1 0-1 0 0,0 0 1 0 0,1 0 0 0 0,-1 0-1 0 0,1 0 1 0 0,-1-1 0 0 0,1 1-1 0 0,-1 0 1 0 0,1 0 0 0 0,-1-1-1 0 0,1 1 1 0 0,-1-1 0 0 0,1 1-1 0 0,-1 0 1 0 0,1-1 0 0 0,-1 1-1 0 0,1-1 1 0 0,0 1 0 0 0,-1-1-1 0 0,1 1 1 0 0,0-1 0 0 0,-1 1-1 0 0,1-1 1 0 0,-1 0-26 0 0,1 1 0 0 0,0 0 0 0 0,0-1 1 0 0,-1 1-1 0 0,1 0 0 0 0,0-1 0 0 0,-1 1 0 0 0,1 0 0 0 0,0 0 1 0 0,-1 0-1 0 0,1-1 0 0 0,-1 1 0 0 0,1 0 0 0 0,0 0 1 0 0,-1 0-1 0 0,1 0 0 0 0,0 0 0 0 0,-1 0 0 0 0,1 0 1 0 0,-1 0-1 0 0,1 0 0 0 0,-1 0 0 0 0,1 0 0 0 0,-1 0 0 0 0,1 0-7 0 0,-1 0 0 0 0,1 0 0 0 0,0 0 0 0 0,-1 0 0 0 0,1 0 0 0 0,-1 0 0 0 0,1 0 0 0 0,0 0 0 0 0,-1 0 0 0 0,1 0 0 0 0,-1 0 0 0 0,1 0 0 0 0,0-1 0 0 0,-1 1 0 0 0,1 0 0 0 0,-1 0 0 0 0,1 0 0 0 0,0-1 0 0 0,-1 1 0 0 0,1 0 0 0 0,0 0 0 0 0,-1-1 0 0 0,1 1 0 0 0,0-1 0 0 0,-2 0-1 0 0,0 0 1 0 0,1-1-1 0 0,-1 1 0 0 0,0 0 0 0 0,0 0 1 0 0,0 0-1 0 0,0 0 0 0 0,0 1 0 0 0,0-1 1 0 0,0 0-1 0 0,0 1 0 0 0,-1 0 0 0 0,1-1 1 0 0,-3 1-1 0 0,-4-2 10 0 0,7 2-13 0 0,1 0-3 0 0,1 0 1 0 0,-1 0-1 0 0,0 0 1 0 0,1 0-1 0 0,-1 0 1 0 0,1 0-1 0 0,-1 0 1 0 0,1 0-1 0 0,-1 0 1 0 0,1 0-1 0 0,-1 0 1 0 0,1-1 0 0 0,-1 1-1 0 0,1 0 1 0 0,-1 0-1 0 0,1-1 1 0 0,-1 1-1 0 0,1 0 1 0 0,-1 0-1 0 0,1-1 1 0 0,-1 1-1 0 0,1 0 1 0 0,0-1-1 0 0,-1 1 1 0 0,0-1-1 0 0,-18-1-67 0 0,19-3-1183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56.42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60 276 0 0,'1'0'53'0'0,"-1"0"0"0"0,0 1 0 0 0,0-1 0 0 0,0 1 1 0 0,0-1-1 0 0,1 0 0 0 0,-1 1 0 0 0,0-1 0 0 0,0 0 0 0 0,1 1 0 0 0,-1-1 0 0 0,0 0 0 0 0,1 0 0 0 0,-1 1 1 0 0,0-1-1 0 0,1 0 0 0 0,-1 0 0 0 0,0 1 0 0 0,1-1 0 0 0,-1 0 0 0 0,1 0 0 0 0,-1 0 0 0 0,0 0 1 0 0,1 0-1 0 0,-1 0 0 0 0,1 1 0 0 0,-1-1 0 0 0,1 0 0 0 0,-1 0 0 0 0,0 0 0 0 0,1 0 0 0 0,-1-1 0 0 0,1 1 1 0 0,-1 0-1 0 0,0 0 0 0 0,1 0 0 0 0,-1 0 0 0 0,1 0 0 0 0,5-1 4531 0 0,-6-4-4058 0 0,0 4-617 0 0,0 1 0 0 0,0-1 0 0 0,0 0 0 0 0,0 0 0 0 0,0 1-1 0 0,1-1 1 0 0,-1 0 0 0 0,0 1 0 0 0,-1-1 0 0 0,1 0 0 0 0,0 1 0 0 0,0-1-1 0 0,0 0 1 0 0,0 1 0 0 0,0-1 0 0 0,-1 0 0 0 0,1 1 0 0 0,0-1 0 0 0,0 0-1 0 0,-1 1 1 0 0,1-1 0 0 0,-1 1 0 0 0,0-1 0 0 0,-15 1-815 0 0,20-1-556 0 0,88-21 304 0 0,-88 21 1043 0 0,0 0-1 0 0,0-1 0 0 0,0 1 1 0 0,0-1-1 0 0,0 0 0 0 0,4-2 1 0 0,-5 2 5 0 0,0-3-379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56.8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134 499 508 0 0,'0'0'36'0'0,"0"-1"-1"0"0,0 1 1 0 0,0-1-1 0 0,0 1 1 0 0,1-1-1 0 0,-1 1 1 0 0,0-1-1 0 0,0 1 0 0 0,0 0 1 0 0,1-1-1 0 0,-1 1 1 0 0,0-1-1 0 0,0 1 1 0 0,1 0-1 0 0,-1-1 1 0 0,0 1-1 0 0,1-1 1 0 0,-1 1-1 0 0,0 0 1 0 0,1 0-1 0 0,-1-1 1 0 0,0 1-1 0 0,1 0 1 0 0,-1 0-1 0 0,1-1 1 0 0,-1 1-1 0 0,1 0 1 0 0,-1 0-1 0 0,1 0 1 0 0,0-1-1 0 0,-1 1-6 0 0,1 0 0 0 0,-1 0 0 0 0,1 0 0 0 0,-1 0 0 0 0,0 0 0 0 0,1 0 0 0 0,-1-1 0 0 0,1 1 0 0 0,-1 0 0 0 0,1 0 0 0 0,-1-1 0 0 0,0 1 0 0 0,1 0 0 0 0,-1-1 0 0 0,0 1 0 0 0,1 0 0 0 0,-1-1 0 0 0,0 1 0 0 0,1-1 0 0 0,-1 1 0 0 0,0 0 0 0 0,0-1 0 0 0,0 1-1 0 0,1-1 1 0 0,-1 1 0 0 0,0-1 0 0 0,0 1 0 0 0,0-1 0 0 0,0 1 0 0 0,0-1 0 0 0,0 0-4 0 0,0 1 0 0 0,0 0 0 0 0,0-1 0 0 0,0 1 0 0 0,1 0 0 0 0,-1-1 0 0 0,0 1-1 0 0,0-1 1 0 0,0 1 0 0 0,0 0 0 0 0,1-1 0 0 0,-1 1 0 0 0,0 0 0 0 0,0-1 0 0 0,0 1 0 0 0,1 0 0 0 0,-1 0-1 0 0,0-1 1 0 0,1 1 0 0 0,-1 0 0 0 0,0 0 0 0 0,0-1 0 0 0,1 1 0 0 0,-1 0 0 0 0,0 0 0 0 0,1 0 0 0 0,-1 0-1 0 0,1 0 1 0 0,-1-1 0 0 0,0 1 0 0 0,1 0 0 0 0,0 0 0 0 0,-1 0 1 0 0,1 0 1 0 0,-1 0-1 0 0,1 0 1 0 0,-1 0-1 0 0,1 0 1 0 0,-1-1-1 0 0,1 1 1 0 0,-1 0-1 0 0,1 0 0 0 0,-1-1 1 0 0,0 1-1 0 0,1 0 1 0 0,-1-1-1 0 0,1 1 1 0 0,-1 0-1 0 0,0-1 1 0 0,1 1-1 0 0,-1-1 0 0 0,0 1 1 0 0,1 0-1 0 0,-1-1 1 0 0,0 1-1 0 0,0-1 1 0 0,1 1-1 0 0,-1-1 1 0 0,0 1-1 0 0,0-1 0 0 0,0 1 1 0 0,0-1-1 0 0,0 1 1 0 0,0-1-1 0 0,0 1 1 0 0,0-2-1 0 0,1 1-13 0 0,-1 1-1 0 0,0-1 1 0 0,0 0-1 0 0,0 0 1 0 0,0 0-1 0 0,0 0 1 0 0,0 0 0 0 0,0 1-1 0 0,0-1 1 0 0,0 0-1 0 0,0 0 1 0 0,0 0-1 0 0,-1 0 1 0 0,1 0 0 0 0,0 1-1 0 0,-1-1 1 0 0,1 0-1 0 0,0 0 1 0 0,-1 1-1 0 0,1-1 1 0 0,-1 0 0 0 0,1 0-1 0 0,-1 1 1 0 0,0-1-1 0 0,1 1 1 0 0,-1-1-1 0 0,1 0 1 0 0,-1 1-1 0 0,0-1 1 0 0,0 1 0 0 0,1 0-1 0 0,-3-1 1 0 0,-1-2-20 0 0,1-2-209 0 0,0 1-140 0 0,0 3 148 0 0,-16-5-735 0 0,18 6 879 0 0,0 0 0 0 0,1 0 0 0 0,-1-1 1 0 0,0 1-1 0 0,1 0 0 0 0,-1-1 0 0 0,0 1 0 0 0,1 0 1 0 0,-1-1-1 0 0,1 1 0 0 0,-1-1 0 0 0,0 1 0 0 0,1-1 1 0 0,-1 1-1 0 0,1-1 0 0 0,0 1 0 0 0,-1-1 1 0 0,1 1-1 0 0,-1-1 0 0 0,1 0 0 0 0,0 1 0 0 0,0-1 1 0 0,-1 0-1 0 0,1-9-741 0 0</inkml:trace>
  <inkml:trace contextRef="#ctx0" brushRef="#br0" timeOffset="1">172 285 616 0 0,'4'-3'133'0'0,"-3"3"-97"0"0,0 0 0 0 0,0-1 1 0 0,0 1-1 0 0,0 0 0 0 0,-1-1 0 0 0,1 1 0 0 0,0-1 0 0 0,0 1 0 0 0,-1-1 1 0 0,1 0-1 0 0,0 1 0 0 0,-1-1 0 0 0,1 0 0 0 0,-1 1 0 0 0,1-1 1 0 0,-1 0-1 0 0,1 0 0 0 0,-1 1 0 0 0,1-1 0 0 0,-1 0 0 0 0,0 0 1 0 0,1 0-1 0 0,-1 0 0 0 0,0 1 0 0 0,0-1 0 0 0,0 0 0 0 0,0-2 0 0 0,0 2 3 0 0,1 0-1 0 0,-1 0 0 0 0,0-1 0 0 0,0 1 0 0 0,0 0 0 0 0,1 0 0 0 0,-1 0 0 0 0,1-1 0 0 0,-1 1 0 0 0,1 0 0 0 0,-1 0 0 0 0,1 0 0 0 0,0 0 0 0 0,-1 0 0 0 0,1 0 0 0 0,0 0 0 0 0,1 0 0 0 0,-1 0-9 0 0,0 0 0 0 0,0 0 0 0 0,-1 0 0 0 0,1 0 0 0 0,0 0 0 0 0,-1 0 0 0 0,1 0 0 0 0,0 0 0 0 0,-1 0 0 0 0,1 0 0 0 0,-1 0 0 0 0,0-1 0 0 0,1 1 0 0 0,-1 0 0 0 0,0 0 0 0 0,0 0 0 0 0,0-2 0 0 0,1-12 235 0 0,-1 13-249 0 0,1-1 0 0 0,-1 1-1 0 0,0-1 1 0 0,0 1 0 0 0,0 0 0 0 0,0-1-1 0 0,0 1 1 0 0,0-1 0 0 0,-1 1-1 0 0,1 0 1 0 0,-1-1 0 0 0,0 1 0 0 0,1 0-1 0 0,-1 0 1 0 0,0-1 0 0 0,0 1 0 0 0,-1 0-1 0 0,1 0 1 0 0,0 0 0 0 0,-1 0-1 0 0,1 0 1 0 0,-1 1 0 0 0,0-1 0 0 0,-2-2-1 0 0,-30-24-181 0 0,26 20 14 0 0,-1 1-1 0 0,1 0 0 0 0,-1 0 0 0 0,-1 1 1 0 0,-10-6-1 0 0,0 1-510 0 0,-30-22 1 0 0,47 31 581 0 0,-13-11-429 0 0,13-2 8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57.1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96 108 40 0 0,'0'-11'220'0'0,"0"0"-52"0"0,0 1-56 0 0,0-6-52 0 0,-19 5-72 0 0,0 0-68 0 0,0 0-36 0 0,0-5-40 0 0,-1 6-28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57.53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115 1213 140 0 0,'0'-1'32'0'0,"0"-1"1"0"0,0 1-1 0 0,-1-1 1 0 0,1 1-1 0 0,0 0 0 0 0,-1-1 1 0 0,1 1-1 0 0,-1 0 0 0 0,1-1 1 0 0,-1 1-1 0 0,0 0 1 0 0,0 0-1 0 0,1-1 0 0 0,-3-1 1 0 0,2 2 15 0 0,0 0 0 0 0,0-1 1 0 0,0 1-1 0 0,0-1 0 0 0,0 1 1 0 0,0-1-1 0 0,1 1 0 0 0,-1-1 1 0 0,1 0-1 0 0,-1 1 0 0 0,1-1 1 0 0,-1 0-1 0 0,1 0 0 0 0,0 1 0 0 0,0-3 1 0 0,0 3-12 0 0,0-1 1 0 0,0 1 0 0 0,-1 0 0 0 0,1-1-1 0 0,0 1 1 0 0,-1 0 0 0 0,1-1-1 0 0,-1 1 1 0 0,1 0 0 0 0,-1 0-1 0 0,1 0 1 0 0,-1-1 0 0 0,0 1-1 0 0,0 0 1 0 0,-1-2 0 0 0,1 2 21 0 0,0 0 0 0 0,0 0 0 0 0,0 0 0 0 0,0-1 0 0 0,0 1 1 0 0,0-1-1 0 0,1 1 0 0 0,-1-1 0 0 0,1 1 0 0 0,-1-1 0 0 0,1 1 0 0 0,-1-1 0 0 0,1 1 0 0 0,0-1 0 0 0,0-2 1 0 0,0-11 425 0 0,1 11-386 0 0,0-1 0 0 0,-1 1 0 0 0,0 0 0 0 0,0 0 0 0 0,0 0 0 0 0,-1-1 0 0 0,1 1 0 0 0,-1 0 0 0 0,-2-7 0 0 0,-4 5-29 0 0,7 6-65 0 0,-1-1 1 0 0,0 1 0 0 0,1-1-1 0 0,-1 1 1 0 0,0-1 0 0 0,1 1-1 0 0,-1-1 1 0 0,1 0-1 0 0,-1 1 1 0 0,1-1 0 0 0,-1 0-1 0 0,1 1 1 0 0,-1-1 0 0 0,1 0-1 0 0,0 0 1 0 0,0 0-1 0 0,-1 1 1 0 0,1-1 0 0 0,0 0-1 0 0,0 0 1 0 0,0 0 0 0 0,0 1-1 0 0,0-2 1 0 0,0-7 25 0 0,1 6-28 0 0,-1 0 0 0 0,0 0 1 0 0,1 0-1 0 0,-1 0 1 0 0,-1 0-1 0 0,1 0 0 0 0,0 0 1 0 0,-1 0-1 0 0,1 0 0 0 0,-1 1 1 0 0,-2-5-1 0 0,-1 1-6 0 0,3 4-2 0 0,0 1 1 0 0,-1-1-1 0 0,1 1 0 0 0,0-1 1 0 0,1 1-1 0 0,-1-1 0 0 0,0 1 1 0 0,0-1-1 0 0,1 0 1 0 0,-1 0-1 0 0,1 1 0 0 0,-1-1 1 0 0,1 0-1 0 0,0 0 0 0 0,0 0 1 0 0,0-3-1 0 0,0-7-64 0 0,1 7 10 0 0,0 1 0 0 0,-1 0 0 0 0,0 0 0 0 0,0 0-1 0 0,0-1 1 0 0,0 1 0 0 0,-1 0 0 0 0,0 0-1 0 0,0 0 1 0 0,-2-6 0 0 0,-1 4-10 0 0,3 4 32 0 0,-1 1 0 0 0,1-1 1 0 0,0 1-1 0 0,0-1 0 0 0,0 1 1 0 0,1-1-1 0 0,-1 1 0 0 0,0-1 1 0 0,1 0-1 0 0,-1 0 0 0 0,1 1 1 0 0,-1-1-1 0 0,1 0 0 0 0,0 0 1 0 0,-1 0-1 0 0,1-3 0 0 0,0-59-569 0 0,0 63 602 0 0,0 0-1 0 0,0-1 1 0 0,0 1-1 0 0,0-1 0 0 0,-1 1 1 0 0,1 0-1 0 0,-1-1 1 0 0,1 1-1 0 0,-1 0 0 0 0,0-1 1 0 0,1 1-1 0 0,-1 0 1 0 0,0 0-1 0 0,-1-2 1 0 0,1 1 2 0 0,-1 1 1 0 0,1-1 0 0 0,0 1-1 0 0,1 0 1 0 0,-1-1 0 0 0,0 0-1 0 0,0 1 1 0 0,1-1 0 0 0,-1 0-1 0 0,1 1 1 0 0,-1-1 0 0 0,1 0-1 0 0,0 1 1 0 0,0-1 0 0 0,-1-2-1 0 0,1 3 3 0 0,0-1 0 0 0,0 0-1 0 0,0 0 1 0 0,0 1 0 0 0,1-1-1 0 0,-1 0 1 0 0,0 1 0 0 0,1-1-1 0 0,-1 0 1 0 0,1 1 0 0 0,0-1 0 0 0,-1 1-1 0 0,1-1 1 0 0,0 1 0 0 0,0-1-1 0 0,0 1 1 0 0,0-1 0 0 0,0 1-1 0 0,2-2 1 0 0,0 0 1 0 0,-2 1-1 0 0,0 1 1 0 0,0-1-1 0 0,-1 1 0 0 0,1-1 0 0 0,-1 0 0 0 0,1 1 0 0 0,-1-1 1 0 0,0 1-1 0 0,0-1 0 0 0,1 0 0 0 0,-1 1 0 0 0,0-1 0 0 0,0 0 0 0 0,-1 1 1 0 0,1-1-1 0 0,0 0 0 0 0,0 1 0 0 0,-2-3 0 0 0,2 3-2 0 0,0-1 0 0 0,-1 1 0 0 0,1-1 0 0 0,0 0 0 0 0,-1 1 0 0 0,1-1-1 0 0,0 0 1 0 0,0 1 0 0 0,0-1 0 0 0,1 0 0 0 0,-1 1 0 0 0,0-1 0 0 0,1 1 0 0 0,-1-1-1 0 0,1 0 1 0 0,-1 1 0 0 0,1-1 0 0 0,1-1 0 0 0,0 0 0 0 0,0 2-18 0 0,-1 0 1 0 0,0-1-1 0 0,0 1 0 0 0,0 0 1 0 0,0-1-1 0 0,0 1 0 0 0,0-1 1 0 0,0 1-1 0 0,-1-1 0 0 0,1 1 0 0 0,0-1 1 0 0,-1 1-1 0 0,1-1 0 0 0,-1 0 1 0 0,0 1-1 0 0,1-1 0 0 0,-1 0 1 0 0,0 0-1 0 0,0-3 0 0 0,0 3-42 0 0,1-1-1 0 0,0 1 1 0 0,1-1 0 0 0,-1 1-1 0 0,0-1 1 0 0,1 1 0 0 0,-1 0-1 0 0,1 0 1 0 0,0-1-1 0 0,-1 1 1 0 0,1 1 0 0 0,0-1-1 0 0,1 0 1 0 0,1-2-1 0 0,6-4-220 0 0,2-4 129 0 0,1 1 0 0 0,0 1 0 0 0,1 0 1 0 0,0 1-1 0 0,18-9 0 0 0,-16 4 137 0 0,-10 6 13 0 0,10-2 0 0 0</inkml:trace>
  <inkml:trace contextRef="#ctx0" brushRef="#br0" timeOffset="1">268 365 8 0 0,'0'-1'22'0'0,"0"0"-1"0"0,0 0 1 0 0,0-1-1 0 0,0 1 1 0 0,0 0-1 0 0,0 0 1 0 0,0 0 0 0 0,0-1-1 0 0,0 1 1 0 0,0 0-1 0 0,-1 0 1 0 0,1 0-1 0 0,-1 0 1 0 0,1-1-1 0 0,-1 1 1 0 0,1 0 0 0 0,-1 0-1 0 0,1 0 1 0 0,-1 0-1 0 0,0 0 1 0 0,0 0-1 0 0,1 0 1 0 0,-1 1 0 0 0,0-1-1 0 0,0 0 1 0 0,-1-1-1 0 0,-2-1 9 0 0,3 0 33 0 0,0 1 0 0 0,0-1 1 0 0,0 0-1 0 0,1 0 0 0 0,-1 1 0 0 0,1-1 0 0 0,0 0 0 0 0,0 0 0 0 0,0 0 1 0 0,0 0-1 0 0,1-4 0 0 0,-1-2 24 0 0,0 7-81 0 0,0 0-1 0 0,0 1 0 0 0,0-1 1 0 0,0 0-1 0 0,0 1 0 0 0,1-1 0 0 0,-1 0 1 0 0,0 1-1 0 0,1-1 0 0 0,-1 0 0 0 0,1 1 1 0 0,0-1-1 0 0,-1 1 0 0 0,1-1 1 0 0,0 1-1 0 0,0 0 0 0 0,0-1 0 0 0,0 1 1 0 0,0 0-1 0 0,2-2 0 0 0,0-1-2 0 0,-2 3-4 0 0,-1 0 1 0 0,1 0-1 0 0,-1 1 0 0 0,1-1 1 0 0,-1 0-1 0 0,0 0 0 0 0,1 0 1 0 0,-1 0-1 0 0,0 0 0 0 0,0 0 1 0 0,0 0-1 0 0,0 0 0 0 0,0 0 1 0 0,0 0-1 0 0,0 0 1 0 0,0 0-1 0 0,0-2 0 0 0,-1 2 0 0 0,1 0 1 0 0,0 0-1 0 0,0 0 0 0 0,0 0 0 0 0,0 0 0 0 0,0 0 1 0 0,0 0-1 0 0,0 0 0 0 0,0 0 0 0 0,0 0 0 0 0,1 0 1 0 0,-1 0-1 0 0,0 0 0 0 0,1 0 0 0 0,-1 0 0 0 0,1 1 1 0 0,0-2-1 0 0,4-4-2 0 0,-4 6 3 0 0,0-1-1 0 0,0 0 1 0 0,0 1-1 0 0,-1-1 0 0 0,1 0 1 0 0,0 0-1 0 0,-1 1 1 0 0,1-1-1 0 0,-1 0 0 0 0,1 0 1 0 0,-1 0-1 0 0,1 0 1 0 0,-1 0-1 0 0,1 0 0 0 0,-1 0 1 0 0,0 0-1 0 0,0 0 1 0 0,1 0-1 0 0,-1 0 0 0 0,0 0 1 0 0,0 0-1 0 0,0 0 1 0 0,0-1-1 0 0,1-2-2 0 0,1 0 0 0 0,0 1 1 0 0,1-1-1 0 0,-1 1 0 0 0,1 0 0 0 0,-1-1 0 0 0,1 1 0 0 0,0 0 0 0 0,0 1 0 0 0,6-5 1 0 0,-7 6-2 0 0,4-12-85 0 0,26-7-388 0 0,-32 19 446 0 0,1 1-1 0 0,-1-1 1 0 0,0 1 0 0 0,1-1 0 0 0,-1 1 0 0 0,0-1 0 0 0,1 1 0 0 0,-1-1-1 0 0,0 0 1 0 0,0 1 0 0 0,0-1 0 0 0,0 1 0 0 0,1-1 0 0 0,-1 0-1 0 0,0 1 1 0 0,0-1 0 0 0,0 1 0 0 0,0-1 0 0 0,0 0 0 0 0,0 1 0 0 0,-1-1-1 0 0,1 0 1 0 0,0-1 28 0 0,0-4-208 0 0</inkml:trace>
  <inkml:trace contextRef="#ctx0" brushRef="#br0" timeOffset="2">325 49 48 0 0,'0'-6'116'0'0,"0"1"-20"0"0,0-6-28 0 0,0 6-40 0 0,19-1-48 0 0,-19-4-64 0 0,0 4-92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57.94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56 865 476 0 0,'0'-2'55'0'0,"0"1"0"0"0,0 0 0 0 0,0-1 0 0 0,0 1-1 0 0,1 0 1 0 0,-1-1 0 0 0,0 1 0 0 0,1 0 0 0 0,-1 0 0 0 0,1-1 0 0 0,-1 1 0 0 0,1 0 0 0 0,0 0-1 0 0,0 0 1 0 0,-1 0 0 0 0,1 0 0 0 0,1-1 0 0 0,-1 0-30 0 0,0 1 0 0 0,0 0 0 0 0,0 0 0 0 0,0 0 0 0 0,0 0-1 0 0,-1-1 1 0 0,1 1 0 0 0,-1 0 0 0 0,1-1 0 0 0,-1 1 0 0 0,1 0 0 0 0,-1-1 0 0 0,0 1 0 0 0,1-1-1 0 0,-1 1 1 0 0,0 0 0 0 0,0-3 0 0 0,0 4-18 0 0,0-1-1 0 0,0 0 0 0 0,0 1 1 0 0,0-1-1 0 0,0 0 0 0 0,0 1 1 0 0,0-1-1 0 0,1 0 0 0 0,-1 1 1 0 0,0-1-1 0 0,0 0 0 0 0,1 1 1 0 0,-1-1-1 0 0,0 0 0 0 0,1 1 1 0 0,-1-1-1 0 0,1 1 0 0 0,-1-1 1 0 0,1 1-1 0 0,-1-1 0 0 0,1 1 1 0 0,-1-1-1 0 0,1 1 0 0 0,-1-1 1 0 0,1 1-1 0 0,1-1 0 0 0,-2 1-4 0 0,1 0 0 0 0,-1-1 0 0 0,1 1 0 0 0,0 0-1 0 0,-1-1 1 0 0,1 1 0 0 0,-1-1 0 0 0,1 1-1 0 0,-1-1 1 0 0,1 1 0 0 0,-1-1 0 0 0,0 1 0 0 0,1-1-1 0 0,-1 0 1 0 0,0 1 0 0 0,1-1 0 0 0,-1 0-1 0 0,0 1 1 0 0,0-1 0 0 0,1 0 0 0 0,-1 1 0 0 0,0-1-1 0 0,0 0 1 0 0,0 1 0 0 0,0-1 0 0 0,0-1 0 0 0,0 1-9 0 0,0 0 1 0 0,0-1 0 0 0,0 1 0 0 0,0 0-1 0 0,0-1 1 0 0,0 1 0 0 0,0 0 0 0 0,-1 0-1 0 0,1-1 1 0 0,0 1 0 0 0,-1 0 0 0 0,1 0-1 0 0,-1 0 1 0 0,0-1 0 0 0,1 1 0 0 0,-1 0 0 0 0,0 0-1 0 0,0 0 1 0 0,1 0 0 0 0,-1 0 0 0 0,0 0-1 0 0,0 0 1 0 0,-2-1 0 0 0,0 0-12 0 0,3 2 10 0 0,-1-1 0 0 0,1 1 0 0 0,0 0-1 0 0,0 0 1 0 0,-1-1 0 0 0,1 1 0 0 0,0 0 0 0 0,0-1 0 0 0,-1 1-1 0 0,1-1 1 0 0,0 1 0 0 0,0 0 0 0 0,0-1 0 0 0,0 1 0 0 0,-1-1-1 0 0,1 1 1 0 0,0 0 0 0 0,0-1 0 0 0,0 1 0 0 0,0-1 0 0 0,0 1-1 0 0,0 0 1 0 0,0-1 0 0 0,-2-6-116 0 0,-8 0-56 0 0,9 6 143 0 0,-1 0 1 0 0,0 0-1 0 0,0 0 1 0 0,0 0-1 0 0,0 0 1 0 0,1-1-1 0 0,-1 1 1 0 0,0-1-1 0 0,1 0 1 0 0,0 1-1 0 0,-1-1 1 0 0,1 0-1 0 0,0 0 1 0 0,0 1 0 0 0,-1-3-1 0 0,2 3 29 0 0,0 1 0 0 0,0-1 0 0 0,0 0 0 0 0,0 1 0 0 0,0-1 1 0 0,-1 1-1 0 0,1-1 0 0 0,0 1 0 0 0,0-1 0 0 0,0 1 0 0 0,-1-1 0 0 0,1 1 0 0 0,0-1 0 0 0,0 1 0 0 0,-1 0 0 0 0,1-1 0 0 0,0 1 1 0 0,-1-1-1 0 0,1 1 0 0 0,0 0 0 0 0,-1-1 0 0 0,1 1 0 0 0,-1 0 0 0 0,1-1 0 0 0,-1 1 0 0 0,1 0 0 0 0,-1 0 0 0 0,0-1 0 0 0,0 1 0 0 0,1 0-1 0 0,-1-1 0 0 0,1 1 0 0 0,-1 0 0 0 0,0-1 0 0 0,1 1 0 0 0,-1 0 1 0 0,1-1-1 0 0,-1 1 0 0 0,1-1 0 0 0,-1 1 0 0 0,1-1 0 0 0,0 1 0 0 0,-1-1 0 0 0,1 1 1 0 0,0-1-1 0 0,-1 0 0 0 0,1 1 0 0 0,0-1 0 0 0,-1 1 0 0 0,1-1 0 0 0,0 0 1 0 0,0 1-1 0 0,0-1 0 0 0,0 0 0 0 0,0 1 0 0 0,0-1 0 0 0,0-1 0 0 0,-1 1 2 0 0,1 0-1 0 0,0 0 0 0 0,-1 1 0 0 0,1-1 0 0 0,0 0 1 0 0,-1 0-1 0 0,1 1 0 0 0,-1-1 0 0 0,0 0 1 0 0,1 1-1 0 0,-1-1 0 0 0,1 0 0 0 0,-1 1 0 0 0,0-1 1 0 0,-1 0-1 0 0,2 1 5 0 0,-1 0 1 0 0,1 0-1 0 0,0 0 0 0 0,-1-1 1 0 0,1 1-1 0 0,0 0 1 0 0,-1 0-1 0 0,1 0 0 0 0,0-1 1 0 0,-1 1-1 0 0,1 0 1 0 0,0 0-1 0 0,-1-1 0 0 0,1 1 1 0 0,0 0-1 0 0,0 0 1 0 0,-1-1-1 0 0,1 1 0 0 0,0 0 1 0 0,0-1-1 0 0,0 1 1 0 0,-1 0-1 0 0,1-1 0 0 0,0 1 1 0 0,0-1-1 0 0,0 1 0 0 0,0 0 1 0 0,0-1-1 0 0,0 1 1 0 0,0 0-1 0 0,0-1 0 0 0,0 1 1 0 0,0-1-1 0 0,0 1 1 0 0,0 0-1 0 0,0-1 0 0 0,0 1 1 0 0,0-1-1 0 0,0 1 1 0 0,0 0-1 0 0,1-1 0 0 0,5-3-18 0 0,-6 4 18 0 0,1-1 1 0 0,0 1-1 0 0,-1 0 0 0 0,1-1 1 0 0,0 1-1 0 0,-1-1 0 0 0,1 1 0 0 0,-1-1 1 0 0,1 1-1 0 0,-1-1 0 0 0,1 1 1 0 0,-1-1-1 0 0,0 1 0 0 0,1-1 0 0 0,-1 0 1 0 0,0 1-1 0 0,1-1 0 0 0,-1 0 1 0 0,0 1-1 0 0,0-1 0 0 0,1 0 0 0 0,-1 1 1 0 0,0-1-1 0 0,0 0 0 0 0,0 1 0 0 0,0-1 1 0 0,0 0-1 0 0,0-1 0 0 0,0 1 5 0 0,0 0-1 0 0,1 0 1 0 0,-1 0-1 0 0,0 0 0 0 0,1 0 1 0 0,-1 0-1 0 0,1 1 0 0 0,0-1 1 0 0,-1 0-1 0 0,1 0 1 0 0,0 0-1 0 0,-1 0 0 0 0,1 1 1 0 0,0-1-1 0 0,0 0 1 0 0,0 1-1 0 0,0-1 0 0 0,0 0 1 0 0,1 0-1 0 0,6-5 55 0 0,24-10 89 0 0,4-6 76 0 0,-30 19-175 0 0,1 0 0 0 0,-1-1 0 0 0,0 0 0 0 0,0 0 0 0 0,9-9 0 0 0,-9 8-18 0 0,-5 5-18 0 0,-1-1 0 0 0,1 0 1 0 0,0 1-1 0 0,0-1 0 0 0,0 0 0 0 0,-1 0 1 0 0,1 0-1 0 0,-1 0 0 0 0,1 1 1 0 0,0-1-1 0 0,-1 0 0 0 0,0 0 1 0 0,1 0-1 0 0,-1 0 0 0 0,1 0 1 0 0,-1 0-1 0 0,0-1 0 0 0,0 1 1 0 0,0 0-1 0 0,0 0 0 0 0,0-1 0 0 0,0 0-3 0 0,0 1 0 0 0,0 0-1 0 0,0 0 1 0 0,0 0-1 0 0,0 0 1 0 0,-1 0 0 0 0,1 0-1 0 0,0 0 1 0 0,-1 0-1 0 0,1 0 1 0 0,-1 0 0 0 0,1 0-1 0 0,-1 0 1 0 0,1 1-1 0 0,-1-1 1 0 0,0 0 0 0 0,1 0-1 0 0,-1 0 1 0 0,0 1-1 0 0,-1-2 1 0 0,1 2-4 0 0,1-1-1 0 0,-1 1 1 0 0,0-1 0 0 0,1 0-1 0 0,-1 1 1 0 0,1-1-1 0 0,-1 0 1 0 0,1 1 0 0 0,-1-1-1 0 0,1 0 1 0 0,-1 0 0 0 0,1 0-1 0 0,0 1 1 0 0,-1-1 0 0 0,1 0-1 0 0,0 0 1 0 0,0 0 0 0 0,0 0-1 0 0,-1-1 1 0 0,0 0-2 0 0,0 0 1 0 0,0 1-1 0 0,0-1 1 0 0,0 1 0 0 0,0-1-1 0 0,0 1 1 0 0,-1 0-1 0 0,1-1 1 0 0,-1 1-1 0 0,1 0 1 0 0,-1 0 0 0 0,1 0-1 0 0,-1 0 1 0 0,0 0-1 0 0,1 0 1 0 0,-5-1-1 0 0,-2-2 2 0 0,4 1-3 0 0,3 2 1 0 0,0 0 0 0 0,-1 0 0 0 0,1 0 0 0 0,0 0 0 0 0,0 0 0 0 0,0 0 0 0 0,0 0 0 0 0,0 0 0 0 0,0 0 0 0 0,0 0 0 0 0,0 0-1 0 0,1-1 1 0 0,-1 1 0 0 0,0 0 0 0 0,1-1 0 0 0,-1 1 0 0 0,1 0 0 0 0,-1-1 0 0 0,1 1 0 0 0,0-1 0 0 0,-1-2 0 0 0,1 3 0 0 0,0 0 1 0 0,0 1-1 0 0,0-1 1 0 0,0 0-1 0 0,0 1 1 0 0,0-1-1 0 0,0 0 1 0 0,0 0-1 0 0,-1 1 1 0 0,1-1-1 0 0,0 0 1 0 0,0 1-1 0 0,-1-1 1 0 0,1 0-1 0 0,0 1 1 0 0,-1-1-1 0 0,1 1 1 0 0,-1-1-1 0 0,1 1 1 0 0,-1-1-1 0 0,1 1 1 0 0,-1-1-1 0 0,1 1 1 0 0,-1-1-1 0 0,1 1 1 0 0,-1 0-1 0 0,0-1 1 0 0,0 0 1 0 0,0 1 1 0 0,1 0 0 0 0,-1-1 0 0 0,0 1-1 0 0,1 0 1 0 0,-1-1 0 0 0,1 1-1 0 0,-1-1 1 0 0,1 1 0 0 0,-1-1 0 0 0,1 0-1 0 0,0 1 1 0 0,-1-1 0 0 0,1 1-1 0 0,-1-1 1 0 0,1 0 0 0 0,0 1 0 0 0,0-1-1 0 0,-1 0 1 0 0,1 1 0 0 0,0-1-1 0 0,0 0 1 0 0,0 1 0 0 0,0-1 0 0 0,0 0-1 0 0,0 0 1 0 0,0 0 0 0 0,0-69 530 0 0,0 69-528 0 0,0 0 0 0 0,0-1 0 0 0,0 1 1 0 0,1 0-1 0 0,-1 0 0 0 0,0 0 0 0 0,1-1 0 0 0,-1 1 1 0 0,1 0-1 0 0,-1 0 0 0 0,1 0 0 0 0,0 0 0 0 0,-1 0 1 0 0,1 0-1 0 0,0 0 0 0 0,0 0 0 0 0,1-1 0 0 0,-2 2-2 0 0,1-1 0 0 0,0 0 0 0 0,0 0 0 0 0,0 0 0 0 0,-1 0 1 0 0,1 0-1 0 0,0 0 0 0 0,-1 0 0 0 0,1 0 0 0 0,-1 0 0 0 0,1-1 0 0 0,-1 1 0 0 0,0 0 0 0 0,1 0 0 0 0,-1 0 0 0 0,0-1 0 0 0,0 0 0 0 0,0-63 61 0 0,0 64-67 0 0,0 0 1 0 0,0 0-1 0 0,0 0 0 0 0,0 0 1 0 0,-1 1-1 0 0,1-1 0 0 0,0 0 0 0 0,-1 0 1 0 0,1 0-1 0 0,0 1 0 0 0,-1-1 0 0 0,1 0 1 0 0,-1 0-1 0 0,1 1 0 0 0,-1-1 1 0 0,1 1-1 0 0,-1-1 0 0 0,1 0 0 0 0,-1 1 1 0 0,0-1-1 0 0,1 1 0 0 0,-2-1 0 0 0,-4-4-15 0 0,-8-8-82 0 0,12 11 84 0 0,0 1-1 0 0,0 0 0 0 0,0-1 1 0 0,0 0-1 0 0,0 1 1 0 0,1-1-1 0 0,-1 0 0 0 0,0 0 1 0 0,1 0-1 0 0,0 0 0 0 0,-1 0 1 0 0,1-1-1 0 0,0 1 1 0 0,0 0-1 0 0,0 0 0 0 0,1-1 1 0 0,-1 1-1 0 0,0-4 0 0 0,1 5 13 0 0,0 0 0 0 0,-1 0 0 0 0,1 0-1 0 0,0 0 1 0 0,0 1 0 0 0,0-1 0 0 0,-1 0-1 0 0,1 0 1 0 0,-1 0 0 0 0,1 1 0 0 0,0-1-1 0 0,-1 0 1 0 0,1 1 0 0 0,-1-1 0 0 0,0 0-1 0 0,1 1 1 0 0,-1-1 0 0 0,1 1 0 0 0,-1-1-1 0 0,0 1 1 0 0,-1-1 0 0 0,-3-4-14 0 0,5 4 16 0 0,-1 1-1 0 0,1-1 1 0 0,0 1-1 0 0,0-1 1 0 0,0 0-1 0 0,0 1 0 0 0,0-1 1 0 0,0 1-1 0 0,0-1 1 0 0,0 0-1 0 0,0 1 0 0 0,0-1 1 0 0,0 1-1 0 0,0-1 1 0 0,0 1-1 0 0,0-1 1 0 0,1 0-1 0 0,-1 1 0 0 0,0-1 1 0 0,0 1-1 0 0,1-1 1 0 0,-1 1-1 0 0,0-1 1 0 0,1 1-1 0 0,-1-1 0 0 0,1 1 1 0 0,-1-1-1 0 0,0 1 1 0 0,1 0-1 0 0,-1-1 0 0 0,1 1 1 0 0,-1 0-1 0 0,1-1 1 0 0,-1 1-1 0 0,1 0 1 0 0,0 0-1 0 0,-1-1 0 0 0,1 1 1 0 0,3-3-14 0 0,2-18-128 0 0,26 3-139 0 0,-26 10 143 0 0,-6 7 118 0 0,1 0 0 0 0,0 0 0 0 0,0 0 0 0 0,0 0 0 0 0,-1 0 0 0 0,1 1 0 0 0,0-1 0 0 0,0 0 0 0 0,0 0 0 0 0,0 1 0 0 0,0-1 0 0 0,0 0 0 0 0,1 1 0 0 0,1-1 0 0 0,13-10-282 0 0,-13-4-48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58.34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3 263 148 0 0,'-1'-7'221'0'0,"1"5"-211"0"0,-1 0 1 0 0,1-1-1 0 0,0 1 0 0 0,0-1 1 0 0,0 1-1 0 0,0-1 0 0 0,0 1 1 0 0,0-1-1 0 0,1 1 0 0 0,0-1 1 0 0,-1 1-1 0 0,3-5 0 0 0,-2 7-15 0 0,0-1 0 0 0,0 1-1 0 0,0-1 1 0 0,0 0 0 0 0,0 1-1 0 0,-1-1 1 0 0,1 0 0 0 0,0 0-1 0 0,0 1 1 0 0,0-1 0 0 0,-1 0-1 0 0,1 0 1 0 0,-1 0 0 0 0,1 0-1 0 0,0 0 1 0 0,0-2 0 0 0,1-23-108 0 0,-2 24 114 0 0,0 2 1 0 0,-1-1-1 0 0,1 1 0 0 0,0-1 0 0 0,0 1 0 0 0,0-1 0 0 0,0 1 1 0 0,0-1-1 0 0,1 1 0 0 0,-1 0 0 0 0,0-1 0 0 0,0 1 0 0 0,0-1 1 0 0,0 1-1 0 0,0-1 0 0 0,1 1 0 0 0,-1-1 0 0 0,0 1 1 0 0,0 0-1 0 0,1-1 0 0 0,-1 1 0 0 0,0-1 0 0 0,0 1 0 0 0,1 0 1 0 0,-1-1-1 0 0,1 1 0 0 0,-1 0 0 0 0,0 0 0 0 0,1-1 0 0 0,-1 1 1 0 0,1 0-1 0 0,-1 0 0 0 0,0-1 0 0 0,1 1 0 0 0,-1 0 1 0 0,1 0-1 0 0,0 0 0 0 0,0 0 0 0 0,-1 0 1 0 0,1 0 0 0 0,-1-1-1 0 0,1 1 1 0 0,-1 0-1 0 0,0 0 1 0 0,1 0 0 0 0,-1 0-1 0 0,1-1 1 0 0,-1 1-1 0 0,0 0 1 0 0,1 0 0 0 0,-1-1-1 0 0,1 1 1 0 0,-1 0-1 0 0,0-1 1 0 0,1 1 0 0 0,-1-1-1 0 0,0 1 1 0 0,0 0-1 0 0,1-1 1 0 0,-1 1 0 0 0,0-1-1 0 0,0 1 1 0 0,0 0-1 0 0,1-1 1 0 0,-1 1 0 0 0,0-1-1 0 0,0 1 1 0 0,0-1-1 0 0,0 1 1 0 0,0-1 0 0 0,0 1-1 0 0,0-1 1 0 0,0 1-1 0 0,0-2 1 0 0,0 2-1 0 0,0 0-1 0 0,0-1 1 0 0,0 1-1 0 0,0 0 0 0 0,0-1 1 0 0,0 1-1 0 0,0 0 1 0 0,0-1-1 0 0,1 1 1 0 0,-1 0-1 0 0,0-1 1 0 0,0 1-1 0 0,0 0 1 0 0,0-1-1 0 0,1 1 1 0 0,-1 0-1 0 0,0 0 1 0 0,0-1-1 0 0,1 1 1 0 0,-1 0-1 0 0,0 0 1 0 0,1-1-1 0 0,-1 1 1 0 0,0 0-1 0 0,1 0 1 0 0,-1 0-1 0 0,0 0 1 0 0,1-1-1 0 0,-1 1 1 0 0,0 0-1 0 0,1 0 1 0 0,-1 0-1 0 0,1 0 1 0 0,-1 0-1 0 0,1 0 0 0 0,-1 0 0 0 0,1 0 1 0 0,0-1-1 0 0,-1 1 0 0 0,1 0 0 0 0,-1 0 1 0 0,0 0-1 0 0,1-1 0 0 0,-1 1 0 0 0,1 0 0 0 0,-1-1 1 0 0,1 1-1 0 0,-1 0 0 0 0,0-1 0 0 0,1 1 1 0 0,-1 0-1 0 0,1-1 0 0 0,-1 1 0 0 0,0-1 1 0 0,0 1-1 0 0,1-1 0 0 0,-1 1 0 0 0,0-1 0 0 0,0 1 1 0 0,0-1-1 0 0,1 1 0 0 0,-1-1 0 0 0,0 1 1 0 0,0-1-1 0 0,0 1 0 0 0,0-1 0 0 0,0 1 0 0 0,0-2 1 0 0,0 2-1 0 0,0-1 0 0 0,0 1 0 0 0,0-1 1 0 0,0 0-1 0 0,0 1 0 0 0,0-1 0 0 0,1 1 0 0 0,-1 0 1 0 0,0-1-1 0 0,0 1 0 0 0,1-1 0 0 0,-1 1 0 0 0,0-1 1 0 0,0 1-1 0 0,1-1 0 0 0,-1 1 0 0 0,0 0 0 0 0,1-1 1 0 0,-1 1-1 0 0,1 0 0 0 0,-1-1 0 0 0,1 1 0 0 0,-1 0 1 0 0,0 0-1 0 0,1-1 0 0 0,-1 1 0 0 0,1 0 0 0 0,-1 0 1 0 0,1 0-1 0 0,0-1 0 0 0,0 1-1 0 0,-1 0 1 0 0,0 0-1 0 0,1 0 0 0 0,-1 0 1 0 0,1 0-1 0 0,-1 0 0 0 0,0 0 1 0 0,1-1-1 0 0,-1 1 0 0 0,1 0 1 0 0,-1 0-1 0 0,0-1 0 0 0,1 1 1 0 0,-1 0-1 0 0,0-1 0 0 0,0 1 1 0 0,1 0-1 0 0,-1-1 0 0 0,0 1 1 0 0,0 0-1 0 0,1-1 0 0 0,-1 1 0 0 0,0 0 1 0 0,0-1-1 0 0,0 1 0 0 0,1-1 1 0 0,-1 1-1 0 0,0 0 0 0 0,0-2 1 0 0,0 2-1 0 0,0 0 0 0 0,0-1 0 0 0,0 1 0 0 0,0 0-1 0 0,0-1 1 0 0,0 1 0 0 0,1 0 0 0 0,-1-1 0 0 0,0 1 0 0 0,0-1 0 0 0,0 1 0 0 0,0 0 0 0 0,1 0 0 0 0,-1-1 0 0 0,0 1 0 0 0,0 0 0 0 0,1-1 0 0 0,-1 1 0 0 0,0 0 0 0 0,0 0 0 0 0,1-1 0 0 0,-1 1 0 0 0,0 0 0 0 0,1 0 0 0 0,-1 0 0 0 0,1 0 0 0 0,-1-1 0 0 0,0 1-1 0 0,1 0 1 0 0,-1 0 0 0 0,0 0 0 0 0,1 0 0 0 0,0 0 0 0 0,-1 0 0 0 0,1 0-1 0 0,-1 0 1 0 0,1-1 0 0 0,-1 1 0 0 0,1 0-1 0 0,-1 0 1 0 0,1 0 0 0 0,-1-1-1 0 0,1 1 1 0 0,-1 0 0 0 0,0-1 0 0 0,1 1-1 0 0,-1 0 1 0 0,1-1 0 0 0,-1 1 0 0 0,0 0-1 0 0,1-1 1 0 0,-1 1 0 0 0,0-1-1 0 0,1 1 1 0 0,-1-1 0 0 0,0 1 0 0 0,0-1-1 0 0,0 1 1 0 0,1 0 0 0 0,-1-1-1 0 0,0 0 1 0 0,0 1 0 0 0,0-1 0 0 0,0 1-1 0 0,0-1 1 0 0,0 0 0 0 0,0-79-169 0 0,0 74 95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58.6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0 145 16 0 0,'0'-10'68'0'0,"0"4"-16"0"0,19 1-24 0 0,-19 0-44 0 0,0-1-36 0 0</inkml:trace>
  <inkml:trace contextRef="#ctx0" brushRef="#br0" timeOffset="1">76 27 104 0 0,'0'-5'120'0'0,"0"0"-32"0"0,20-1-24 0 0,-20 1-100 0 0,0 0-44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0:03.59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152 537 124 0 0,'2'-1'115'0'0,"0"-1"0"0"0,-1 0 0 0 0,1 1 0 0 0,-1-1 0 0 0,1 0 0 0 0,-1 0 0 0 0,0 0 0 0 0,0 0 0 0 0,0-1 0 0 0,0 1 0 0 0,0 0 0 0 0,0 0 0 0 0,0-1 0 0 0,0-3 0 0 0,0-36 2286 0 0,-2 22-1293 0 0,1 19-1072 0 0,0 1 0 0 0,0-1-1 0 0,0 0 1 0 0,0 1-1 0 0,0-1 1 0 0,0 1-1 0 0,0-1 1 0 0,0 0 0 0 0,-1 1-1 0 0,1-1 1 0 0,0 1-1 0 0,0-1 1 0 0,-1 1-1 0 0,1-1 1 0 0,0 1 0 0 0,-1-1-1 0 0,1 1 1 0 0,-1-1-1 0 0,1 1 1 0 0,0-1-1 0 0,-1 1 1 0 0,1-1 0 0 0,-1 1-1 0 0,1 0 1 0 0,-1-1-1 0 0,0 1 1 0 0,1 0-1 0 0,-1-1 1 0 0,-1 1 35 0 0,0-1 0 0 0,0 1-1 0 0,0 0 1 0 0,0 0 0 0 0,0-1 0 0 0,0 1 0 0 0,0 1-1 0 0,0-1 1 0 0,-3 0 0 0 0,0 1-10 0 0,0 1 0 0 0,-1-1 0 0 0,1 1-1 0 0,0 0 1 0 0,0 0 0 0 0,-8 5 0 0 0,5-2-92 0 0,1 0 1 0 0,0 1-1 0 0,0 0 0 0 0,1 0 0 0 0,-1 0 1 0 0,1 1-1 0 0,1 0 0 0 0,-1 1 0 0 0,1-1 1 0 0,-4 9-1 0 0,-10 37-538 0 0,18-51 545 0 0,1-1-1 0 0,-1 0 0 0 0,1 1 1 0 0,0-1-1 0 0,0 1 0 0 0,0-1 0 0 0,0 1 1 0 0,0-1-1 0 0,0 1 0 0 0,0-1 1 0 0,0 0-1 0 0,1 1 0 0 0,-1-1 1 0 0,0 1-1 0 0,1-1 0 0 0,-1 0 1 0 0,1 1-1 0 0,0-1 0 0 0,-1 0 1 0 0,1 1-1 0 0,0-1 0 0 0,2 2 0 0 0,2 7-148 0 0,-2-3 46 0 0,-1-3 62 0 0,-1 0 1 0 0,1 0-1 0 0,0 0 0 0 0,0-1 1 0 0,0 1-1 0 0,1 0 1 0 0,-1-1-1 0 0,1 0 0 0 0,0 1 1 0 0,0-1-1 0 0,0 0 1 0 0,0-1-1 0 0,5 4 0 0 0,-2-2 6 0 0,0 0 1 0 0,1 0-1 0 0,-1-1 0 0 0,1 0 0 0 0,0-1 0 0 0,0 1 0 0 0,0-1 0 0 0,0-1 0 0 0,1 1 0 0 0,-1-1 0 0 0,0 0 0 0 0,1-1 0 0 0,-1 0 0 0 0,1 0 0 0 0,-1-1 0 0 0,14-2 0 0 0,-19 2 55 0 0,0 0 0 0 0,0 0-1 0 0,0 0 1 0 0,0 0 0 0 0,0 0 0 0 0,0-1-1 0 0,0 1 1 0 0,-1 0 0 0 0,1-1-1 0 0,2-3 1 0 0,11-9 73 0 0,-13 13-56 0 0,-1 0 0 0 0,0 0-1 0 0,0 0 1 0 0,1 0 0 0 0,-1 0 0 0 0,0 0 0 0 0,0-1 0 0 0,0 1 0 0 0,0 0 0 0 0,-1 0 0 0 0,1-1 0 0 0,0 1 0 0 0,-1-1 0 0 0,1 1 0 0 0,0 0-1 0 0,-1-1 1 0 0,0 1 0 0 0,1-1 0 0 0,-1 0 0 0 0,0 1 0 0 0,0-1 0 0 0,0-2 0 0 0,6-22 327 0 0,-2 16-212 0 0,-2 5-46 0 0,0 1 0 0 0,0-1 0 0 0,-1 0 0 0 0,0 1 0 0 0,0-1 1 0 0,0 0-1 0 0,0 0 0 0 0,0-6 0 0 0,-2-20 395 0 0,0 15-70 0 0,1 0 1 0 0,1-1 0 0 0,3-21-1 0 0,1 16 7 0 0,-2 9-6 0 0,0-1 0 0 0,-1 1-1 0 0,1-22 1 0 0,-3-152 4541 0 0,0 176-4461 0 0,1 1 1 0 0,1-1-1 0 0,4-17 1 0 0,-3 17 289 0 0,-1 0-1 0 0,0 0 1 0 0,1-19-1 0 0,-3 3 2258 0 0,-16 31-2648 0 0,11-2-374 0 0,1 0 0 0 0,0 0 0 0 0,-1 0 0 0 0,1 0-1 0 0,0 1 1 0 0,0-1 0 0 0,0 1 0 0 0,1 0 0 0 0,-7 6-1 0 0,-23 32 3 0 0,25-29-8 0 0,1 1 0 0 0,0 1 0 0 0,1-1 0 0 0,1 1 0 0 0,0 0 0 0 0,0 0 0 0 0,1 0 0 0 0,-1 17-1 0 0,-3 3 7 0 0,3-15-7 0 0,2-9 1 0 0,1 0-1 0 0,0 1 1 0 0,0-1 0 0 0,0 15-1 0 0,1 12 9 0 0,0-23-17 0 0,0 0 0 0 0,1 0 0 0 0,1 0 0 0 0,4 22 0 0 0,-1-18-35 0 0,-1-4-175 0 0,0 0 1 0 0,1 0-1 0 0,1 0 1 0 0,11 24-1 0 0,0 1-972 0 0,-14-33 739 0 0,1 0 0 0 0,-1 0 1 0 0,1 0-1 0 0,0 0 0 0 0,6 10 1 0 0,10 16-2619 0 0,-17-27 2282 0 0,0 0-1 0 0,1 0 1 0 0,0 0 0 0 0,7 8-1 0 0,-8-10 271 0 0,0 0 0 0 0,0 0 0 0 0,0 0-1 0 0,0 1 1 0 0,-1-1 0 0 0,1 0 0 0 0,-1 1-1 0 0,1-1 1 0 0,-1 1 0 0 0,-1-1 0 0 0,1 1-1 0 0,0-1 1 0 0,-1 1 0 0 0,0 0 0 0 0,1-1-1 0 0,-2 1 1 0 0,1 5 0 0 0,0-7 325 0 0,0 10-1310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59.8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59 569 20 0 0,'1'0'10'0'0,"-1"0"-1"0"0,1 0 1 0 0,0 0 0 0 0,0 0-1 0 0,-1 0 1 0 0,1 0 0 0 0,0 0-1 0 0,-1-1 1 0 0,1 1 0 0 0,0 0-1 0 0,-1 0 1 0 0,1-1 0 0 0,0 1-1 0 0,-1 0 1 0 0,1-1 0 0 0,-1 1-1 0 0,1-1 1 0 0,-1 1 0 0 0,1-1-1 0 0,-1 1 1 0 0,1-1 0 0 0,-1 1-1 0 0,1-1 1 0 0,-1 1 0 0 0,0-1-1 0 0,1 0 1 0 0,-1 0 0 0 0,0 0-1 0 0,-1 0 1 0 0,1 0-1 0 0,-1 0 1 0 0,0 0 0 0 0,0 0-1 0 0,0 1 1 0 0,1-1-1 0 0,-1 0 1 0 0,0 1-1 0 0,0-1 1 0 0,0 0 0 0 0,0 1-1 0 0,-2-1 1 0 0,3 0-10 0 0,0 1 1 0 0,-1 0-1 0 0,1-1 0 0 0,0 1 1 0 0,-1 0-1 0 0,1-1 1 0 0,0 1-1 0 0,-1-1 0 0 0,1 1 1 0 0,0-1-1 0 0,0 1 1 0 0,0-1-1 0 0,0 1 1 0 0,-1 0-1 0 0,1-1 0 0 0,0 1 1 0 0,0-1-1 0 0,0 1 1 0 0,0-1-1 0 0,0 1 1 0 0,0-1-1 0 0,0 1 0 0 0,0-1 1 0 0,0 1-1 0 0,0-1 1 0 0,1 1-1 0 0,-1-2 0 0 0,0 2-1 0 0,0-1-1 0 0,1 1 0 0 0,-1-1 0 0 0,0 1 0 0 0,0-1 0 0 0,0 1 1 0 0,0-1-1 0 0,0 1 0 0 0,0-1 0 0 0,0 1 0 0 0,0 0 0 0 0,0-1 0 0 0,0 1 1 0 0,0-1-1 0 0,0 1 0 0 0,-1-1 0 0 0,1 1 0 0 0,0-1 0 0 0,0 1 0 0 0,0-1 1 0 0,-1 1-1 0 0,1-1 0 0 0,0 1 0 0 0,0 0 0 0 0,-1-1 0 0 0,1 1 1 0 0,-1-1-1 0 0,-4-1-2 0 0,4 1 3 0 0,1 1 0 0 0,-1 0 0 0 0,1 0 0 0 0,-1-1 0 0 0,0 1 0 0 0,1 0 0 0 0,-1-1 0 0 0,1 1 0 0 0,-1-1 0 0 0,1 1 0 0 0,-1-1 0 0 0,1 1 0 0 0,-1-1 0 0 0,1 1 0 0 0,-1-1 0 0 0,1 0 0 0 0,0 1 0 0 0,-1-1 0 0 0,1 1 0 0 0,0-1 0 0 0,-1 0 1 0 0,1 1-1 0 0,0-1 0 0 0,0 0 0 0 0,0 0 0 0 0,0 1 0 0 0,0-1 0 0 0,0 0 0 0 0,0 1 0 0 0,0-1 0 0 0,0 0 0 0 0,0-1 0 0 0,0 2 2 0 0,0 0-1 0 0,0-1 1 0 0,0 1 0 0 0,0 0 0 0 0,0-1 0 0 0,0 1 0 0 0,-1-1 0 0 0,1 1 0 0 0,0 0 0 0 0,0-1 0 0 0,0 1-1 0 0,-1 0 1 0 0,1-1 0 0 0,0 1 0 0 0,0 0 0 0 0,0 0 0 0 0,-1-1 0 0 0,1 1 0 0 0,0 0 0 0 0,-1 0 0 0 0,1-1-1 0 0,0 1 1 0 0,-1 0 0 0 0,1 0 0 0 0,0 0 0 0 0,-1 0 0 0 0,1-1 0 0 0,0 1 0 0 0,-1 0 0 0 0,1 0-1 0 0,0 0 1 0 0,-1 0 0 0 0,0 0 2 0 0,1 0 0 0 0,-1 0 0 0 0,1 0 0 0 0,-1-1 0 0 0,1 1 0 0 0,-1 0 0 0 0,1 0-1 0 0,-1 0 1 0 0,1-1 0 0 0,-1 1 0 0 0,1 0 0 0 0,-1-1 0 0 0,1 1 0 0 0,0 0 0 0 0,-1-1 0 0 0,1 1-1 0 0,0 0 1 0 0,-1-1 0 0 0,1 1 0 0 0,0-1 0 0 0,-1 1 0 0 0,1-1 0 0 0,0 1 0 0 0,0-1 0 0 0,0 1 0 0 0,-1-1-1 0 0,1 1 1 0 0,0-1 0 0 0,0 1 0 0 0,0-1 0 0 0,0 1 0 0 0,0-1 0 0 0,0 0 0 0 0,0 0 2 0 0,0 1 0 0 0,0-1 0 0 0,0 1 0 0 0,0-1 0 0 0,0 1 0 0 0,0-1 0 0 0,0 1 0 0 0,0-1 0 0 0,0 0 0 0 0,0 1 0 0 0,1-1 0 0 0,-1 1 0 0 0,0-1 0 0 0,0 1 0 0 0,1-1 0 0 0,-1 1 0 0 0,0-1 0 0 0,0 1 0 0 0,1-1 0 0 0,-1 1 0 0 0,1 0 0 0 0,-1-1 0 0 0,0 1 0 0 0,1 0 0 0 0,-1-1 0 0 0,1 1 0 0 0,-1 0 0 0 0,1-1 0 0 0,-1 1 0 0 0,2 0 0 0 0,-2-1 7 0 0,1 1-1 0 0,0 0 0 0 0,-1-1 0 0 0,1 1 0 0 0,-1-1 1 0 0,1 1-1 0 0,0 0 0 0 0,-1-1 0 0 0,1 0 1 0 0,-1 1-1 0 0,1-1 0 0 0,-1 1 0 0 0,1-1 0 0 0,-1 0 1 0 0,0 1-1 0 0,1-1 0 0 0,-1 0 0 0 0,0 1 0 0 0,1-1 1 0 0,-1 0-1 0 0,0 1 0 0 0,0-1 0 0 0,0 0 1 0 0,0 0-1 0 0,0 1 0 0 0,0-1 0 0 0,0 0 0 0 0,0 0 1 0 0,0 1-1 0 0,0-2 0 0 0,0 2-7 0 0,0-1-1 0 0,0 1 1 0 0,0 0 0 0 0,0-1-1 0 0,0 1 1 0 0,0-1 0 0 0,0 1-1 0 0,0 0 1 0 0,0-1 0 0 0,1 1-1 0 0,-1 0 1 0 0,0-1 0 0 0,0 1-1 0 0,0 0 1 0 0,0 0 0 0 0,1-1-1 0 0,-1 1 1 0 0,0 0 0 0 0,0-1-1 0 0,1 1 1 0 0,-1 0 0 0 0,0 0-1 0 0,0-1 1 0 0,1 1 0 0 0,-1 0 0 0 0,0 0-1 0 0,1 0 1 0 0,-1 0 0 0 0,0-1-1 0 0,1 1 1 0 0,-1 0 0 0 0,0 0-1 0 0,1 0 1 0 0,-1 0 0 0 0,1 0-1 0 0,0 0 3 0 0,-1 0-1 0 0,1 0 1 0 0,-1-1-1 0 0,1 1 0 0 0,-1 0 1 0 0,1 0-1 0 0,-1 0 1 0 0,1-1-1 0 0,-1 1 1 0 0,1 0-1 0 0,-1-1 1 0 0,1 1-1 0 0,-1 0 1 0 0,1-1-1 0 0,-1 1 1 0 0,0-1-1 0 0,1 1 0 0 0,-1 0 1 0 0,0-1-1 0 0,1 1 1 0 0,-1-1-1 0 0,0 1 1 0 0,0-1-1 0 0,1 1 1 0 0,-1-1-1 0 0,0 0 1 0 0,0 1-1 0 0,0-1 0 0 0,0 1 1 0 0,0-1-1 0 0,0 1 1 0 0,0-1-1 0 0,0 0 1 0 0,0 1-1 0 0,0-1 1 0 0,0 0-1 0 0,0 0-3 0 0,1 1-1 0 0,-1-1 0 0 0,0 1 1 0 0,1-1-1 0 0,-1 1 1 0 0,0-1-1 0 0,1 1 1 0 0,-1-1-1 0 0,1 1 1 0 0,-1-1-1 0 0,0 1 1 0 0,1-1-1 0 0,0 1 0 0 0,-1 0 1 0 0,1-1-1 0 0,-1 1 1 0 0,1 0-1 0 0,-1-1 1 0 0,1 1-1 0 0,0 0 1 0 0,-1 0-1 0 0,1 0 0 0 0,-1 0 1 0 0,1-1-1 0 0,0 1 1 0 0,-1 0-1 0 0,2 0 1 0 0,-1 0 2 0 0,-1 0-4 0 0,0 0 0 0 0,1 0 1 0 0,-1 0-1 0 0,0 0 0 0 0,0 0 0 0 0,0 0 1 0 0,0 0-1 0 0,1-1 0 0 0,-1 1 0 0 0,0 0 1 0 0,0 0-1 0 0,0 0 0 0 0,0 0 1 0 0,1 0-1 0 0,-1 0 0 0 0,0-1 0 0 0,0 1 1 0 0,0 0-1 0 0,0 0 0 0 0,0 0 0 0 0,0 0 1 0 0,0-1-1 0 0,1 1 0 0 0,-1 0 1 0 0,0 0-1 0 0,0 0 0 0 0,0-1 0 0 0,0 1 1 0 0,0 0-1 0 0,0 0 0 0 0,0 0 0 0 0,0-1 1 0 0,0 1-1 0 0,0 0 0 0 0,0 0 1 0 0,0-1-1 0 0,2-5 0 0 0,11 2 4 0 0,-7-2 24 0 0,7 1 0 0 0,-12 3-10 0 0,0 0 0 0 0,-1 0-1 0 0,1 0 1 0 0,-1 0-1 0 0,1 0 1 0 0,-1 0-1 0 0,0 0 1 0 0,1 0-1 0 0,-1 0 1 0 0,0 0-1 0 0,-1 0 1 0 0,0-4-1 0 0,1 4-3 0 0,0 1-10 0 0,0 1-1 0 0,0-1 0 0 0,1 1 1 0 0,-2-1-1 0 0,1 0 0 0 0,0 1 1 0 0,0-1-1 0 0,0 0 0 0 0,0 1 1 0 0,0-1-1 0 0,0 1 0 0 0,-1-1 0 0 0,1 1 1 0 0,0-1-1 0 0,-1 0 0 0 0,1 1 1 0 0,0-1-1 0 0,-1 1 0 0 0,1-1 1 0 0,0 1-1 0 0,-1 0 0 0 0,1-1 0 0 0,-1 1 1 0 0,1-1-1 0 0,-1 1 0 0 0,1 0 1 0 0,-1-1-1 0 0,1 1 0 0 0,-2-1 1 0 0,1 1 2 0 0,1 0 0 0 0,-1-1-1 0 0,1 1 1 0 0,-1 0 0 0 0,0-1 0 0 0,1 1 0 0 0,-1 0 0 0 0,1-1 0 0 0,-1 1 0 0 0,1-1 0 0 0,-1 1 0 0 0,1-1 0 0 0,0 0 0 0 0,-1 1 0 0 0,1-1 0 0 0,0 1 0 0 0,-1-1 0 0 0,1 0 0 0 0,0 1 0 0 0,0-1 0 0 0,-1 1 0 0 0,1-1 0 0 0,0 0 0 0 0,0 1 0 0 0,0-1 0 0 0,0 0 0 0 0,0 1 0 0 0,0-1 0 0 0,0-1 0 0 0,0-52 626 0 0,0 54-632 0 0,0 0 0 0 0,0-1-1 0 0,0 1 1 0 0,0 0 0 0 0,0-1 0 0 0,-1 1-1 0 0,1 0 1 0 0,0 0 0 0 0,0-1 0 0 0,0 1-1 0 0,0 0 1 0 0,-1 0 0 0 0,1-1 0 0 0,0 1-1 0 0,0 0 1 0 0,-1 0 0 0 0,1 0-1 0 0,0-1 1 0 0,0 1 0 0 0,-1 0 0 0 0,1 0-1 0 0,0 0 1 0 0,-1 0 0 0 0,1 0 0 0 0,0 0-1 0 0,-1-1 1 0 0,1 1 0 0 0,0 0 0 0 0,-1 0-1 0 0,1 0 1 0 0,0 0 0 0 0,0 0-1 0 0,-1 0 1 0 0,1 0 0 0 0,0 0 0 0 0,-1 1-1 0 0,1-1 1 0 0,-1 0 0 0 0,1 0-2 0 0,0 0 1 0 0,-1 0-1 0 0,1 0 1 0 0,0 0-1 0 0,-1 0 0 0 0,1 0 1 0 0,0 0-1 0 0,0 0 1 0 0,-1 0-1 0 0,1 0 0 0 0,0 0 1 0 0,-1 0-1 0 0,1 0 1 0 0,0 0-1 0 0,0 0 0 0 0,-1 0 1 0 0,1 0-1 0 0,0 0 1 0 0,0 0-1 0 0,-1 0 1 0 0,1-1-1 0 0,0 1 0 0 0,0 0 1 0 0,-1 0-1 0 0,1 0 1 0 0,0-1-1 0 0,0 1 0 0 0,0 0 1 0 0,-1 0-1 0 0,1 0 1 0 0,0-1-1 0 0,0 1 1 0 0,0 0-1 0 0,0 0 0 0 0,-1-1 1 0 0,1 1-1 0 0,0-1 1 0 0,-16-4-152 0 0,-22-6-186 0 0,32 5 266 0 0,-7 2 58 0 0,12 2 21 0 0,1 1 0 0 0,-1 0 1 0 0,1-1-1 0 0,-1 1 0 0 0,1-1 0 0 0,-1 1 0 0 0,1 0 0 0 0,0-1 0 0 0,0 1 0 0 0,0-1 0 0 0,0 1 1 0 0,0-1-1 0 0,0 1 0 0 0,0-1 0 0 0,1-2 0 0 0,-1 2 25 0 0,2-20 145 0 0,12 12-167 0 0,-14 9-8 0 0,1 1 0 0 0,-1-1 0 0 0,0 0-1 0 0,1 1 1 0 0,-1-1 0 0 0,0 1 0 0 0,1-1 0 0 0,-1 0 0 0 0,0 1-1 0 0,0-1 1 0 0,0 0 0 0 0,1 0 0 0 0,-1 1 0 0 0,0-1-1 0 0,0 0 1 0 0,0 1 0 0 0,0-1 0 0 0,0 0 0 0 0,0 1-1 0 0,-1-1 1 0 0,1 0 0 0 0,0 0 0 0 0,0 1 0 0 0,0-1 0 0 0,-1 0-1 0 0,1 1 1 0 0,0-1 0 0 0,-1 1 0 0 0,1-1 0 0 0,0 0-1 0 0,-1 0 1 0 0,-12-3 36 0 0,12 2-2 0 0,0 0 1 0 0,1 0-1 0 0,-1 0 1 0 0,1 0 0 0 0,-1 0-1 0 0,1 0 1 0 0,0 0-1 0 0,-1 0 1 0 0,1 0-1 0 0,0 0 1 0 0,0 0-1 0 0,1 0 1 0 0,0-3-1 0 0,-1 2-6 0 0,2-17 309 0 0,11 13-193 0 0,-12 7-145 0 0,-1 0-7 0 0,0 0 0 0 0,1-1-1 0 0,-1 1 1 0 0,0 0-1 0 0,0 0 1 0 0,1-1 0 0 0,-1 1-1 0 0,0 0 1 0 0,0-1-1 0 0,0 1 1 0 0,1 0 0 0 0,-1 0-1 0 0,0-1 1 0 0,0 1-1 0 0,0 0 1 0 0,0-1 0 0 0,0 1-1 0 0,1-1 1 0 0,-1 1-1 0 0,0 0 1 0 0,0-1 0 0 0,0 1-1 0 0,0 0 1 0 0,0-1-1 0 0,0 1 1 0 0,0 0 0 0 0,-1-1-1 0 0,1 1 1 0 0,0 0-1 0 0,0-1 1 0 0,0 0 0 0 0,0 1-21 0 0,0 0 0 0 0,-1-1 1 0 0,1 1-1 0 0,0 0 0 0 0,0-1 1 0 0,0 1-1 0 0,0 0 0 0 0,0-1 1 0 0,0 1-1 0 0,0-1 0 0 0,0 1 0 0 0,0 0 1 0 0,0-1-1 0 0,0 1 0 0 0,0 0 1 0 0,0-1-1 0 0,0 1 0 0 0,1 0 1 0 0,-1-1-1 0 0,0 1 0 0 0,0 0 1 0 0,0-1-1 0 0,0 1 0 0 0,1 0 1 0 0,-1-1-1 0 0,0 1 0 0 0,0 0 1 0 0,1 0-1 0 0,-1-1 0 0 0,0 1 1 0 0,0 0-1 0 0,1-1 0 0 0,2 1 27 0 0,-3 0 8 0 0,1 0 0 0 0,0 0 0 0 0,-1 0 0 0 0,1-1 0 0 0,-1 1 0 0 0,1 0 0 0 0,-1 0 1 0 0,1 0-1 0 0,-1-1 0 0 0,1 1 0 0 0,-1 0 0 0 0,1 0 0 0 0,-1-1 0 0 0,1 1 0 0 0,-1 0 0 0 0,1-1 0 0 0,-1 1 0 0 0,1-1 0 0 0,-1 1 0 0 0,0 0 0 0 0,1-1 0 0 0,-1 1 0 0 0,0-1 0 0 0,1 1 0 0 0,-1-1 0 0 0,0 1 0 0 0,0-1 0 0 0,0 0 0 0 0,1 1 0 0 0,-1-1 0 0 0,0 1 0 0 0,0-1 0 0 0,0 1 0 0 0,0-1 0 0 0,0 0 1 0 0,0 0-1 0 0,0 1-1 0 0,0 0 1 0 0,0-1 0 0 0,0 1-1 0 0,0 0 1 0 0,0 0 0 0 0,0-1 0 0 0,0 1-1 0 0,1 0 1 0 0,-1 0 0 0 0,0-1 0 0 0,0 1-1 0 0,0 0 1 0 0,0 0 0 0 0,0 0-1 0 0,1-1 1 0 0,-1 1 0 0 0,0 0 0 0 0,0 0-1 0 0,0 0 1 0 0,0 0 0 0 0,1-1 0 0 0,-1 1-1 0 0,0 0 1 0 0,0 0 0 0 0,1 0-1 0 0,-1 0 1 0 0,0 0 0 0 0,0 0 0 0 0,1 0-1 0 0,-1 0 1 0 0,0-1 0 0 0,0 1-1 0 0,1 0 1 0 0,-1 0 0 0 0,0 0 0 0 0,0 0-1 0 0,1 0 1 0 0,-1 0 0 0 0,0 1 0 0 0,1-1-1 0 0,-1 0 9 0 0,1 0 0 0 0,-1 0-1 0 0,1 0 1 0 0,-1 0 0 0 0,0 0 0 0 0,1 0-1 0 0,-1 0 1 0 0,1 0 0 0 0,-1 0-1 0 0,0 0 1 0 0,1 0 0 0 0,-1-1-1 0 0,0 1 1 0 0,1 0 0 0 0,-1 0 0 0 0,1 0-1 0 0,-1 0 1 0 0,0-1 0 0 0,1 1-1 0 0,-1 0 1 0 0,0 0 0 0 0,0-1 0 0 0,1 1-1 0 0,-1 0 1 0 0,0-1 0 0 0,1 1-1 0 0,-1 0 1 0 0,0-1 0 0 0,0 1-1 0 0,0 0 1 0 0,0-1 0 0 0,1 1 0 0 0,-1 0-1 0 0,0-1 1 0 0,0 1 0 0 0,0-1-1 0 0,0 1 1 0 0,0 0 0 0 0,0-1-1 0 0,0 1 1 0 0,0-1 0 0 0,0 1 0 0 0,0-1-1 0 0,0-26 3334 0 0,0 28-3355 0 0,0 3 8 0 0,0-3 222 0 0,3-1-2000 0 0,3 1 1248 0 0,-1 0 0 0 0,1 0 0 0 0,-1 0 0 0 0,9 5 0 0 0,1-1-287 0 0,1 1-89 0 0,6 0 648 0 0,-19-6 220 0 0,1-1 39 0 0,4-1 10 0 0,-6 2-12 0 0,-1 0-1 0 0,1 0 1 0 0,0 0 0 0 0,0-1-1 0 0,0 1 1 0 0,0-1-1 0 0,0 1 1 0 0,0-1-1 0 0,0 0 1 0 0,-1 1 0 0 0,1-1-1 0 0,3-2 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8:00.46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175 39 4 0 0,'1'0'96'0'0,"0"1"-63"0"0,-1-1-1 0 0,1 0 0 0 0,-1 0 1 0 0,1 0-1 0 0,-1 0 1 0 0,1 0-1 0 0,-1 0 0 0 0,1 1 1 0 0,0-1-1 0 0,-1 0 1 0 0,1 0-1 0 0,-1-1 0 0 0,1 1 1 0 0,-1 0-1 0 0,1 0 1 0 0,-1 0-1 0 0,1 0 0 0 0,0 0 1 0 0,-1-1-1 0 0,1 1 1 0 0,-1 0-1 0 0,1 0 1 0 0,-1-1-1 0 0,0 1 0 0 0,1 0 1 0 0,-1-1-1 0 0,1 1 1 0 0,-1-1-1 0 0,1 1 0 0 0,-1 0 1 0 0,0-1-1 0 0,1 1 1 0 0,-1-1-1 0 0,0 1 0 0 0,0-1 1 0 0,1 1-1 0 0,-1-1 1 0 0,0 1-1 0 0,0-1 0 0 0,0 1 1 0 0,0-1-1 0 0,1 0 1 0 0,-1 1-1 0 0,0-1 0 0 0,0 1 1 0 0,0-1-1 0 0,0 1 1 0 0,0-1-1 0 0,0 0 0 0 0,-1 0 1 0 0,1 0 91 0 0,-3 1-45 0 0,-16-4 7 0 0,3 3-84 0 0,-38-5-22 0 0,48 2 0 0 0,-7 3-50 0 0,23 2 122 0 0,-1 1 0 0 0,1-1 0 0 0,0 2 0 0 0,-1 0-1 0 0,0 0 1 0 0,1 0 0 0 0,12 8 0 0 0,-22-11-38 0 0,1 1-1 0 0,-1 0 1 0 0,1-1-1 0 0,-1 1 1 0 0,0 0 0 0 0,1-1-1 0 0,-1 1 1 0 0,0 0 0 0 0,0-1-1 0 0,1 1 1 0 0,-1 0 0 0 0,0-1-1 0 0,0 1 1 0 0,0 0-1 0 0,0-1 1 0 0,0 1 0 0 0,0 0-1 0 0,0 0 1 0 0,0-1 0 0 0,0 1-1 0 0,-1 0 1 0 0,1-1-1 0 0,0 1 1 0 0,0 0 0 0 0,-1-1-1 0 0,1 1 1 0 0,0 0 0 0 0,-1-1-1 0 0,1 1 1 0 0,-1 0 0 0 0,-7 3 28 0 0,0 0-1 0 0,0-1 1 0 0,0-1 0 0 0,0 1 0 0 0,-1-1 0 0 0,-15 1 0 0 0,19-2-39 0 0,-1-1 0 0 0,0 1 0 0 0,1-1 0 0 0,-1-1 1 0 0,0 1-1 0 0,0-1 0 0 0,1 0 0 0 0,-1 0 0 0 0,1-1 0 0 0,-1 1 0 0 0,-5-4 0 0 0,-9-10 105 0 0,19 15-98 0 0,1-1 1 0 0,0 1-1 0 0,-1 0 0 0 0,1-1 0 0 0,-1 1 0 0 0,1-1 0 0 0,0 1 0 0 0,-1-1 1 0 0,1 1-1 0 0,0-1 0 0 0,0 1 0 0 0,-1-1 0 0 0,1 0 0 0 0,0 1 0 0 0,0-1 1 0 0,0 1-1 0 0,0-1 0 0 0,0 0 0 0 0,0 1 0 0 0,0-1 0 0 0,0 1 1 0 0,0-1-1 0 0,0 1 0 0 0,0-1 0 0 0,0 0 0 0 0,0 1 0 0 0,1-1 0 0 0,-1 1 1 0 0,0-1-1 0 0,0 1 0 0 0,0-1 0 0 0,1 0 0 0 0,-1 1 0 0 0,0-1 0 0 0,1 1 1 0 0,-1 0-1 0 0,1-1 0 0 0,-1 1 0 0 0,0-1 0 0 0,2 0 0 0 0,3-2 83 0 0,-4 3-81 0 0,0 0 0 0 0,-1-1-1 0 0,1 1 1 0 0,-1 0-1 0 0,1 0 1 0 0,-1-1 0 0 0,1 1-1 0 0,-1 0 1 0 0,1-1 0 0 0,-1 1-1 0 0,0 0 1 0 0,1-1-1 0 0,-1 1 1 0 0,1-1 0 0 0,-1 1-1 0 0,0-1 1 0 0,1 1 0 0 0,-1-1-1 0 0,0 1 1 0 0,0-1-1 0 0,1 1 1 0 0,-1-1 0 0 0,0 1-1 0 0,0-1 1 0 0,0 1-1 0 0,0-1 1 0 0,0 1 0 0 0,0-2-1 0 0,1 2 3 0 0,-1-1 0 0 0,0 1 0 0 0,1-1-1 0 0,-1 1 1 0 0,1-1 0 0 0,-1 1-1 0 0,0 0 1 0 0,1-1 0 0 0,-1 1 0 0 0,1 0-1 0 0,-1-1 1 0 0,1 1 0 0 0,-1 0-1 0 0,1-1 1 0 0,-1 1 0 0 0,1 0 0 0 0,-1 0-1 0 0,1 0 1 0 0,0 0 0 0 0,-1-1-1 0 0,1 1 1 0 0,-1 0 0 0 0,2 0 0 0 0,18-3 86 0 0,-14 3-50 0 0,-2-1-158 0 0,-1 0 1 0 0,1 1-1 0 0,0 0 1 0 0,0 0-1 0 0,0 0 1 0 0,0 0-1 0 0,0 1 1 0 0,0 0-1 0 0,0 0 0 0 0,0 0 1 0 0,0 0-1 0 0,-1 0 1 0 0,1 1-1 0 0,0-1 1 0 0,-1 1-1 0 0,0 0 1 0 0,1 0-1 0 0,-1 1 1 0 0,0-1-1 0 0,0 1 1 0 0,0-1-1 0 0,0 1 1 0 0,0 0-1 0 0,3 5 1 0 0,-3 7-873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8:01.85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592 27 100 0 0,'0'0'802'0'0,"0"0"-705"0"0,0-1 0 0 0,1 1-1 0 0,-1 0 1 0 0,0 0 0 0 0,0-1 0 0 0,0 1-1 0 0,0 0 1 0 0,0-1 0 0 0,0 1 0 0 0,0 0-1 0 0,0-1 1 0 0,0 1 0 0 0,0 0 0 0 0,0-1-1 0 0,0 1 1 0 0,0 0 0 0 0,0 0 0 0 0,0-1-1 0 0,-1 1 1 0 0,1 0 0 0 0,0-1 0 0 0,0 1-1 0 0,0 0 1 0 0,0 0 0 0 0,0-1 0 0 0,-1 1-1 0 0,1 0 1 0 0,0 0 0 0 0,0-1 0 0 0,-1 1-1 0 0,1 0 1 0 0,0 0 0 0 0,0 0 0 0 0,-1-1-1 0 0,-9 0 612 0 0,-1 0 0 0 0,0 0 0 0 0,1 1 0 0 0,-14 1 0 0 0,1 0-221 0 0,-90 2 290 0 0,-140 21 0 0 0,217-19-773 0 0,8-2-8 0 0,-38 10 0 0 0,63-12 0 0 0,40-3 4 0 0,46-9 5 0 0,-13 2 35 0 0,80-12 164 0 0,41 0 203 0 0,-185 21-399 0 0,0 0 1 0 0,0 0-1 0 0,0 1 1 0 0,0 0-1 0 0,0 0 1 0 0,10 4-1 0 0,-11-4-6 0 0,-6-1 2 0 0,-1 1 1 0 0,1-1 0 0 0,0 0 0 0 0,-1 1-1 0 0,1 0 1 0 0,0-1 0 0 0,0 1 0 0 0,0 0-1 0 0,0-1 1 0 0,-1 1 0 0 0,0 2 0 0 0,-20 9 57 0 0,-24-1 41 0 0,-87 7-1 0 0,48-8-64 0 0,50-7-67 0 0,-47-1-1 0 0,65-2-69 0 0,13 0 12 0 0,3 1 52 0 0,1-1-1 0 0,-1 0 1 0 0,1 0-1 0 0,0 0 1 0 0,-1 0-1 0 0,1 0 0 0 0,-1 0 1 0 0,1 0-1 0 0,-1 0 1 0 0,1 0-1 0 0,-1 0 1 0 0,1 0-1 0 0,0 0 1 0 0,-1 0-1 0 0,1 0 1 0 0,-1 0-1 0 0,1 0 1 0 0,-1 0-1 0 0,1-1 1 0 0,0 1-1 0 0,-1 0 1 0 0,1 0-1 0 0,-1-1 1 0 0,1 1-1 0 0,0 0 1 0 0,-1 0-1 0 0,1-1 1 0 0,0 1-1 0 0,-1 0 1 0 0,1-1-1 0 0,0 1 0 0 0,0 0 1 0 0,-1-1-1 0 0,1 1 1 0 0,0-1-1 0 0,0 1 1 0 0,0 0-1 0 0,-1-1 1 0 0,1 1-1 0 0,0-1 1 0 0,0 1-1 0 0,0-1 1 0 0,0 1-1 0 0,0-1 1 0 0,0 1-1 0 0,0 0 1 0 0,0-1-1 0 0,1 0-102 0 0,-1 0-1 0 0,1 0 1 0 0,0 0 0 0 0,-1 0-1 0 0,1 0 1 0 0,0 1 0 0 0,0-1-1 0 0,-1 0 1 0 0,1 1-1 0 0,0-1 1 0 0,0 0 0 0 0,0 1-1 0 0,0-1 1 0 0,0 1 0 0 0,0 0-1 0 0,0-1 1 0 0,1 1-1 0 0,23-9-1544 0 0,49-4-1348 0 0,-36 4 1774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8:03.44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115 98 96 0 0,'0'0'96'0'0,"0"-1"0"0"0,0 0 1 0 0,0 0-1 0 0,0 0 0 0 0,-1 0 0 0 0,1 0 0 0 0,0 0 1 0 0,1 1-1 0 0,-1-1 0 0 0,0 0 0 0 0,0 0 0 0 0,0 0 1 0 0,0 0-1 0 0,1 1 0 0 0,-1-1 0 0 0,0 0 0 0 0,1 0 1 0 0,-1 0-1 0 0,1 1 0 0 0,-1-1 0 0 0,1 0 0 0 0,-1 1 0 0 0,1-1 1 0 0,-1 0-1 0 0,1 1 0 0 0,0-1 0 0 0,-1 1 0 0 0,1-1 1 0 0,0 1-1 0 0,-1-1 0 0 0,1 1 0 0 0,1-1 0 0 0,2-1-148 0 0,-3 1 148 0 0,-1 1 0 0 0,0 0-1 0 0,1-1 1 0 0,-1 1 0 0 0,0 0 0 0 0,0-1 0 0 0,1 1 0 0 0,-1-1 0 0 0,0 1 0 0 0,0 0 0 0 0,0-1 0 0 0,0 1 0 0 0,0-1 0 0 0,1 1 0 0 0,-1 0 0 0 0,0-1 0 0 0,0 1 0 0 0,0-1 0 0 0,0 1 0 0 0,0-1 0 0 0,0 1 0 0 0,0 0 0 0 0,0-1 0 0 0,0 1 0 0 0,-1-1-1 0 0,1 1 1 0 0,0-1 0 0 0,0 1 0 0 0,0 0 0 0 0,0-1 0 0 0,-1 1 0 0 0,1-1 0 0 0,0 1 0 0 0,0 0 0 0 0,-1-1 0 0 0,1 1 0 0 0,-1-1 0 0 0,-17 4-23 0 0,-15 4 4 0 0,3 0-31 0 0,27-6-44 0 0,-1-1 1 0 0,1 1-1 0 0,-1-1 0 0 0,1 1 1 0 0,0 0-1 0 0,-7 3 1 0 0,4-5 1 0 0,5 1-4 0 0,0 0 0 0 0,1 0 0 0 0,-1 0 0 0 0,0 0 1 0 0,1 0-1 0 0,-1 0 0 0 0,0 0 0 0 0,1 0 0 0 0,-1 0 0 0 0,0-1 1 0 0,1 1-1 0 0,-1 0 0 0 0,0-1 0 0 0,1 1 0 0 0,-1 0 0 0 0,1-1 1 0 0,-1 1-1 0 0,0-1 0 0 0,1-1 4 0 0,1 0 0 0 0,-1 1 1 0 0,0-1-1 0 0,1 0 0 0 0,0 0 1 0 0,-1 1-1 0 0,1-1 0 0 0,0 1 0 0 0,0-1 1 0 0,0 1-1 0 0,0-1 0 0 0,0 1 0 0 0,0-1 1 0 0,1 1-1 0 0,-1 0 0 0 0,0 0 0 0 0,1-1 1 0 0,-1 1-1 0 0,1 0 0 0 0,-1 0 0 0 0,1 0 1 0 0,-1 1-1 0 0,1-1 0 0 0,0 0 0 0 0,1 0 1 0 0,11-4 173 0 0,-1 1 0 0 0,20-4 0 0 0,-9 2 145 0 0,-3 1 31 0 0,-1 1 0 0 0,1 1 0 0 0,0 0 0 0 0,33 2 0 0 0,-53 1-342 0 0,0 0-9 0 0,-1-1 0 0 0,1 1 0 0 0,-1 0 0 0 0,1 0-1 0 0,0 0 1 0 0,-1 0 0 0 0,1 0 0 0 0,-1 0 0 0 0,1 0-1 0 0,0 0 1 0 0,-1 0 0 0 0,1 0 0 0 0,-1 1 0 0 0,1-1 0 0 0,-1 0-1 0 0,1 0 1 0 0,-1 0 0 0 0,1 1 0 0 0,-1-1 0 0 0,1 0-1 0 0,-1 1 1 0 0,1-1 0 0 0,-1 0 0 0 0,1 1 0 0 0,-1-1-1 0 0,1 1 1 0 0,-4 2 13 0 0,0-2-24 0 0,3-1 2 0 0,-1 1 1 0 0,0-1-1 0 0,0 0 1 0 0,1 1-1 0 0,-1-1 1 0 0,0 1-1 0 0,0-1 1 0 0,1 1 0 0 0,-1-1-1 0 0,1 1 1 0 0,-1 0-1 0 0,0-1 1 0 0,1 1-1 0 0,-1 0 1 0 0,1-1-1 0 0,0 1 1 0 0,-1 0-1 0 0,1 0 1 0 0,-1-1-1 0 0,1 1 1 0 0,0 0-1 0 0,0 0 1 0 0,-1 0-1 0 0,1-1 1 0 0,0 1-1 0 0,0 2 1 0 0,0-3-18 0 0,0 1 1 0 0,-1 0 0 0 0,1 0 0 0 0,0-1 0 0 0,-1 1 0 0 0,1 0 0 0 0,0-1 0 0 0,-1 1 0 0 0,1 0-1 0 0,-1-1 1 0 0,1 1 0 0 0,-1-1 0 0 0,1 1 0 0 0,-1 0 0 0 0,0-1 0 0 0,1 0 0 0 0,-1 1 0 0 0,0-1 0 0 0,1 1-1 0 0,-1-1 1 0 0,-1 1 0 0 0,-2 2-153 0 0,-3 5-322 0 0,-8 5-428 0 0,13-11 724 0 0,-1-1 1 0 0,1 1-1 0 0,0 0 0 0 0,0-1 0 0 0,0 1 1 0 0,1 0-1 0 0,-1 0 0 0 0,0 0 0 0 0,-2 5 1 0 0,-12 13-1498 0 0,-26 13-953 0 0,7-12 1525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30.01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6031 0 224 0 0,'-673'13'5216'0'0,"-333"39"-608"0"0,497-26-2522 0 0,178-10-964 0 0,-383-4 641 0 0,210-8-993 0 0,332 0-504 0 0,-422 18 528 0 0,215 5 301 0 0,169-15-330 0 0,-57 10-428 0 0,182-14-317 0 0,-21 0 12 0 0,43-3-36 0 0,-11 0 144 0 0,-67 3-66 0 0,-4 0 1587 0 0,110-8 335 0 0,32 0-1209 0 0,3 0-711 0 0,0 0 1 0 0,0 0 0 0 0,0 0 0 0 0,0 0 0 0 0,1-1 0 0 0,-1 1 0 0 0,0 0 0 0 0,0 0 0 0 0,0 0 0 0 0,0 0 0 0 0,0-1 0 0 0,0 1 0 0 0,0 0 0 0 0,0 0 0 0 0,0 0 0 0 0,0 0 0 0 0,0-1 0 0 0,0 1 0 0 0,0 0 0 0 0,0 0 0 0 0,0 0 0 0 0,0 0 0 0 0,0-1 0 0 0,-1 1 0 0 0,1 0 0 0 0,0 0 0 0 0,0 0 0 0 0,0 0 0 0 0,0 0 0 0 0,0-1 0 0 0,0 1 0 0 0,0 0 0 0 0,0 0 0 0 0,-1 0 0 0 0,1 0 0 0 0,0 0 0 0 0,0 0 0 0 0,0 0 0 0 0,0 0 0 0 0,0-1 0 0 0,-1 1 0 0 0,1 0 0 0 0,0 0 0 0 0,0 0 0 0 0,0 0 0 0 0,0 0 0 0 0,-1 0 0 0 0,1 0 0 0 0,0 0 0 0 0,-3-1-319 0 0,2 1 289 0 0,1-1 0 0 0,0 1 1 0 0,0 0-1 0 0,-1 0 0 0 0,1 0 0 0 0,0 0 0 0 0,-1-1 0 0 0,1 1 0 0 0,0 0 0 0 0,0 0 0 0 0,-1 0 1 0 0,1 0-1 0 0,0 0 0 0 0,-1 0 0 0 0,1 0 0 0 0,0 0 0 0 0,-1 0 0 0 0,1 0 0 0 0,0 0 1 0 0,-1 0-1 0 0,1 0 0 0 0,0 0 0 0 0,-1 0 0 0 0,1 0 0 0 0,0 0 0 0 0,-1 0 0 0 0,1 0 0 0 0,0 0 1 0 0,0 1-1 0 0,-1-1 0 0 0,1 0 0 0 0,0 0 0 0 0,-1 0 0 0 0,1 0 0 0 0,0 1 0 0 0,0-1 0 0 0,0 0 1 0 0,-1 0-1 0 0,1 1 0 0 0,0-1 0 0 0,0 0 0 0 0,0 0 0 0 0,-1 1 0 0 0,1-1 0 0 0,0 0 0 0 0,0 1 1 0 0,0-1-1 0 0,0 0 0 0 0,0 1 0 0 0,0-1 0 0 0,0 0 0 0 0,0 1 0 0 0,0-1 0 0 0,0 0 1 0 0,0 1-1 0 0,0-1 0 0 0,0 0 0 0 0,0 1 0 0 0,0-1 0 0 0,0 1-43 0 0,0-1 0 0 0,0 1 0 0 0,0-1 0 0 0,0 1 0 0 0,0 0 0 0 0,1-1 0 0 0,-1 1 0 0 0,0-1 0 0 0,0 0 0 0 0,0 1-1 0 0,1-1 1 0 0,-1 1 0 0 0,0-1 0 0 0,1 1 0 0 0,-1-1 0 0 0,0 1 0 0 0,1-1 0 0 0,-1 0 0 0 0,0 1 0 0 0,1-1 0 0 0,-1 0 0 0 0,1 1 0 0 0,-1-1 0 0 0,1 0 0 0 0,-1 0 0 0 0,1 1 0 0 0,0-1-1 0 0,-1 0 7 0 0,1 0-1 0 0,0 1 0 0 0,-1-1 0 0 0,1 0 0 0 0,-1 1 0 0 0,1-1 0 0 0,-1 0 0 0 0,1 1 0 0 0,-1-1 0 0 0,1 1 0 0 0,-1-1 0 0 0,1 1 1 0 0,-1-1-1 0 0,0 1 0 0 0,1-1 0 0 0,-1 1 0 0 0,0 0 0 0 0,1-1 0 0 0,-1 1 0 0 0,0-1 0 0 0,0 1 0 0 0,1 0 0 0 0,-1-1 0 0 0,0 1 1 0 0,0 0-1 0 0,0-1 0 0 0,0 2 0 0 0,2 23 412 0 0,-1-24-408 0 0,-1 0 0 0 0,1 0 0 0 0,0 0 0 0 0,-1 0 0 0 0,1 0 0 0 0,0 0 0 0 0,0-1 0 0 0,0 1 0 0 0,-1 0 0 0 0,1 0 0 0 0,0-1 0 0 0,0 1 0 0 0,0 0 1 0 0,2 0-1 0 0,-3-1-7 0 0,1 0 1 0 0,-1 1 0 0 0,0-1 0 0 0,1 0 0 0 0,-1 1 0 0 0,0-1 0 0 0,1 1 0 0 0,-1-1-1 0 0,0 0 1 0 0,0 1 0 0 0,0-1 0 0 0,1 1 0 0 0,-1-1 0 0 0,0 1 0 0 0,0-1 0 0 0,0 1 0 0 0,0-1-1 0 0,0 1 1 0 0,0-1 0 0 0,0 1 0 0 0,0-1 0 0 0,0 1 0 0 0,0-1 0 0 0,0 0 0 0 0,0 1-1 0 0,0-1 1 0 0,0 1 0 0 0,-1 0 0 0 0,1 0-1 0 0,0-1 0 0 0,0 1-1 0 0,-1-1 1 0 0,1 0 0 0 0,0 1 0 0 0,0-1-1 0 0,0 1 1 0 0,0-1 0 0 0,0 1 0 0 0,0-1-1 0 0,0 1 1 0 0,0-1 0 0 0,0 1 0 0 0,0-1 0 0 0,0 1-1 0 0,1-1 1 0 0,-1 1 0 0 0,0-1 0 0 0,0 1-1 0 0,0-1 1 0 0,1 0 0 0 0,-1 1 0 0 0,0-1-1 0 0,0 1 1 0 0,1-1 0 0 0,-1 0 0 0 0,0 1-1 0 0,1 0 1 0 0,0-1 3 0 0,0 1 1 0 0,0-1-1 0 0,0 1 0 0 0,0-1 0 0 0,0 1 0 0 0,0 0 0 0 0,0-1 1 0 0,0 1-1 0 0,0 0 0 0 0,0 0 0 0 0,-1 0 0 0 0,1 0 0 0 0,0 0 1 0 0,-1 0-1 0 0,1 0 0 0 0,0 0 0 0 0,-1 0 0 0 0,0 0 0 0 0,1 0 1 0 0,-1 0-1 0 0,1 0 0 0 0,-1 0 0 0 0,0 0 0 0 0,0 0 1 0 0,0 1-1 0 0,0-1 0 0 0,0 0 0 0 0,0 0 0 0 0,0 0 0 0 0,0 0 1 0 0,0 0-1 0 0,-1 2 0 0 0,1-2-5 0 0,0 0 0 0 0,0 0 1 0 0,1 0-1 0 0,-1-1 0 0 0,0 1 0 0 0,0 0 1 0 0,0 0-1 0 0,1 0 0 0 0,-1 0 0 0 0,1 0 1 0 0,-1 0-1 0 0,0-1 0 0 0,1 1 0 0 0,0 0 1 0 0,-1 0-1 0 0,1-1 0 0 0,-1 1 0 0 0,1 0 0 0 0,0-1 1 0 0,0 2-1 0 0,0-2-1 0 0,0 1-1 0 0,0 0 1 0 0,0-1 0 0 0,-1 1 0 0 0,1 0-1 0 0,0 0 1 0 0,-1-1 0 0 0,1 1-1 0 0,-1 0 1 0 0,1 0 0 0 0,-1 0 0 0 0,1 0-1 0 0,-1 0 1 0 0,0 0 0 0 0,1 0-1 0 0,-1 0 1 0 0,0 0 0 0 0,0 0 0 0 0,0 0-1 0 0,0 1 1 0 0,0 0 0 0 0,0-1 1 0 0,1 1-1 0 0,-1-1 0 0 0,0 1 1 0 0,0-1-1 0 0,1 1 0 0 0,-1-1 1 0 0,1 0-1 0 0,-1 1 0 0 0,1-1 1 0 0,0 0-1 0 0,-1 1 0 0 0,1-1 1 0 0,0 0-1 0 0,2 2 0 0 0,-2-2 0 0 0,0 1-1 0 0,0-1 0 0 0,0 0 0 0 0,-1 0 0 0 0,1 1 1 0 0,0-1-1 0 0,-1 1 0 0 0,1-1 0 0 0,0 1 0 0 0,-1-1 1 0 0,0 1-1 0 0,1-1 0 0 0,-1 1 0 0 0,0-1 0 0 0,0 4 1 0 0,1-1 2 0 0,-1 0 1 0 0,1 0-1 0 0,0 0 1 0 0,0-1 0 0 0,1 1-1 0 0,-1 0 1 0 0,1 0-1 0 0,4 6 1 0 0,2 7 15 0 0,-3-6-10 0 0,-3-9-7 0 0,-1 1 1 0 0,0 0-1 0 0,1 0 1 0 0,-1 0-1 0 0,0 0 1 0 0,-1 0-1 0 0,1 1 0 0 0,0-1 1 0 0,0 6-1 0 0,-1-6 1 0 0,0 0-1 0 0,0 1 0 0 0,1-1 0 0 0,-1 0 1 0 0,1 0-1 0 0,0 0 0 0 0,0 0 0 0 0,0 0 1 0 0,3 5-1 0 0,-2-5 1 0 0,-1 0-1 0 0,0-1 1 0 0,0 1 0 0 0,0 0-1 0 0,0 0 1 0 0,0 0 0 0 0,0 0-1 0 0,-1 1 1 0 0,1 5 0 0 0,0 0 8 0 0,0 0 1 0 0,0-1 0 0 0,1 1-1 0 0,1 0 1 0 0,4 12 0 0 0,0-2 7 0 0,-1-3-3 0 0,-4-12-14 0 0,-1-1 1 0 0,1 1 0 0 0,-1-1 0 0 0,0 1-1 0 0,0 0 1 0 0,0 0 0 0 0,-1 0 0 0 0,1 5 0 0 0,0 2 0 0 0,0-1-1 0 0,1 0 1 0 0,0 1 0 0 0,1-1 0 0 0,0 0 0 0 0,6 10 0 0 0,5 22 22 0 0,-8-21-6 0 0,-2-9 6 0 0,-1 1-1 0 0,0-1 1 0 0,-1 1-1 0 0,2 24 0 0 0,-3-27-9 0 0,0-1 1 0 0,0 1-1 0 0,5 16 0 0 0,-3-15-9 0 0,-1-1 0 0 0,0 1 0 0 0,1 19 0 0 0,-2 1-8 0 0,0-17 0 0 0,-1 0 0 0 0,0 1 0 0 0,-1-1 0 0 0,-3 16 0 0 0,-1-10 0 0 0,2-11 0 0 0,1 0 0 0 0,0 0 0 0 0,0-1 0 0 0,0 18 0 0 0,2 140 0 0 0,1-153 0 0 0,0 0 0 0 0,1 0 0 0 0,3 14 0 0 0,-1-14 0 0 0,-2 0 0 0 0,0 0 0 0 0,0 15 0 0 0,-2 578 0 0 0,1-597 0 0 0,0 1 0 0 0,0-1 0 0 0,1 0 0 0 0,3 12 0 0 0,-3-12 0 0 0,1-1 0 0 0,-2 1 0 0 0,1 0 0 0 0,-1 11 0 0 0,0-10 0 0 0,0 0 0 0 0,0-1 0 0 0,1 1 0 0 0,0 0 0 0 0,5 12 0 0 0,1 5 0 0 0,43 138 0 0 0,-49-155 0 0 0,-1 0 0 0 0,0 1 0 0 0,-1-1 0 0 0,0 1 0 0 0,0-1 0 0 0,-1 0 0 0 0,-1 1 0 0 0,0-1 0 0 0,0 0 0 0 0,-5 13 0 0 0,5-15 0 0 0,-1 25 0 0 0,-1-2 0 0 0,-28 54 0 0 0,31-78 0 0 0,-1 0 0 0 0,1 0 0 0 0,0 1 0 0 0,0-1 0 0 0,1 0 0 0 0,0 0 0 0 0,2 13 0 0 0,-1 10 0 0 0,-1 284 0 0 0,0-312 0 0 0,0 0 0 0 0,0-1 0 0 0,0 1 0 0 0,-1-1 0 0 0,1 1 0 0 0,0-1 0 0 0,-1 0 0 0 0,1 1 0 0 0,-1-1 0 0 0,0 1 0 0 0,0-1 0 0 0,1 0 0 0 0,-1 1 0 0 0,-2 1 0 0 0,2-2 0 0 0,0 0 0 0 0,0 1 0 0 0,0-1 0 0 0,0 1 0 0 0,0-1 0 0 0,1 1 0 0 0,-1-1 0 0 0,0 1 0 0 0,1-1 0 0 0,-1 1 0 0 0,1 0 0 0 0,0-1 0 0 0,0 1 0 0 0,-1 3 0 0 0,2-4 0 0 0,-1 0 0 0 0,0 0 0 0 0,0 0 0 0 0,0 0 0 0 0,0 0 0 0 0,0 1 0 0 0,0-1 0 0 0,0 0 0 0 0,0 0 0 0 0,0 0 0 0 0,0 0 0 0 0,-1 1 0 0 0,1-1 0 0 0,0 0 0 0 0,-1 0 0 0 0,1 0 0 0 0,-1 0 0 0 0,0 0 0 0 0,1 0 0 0 0,-1 0 0 0 0,0 0 0 0 0,1 0 0 0 0,-1-1 0 0 0,0 1 0 0 0,0 0 0 0 0,0 0 0 0 0,0-1 0 0 0,1 1 0 0 0,-1 0 0 0 0,0-1 0 0 0,0 1 0 0 0,-2 0 0 0 0,3-1 0 0 0,0 0 0 0 0,-1 0 0 0 0,1 0 0 0 0,0 1 0 0 0,0-1 0 0 0,-1 0 0 0 0,1 0 0 0 0,0 0 0 0 0,0 1 0 0 0,-1-1 0 0 0,1 0 0 0 0,0 0 0 0 0,0 1 0 0 0,-1-1 0 0 0,1 0 0 0 0,0 1 0 0 0,0-1 0 0 0,0 0 0 0 0,0 1 0 0 0,0-1 0 0 0,0 0 0 0 0,-1 0 0 0 0,1 1 0 0 0,0-1 0 0 0,0 0 0 0 0,0 1 0 0 0,0-1 0 0 0,0 0 0 0 0,0 1 0 0 0,0-1 0 0 0,0 0 0 0 0,0 1 0 0 0,1-1 0 0 0,-1 0 0 0 0,0 1 0 0 0,0-1 0 0 0,0 0 0 0 0,0 1 0 0 0,0-1 0 0 0,1 0 0 0 0,-1 1 0 0 0,0-1 0 0 0,0 0 0 0 0,0 0 0 0 0,1 1 0 0 0,-1-1 0 0 0,0 0 0 0 0,0 0 0 0 0,1 0 0 0 0,-1 1 0 0 0,0-1 0 0 0,1 0 0 0 0,-1 0 0 0 0,0 0 0 0 0,1 0 0 0 0,11 7 0 0 0,-8 1 0 0 0,-5-5 0 0 0,1-2 0 0 0,0 0 0 0 0,0 0 0 0 0,-1-1 0 0 0,1 1 0 0 0,0 0 0 0 0,0 0 0 0 0,0 0 0 0 0,0 0 0 0 0,0 0 0 0 0,1 0 0 0 0,-1-1 0 0 0,0 1 0 0 0,0 0 0 0 0,0 0 0 0 0,1 0 0 0 0,-1-1 0 0 0,1 1 0 0 0,-1 0 0 0 0,0 0 0 0 0,1-1 0 0 0,-1 1 0 0 0,1 0 0 0 0,-1 0 0 0 0,1-1 0 0 0,0 1 0 0 0,-1-1 0 0 0,1 1 0 0 0,0-1 0 0 0,-1 1 0 0 0,1-1 0 0 0,0 1 0 0 0,1 0 0 0 0,2 1 0 0 0,-4-2 0 0 0,1 0 0 0 0,-1 0 0 0 0,0 0 0 0 0,0 1 0 0 0,1-1 0 0 0,-1 0 0 0 0,0 0 0 0 0,0 0 0 0 0,0 1 0 0 0,0-1 0 0 0,1 0 0 0 0,-1 0 0 0 0,0 1 0 0 0,0-1 0 0 0,0 0 0 0 0,0 0 0 0 0,0 1 0 0 0,0-1 0 0 0,1 0 0 0 0,-1 0 0 0 0,0 1 0 0 0,0-1 0 0 0,0 0 0 0 0,0 1 0 0 0,0-1 0 0 0,0 0 0 0 0,0 0 0 0 0,0 1 0 0 0,0-1 0 0 0,0 0 0 0 0,-1 1 0 0 0,1-1 0 0 0,0 0 0 0 0,0 1 0 0 0,0-1 0 0 0,0 0 0 0 0,0 1 0 0 0,0-1 0 0 0,0 0 0 0 0,0 0 0 0 0,0 1 0 0 0,0-1 0 0 0,0 0 0 0 0,0 1 0 0 0,0-1 0 0 0,0 0 0 0 0,0 0 0 0 0,0 1 0 0 0,1-1 0 0 0,-1 0 0 0 0,0 0 0 0 0,0 1 0 0 0,0-1 0 0 0,0 0 0 0 0,0 0 0 0 0,1 1 0 0 0,-1-1 0 0 0,0 0 0 0 0,0 0 0 0 0,0 0 0 0 0,1 1 0 0 0,-1-1 0 0 0,0 0 0 0 0,3 1 0 0 0,-2-1 0 0 0,-1 0 0 0 0,1 0 0 0 0,0 0 0 0 0,-1 0 0 0 0,1 0 0 0 0,-1 0 0 0 0,1 0 0 0 0,-1 1 0 0 0,1-1 0 0 0,-1 0 0 0 0,1 0 0 0 0,-1 1 0 0 0,1-1 0 0 0,-1 0 0 0 0,1 1 0 0 0,-1-1 0 0 0,1 0 0 0 0,-1 1 0 0 0,0-1 0 0 0,1 1 0 0 0,-1-1 0 0 0,0 1 0 0 0,1-1 0 0 0,-1 1 0 0 0,0-1 0 0 0,1 1 0 0 0,-1-1 0 0 0,0 1 0 0 0,0-1 0 0 0,0 1 0 0 0,0-1 0 0 0,0 1 0 0 0,1 0 0 0 0,-1-1 0 0 0,0 1 0 0 0,0-1 0 0 0,0 1 0 0 0,-1 0 0 0 0,1-1 0 0 0,0 1 0 0 0,1-1 0 0 0,-1 1 0 0 0,0-1 0 0 0,0 0 0 0 0,0 1 0 0 0,0-1 0 0 0,0 0 0 0 0,0 1 0 0 0,1-1 0 0 0,-1 0 0 0 0,0 1 0 0 0,0-1 0 0 0,1 0 0 0 0,-1 1 0 0 0,0-1 0 0 0,0 0 0 0 0,1 0 0 0 0,-1 1 0 0 0,0-1 0 0 0,1 0 0 0 0,-1 0 0 0 0,0 0 0 0 0,1 0 0 0 0,-1 1 0 0 0,0-1 0 0 0,1 0 0 0 0,-1 0 0 0 0,0 0 0 0 0,1 0 0 0 0,-1 0 0 0 0,1 0 0 0 0,-1 0 0 0 0,1 0 0 0 0,-1 0 0 0 0,1 0 0 0 0,-1 0 0 0 0,0 0 0 0 0,1 0 0 0 0,-1 0 0 0 0,1 0 0 0 0,-1 0 0 0 0,0 0 0 0 0,1 1 0 0 0,-1-1 0 0 0,0 0 0 0 0,1 0 0 0 0,-1 0 0 0 0,0 0 0 0 0,1 1 0 0 0,-1-1 0 0 0,0 0 0 0 0,1 0 0 0 0,-1 1 0 0 0,0-1 0 0 0,0 0 0 0 0,1 0 0 0 0,-1 1 0 0 0,0-1 0 0 0,0 0 0 0 0,0 1 0 0 0,1-1 0 0 0,-1 0 0 0 0,0 1 0 0 0,0-1 0 0 0,0 0 0 0 0,0 1 0 0 0,0-1 0 0 0,0 1 0 0 0,1 0 0 0 0,-1-1 0 0 0,0 0 0 0 0,0 0 0 0 0,0 1 0 0 0,0-1 0 0 0,0 0 0 0 0,0 0 0 0 0,0 1 0 0 0,1-1 0 0 0,-1 0 0 0 0,0 0 0 0 0,0 1 0 0 0,0-1 0 0 0,1 0 0 0 0,-1 0 0 0 0,0 1 0 0 0,0-1 0 0 0,0 0 0 0 0,1 0 0 0 0,-1 0 0 0 0,0 0 0 0 0,1 1 0 0 0,-1-1 0 0 0,0 0 0 0 0,0 0 0 0 0,1 0 0 0 0,-1 0 0 0 0,0 0 0 0 0,1 0 0 0 0,-1 0 0 0 0,0 0 0 0 0,0 0 0 0 0,1 0 0 0 0,-1 0 0 0 0,0 0 0 0 0,1 0 0 0 0,-1 0 0 0 0,0 0 0 0 0,1 0 0 0 0,-1-1 0 0 0,1 1 0 0 0,-1 0 0 0 0,0 0 0 0 0,0 0 0 0 0,1 0 0 0 0,-1 0 0 0 0,0 0 0 0 0,1 0 0 0 0,-1 0 0 0 0,0 0 0 0 0,1 0 0 0 0,-1 0 0 0 0,0 0 0 0 0,0 0 0 0 0,1 0 0 0 0,-1 0 0 0 0,0 1 0 0 0,1-1 0 0 0,-1 0 0 0 0,0 0 0 0 0,0 0 0 0 0,1 0 0 0 0,-1 0 0 0 0,0 1 0 0 0,0-1 0 0 0,1 0 0 0 0,-1 0 0 0 0,0 0 0 0 0,0 1 0 0 0,0-1 0 0 0,1 0 0 0 0,-1 0 0 0 0,0 1 0 0 0,0-1 0 0 0,0 0 0 0 0,0 1 0 0 0,0-1 0 0 0,0 0 0 0 0,1 1 0 0 0,0 1 0 0 0,1 0 0 0 0,0 0 0 0 0,0-1 0 0 0,0 1 0 0 0,0 0 0 0 0,1-1 0 0 0,-1 0 0 0 0,0 1 0 0 0,1-1 0 0 0,-1 0 0 0 0,3 0 0 0 0,2 2 0 0 0,37 24 0 0 0,-28-21 0 0 0,4 0 0 0 0,17 5 0 0 0,78-2 0 0 0,-90-9 0 0 0,30-2 0 0 0,-2-1 0 0 0,166-6 0 0 0,-78 1 0 0 0,247-8 0 0 0,-70 12 0 0 0,22 12 0 0 0,-9 0 0 0 0,637 18 0 0 0,-845-21 0 0 0,87 0 0 0 0,98-3 0 0 0,29 2 0 0 0,-187-3 0 0 0,-10 5 0 0 0,6-1 0 0 0,239 15 0 0 0,-309-17 0 0 0,-44-2-11 0 0,-1 0 1 0 0,0 2 0 0 0,44 10 0 0 0,-72-12-63 0 0,1 0-1 0 0,-1-1 0 0 0,0 1 0 0 0,1-1 1 0 0,-1 0-1 0 0,0 0 0 0 0,5-1 0 0 0,-1 0-280 0 0,-6 0-538 0 0,0-1 0 0 0,-1 1 0 0 0,1-1 0 0 0,-1 1 0 0 0,0-1 0 0 0,1 1 0 0 0,-1-1 0 0 0,0 0 0 0 0,0 1 0 0 0,0-1 0 0 0,0 1 0 0 0,0-1 0 0 0,0 0 0 0 0,-1-1 0 0 0,1 0-640 0 0,0 1 537 0 0,0-1 1 0 0,0 1-1 0 0,0-1 0 0 0,-1 0 0 0 0,1 1 1 0 0,-1-1-1 0 0,0 1 0 0 0,1-1 0 0 0,-4-4 1 0 0,-8-11-1773 0 0,-7-8 55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31.1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94 17 8 0 0,'-3'-1'585'0'0,"1"1"-460"0"0,2 0-87 0 0,-1 0-1 0 0,0 0 1 0 0,1 0 0 0 0,-1 0-1 0 0,0 0 1 0 0,0-1 0 0 0,1 1-1 0 0,-1 0 1 0 0,1 0 0 0 0,-1-1-1 0 0,0 1 1 0 0,1 0 0 0 0,-1-1-1 0 0,0 1 1 0 0,1-1 0 0 0,-1 1-1 0 0,1-1 1 0 0,-1 1 0 0 0,1-1-1 0 0,-1 1 1 0 0,1-1 0 0 0,0 1-1 0 0,-1-2 1 0 0,-15-3 936 0 0,13 4-399 0 0,2 1-473 0 0,0 1 0 0 0,0-1 0 0 0,0 0 0 0 0,0 0 0 0 0,0 0 0 0 0,0 1 0 0 0,0-1 0 0 0,0 0 0 0 0,0 0 0 0 0,0-1 0 0 0,0 1 0 0 0,0 0 0 0 0,0 0 0 0 0,-2-1 0 0 0,-3 0 4614 0 0,1 2-4572 0 0,-3 2 2511 0 0,6 11 1055 0 0,1-13-3643 0 0,1-1 0 0 0,0 1 0 0 0,0 0 0 0 0,0-1 0 0 0,0 1 0 0 0,0-1 0 0 0,-1 1 0 0 0,1-1 0 0 0,0 1 0 0 0,0 0 0 0 0,-1-1 0 0 0,1 1 0 0 0,0-1 0 0 0,-1 1 0 0 0,1-1 0 0 0,-1 0-1 0 0,1 1 1 0 0,0-1 0 0 0,-1 1 0 0 0,1-1 0 0 0,-1 0 0 0 0,1 1 0 0 0,-1-1 0 0 0,0 0 0 0 0,1 0 0 0 0,-1 1 0 0 0,1-1 0 0 0,-1 0 0 0 0,0 0 0 0 0,-3 2 352 0 0,3-1-372 0 0,1-1-1 0 0,0 0 1 0 0,0 0 0 0 0,0 1 0 0 0,0-1 0 0 0,0 0 0 0 0,0 0-1 0 0,0 1 1 0 0,0-1 0 0 0,0 0 0 0 0,0 1 0 0 0,0-1 0 0 0,0 0-1 0 0,0 0 1 0 0,0 1 0 0 0,0-1 0 0 0,0 0 0 0 0,0 0 0 0 0,0 1-1 0 0,0-1 1 0 0,1 0 0 0 0,-1 0 0 0 0,0 1 0 0 0,0-1 0 0 0,0 0-1 0 0,0 0 1 0 0,1 1 0 0 0,-1-1 0 0 0,0 0 0 0 0,0 0 0 0 0,0 0 0 0 0,1 0-1 0 0,-1 1 1 0 0,0-1 0 0 0,0 0 0 0 0,1 0 0 0 0,-1 0 0 0 0,0 0-1 0 0,9 7 711 0 0,-2 16 1909 0 0,1-10-1629 0 0,19 22 1457 0 0,-11-17-1907 0 0,0 1 0 0 0,-1 0 0 0 0,-1 1 0 0 0,20 38 0 0 0,-29-48-528 0 0,-1 0 0 0 0,-1 0 0 0 0,0 0 0 0 0,3 16 0 0 0,-3-14-14 0 0,0 1 0 0 0,8 19 0 0 0,-3-11 0 0 0,-1 0 0 0 0,-1 0 0 0 0,3 30 0 0 0,-4-26-15 0 0,2 72 72 0 0,-2-74-80 0 0,-2-7-1 0 0,0-1-1 0 0,-1 0 0 0 0,1 17 0 0 0,-3-14 10 0 0,2 0 0 0 0,5 26 0 0 0,-3-27 8 0 0,-2 0 0 0 0,2 26 1 0 0,-5 2 50 0 0,0-17-8 0 0,1 0 1 0 0,5 36-1 0 0,0-34-17 0 0,-1-12-8 0 0,-1 1 0 0 0,1 27 0 0 0,-3-16 13 0 0,2-1 0 0 0,8 41 0 0 0,-4-31-9 0 0,25 137 182 0 0,-28-139-187 0 0,-2-1 0 0 0,-3 53 0 0 0,-1-20-11 0 0,1-24-20 0 0,0-21-5 0 0,1 0 0 0 0,5 43 0 0 0,1-40-4 0 0,-3-12 6 0 0,0 0-1 0 0,1 30 1 0 0,-3-29 8 0 0,0 1 0 0 0,7 27 0 0 0,-5-29 1 0 0,0 1 1 0 0,0 27 0 0 0,-3 193-3 0 0,1-224-28 0 0,0-1 0 0 0,0 0 0 0 0,5 19 0 0 0,-3-19 0 0 0,0 1 0 0 0,-1-1 0 0 0,0 21 0 0 0,-2-12 0 0 0,-1-8 0 0 0,1 0 0 0 0,1 0 0 0 0,2 17 0 0 0,29 94 0 0 0,-28-106 0 0 0,-3-10 0 0 0,1 1 0 0 0,0-1 0 0 0,1 1 0 0 0,-1-1 0 0 0,6 10 0 0 0,-5-12 0 0 0,0 0 0 0 0,-1 1 0 0 0,1-1 0 0 0,-1 1 0 0 0,-1-1 0 0 0,1 1 0 0 0,-1 0 0 0 0,0-1 0 0 0,0 1 0 0 0,0 8 0 0 0,-1-8 0 0 0,0-1 0 0 0,1 1 0 0 0,0-1 0 0 0,0 1 0 0 0,1-1 0 0 0,2 7 0 0 0,-2-6 0 0 0,0-1 0 0 0,-1 1 0 0 0,1-1 0 0 0,-1 1 0 0 0,0 0 0 0 0,0 7 0 0 0,-1-8 0 0 0,0 0 0 0 0,1 1 0 0 0,0-1 0 0 0,0 0 0 0 0,1-1 0 0 0,2 8 0 0 0,-2-7 0 0 0,0 0 0 0 0,-1 0 0 0 0,1 0 0 0 0,-1 0 0 0 0,0 0 0 0 0,0 8 0 0 0,-1-1 0 0 0,1-9 0 0 0,-1 1 0 0 0,0 0 0 0 0,0 0 0 0 0,-1 0 0 0 0,1-1 0 0 0,-1 1 0 0 0,1 0 0 0 0,-2 3 0 0 0,-4 5 0 0 0,4-9 0 0 0,1 0 0 0 0,0 0 0 0 0,-1 0 0 0 0,1 0 0 0 0,0 0 0 0 0,1 0 0 0 0,-1 0 0 0 0,0 0 0 0 0,1 0 0 0 0,0 4 0 0 0,0 2 0 0 0,1-6 0 0 0,-1-1 0 0 0,0 1 0 0 0,0 0 0 0 0,0-1 0 0 0,0 1 0 0 0,-1 0 0 0 0,1-1 0 0 0,-1 1 0 0 0,1 0 0 0 0,-3 4 0 0 0,-2 1 0 0 0,4-6 0 0 0,0 0 0 0 0,-1-1 0 0 0,1 1 0 0 0,1 0 0 0 0,-1-1 0 0 0,0 1 0 0 0,0 0 0 0 0,1 0 0 0 0,-1 0 0 0 0,1 0 0 0 0,-1 0 0 0 0,1 0 0 0 0,0 3 0 0 0,-1-2 0 0 0,1-1 0 0 0,0 1 0 0 0,-1-1 0 0 0,0 1 0 0 0,1-1 0 0 0,-1 1 0 0 0,0-1 0 0 0,0 0 0 0 0,0 1 0 0 0,-1-1 0 0 0,1 0 0 0 0,-3 4 0 0 0,-5 7 0 0 0,-23 14 0 0 0,26-17 0 0 0,6-9 0 0 0,-1 1 0 0 0,0-1 0 0 0,0 0 0 0 0,0 0 0 0 0,0 1 0 0 0,0-1 0 0 0,0 0 0 0 0,0 0 0 0 0,0 0 0 0 0,0 0 0 0 0,0 0 0 0 0,-1 0 0 0 0,-1 0 0 0 0,-3 4 0 0 0,0 0 0 0 0,0 0 0 0 0,1 1 0 0 0,0 0 0 0 0,-9 11 0 0 0,2-2 0 0 0,12-14 0 0 0,-1 0 0 0 0,1-1 0 0 0,-1 1 0 0 0,1 0 0 0 0,0 0 0 0 0,-1 0 0 0 0,1-1 0 0 0,0 1 0 0 0,-1 0 0 0 0,1 0 0 0 0,0 0 0 0 0,0-1 0 0 0,0 1 0 0 0,0 0 0 0 0,0 0 0 0 0,0 1 0 0 0,-2 9 0 0 0,-4-3 0 0 0,5-7 0 0 0,0 0 0 0 0,0 0 0 0 0,0 0 0 0 0,0 0 0 0 0,0 0 0 0 0,1 0 0 0 0,-1 0 0 0 0,1 0 0 0 0,-1 0 0 0 0,0 1 0 0 0,1-1 0 0 0,0 0 0 0 0,-1 0 0 0 0,1 1 0 0 0,0-1 0 0 0,0 0 0 0 0,0 1 0 0 0,0-1 0 0 0,0 2 0 0 0,0 72 0 0 0,0-75 0 0 0,0 1 0 0 0,0-1 0 0 0,0 1 0 0 0,0-1 0 0 0,0 1 0 0 0,0-1 0 0 0,-1 0 0 0 0,1 1 0 0 0,0-1 0 0 0,0 1 0 0 0,0-1 0 0 0,-1 1 0 0 0,1-1 0 0 0,0 1 0 0 0,0-1 0 0 0,-1 0 0 0 0,1 1 0 0 0,0-1 0 0 0,-1 0 0 0 0,1 1 0 0 0,0-1 0 0 0,-1 0 0 0 0,1 1 0 0 0,-1-1 0 0 0,1 0 0 0 0,0 0 0 0 0,-1 0 0 0 0,1 1 0 0 0,-1-1 0 0 0,1 0 0 0 0,-1 0 0 0 0,0 0 0 0 0,1 0 0 0 0,-1 0 0 0 0,1 1 0 0 0,-1-1 0 0 0,1 0 0 0 0,0 0 0 0 0,-1 0 0 0 0,1 0 0 0 0,-1 1 0 0 0,1-1 0 0 0,-1 0 0 0 0,1 1 0 0 0,0-1 0 0 0,-1 0 0 0 0,1 1 0 0 0,0-1 0 0 0,-1 0 0 0 0,1 1 0 0 0,0-1 0 0 0,-1 0 0 0 0,1 1 0 0 0,0-1 0 0 0,0 1 0 0 0,0-1 0 0 0,-1 1 0 0 0,1-1 0 0 0,0 1 0 0 0,0-1 0 0 0,0 0 0 0 0,0 1 0 0 0,0-1 0 0 0,0 1 0 0 0,0 0 0 0 0,0 0 0 0 0,0-1 0 0 0,0 1 0 0 0,0 0 0 0 0,0 0 0 0 0,-1 0 0 0 0,1-1 0 0 0,0 1 0 0 0,0 0 0 0 0,-1-1 0 0 0,1 1 0 0 0,0 0 0 0 0,-1 0 0 0 0,1-1 0 0 0,0 1 0 0 0,-1 0 0 0 0,1-1 0 0 0,-1 1 0 0 0,1-1 0 0 0,-1 1 0 0 0,0-1 0 0 0,1 1 0 0 0,-1-1 0 0 0,1 1 0 0 0,-1-1 0 0 0,0 1 0 0 0,0-1 0 0 0,0 0 0 0 0,1 1 0 0 0,-1-1 0 0 0,1 0 0 0 0,-1 1 0 0 0,1-1 0 0 0,-1 1 0 0 0,1-1 0 0 0,-1 1 0 0 0,1-1 0 0 0,0 1 0 0 0,-1-1 0 0 0,1 1 0 0 0,0-1 0 0 0,-1 1 0 0 0,1-1 0 0 0,0 1 0 0 0,-1 0 0 0 0,1-1 0 0 0,0 1 0 0 0,0-1 0 0 0,0 1 0 0 0,0 0 0 0 0,0 0 0 0 0,-2 1 0 0 0,1 0 0 0 0,-1 0 0 0 0,0-1 0 0 0,1 1 0 0 0,-1-1 0 0 0,0 1 0 0 0,0-1 0 0 0,0 0 0 0 0,0 0 0 0 0,0 1 0 0 0,0-2 0 0 0,0 1 0 0 0,-3 1 0 0 0,-1 1 0 0 0,4-1 0 0 0,-19 6 0 0 0,6-3-43 0 0,11-4-233 0 0,4-2 119 0 0,0 1-1 0 0,0-1 0 0 0,0 1 0 0 0,0-1 0 0 0,0 1 1 0 0,0-1-1 0 0,0 1 0 0 0,0-1 0 0 0,1 0 1 0 0,-1 1-1 0 0,0-1 0 0 0,0 1 0 0 0,0-1 0 0 0,0 1 1 0 0,1-1-1 0 0,-1 1 0 0 0,0 0 0 0 0,1-1 0 0 0,0 0 1 0 0,3-1-1537 0 0,2-2 2587 0 0,-3 1-3654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32.13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6203 108 252 0 0,'-1'-1'76'0'0,"1"1"0"0"0,-1-1-1 0 0,1 0 1 0 0,-1 0 0 0 0,0 1 0 0 0,1-1 0 0 0,-1 0-1 0 0,0 1 1 0 0,0-1 0 0 0,0 1 0 0 0,0-1-1 0 0,1 1 1 0 0,-1-1 0 0 0,0 1 0 0 0,0-1 0 0 0,0 1-1 0 0,0 0 1 0 0,0 0 0 0 0,0-1 0 0 0,0 1-1 0 0,-2 0 1 0 0,-27-4 424 0 0,26 3-295 0 0,-59-8 1299 0 0,-68-1 1 0 0,96 9-1012 0 0,-647 4 6249 0 0,445 4-5413 0 0,-947-28 2516 0 0,459-18-3334 0 0,-118 28 306 0 0,614 12-453 0 0,48 0-183 0 0,-166-1 150 0 0,93-1-92 0 0,-45-5 291 0 0,-124 1 247 0 0,334 4-102 0 0,-1 5-1 0 0,-90 14 1 0 0,119-9-674 0 0,42-7-8 0 0,-35 8-1 0 0,38-9-262 0 0,13-1 155 0 0,0 0-501 0 0,25-5-4797 0 0,144-3-6368 0 0,-84 6 8356 0 0,-9 1 1611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33.23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5725 97 36 0 0,'-3'10'22050'0'0,"-11"-13"-22007"0"0,0 1-1 0 0,0 1 1 0 0,-1 0-1 0 0,1 1 1 0 0,-27 4-1 0 0,-15-1-50 0 0,-231 3 187 0 0,-94-2 1392 0 0,-481-34 2353 0 0,-258-14-1902 0 0,716 28-1822 0 0,-663-1-197 0 0,779 18 4 0 0,139-7 7 0 0,-198 1-38 0 0,61 10-10 0 0,206 1 68 0 0,-187-6-1521 0 0,266 0 1164 0 0,1 0 197 0 0,-1 0-1 0 0,0 0 0 0 0,1 0 1 0 0,-1 0-1 0 0,1 1 1 0 0,-1-1-1 0 0,0 0 1 0 0,1 0-1 0 0,-1-1 0 0 0,1 1 1 0 0,-1 0-1 0 0,1 0 1 0 0,-1 0-1 0 0,0 0 1 0 0,1 0-1 0 0,-1-1 0 0 0,1 1 1 0 0,-1 0-1 0 0,1 0 1 0 0,-1-1-1 0 0,1 1 1 0 0,-1 0-1 0 0,1-1 0 0 0,0 1 1 0 0,-1-1-1 0 0,0 0 1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35.6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250 11 308 0 0,'3'4'8263'0'0,"3"-3"-4788"0"0,11-4-3807 0 0,-5 1 939 0 0,103-9-165 0 0,-55 13-286 0 0,-1 3 0 0 0,108 21 0 0 0,-155-23-69 0 0,-1 1 1 0 0,0 0-1 0 0,0 0 1 0 0,14 8 0 0 0,-22-11-45 0 0,-1 0 0 0 0,1 1 0 0 0,0-1 0 0 0,0 1 0 0 0,-1 0 0 0 0,1 0 0 0 0,-1 0 0 0 0,0 0 0 0 0,1 0 0 0 0,-1 1 0 0 0,0-1 0 0 0,0 1 0 0 0,0-1 0 0 0,-1 1 0 0 0,1 0 0 0 0,-1-1 0 0 0,1 1 0 0 0,-1 0 0 0 0,0 0 0 0 0,0 0 0 0 0,1 4 0 0 0,-2-3-1 0 0,-1 1 0 0 0,1-1 0 0 0,-1 0 0 0 0,0 0 0 0 0,1 0 0 0 0,-2 1 0 0 0,1-1 0 0 0,0 0 0 0 0,-1 0 0 0 0,0-1 0 0 0,0 1 0 0 0,0 0 0 0 0,-1-1 0 0 0,1 1 0 0 0,-1-1 0 0 0,1 1 0 0 0,-1-1 0 0 0,0 0 0 0 0,-5 3 0 0 0,-6 7-22 0 0,-2 0-1 0 0,0-2 0 0 0,0 1 1 0 0,-1-2-1 0 0,-27 13 0 0 0,-4 3-337 0 0,30-17-43 0 0,0-1 1 0 0,-39 12-1 0 0,58-20 362 0 0,-1 0 0 0 0,0 0 0 0 0,0 0 0 0 0,0 0 0 0 0,0 0 0 0 0,1 0 0 0 0,-1 0 0 0 0,0 0 0 0 0,0 0 0 0 0,0 0-1 0 0,0 0 1 0 0,0 0 0 0 0,0 0 0 0 0,1 0 0 0 0,-1 1 0 0 0,0-1 0 0 0,0 0 0 0 0,0 0 0 0 0,0 0 0 0 0,0 0 0 0 0,0 0 0 0 0,0 0 0 0 0,0 1 0 0 0,0-1-1 0 0,1 0 1 0 0,-1 0 0 0 0,0 0 0 0 0,0 0 0 0 0,0 1 0 0 0,0-1 0 0 0,0 0 0 0 0,0 0 0 0 0,0 0 0 0 0,0 0 0 0 0,0 0 0 0 0,0 1 0 0 0,0-1-1 0 0,0 0 1 0 0,0 0 0 0 0,0 0 0 0 0,0 0 0 0 0,0 0 0 0 0,-1 1 0 0 0,1-1 0 0 0,0 0 0 0 0,0 0 0 0 0,0 0 0 0 0,0 0 0 0 0,0 0 0 0 0,0 1 0 0 0,0-1-1 0 0,0 0 1 0 0,0 0 0 0 0,-1 0 0 0 0,1 0 0 0 0,0 0 0 0 0,0 0 0 0 0,0 0 0 0 0,0 0 0 0 0,0 0 0 0 0,-1 1 0 0 0,1-1 0 0 0,0 0 0 0 0,0 0-1 0 0,0 0 1 0 0,-1 0 0 0 0,36 10 851 0 0,-26-8-547 0 0,-1 0 1 0 0,0 1 0 0 0,12 5 0 0 0,12 3 936 0 0,-24-8-742 0 0,1-1 1 0 0,-1 1-1 0 0,1 0 0 0 0,-1 1 0 0 0,0 0 1 0 0,0 0-1 0 0,7 6 0 0 0,-10-6-90 0 0,-1 0 0 0 0,1 0 0 0 0,1-1 1 0 0,-1 1-1 0 0,0-1 0 0 0,9 3 0 0 0,18 13 757 0 0,-31-19-1153 0 0,-1 1 1 0 0,0-1-1 0 0,1 0 1 0 0,-1 0-1 0 0,0 1 1 0 0,0-1-1 0 0,1 0 1 0 0,-1 1-1 0 0,0-1 1 0 0,0 1-1 0 0,0-1 1 0 0,1 0-1 0 0,-1 1 1 0 0,0-1-1 0 0,0 0 1 0 0,0 1-1 0 0,0-1 1 0 0,0 1-1 0 0,0-1 1 0 0,0 1-1 0 0,0-1 1 0 0,0 0-1 0 0,0 1 1 0 0,3 6 121 0 0,2-3-59 0 0,-4-4-71 0 0,0 0 1 0 0,-1 0-1 0 0,1 0 1 0 0,-1 1-1 0 0,1-1 1 0 0,-1 0-1 0 0,1 0 0 0 0,-1 1 1 0 0,1-1-1 0 0,-1 0 1 0 0,0 1-1 0 0,1-1 1 0 0,-1 1-1 0 0,1-1 1 0 0,-1 1-1 0 0,0-1 0 0 0,1 1 1 0 0,-1-1-1 0 0,0 1 1 0 0,0-1-1 0 0,1 1 1 0 0,-1-1-1 0 0,0 1 1 0 0,0-1-1 0 0,0 1 0 0 0,0-1 1 0 0,0 1-1 0 0,1 0 1 0 0,-2 0-4 0 0,1-1 0 0 0,1 1 1 0 0,-1-1-1 0 0,0 1 0 0 0,0-1 0 0 0,0 1 1 0 0,0-1-1 0 0,0 1 0 0 0,0-1 0 0 0,0 0 1 0 0,1 1-1 0 0,-1-1 0 0 0,0 1 0 0 0,0-1 1 0 0,1 1-1 0 0,-1-1 0 0 0,0 0 1 0 0,1 1-1 0 0,-1-1 0 0 0,0 0 0 0 0,1 1 1 0 0,-1-1-1 0 0,1 0 0 0 0,-1 0 0 0 0,0 1 1 0 0,1-1-1 0 0,-1 0 0 0 0,1 0 0 0 0,-1 0 1 0 0,1 1-1 0 0,-1-1 0 0 0,1 0 1 0 0,0 0-2 0 0,-1 0 0 0 0,0 0 1 0 0,1 0-1 0 0,-1 0 1 0 0,1 1-1 0 0,-1-1 0 0 0,1 0 1 0 0,-1 0-1 0 0,1 1 1 0 0,-1-1-1 0 0,0 0 0 0 0,1 0 1 0 0,-1 1-1 0 0,0-1 1 0 0,1 0-1 0 0,-1 1 1 0 0,0-1-1 0 0,1 1 0 0 0,-1-1 1 0 0,0 0-1 0 0,0 1 1 0 0,1-1-1 0 0,-1 1 0 0 0,0-1 1 0 0,0 1-1 0 0,0-1 1 0 0,0 1-1 0 0,0-1 0 0 0,1 1 1 0 0,-1-1-1 0 0,0 1 1 0 0,0 0-1 0 0,0 1 22 0 0,0 0-1 0 0,0 0 1 0 0,0 0 0 0 0,0 0-1 0 0,0 0 1 0 0,-1 0 0 0 0,1 0-1 0 0,-1 0 1 0 0,1 0 0 0 0,-1 0-1 0 0,0 0 1 0 0,0 0 0 0 0,1 0-1 0 0,-1 0 1 0 0,-1-1 0 0 0,1 1-1 0 0,0 0 1 0 0,0-1 0 0 0,-1 1-1 0 0,-1 2 1 0 0,2-4-5 0 0,1 1 0 0 0,-1 0 1 0 0,1-1-1 0 0,0 1 0 0 0,-1 0 1 0 0,1 0-1 0 0,0-1 0 0 0,-1 1 0 0 0,1 0 1 0 0,0 0-1 0 0,0 0 0 0 0,0 0 1 0 0,0-1-1 0 0,0 1 0 0 0,0 0 0 0 0,0 0 1 0 0,0 0-1 0 0,1 1 0 0 0,-1-2 5 0 0,0 1 0 0 0,0 0 0 0 0,0 0 0 0 0,0 0 0 0 0,0 0 0 0 0,0-1 0 0 0,0 1 0 0 0,0 0 0 0 0,0 0 0 0 0,0 0 0 0 0,-1-1 0 0 0,1 1 0 0 0,0 0 0 0 0,0 0-1 0 0,-1 0 1 0 0,1-1 0 0 0,-1 1 0 0 0,0 1 0 0 0,-6 5 170 0 0,0 1-1 0 0,-1-1 0 0 0,0-1 1 0 0,-1 0-1 0 0,1 0 1 0 0,-1 0-1 0 0,0-1 1 0 0,-1 0-1 0 0,-10 3 0 0 0,-88 24 257 0 0,32-16-1238 0 0,0-4-1 0 0,0-4 0 0 0,-78-1 0 0 0,47-10-5371 0 0,89 1 2183 0 0,-32-9 0 0 0,34 4 709 0 0,16 7 3148 0 0,0 0-1 0 0,0 0 1 0 0,-1 0-1 0 0,1 0 1 0 0,0-1 0 0 0,-1 1-1 0 0,1 0 1 0 0,0 0 0 0 0,0-1-1 0 0,-1 1 1 0 0,1 0 0 0 0,0-1-1 0 0,0 1 1 0 0,-1 0 0 0 0,1-1-1 0 0,0 1 1 0 0,0 0-1 0 0,0-1 1 0 0,0 1 0 0 0,0 0-1 0 0,0-1 1 0 0,-1 1 0 0 0,1 0-1 0 0,0-1 1 0 0,0 1 0 0 0,0-1-1 0 0,0 1 1 0 0,0 0 0 0 0,0-1-1 0 0,1 1 1 0 0,-1 0-1 0 0,0-1 1 0 0,0 1 0 0 0,0-1-1 0 0,0 1 1 0 0,0 0 0 0 0,0-1-1 0 0,1 1 1 0 0,-1 0 0 0 0,0-1-1 0 0,0 1 1 0 0,1 0 0 0 0,-1 0-1 0 0,0-1 1 0 0,0 1-1 0 0,1 0 1 0 0,-1 0 0 0 0,0-1-1 0 0,1 1 1 0 0,-1 0 0 0 0,16-10-2008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36.67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831 28 476 0 0,'0'0'178'0'0,"0"-1"0"0"0,0 0 0 0 0,0 1 1 0 0,0-1-1 0 0,0 0 0 0 0,0 0 0 0 0,0 1 0 0 0,0-1 0 0 0,0 0 1 0 0,0 0-1 0 0,0 1 0 0 0,-1-1 0 0 0,1 0 0 0 0,0 1 0 0 0,0-1 0 0 0,-1 0 1 0 0,1 1-1 0 0,0-1 0 0 0,-1 0 0 0 0,1 1 0 0 0,-1-1 0 0 0,1 1 0 0 0,-1-1 1 0 0,1 1-1 0 0,-1-1 0 0 0,1 1 0 0 0,-1-1 0 0 0,0 1 0 0 0,1-1 0 0 0,-1 1 1 0 0,1 0-1 0 0,-1-1 0 0 0,0 1 0 0 0,0 0 0 0 0,1 0 0 0 0,-1 0 1 0 0,0-1-1 0 0,1 1 0 0 0,-1 0 0 0 0,0 0 0 0 0,0 0 0 0 0,-1 0 0 0 0,-2-1 150 0 0,-9-1 482 0 0,-1 0 0 0 0,0 1 0 0 0,0 0 0 0 0,0 1 0 0 0,1 1 0 0 0,-16 2 0 0 0,-12 1-59 0 0,-529 54 1866 0 0,537-54-2947 0 0,-11 0-132 0 0,36-2-1471 0 0,17-1-2066 0 0,125-12-3237 0 0,-61 7 5112 0 0,-51 3 1222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0:05.2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 33 328 0 0,'0'-1'40'0'0,"0"1"0"0"0,0-1 1 0 0,0 1-1 0 0,-1-1 0 0 0,1 1 0 0 0,0 0 1 0 0,-1-1-1 0 0,1 1 0 0 0,0 0 0 0 0,-1-1 0 0 0,1 1 1 0 0,-1 0-1 0 0,1 0 0 0 0,0-1 0 0 0,-11-4 9431 0 0,130 2-6304 0 0,10 0-2937 0 0,704 35 522 0 0,-714-25-710 0 0,70 8-10 0 0,-64-2-24 0 0,228 33-30 0 0,-172-19 25 0 0,-102-17 12 0 0,-45-9-82 0 0,-26-1-12 0 0,-2-6-683 0 0,3 1 364 0 0,-11 4 95 0 0,2 1 255 0 0,0 0 0 0 0,-1 0 1 0 0,1 0-1 0 0,-1 0 0 0 0,1 0 0 0 0,-1 0 1 0 0,1 0-1 0 0,0 0 0 0 0,-1 0 0 0 0,1-1 0 0 0,-1 1 1 0 0,1 0-1 0 0,0 0 0 0 0,-1 0 0 0 0,1-1 1 0 0,0 1-1 0 0,-1 0 0 0 0,1 0 0 0 0,0-1 1 0 0,-1 1-1 0 0,1 0 0 0 0,0-1 0 0 0,0 1 1 0 0,-1 0-1 0 0,1-1 0 0 0,0 1 0 0 0,0-1 0 0 0,0 1 1 0 0,-1 0-1 0 0,1-1 0 0 0,0 1 0 0 0,0-1 1 0 0,0 1-1 0 0,0 0 0 0 0,0-1 0 0 0,0 1 1 0 0,0-1-1 0 0,0 0 0 0 0,-2-2-226 0 0,0-1 0 0 0,-1 1 0 0 0,1 0 0 0 0,-1 0 0 0 0,0 0 1 0 0,0 0-1 0 0,0 0 0 0 0,0 1 0 0 0,0-1 0 0 0,-1 1 0 0 0,-3-2 0 0 0,-4-4-51 0 0,1 1 0 0 0,-13-13 0 0 0,13 11 308 0 0,7 2 4 0 0,3 7 14 0 0,0-1-1 0 0,0 1 1 0 0,0 0-1 0 0,0-1 1 0 0,0 1-1 0 0,0 0 1 0 0,0-1-1 0 0,0 1 1 0 0,0-1-1 0 0,0 1 1 0 0,0 0-1 0 0,0-1 1 0 0,0 1-1 0 0,-1 0 1 0 0,1 0-1 0 0,0-1 1 0 0,0 1-1 0 0,0 0 1 0 0,-1-1-1 0 0,1 1 1 0 0,0 0-1 0 0,0 0 1 0 0,-1-1-1 0 0,1 1 0 0 0,-1 0 1 0 0,0-1 4 0 0,0 1 1 0 0,0-1-1 0 0,0 0 0 0 0,0 1 0 0 0,0-1 1 0 0,1 0-1 0 0,-1 0 0 0 0,0 0 0 0 0,0 1 1 0 0,1-1-1 0 0,-1 0 0 0 0,0 0 0 0 0,1 0 1 0 0,-1 0-1 0 0,1 0 0 0 0,-1 0 1 0 0,0-2-1 0 0,-1-23 1680 0 0,2 20 2031 0 0,7 7-3494 0 0,-1 0 0 0 0,1 1 0 0 0,-1 0-1 0 0,0 0 1 0 0,0 0 0 0 0,0 0-1 0 0,8 5 1 0 0,5 2 237 0 0,23 7 96 0 0,-27-11-379 0 0,0 1 0 0 0,-1 0 0 0 0,1 1 0 0 0,17 12 0 0 0,-28-17-156 0 0,12 9 297 0 0,-1 1 0 0 0,23 21 0 0 0,-28-23 28 0 0,-9-9-264 0 0,0 0-1 0 0,0 0 0 0 0,0 0 1 0 0,0 0-1 0 0,0 0 0 0 0,0 1 1 0 0,0-1-1 0 0,0 0 0 0 0,-1 1 1 0 0,1-1-1 0 0,0 1 0 0 0,-1-1 1 0 0,1 1-1 0 0,-1-1 0 0 0,1 1 1 0 0,-1-1-1 0 0,0 1 0 0 0,0-1 0 0 0,0 1 1 0 0,0 0-1 0 0,0-1 0 0 0,0 3 1 0 0,0-2 35 0 0,-1-1 0 0 0,1 1 1 0 0,0-1-1 0 0,-1 1 0 0 0,1 0 1 0 0,-1-1-1 0 0,1 1 0 0 0,-1-1 1 0 0,0 0-1 0 0,1 1 0 0 0,-1-1 1 0 0,0 1-1 0 0,0-1 0 0 0,0 0 1 0 0,0 0-1 0 0,0 0 0 0 0,0 0 1 0 0,-1 1-1 0 0,1-1 0 0 0,0-1 1 0 0,0 1-1 0 0,-1 0 0 0 0,1 0 1 0 0,-1 0-1 0 0,-1 0 0 0 0,-6 3 582 0 0,-1-1 0 0 0,1 0 0 0 0,-13 2 0 0 0,1 0 26 0 0,-2 1-805 0 0,-1-1 0 0 0,-1 0 0 0 0,-33 0 0 0 0,55-5-1613 0 0,-13 5-4185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37.0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56 0 0,'0'0'4026'0'0,"3"0"-2908"0"0,-2 0-847 0 0,0 0-179 0 0,-1 0 0 0 0,1 0-1 0 0,-1-1 1 0 0,1 1 0 0 0,-1 0 0 0 0,1 0-1 0 0,0 0 1 0 0,-1 0 0 0 0,1 0 0 0 0,-1 0-1 0 0,1 1 1 0 0,-1-1 0 0 0,1 0 0 0 0,0 0-1 0 0,-1 0 1 0 0,1 0 0 0 0,-1 1-1 0 0,1-1 1 0 0,-1 0 0 0 0,1 1 0 0 0,-1-1-1 0 0,1 0 1 0 0,-1 1 0 0 0,0-1 0 0 0,1 0-1 0 0,0 2 1 0 0,15-1 3239 0 0,-13 4-1469 0 0,0 0 60 0 0,3-2-677 0 0,-1 0-138 0 0,0 0 1 0 0,-1-1 0 0 0,1 2 0 0 0,-1-1-1 0 0,7 6 1 0 0,-9-7-820 0 0,-1 0 0 0 0,1 1 0 0 0,-1-1 0 0 0,0 0 0 0 0,1 1 0 0 0,-1-1 0 0 0,0 0 0 0 0,-1 1 0 0 0,1-1 0 0 0,0 1 0 0 0,-1-1 0 0 0,1 1 0 0 0,-1 0 1 0 0,0-1-1 0 0,0 5 0 0 0,0-5-163 0 0,0 0 1 0 0,1 0 0 0 0,-1 1-1 0 0,0-1 1 0 0,1 0 0 0 0,-1 0 0 0 0,1 0-1 0 0,0 0 1 0 0,0 0 0 0 0,0 0 0 0 0,0 0-1 0 0,1 2 1 0 0,0-2-61 0 0,-1 0 0 0 0,0 0 0 0 0,0 0 1 0 0,0 0-1 0 0,0 0 0 0 0,0 0 0 0 0,-1 1 0 0 0,1-1 0 0 0,-1 0 1 0 0,1 0-1 0 0,-1 1 0 0 0,0 2 0 0 0,0 159 915 0 0,0-159-976 0 0,1 0 1 0 0,-1-1 0 0 0,1 1-1 0 0,0-1 1 0 0,0 1 0 0 0,1-1-1 0 0,2 6 1 0 0,-2-6-3 0 0,-1 0-1 0 0,1 0 1 0 0,-1 1 0 0 0,0-1-1 0 0,0 0 1 0 0,-1 1 0 0 0,1 5-1 0 0,-1-7 0 0 0,1 1 0 0 0,-1-1-1 0 0,1 0 1 0 0,0 0 0 0 0,-1 1-1 0 0,2-1 1 0 0,-1 0 0 0 0,3 6 0 0 0,-3-6-2 0 0,1 0 1 0 0,-1 0 0 0 0,0 0 0 0 0,0 0 0 0 0,0 0-1 0 0,0 1 1 0 0,-1-1 0 0 0,1 7 0 0 0,-1 2-3 0 0,-1-9-3 0 0,1 0 0 0 0,0 0-1 0 0,0 1 1 0 0,0-1 0 0 0,0 0 0 0 0,0 0 0 0 0,1 1 0 0 0,-1-1-1 0 0,1 0 1 0 0,2 5 0 0 0,2 0-43 0 0,-3-7 1 0 0,-1 0-1 0 0,0 1 1 0 0,0-1 0 0 0,-1 1-1 0 0,1-1 1 0 0,0 0-1 0 0,0 1 1 0 0,-1 0-1 0 0,1-1 1 0 0,-1 1-1 0 0,1-1 1 0 0,-1 1-1 0 0,0 0 1 0 0,1-1 0 0 0,-1 1-1 0 0,0 0 1 0 0,0-1-1 0 0,-1 3 1 0 0,1-4-167 0 0,1 0 1 0 0,-1 1-1 0 0,0-1 1 0 0,0 0-1 0 0,0 1 1 0 0,0-1-1 0 0,0 0 1 0 0,0 0-1 0 0,0 1 1 0 0,0-1-1 0 0,1 0 1 0 0,4 3-4291 0 0,-5-3 4291 0 0,0 0-1 0 0,1 0 1 0 0,-1 0-1 0 0,1 0 1 0 0,17-3-3482 0 0,16-11-2125 0 0,-26 10 4765 0 0,1 1-1 0 0,-1 0 1 0 0,1 0-1 0 0,16-3 1 0 0,11-3-2192 0 0,-4 0 1620 0 0,-10 3 243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37.35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363 1 632 0 0,'0'0'3226'0'0,"-3"1"-2042"0"0,-67 9 3946 0 0,-75 6-1566 0 0,99-12-3220 0 0,18-1-788 0 0,-13 1-682 0 0,11-5-5645 0 0,68 7 2411 0 0,-19-6 3273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37.68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344 1 408 0 0,'12'8'620'0'0,"-15"-5"-120"0"0,2-3-427 0 0,1 0 1 0 0,-1 0-1 0 0,1 1 1 0 0,-1-1 0 0 0,1 0-1 0 0,0 0 1 0 0,-1 0 0 0 0,1 1-1 0 0,-1-1 1 0 0,1 0-1 0 0,0 1 1 0 0,-1-1 0 0 0,1 0-1 0 0,-1 1 1 0 0,1-1-1 0 0,0 1 1 0 0,0-1 0 0 0,-1 0-1 0 0,1 1 1 0 0,0-1-1 0 0,0 1 1 0 0,-1-1 0 0 0,1 1-1 0 0,0-1 1 0 0,0 1 0 0 0,0-1-1 0 0,0 1 1 0 0,0 0-1 0 0,0 0 42 0 0,-1 0-1 0 0,1 0 0 0 0,0 0 0 0 0,-1 0 0 0 0,1 0 0 0 0,-1-1 1 0 0,1 1-1 0 0,-1 0 0 0 0,1 0 0 0 0,-1-1 0 0 0,0 1 0 0 0,1 0 1 0 0,-1 0-1 0 0,0-1 0 0 0,1 1 0 0 0,-1-1 0 0 0,0 1 0 0 0,0-1 1 0 0,0 1-1 0 0,0-1 0 0 0,-1 1 0 0 0,-26 10 1667 0 0,14-6-647 0 0,-15 5-303 0 0,0-2 1 0 0,-1-1 0 0 0,-54 5-1 0 0,46-7-2253 0 0,-39 1-7040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44.5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 71 168 0 0,'0'0'5599'0'0,"0"0"-5530"0"0,0 0 0 0 0,0 1-1 0 0,0-1 1 0 0,0 0 0 0 0,-1 1-1 0 0,1-1 1 0 0,0 0 0 0 0,0 1 0 0 0,0-1-1 0 0,0 1 1 0 0,0-1 0 0 0,0 0-1 0 0,0 1 1 0 0,0-1 0 0 0,1 0 0 0 0,-1 1-1 0 0,0-1 1 0 0,0 0 0 0 0,0 1-1 0 0,0-1 1 0 0,0 0 0 0 0,1 1 0 0 0,-1-1-1 0 0,0 0 1 0 0,0 1 0 0 0,0-1-1 0 0,1 0 1 0 0,-1 0 0 0 0,0 1 0 0 0,1-1-1 0 0,-1 0 1 0 0,5 2 229 0 0,-5-2-244 0 0,1 1 0 0 0,-1-1-1 0 0,1 0 1 0 0,0 0-1 0 0,-1 0 1 0 0,1 1 0 0 0,-1-1-1 0 0,1 0 1 0 0,-1 1 0 0 0,1-1-1 0 0,-1 0 1 0 0,1 1-1 0 0,-1-1 1 0 0,0 1 0 0 0,1-1-1 0 0,-1 1 1 0 0,1-1-1 0 0,-1 1 1 0 0,0-1 0 0 0,1 1-1 0 0,-1-1 1 0 0,0 1 0 0 0,0-1-1 0 0,1 1 1 0 0,-1 0-1 0 0,0-1 1 0 0,0 1 0 0 0,0-1-1 0 0,0 2 1 0 0,0-2 7 0 0,0 1 0 0 0,0-1 1 0 0,0 1-1 0 0,0-1 0 0 0,1 1 0 0 0,-1 0 0 0 0,0-1 1 0 0,0 1-1 0 0,0-1 0 0 0,0 1 0 0 0,1-1 0 0 0,-1 1 1 0 0,0-1-1 0 0,1 1 0 0 0,-1-1 0 0 0,0 1 0 0 0,1-1 1 0 0,-1 0-1 0 0,1 1 0 0 0,-1-1 0 0 0,0 0 0 0 0,1 1 1 0 0,-1-1-1 0 0,1 0 0 0 0,-1 1 0 0 0,1-1 0 0 0,0 0 1 0 0,0 1-13 0 0,-1-1 1 0 0,1 0 0 0 0,0 1 0 0 0,-1-1 0 0 0,1 0 0 0 0,-1 1 0 0 0,1-1-1 0 0,-1 1 1 0 0,1-1 0 0 0,-1 1 0 0 0,1-1 0 0 0,-1 1 0 0 0,1-1 0 0 0,-1 1-1 0 0,0-1 1 0 0,1 1 0 0 0,-1-1 0 0 0,0 1 0 0 0,0 0 0 0 0,1-1 0 0 0,-1 1-1 0 0,0 0 1 0 0,0-1 0 0 0,0 1 0 0 0,0 0 0 0 0,0-1 0 0 0,0 2 0 0 0,1 2 135 0 0,0 0 0 0 0,0-1 1 0 0,0 1-1 0 0,0-1 0 0 0,1 1 0 0 0,0-1 1 0 0,-1 0-1 0 0,1 1 0 0 0,0-1 1 0 0,1 0-1 0 0,2 3 0 0 0,8 15 500 0 0,-9-16-586 0 0,-1 1 1 0 0,-1 0-1 0 0,1 0 1 0 0,-1 1-1 0 0,0-1 1 0 0,0 0-1 0 0,0 1 1 0 0,-1-1-1 0 0,0 1 0 0 0,0 10 1 0 0,-1-13-88 0 0,0-1 1 0 0,1 0-1 0 0,0 0 1 0 0,0 0-1 0 0,0 1 0 0 0,0-1 1 0 0,0 0-1 0 0,3 4 1 0 0,-3-5-10 0 0,0-1 0 0 0,0 1 1 0 0,0 0-1 0 0,0 0 0 0 0,0 0 1 0 0,0 0-1 0 0,-1 0 0 0 0,1 0 1 0 0,-1 0-1 0 0,0 0 0 0 0,1 1 1 0 0,-1-1-1 0 0,0 0 0 0 0,0 0 1 0 0,0 0-1 0 0,0 0 1 0 0,-1 0-1 0 0,1 0 0 0 0,0 1 1 0 0,-1-1-1 0 0,-1 2 0 0 0,-4 7 5 0 0,5-9-5 0 0,0-1 0 0 0,0 1-1 0 0,0 0 1 0 0,0 0 0 0 0,0 0 0 0 0,0 1-1 0 0,0-1 1 0 0,1 0 0 0 0,-1 0 0 0 0,1 0 0 0 0,0 0-1 0 0,-1 1 1 0 0,1-1 0 0 0,1 3 0 0 0,-1 31 16 0 0,0-35-18 0 0,0-1-1 0 0,0 1 1 0 0,0-1 0 0 0,1 0-1 0 0,-1 1 1 0 0,0-1 0 0 0,1 0-1 0 0,-1 1 1 0 0,0-1-1 0 0,1 0 1 0 0,-1 1 0 0 0,1-1-1 0 0,-1 0 1 0 0,0 1 0 0 0,1-1-1 0 0,-1 0 1 0 0,1 0 0 0 0,-1 0-1 0 0,1 0 1 0 0,-1 1 0 0 0,1-1-1 0 0,-1 0 1 0 0,1 0 0 0 0,-1 0-1 0 0,1 0 1 0 0,-1 0 0 0 0,1 0-1 0 0,-1 0 1 0 0,0 0 0 0 0,1 0-1 0 0,-1 0 1 0 0,1-1 0 0 0,-1 1-1 0 0,1 0 1 0 0,4 0 79 0 0,-9-6 12 0 0,1 4-84 0 0,2 2-5 0 0,0 0-1 0 0,0-1 0 0 0,1 1 0 0 0,-1-1 1 0 0,0 1-1 0 0,0-1 0 0 0,1 1 0 0 0,-1-1 1 0 0,0 0-1 0 0,1 1 0 0 0,-1-1 1 0 0,1 0-1 0 0,-1 0 0 0 0,1 1 0 0 0,-1-1 1 0 0,1 0-1 0 0,-1 0 0 0 0,1 0 0 0 0,0 0 1 0 0,-1 1-1 0 0,1-1 0 0 0,0 0 0 0 0,0 0 1 0 0,0 0-1 0 0,0 0 0 0 0,0 0 0 0 0,0 0 1 0 0,0 0-1 0 0,0 0 0 0 0,0 0 0 0 0,0 0 1 0 0,1 0-1 0 0,-2-4 0 0 0,0 1 1 0 0,-1 0-1 0 0,1 0 0 0 0,-1 0 1 0 0,1 0-1 0 0,-1 0 0 0 0,0 0 1 0 0,-1 0-1 0 0,-4-5 0 0 0,-6-14 17 0 0,6 8 7 0 0,4 11 2 0 0,1 0 0 0 0,0-1 1 0 0,0 0-1 0 0,1 1 1 0 0,-1-1-1 0 0,1 0 0 0 0,0 0 1 0 0,-1-8-1 0 0,2 11-3 0 0,0 0-1 0 0,0 0 1 0 0,0 0-1 0 0,-1-1 1 0 0,1 1-1 0 0,-1 0 1 0 0,0 0-1 0 0,0 0 0 0 0,1 0 1 0 0,-1 0-1 0 0,0 0 1 0 0,-2-2-1 0 0,2 2 20 0 0,-1 0 0 0 0,1 0 0 0 0,0 0 0 0 0,0 0 0 0 0,0 0 0 0 0,1 0 0 0 0,-1 0 0 0 0,1-1 0 0 0,-1 1 0 0 0,1 0 0 0 0,-1 0 0 0 0,1-4 0 0 0,0 4 0 0 0,0 0 0 0 0,0 0-1 0 0,-1 0 1 0 0,1 0-1 0 0,-1 0 1 0 0,1 0 0 0 0,-1 0-1 0 0,0 0 1 0 0,0 0-1 0 0,0 0 1 0 0,-2-4 0 0 0,2 4-1 0 0,-1 0 0 0 0,1 0 0 0 0,0 0 0 0 0,0 0 0 0 0,0 0 1 0 0,1 0-1 0 0,-1-1 0 0 0,0 1 0 0 0,1 0 0 0 0,0 0 0 0 0,-1-1 0 0 0,1-2 0 0 0,-1-9 170 0 0,1 9-173 0 0,-1 1 0 0 0,1-1-1 0 0,0 0 1 0 0,0 1 0 0 0,0-1 0 0 0,0 0-1 0 0,1 1 1 0 0,0-1 0 0 0,2-7 0 0 0,29-15 5 0 0,-29 24-47 0 0,1-1 1 0 0,-1 0-1 0 0,1 1 0 0 0,0 0 1 0 0,0 0-1 0 0,0 0 1 0 0,0 0-1 0 0,1 1 1 0 0,-1 0-1 0 0,1 0 0 0 0,0 0 1 0 0,8-2-1 0 0,7-2-33 0 0,35-3 0 0 0,-55 9 35 0 0,9-1-4 0 0,1 0 1 0 0,-1 1-1 0 0,1 0 0 0 0,-1 1 0 0 0,1 0 0 0 0,-1 1 0 0 0,1 0 0 0 0,-1 0 1 0 0,0 1-1 0 0,0 0 0 0 0,0 0 0 0 0,12 8 0 0 0,-19-10 3 0 0,0 0-1 0 0,-1 0 0 0 0,1 0 1 0 0,-1 0-1 0 0,0 1 0 0 0,0-1 1 0 0,1 1-1 0 0,-1-1 0 0 0,0 1 1 0 0,0-1-1 0 0,0 1 1 0 0,0 0-1 0 0,0-1 0 0 0,-1 1 1 0 0,1 0-1 0 0,-1 0 0 0 0,1-1 1 0 0,-1 1-1 0 0,1 0 1 0 0,-1 0-1 0 0,0 0 0 0 0,0 0 1 0 0,0 0-1 0 0,0-1 0 0 0,0 1 1 0 0,0 0-1 0 0,-1 3 0 0 0,1 6-2 0 0,-1-8 4 0 0,1 0-1 0 0,0 0 1 0 0,-1 0 0 0 0,0 0-1 0 0,0 0 1 0 0,0 0-1 0 0,0 0 1 0 0,0 0 0 0 0,0 0-1 0 0,-1-1 1 0 0,-2 5-1 0 0,-5 8-42 0 0,7-11 16 0 0,-1-1 1 0 0,0 0 0 0 0,1 0-1 0 0,-1-1 1 0 0,-1 1 0 0 0,1-1-1 0 0,0 1 1 0 0,-1-1 0 0 0,1 0-1 0 0,-1 0 1 0 0,1 0 0 0 0,-5 1 0 0 0,2-1-30 0 0,4-1 1 0 0,0 0 0 0 0,1 0 0 0 0,-1 0 1 0 0,0 1-1 0 0,0-1 0 0 0,1 0 0 0 0,-1 1 0 0 0,0-1 0 0 0,1 1 0 0 0,0 0 0 0 0,-1-1 0 0 0,-1 4 0 0 0,3-4-16 0 0,-1 1 0 0 0,0-1 0 0 0,0 0 0 0 0,0 1 0 0 0,0-1 0 0 0,-1 0 0 0 0,1 0-1 0 0,0 0 1 0 0,0 0 0 0 0,-1 0 0 0 0,1 0 0 0 0,-1 0 0 0 0,-1 1 0 0 0,-8 2-698 0 0,-10 6-68 0 0,20-10 604 0 0,0 1 0 0 0,1-1 0 0 0,0 1 1 0 0,-1-1-1 0 0,1 1 0 0 0,-1-1 0 0 0,1 1 0 0 0,0 0 0 0 0,-1-1 0 0 0,1 1 0 0 0,0 0 0 0 0,0-1 0 0 0,-1 1 1 0 0,1 0-1 0 0,0 0 0 0 0,0-1 0 0 0,0 1 0 0 0,0 1 0 0 0,76-28-8224 0 0,16-6 5922 0 0,-69 26 1958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44.88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153 17 496 0 0,'28'-1'1084'0'0,"-20"1"-561"0"0,0-1 0 0 0,1 1 0 0 0,11 2 0 0 0,-17-2-388 0 0,0 1 0 0 0,-1 0 0 0 0,1 0 0 0 0,0 0 0 0 0,-1 0 0 0 0,1 0 1 0 0,-1 1-1 0 0,1-1 0 0 0,-1 1 0 0 0,1-1 0 0 0,-1 1 0 0 0,0 0 0 0 0,4 4 0 0 0,-5-3 2 0 0,0 0 0 0 0,0-1 0 0 0,-1 1-1 0 0,1 0 1 0 0,-1 1 0 0 0,1-1 0 0 0,-1 0 0 0 0,0 0 0 0 0,0 0-1 0 0,0 0 1 0 0,-1 6 0 0 0,0 2 265 0 0,1-10-384 0 0,0 0 0 0 0,0 0 0 0 0,-1 0 0 0 0,1 0 0 0 0,0-1-1 0 0,0 1 1 0 0,0 0 0 0 0,-1 0 0 0 0,1 0 0 0 0,-1-1-1 0 0,1 1 1 0 0,0 0 0 0 0,-1 0 0 0 0,1-1 0 0 0,-1 1 0 0 0,1 0-1 0 0,-1-1 1 0 0,0 1 0 0 0,1-1 0 0 0,-1 1 0 0 0,0-1 0 0 0,-1 1-1 0 0,-3 4 73 0 0,1-2-29 0 0,-1 1 0 0 0,1-1 0 0 0,-1-1 0 0 0,0 1 0 0 0,0-1 0 0 0,0 1 0 0 0,0-1 0 0 0,0-1 0 0 0,0 1 0 0 0,-10 1 0 0 0,2 0 66 0 0,7-2-94 0 0,0 0 0 0 0,0 0 0 0 0,0-1 0 0 0,0 0 1 0 0,0 0-1 0 0,0-1 0 0 0,0 0 0 0 0,0 0 0 0 0,0 0 0 0 0,0 0 0 0 0,1-1 0 0 0,-7-3 1 0 0,-2-1-11 0 0,0 0 0 0 0,1-1 0 0 0,-19-13 0 0 0,30 19-21 0 0,1 0-1 0 0,-1-1 1 0 0,1 1-1 0 0,0 0 1 0 0,-1-1-1 0 0,1 1 1 0 0,0-1-1 0 0,0 1 0 0 0,0-1 1 0 0,0 0-1 0 0,0 1 1 0 0,1-1-1 0 0,-1 0 1 0 0,0 0-1 0 0,1 1 1 0 0,-1-3-1 0 0,-1-33-121 0 0,3 21-146 0 0,-1 16 236 0 0,0-1 0 0 0,0 1 1 0 0,0-1-1 0 0,0 1 0 0 0,0-1 1 0 0,0 1-1 0 0,1-1 0 0 0,-1 1 1 0 0,0-1-1 0 0,0 1 0 0 0,1-1 1 0 0,-1 1-1 0 0,0 0 0 0 0,1-1 0 0 0,-1 1 1 0 0,0-1-1 0 0,1 1 0 0 0,-1 0 1 0 0,1-1-1 0 0,-1 1 0 0 0,0 0 1 0 0,1-1-1 0 0,-1 1 0 0 0,1 0 1 0 0,0 0-1 0 0,20-5-1247 0 0,30 5-1680 0 0,-36 0 1991 0 0,4 1-177 0 0,0 4 83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45.24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249 12 768 0 0,'-1'-1'93'0'0,"1"1"1"0"0,0-1-1 0 0,0 1 1 0 0,0-1-1 0 0,-1 1 1 0 0,1-1-1 0 0,0 1 0 0 0,0-1 1 0 0,-1 1-1 0 0,1-1 1 0 0,0 1-1 0 0,-1 0 1 0 0,1-1-1 0 0,-1 1 0 0 0,1-1 1 0 0,0 1-1 0 0,-1 0 1 0 0,1-1-1 0 0,-1 1 0 0 0,1 0 1 0 0,-1 0-1 0 0,1 0 1 0 0,-1-1-1 0 0,1 1 1 0 0,-1 0-1 0 0,1 0 0 0 0,-1 0 1 0 0,0 0-1 0 0,0 0 1 0 0,-28-2 2250 0 0,-22 8-90 0 0,27-1-1417 0 0,15-4-580 0 0,-1 0-1 0 0,1 1 0 0 0,-1 1 1 0 0,1 0-1 0 0,0 0 1 0 0,-12 6-1 0 0,8-4-190 0 0,12-5-65 0 0,1 1-1 0 0,-1 0 1 0 0,1 0-1 0 0,0-1 1 0 0,-1 1-1 0 0,1 0 1 0 0,0 0-1 0 0,0-1 1 0 0,-1 1-1 0 0,1 0 1 0 0,0 0-1 0 0,0 0 1 0 0,0-1-1 0 0,0 1 1 0 0,0 0-1 0 0,0 0 1 0 0,0 0-1 0 0,0 0 1 0 0,0-1-1 0 0,0 1 1 0 0,1 0-1 0 0,-1 0 1 0 0,0 0-1 0 0,1-1 1 0 0,-1 1-1 0 0,0 0 1 0 0,1 0-1 0 0,0 0 1 0 0,6 4-7 0 0,0 0 1 0 0,1-1 0 0 0,-1 1 0 0 0,16 5-1 0 0,17 8 3 0 0,-2 15 27 0 0,-36-32-22 0 0,0 0 0 0 0,0 0 0 0 0,-1 1 0 0 0,1-1 0 0 0,0 1 0 0 0,-1-1 0 0 0,0 1 0 0 0,1 0 0 0 0,-1 0 0 0 0,2 3 0 0 0,-2-5-1 0 0,-1 1 0 0 0,0 0 0 0 0,1 0 0 0 0,-1 0 0 0 0,0 0 1 0 0,1 0-1 0 0,-1 0 0 0 0,0 0 0 0 0,0 0 0 0 0,0 0 0 0 0,0 0 0 0 0,0 1 0 0 0,0-1 0 0 0,0 0 1 0 0,0 0-1 0 0,0 0 0 0 0,0 0 0 0 0,-1 0 0 0 0,1 0 0 0 0,0 0 0 0 0,-1 0 0 0 0,1 0 0 0 0,-1-1 1 0 0,1 1-1 0 0,-1 0 0 0 0,1 0 0 0 0,-2 1 0 0 0,-4 5 6 0 0,0 0 0 0 0,-1-1 0 0 0,-9 7 0 0 0,7-3-11 0 0,8-9-9 0 0,1 1 0 0 0,-2-1 1 0 0,1 0-1 0 0,0 1 0 0 0,0-1 0 0 0,0 0 0 0 0,0 0 0 0 0,-1 0 1 0 0,1 0-1 0 0,-1 0 0 0 0,-1 1 0 0 0,-12 2-130 0 0,9-2 3 0 0,0-1 1 0 0,1 1 0 0 0,-1 0-1 0 0,-7 4 1 0 0,0 0-792 0 0,1-1 0 0 0,-1 0-1 0 0,-16 3 1 0 0,23-6 314 0 0,2-1-860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45.7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37 160 0 0,'0'-1'88'0'0,"0"1"1"0"0,0 0-1 0 0,0-1 0 0 0,0 1 1 0 0,0-1-1 0 0,1 1 0 0 0,-1 0 0 0 0,0-1 1 0 0,0 1-1 0 0,0 0 0 0 0,0-1 1 0 0,0 1-1 0 0,-1 0 0 0 0,1-1 1 0 0,0 1-1 0 0,0-1 0 0 0,0 1 0 0 0,0 0 1 0 0,0-1-1 0 0,0 1 0 0 0,0 0 1 0 0,-1 0-1 0 0,1-1 0 0 0,0 1 1 0 0,0 0-1 0 0,-1-1 0 0 0,1 1 0 0 0,0 0 1 0 0,0 0-1 0 0,-1-1 0 0 0,1 1 1 0 0,-13-5 901 0 0,10 1-248 0 0,2-13 11824 0 0,2 26-10288 0 0,-1 73 5603 0 0,0 41-5337 0 0,0-122-2540 0 0,0 0 0 0 0,0 1 0 0 0,0-1 0 0 0,0 1 0 0 0,1-1 0 0 0,-1 0 0 0 0,1 1 0 0 0,-1-1-1 0 0,1 0 1 0 0,-1 1 0 0 0,1-1 0 0 0,0 0 0 0 0,-1 0 0 0 0,1 0 0 0 0,0 0 0 0 0,1 1 0 0 0,-1 0-2 0 0,0-1 0 0 0,0 0 1 0 0,0 0-1 0 0,0 1 1 0 0,-1-1-1 0 0,1 0 1 0 0,0 1-1 0 0,-1-1 1 0 0,1 1-1 0 0,-1-1 1 0 0,1 1-1 0 0,-1-1 1 0 0,0 1-1 0 0,1-1 1 0 0,-1 1-1 0 0,0 1 0 0 0,0 5 1627 0 0,0 2-2182 0 0,2 0-5063 0 0,-1-10 5129 0 0,0 0 0 0 0,0 1 0 0 0,-1-1 0 0 0,1 0 0 0 0,0 1 0 0 0,0-1 0 0 0,0 0 0 0 0,-1 0 0 0 0,1 0 0 0 0,0 0 0 0 0,0 0-1 0 0,0 0 1 0 0,0 0 0 0 0,-1 0 0 0 0,1 0 0 0 0,0 0 0 0 0,0 0 0 0 0,0 0 0 0 0,0-1 0 0 0,-1 1 0 0 0,1 0 0 0 0,1-1 0 0 0,15-2-3207 0 0,0 1 1 0 0,19 0-1 0 0,-33 2 1877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46.58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41 116 592 0 0,'0'-1'182'0'0,"0"0"0"0"0,0 0 0 0 0,0 0 0 0 0,0-1 0 0 0,0 1 0 0 0,0 0 0 0 0,0 0 0 0 0,0 0 0 0 0,0 0 0 0 0,0-1 0 0 0,0 1 0 0 0,-1 0 0 0 0,1 0 0 0 0,-1 0 0 0 0,1 0 1 0 0,-1 0-1 0 0,1 0 0 0 0,-1 0 0 0 0,1 0 0 0 0,-1 0 0 0 0,0 0 0 0 0,0 0 0 0 0,1 0 0 0 0,-1 1 0 0 0,0-1 0 0 0,-2-1 0 0 0,-1-2 33 0 0,1-3 300 0 0,3 7-476 0 0,0 0 0 0 0,0-1 0 0 0,0 1 0 0 0,0-1 0 0 0,0 1 0 0 0,0-1 0 0 0,0 1 0 0 0,0 0 1 0 0,0-1-1 0 0,0 1 0 0 0,0-1 0 0 0,0 1 0 0 0,-1 0 0 0 0,1-1 0 0 0,0 1 0 0 0,0 0 0 0 0,-1-1 0 0 0,1 1 0 0 0,0 0 0 0 0,0-1 0 0 0,-1 1 1 0 0,1 0-1 0 0,-1-1 0 0 0,0 0-3 0 0,-12-13 1026 0 0,12 13-1006 0 0,1 1 0 0 0,0-1 1 0 0,-1 1-1 0 0,1-1 1 0 0,0 1-1 0 0,-1-1 0 0 0,1 1 1 0 0,0-1-1 0 0,0 0 1 0 0,0 1-1 0 0,-1-1 0 0 0,1 1 1 0 0,0-1-1 0 0,0 0 0 0 0,0 1 1 0 0,0-1-1 0 0,0 0 1 0 0,0 1-1 0 0,0-1 0 0 0,0 1 1 0 0,1-1-1 0 0,-1 0 1 0 0,0 1-1 0 0,0-1 0 0 0,0 1 1 0 0,1-1-1 0 0,-1 1 1 0 0,0-1-1 0 0,1 0 0 0 0,-1 1 1 0 0,0-1-1 0 0,1 1 1 0 0,-1 0-1 0 0,2-2 0 0 0,3-1 332 0 0,-4 3-342 0 0,0 0 0 0 0,-1-1 0 0 0,1 1 1 0 0,-1 0-1 0 0,1 0 0 0 0,-1-1 0 0 0,1 1 1 0 0,-1 0-1 0 0,1-1 0 0 0,-1 1 0 0 0,0 0 0 0 0,1-1 1 0 0,-1 1-1 0 0,1-1 0 0 0,-1 1 0 0 0,0-1 1 0 0,1 1-1 0 0,-1-1 0 0 0,0 1 0 0 0,0-1 1 0 0,1 1-1 0 0,-1-1 0 0 0,0 1 0 0 0,0-1 0 0 0,0 1 1 0 0,0-1-1 0 0,0 0 0 0 0,0 0 0 0 0,1 0 41 0 0,-1 0 0 0 0,1 0 0 0 0,0 0 0 0 0,-1 0 0 0 0,1 1-1 0 0,0-1 1 0 0,-1 0 0 0 0,1 0 0 0 0,0 1 0 0 0,0-1 0 0 0,0 0 0 0 0,0 1-1 0 0,-1-1 1 0 0,1 0 0 0 0,0 1 0 0 0,0-1 0 0 0,0 1 0 0 0,0 0-1 0 0,0-1 1 0 0,0 1 0 0 0,1 0 0 0 0,-1 0 0 0 0,0 0 0 0 0,0-1-1 0 0,0 1 1 0 0,0 0 0 0 0,0 1 0 0 0,1-1 0 0 0,2-1 77 0 0,-1 1 1 0 0,1 0-1 0 0,-1 0 0 0 0,0 0 1 0 0,1 1-1 0 0,-1-1 1 0 0,7 3-1 0 0,1 1 1 0 0,-9-3-116 0 0,1 0 0 0 0,-1 0 0 0 0,1 1 0 0 0,-1-1 0 0 0,0 1 0 0 0,1-1 0 0 0,-1 1 0 0 0,0 0 0 0 0,0-1 0 0 0,2 4 0 0 0,28 21 539 0 0,-29-22-519 0 0,-1 0-1 0 0,1 1 1 0 0,-1 0 0 0 0,0-1 0 0 0,0 1 0 0 0,0 0 0 0 0,-1 0 0 0 0,0 0 0 0 0,1 6 0 0 0,0 49 157 0 0,-2-40-247 0 0,1-6-30 0 0,-1-10 7 0 0,1 0 0 0 0,-1 1-1 0 0,0-1 1 0 0,-1 1-1 0 0,1-1 1 0 0,-1 0-1 0 0,0 1 1 0 0,-1 4 0 0 0,-3 0-129 0 0,-1 0 0 0 0,0 0 1 0 0,0-1-1 0 0,-1 0 1 0 0,-14 14-1 0 0,16-16 84 0 0,10-4 123 0 0,10-3 76 0 0,-14 1-121 0 0,171-34 507 0 0,-164 32-746 0 0,11-1-817 0 0,-18 3 995 0 0,-1 0 0 0 0,0 0 1 0 0,1 0-1 0 0,-1 0 0 0 0,0 0 1 0 0,1-1-1 0 0,-1 1 0 0 0,0 0 1 0 0,1 0-1 0 0,-1 1 1 0 0,0-1-1 0 0,1 0 0 0 0,-1 0 1 0 0,0 0-1 0 0,1 0 0 0 0,-1 0 1 0 0,0 0-1 0 0,1 0 1 0 0,-1 0-1 0 0,0 1 0 0 0,1-1 1 0 0,-1 0-1 0 0,0 0 0 0 0,0 0 1 0 0,1 1-1 0 0,-1-1 0 0 0,0 0 1 0 0,0 1-1 0 0,1-1 1 0 0,-1 0-1 0 0,0 0 0 0 0,0 1 1 0 0,0-1-1 0 0,0 0 0 0 0,1 1 1 0 0,-1-1-1 0 0,0 1 1 0 0,-22 20-7045 0 0,19-19 6774 0 0,0 1 1 0 0,0-1 0 0 0,-1-1 0 0 0,1 1 0 0 0,0 0 0 0 0,-1-1-1 0 0,1 0 1 0 0,-1 1 0 0 0,-6 0 0 0 0,-4 2-359 0 0,-25 12-789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47.51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173 17 296 0 0,'0'0'744'0'0,"-4"0"-23"0"0,-12-5 4028 0 0,16 5-4648 0 0,0 0 0 0 0,0-1-1 0 0,0 1 1 0 0,0 0 0 0 0,0-1 0 0 0,0 1 0 0 0,0 0-1 0 0,0-1 1 0 0,0 1 0 0 0,0 0 0 0 0,0-1 0 0 0,0 1-1 0 0,0 0 1 0 0,0 0 0 0 0,0-1 0 0 0,0 1 0 0 0,0 0-1 0 0,0-1 1 0 0,0 1 0 0 0,0 0 0 0 0,0-1 0 0 0,1 1 0 0 0,-1 0-1 0 0,0 0 1 0 0,0-1 0 0 0,0 1 0 0 0,0 0 0 0 0,1 0-1 0 0,-1-1 1 0 0,0 1 0 0 0,0 0 0 0 0,1 0 0 0 0,-1 0-1 0 0,1-1 1 0 0,9 0 679 0 0,1 0 0 0 0,-1 1 0 0 0,1 1 0 0 0,-1-1 0 0 0,12 3 0 0 0,-7-1-620 0 0,-9-2 31 0 0,-1 1-1 0 0,1-1 1 0 0,0 2-1 0 0,0-1 1 0 0,-1 0-1 0 0,1 1 1 0 0,-1 0-1 0 0,1 0 1 0 0,-1 1-1 0 0,0 0 1 0 0,0 0-1 0 0,0 0 1 0 0,0 0-1 0 0,-1 1 1 0 0,1-1-1 0 0,5 8 1 0 0,-9-11-177 0 0,-1 1 1 0 0,1 0-1 0 0,0 0 0 0 0,-1 0 1 0 0,1 0-1 0 0,-1 0 0 0 0,1 0 1 0 0,-1 0-1 0 0,0 0 0 0 0,0 0 1 0 0,1 0-1 0 0,-1 0 0 0 0,0 0 1 0 0,0 0-1 0 0,0 0 0 0 0,0 0 0 0 0,0 0 1 0 0,0 0-1 0 0,0 0 0 0 0,0 0 1 0 0,-1 0-1 0 0,1 0 0 0 0,-1 2 1 0 0,-12 20 67 0 0,9-18-71 0 0,-3 10-32 0 0,-8 7-65 0 0,-3 2-143 0 0,16-20 161 0 0,0-1 1 0 0,-1 1-1 0 0,0-1 0 0 0,1 1 1 0 0,-6 3-1 0 0,2-1-76 0 0,1 0 0 0 0,0 0-1 0 0,0 0 1 0 0,1 0 0 0 0,-5 9-1 0 0,-11 15-356 0 0,19-29 492 0 0,1-1 1 0 0,-1 1-1 0 0,1-1 1 0 0,-1 1 0 0 0,1 0-1 0 0,0-1 1 0 0,-1 1-1 0 0,1-1 1 0 0,0 1-1 0 0,-1 0 1 0 0,1-1-1 0 0,0 1 1 0 0,0 0-1 0 0,-1 0 1 0 0,1-1 0 0 0,0 1-1 0 0,0 0 1 0 0,0-1-1 0 0,0 1 1 0 0,0 0-1 0 0,0 0 1 0 0,0-1-1 0 0,0 1 1 0 0,1 0 0 0 0,-1-1-1 0 0,0 1 1 0 0,0 0-1 0 0,0-1 1 0 0,1 1-1 0 0,-1 0 1 0 0,0-1-1 0 0,1 1 1 0 0,-1 0-1 0 0,1-1 1 0 0,-1 1 0 0 0,1-1-1 0 0,-1 1 1 0 0,1-1-1 0 0,-1 1 1 0 0,1-1-1 0 0,-1 1 1 0 0,1-1-1 0 0,1 1 1 0 0,3 2 33 0 0,0 0 0 0 0,1 0 0 0 0,0-1 1 0 0,7 3-1 0 0,-1 0 164 0 0,0-1 233 0 0,0 0 1 0 0,0 0 0 0 0,0-1-1 0 0,0 0 1 0 0,26 1 0 0 0,-3 1 680 0 0,-25-4-618 0 0,0 0 0 0 0,0 1 1 0 0,-1 1-1 0 0,1-1 0 0 0,-1 2 1 0 0,0-1-1 0 0,1 1 1 0 0,-2 1-1 0 0,1 0 0 0 0,12 8 1 0 0,-21-12-472 0 0,1-1 1 0 0,-1 0 0 0 0,0 0-1 0 0,0 1 1 0 0,1-1-1 0 0,-1 0 1 0 0,0 1 0 0 0,0-1-1 0 0,1 0 1 0 0,-1 1-1 0 0,0-1 1 0 0,0 0 0 0 0,0 1-1 0 0,0-1 1 0 0,0 1 0 0 0,1-1-1 0 0,-1 0 1 0 0,0 1-1 0 0,0-1 1 0 0,0 0 0 0 0,0 1-1 0 0,0-1 1 0 0,0 1 0 0 0,0-1-1 0 0,0 0 1 0 0,0 1-1 0 0,-1-1 1 0 0,1 1 0 0 0,0-1-1 0 0,0 0 1 0 0,0 1-1 0 0,0-1 1 0 0,-1 0 0 0 0,1 1-1 0 0,0-1 1 0 0,0 0 0 0 0,0 1-1 0 0,-1-1 1 0 0,1 0-1 0 0,0 1 1 0 0,-1-1 0 0 0,1 0-1 0 0,-15 11 248 0 0,14-11-260 0 0,-25 14-238 0 0,0-2-1 0 0,-1-1 1 0 0,0-1 0 0 0,-1-2 0 0 0,0 0-1 0 0,-39 4 1 0 0,-28 5-4627 0 0,43-10 751 0 0,37-4 1554 0 0,0 0-1 0 0,0-2 0 0 0,0 0 0 0 0,-26-1 1 0 0,22-5 650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51.04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 11 140 0 0,'0'0'3114'0'0,"0"0"-3001"0"0,0 0 0 0 0,1-1 0 0 0,-1 1 0 0 0,0 0 0 0 0,0-1 0 0 0,0 1 1 0 0,0 0-1 0 0,0-1 0 0 0,0 1 0 0 0,0 0 0 0 0,0-1 0 0 0,0 1 0 0 0,0-1 0 0 0,0 1 1 0 0,0 0-1 0 0,0-1 0 0 0,0 1 0 0 0,0 0 0 0 0,0-1 0 0 0,-1 1 0 0 0,1 0 0 0 0,0 0 1 0 0,0-1-1 0 0,0 1 0 0 0,0 0 0 0 0,-1-1 0 0 0,1 1 0 0 0,0 0 0 0 0,0 0 0 0 0,-1-1 1 0 0,1 1-1 0 0,0 0 0 0 0,-1-1 0 0 0,-10 2 633 0 0,10-1-728 0 0,1 0 0 0 0,0 0 0 0 0,0 0 0 0 0,-1 0 0 0 0,1 0 0 0 0,0 1 1 0 0,0-1-1 0 0,-1 0 0 0 0,1 0 0 0 0,0 0 0 0 0,0 0 0 0 0,0 0 1 0 0,-1 0-1 0 0,1 0 0 0 0,0 0 0 0 0,0 0 0 0 0,0 1 0 0 0,-1-1 0 0 0,1 0 1 0 0,0 0-1 0 0,0 0 0 0 0,0 0 0 0 0,0 1 0 0 0,0-1 0 0 0,-1 0 1 0 0,1 0-1 0 0,0 0 0 0 0,0 1 0 0 0,0-1 0 0 0,0 0 0 0 0,0 0 0 0 0,0 1 1 0 0,0-1-1 0 0,0 0 0 0 0,0 0 0 0 0,0 0 0 0 0,0 1 0 0 0,0-1 1 0 0,0 0-1 0 0,0 0 0 0 0,0 1 0 0 0,0-1 0 0 0,0 0 0 0 0,0 0 0 0 0,0 1 1 0 0,0-1-1 0 0,0 0 0 0 0,0 0 0 0 0,0 0 0 0 0,1 1 0 0 0,-1-1 1 0 0,0 0-1 0 0,0 0 0 0 0,0 0 0 0 0,0 1 0 0 0,0-1 0 0 0,1 0 0 0 0,-1 0 1 0 0,0 0-1 0 0,0 0 0 0 0,0 0 0 0 0,1 0 0 0 0,-1 1 0 0 0,0-1 1 0 0,0 0-1 0 0,0 0 0 0 0,1 0 0 0 0,-1 0 0 0 0,2 1 3 0 0,-1 0 0 0 0,0 1 1 0 0,1-1-1 0 0,-1 0 0 0 0,0 1 0 0 0,0-1 0 0 0,0 1 0 0 0,0 0 0 0 0,0-1 0 0 0,0 1 1 0 0,0 0-1 0 0,0-1 0 0 0,-1 1 0 0 0,1 0 0 0 0,-1 0 0 0 0,1 0 0 0 0,-1-1 0 0 0,0 1 0 0 0,0 0 1 0 0,0 0-1 0 0,0 0 0 0 0,0 0 0 0 0,0 0 0 0 0,-1 2 0 0 0,1 16 214 0 0,-1-11-111 0 0,1 0-1 0 0,0 0 1 0 0,0 0 0 0 0,1 1 0 0 0,2 8 0 0 0,5 9 153 0 0,-4-9-33 0 0,2-1 0 0 0,11 28 1 0 0,-12-34-114 0 0,-1-1 0 0 0,0 1 1 0 0,2 12-1 0 0,-4-12 8 0 0,1-1-1 0 0,0 0 1 0 0,8 16-1 0 0,-4-13 22 0 0,-2 1 1 0 0,0-1-1 0 0,0 1 0 0 0,4 22 0 0 0,2 9 141 0 0,-5-28-221 0 0,-4-13-60 0 0,-1 1-1 0 0,1-1 1 0 0,-1 1 0 0 0,0-1 0 0 0,0 1 0 0 0,0 0 0 0 0,0 6 0 0 0,-1-6-7 0 0,1 1 0 0 0,-1-1 0 0 0,1 0 0 0 0,1 0 0 0 0,-1 0 0 0 0,3 6 0 0 0,-2-6-8 0 0,0 0 0 0 0,0 0 0 0 0,-1 0 0 0 0,0 0 0 0 0,0 0 1 0 0,0 7-1 0 0,-2-8-43 0 0,1-1 1 0 0,0 1 0 0 0,0 0 0 0 0,1-1 0 0 0,-1 1 0 0 0,1-1-1 0 0,0 1 1 0 0,-1-1 0 0 0,2 1 0 0 0,-1-1 0 0 0,0 1 0 0 0,1-1-1 0 0,-1 0 1 0 0,1 0 0 0 0,3 4 0 0 0,-5-5-60 0 0,1-1-1 0 0,-1 0 1 0 0,1 1-1 0 0,-1-1 1 0 0,0 0 0 0 0,0 1-1 0 0,0-1 1 0 0,1 0-1 0 0,-1 1 1 0 0,0-1 0 0 0,-1 1-1 0 0,1 1 1 0 0,0-3-112 0 0,0 1 0 0 0,-1 0 1 0 0,1 0-1 0 0,0 0 0 0 0,0 0 1 0 0,0 0-1 0 0,0-1 0 0 0,0 1 0 0 0,0 0 1 0 0,0 0-1 0 0,1 0 0 0 0,-1 0 1 0 0,0 0-1 0 0,0-1 0 0 0,1 1 0 0 0,-1 0 1 0 0,0 0-1 0 0,1 0 0 0 0,-1-1 0 0 0,1 1 1 0 0,0 1-1 0 0,12 2-1454 0 0,-10-3-5 0 0,0-3 129 0 0,10-6 198 0 0,-10 2 180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0:08.0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288 29 280 0 0,'0'-1'37'0'0,"1"0"0"0"0,-1 0 0 0 0,1 0 1 0 0,0 0-1 0 0,-1 0 0 0 0,1 1 0 0 0,0-1 0 0 0,0 0 0 0 0,0 0 0 0 0,-1 1 1 0 0,1-1-1 0 0,0 1 0 0 0,0-1 0 0 0,0 1 0 0 0,0-1 0 0 0,0 1 0 0 0,0-1 0 0 0,0 1 1 0 0,0 0-1 0 0,0 0 0 0 0,1-1 0 0 0,-1 1 0 0 0,1 0 0 0 0,-1 0 9 0 0,0 0 0 0 0,0 0 1 0 0,-1 0-1 0 0,1 0 0 0 0,0-1 0 0 0,0 1 0 0 0,0 0 0 0 0,0 0 0 0 0,-1-1 0 0 0,1 1 1 0 0,0-1-1 0 0,0 1 0 0 0,-1 0 0 0 0,1-1 0 0 0,0 1 0 0 0,-1-1 0 0 0,1 0 0 0 0,0 1 0 0 0,0-2 1 0 0,-2 2 164 0 0,1-1 1 0 0,-1 1-1 0 0,1-1 1 0 0,-1 1 0 0 0,0-1-1 0 0,1 1 1 0 0,-1-1-1 0 0,0 1 1 0 0,1 0 0 0 0,-1-1-1 0 0,0 1 1 0 0,1 0-1 0 0,-1 0 1 0 0,0-1 0 0 0,0 1-1 0 0,1 0 1 0 0,-1 0 0 0 0,0 0-1 0 0,0 0 1 0 0,1 0-1 0 0,-1 0 1 0 0,-1 0 0 0 0,-30 1 1114 0 0,20-1-714 0 0,-38 3 1349 0 0,-96 19 1 0 0,139-20-1867 0 0,0-1 100 0 0,0 1 1 0 0,0 0-1 0 0,-13 7 0 0 0,4-3 107 0 0,15-6-294 0 0,1 1-1 0 0,0-1 1 0 0,0 0 0 0 0,-1 0-1 0 0,1 0 1 0 0,0 0 0 0 0,0 1-1 0 0,0-1 1 0 0,-1 0-1 0 0,1 0 1 0 0,0 0 0 0 0,0 1-1 0 0,0-1 1 0 0,0 0 0 0 0,0 0-1 0 0,-1 1 1 0 0,1-1 0 0 0,0 0-1 0 0,0 0 1 0 0,0 1 0 0 0,0-1-1 0 0,0 0 1 0 0,0 1 0 0 0,0-1-1 0 0,0 0 1 0 0,0 0 0 0 0,0 1-1 0 0,0-1 1 0 0,0 0 0 0 0,0 1-1 0 0,0-1 1 0 0,0 0 0 0 0,0 0-1 0 0,0 1 1 0 0,1-1-1 0 0,-1 0 1 0 0,0 0 0 0 0,0 1-1 0 0,0-1 1 0 0,0 0 0 0 0,0 0-1 0 0,1 0 1 0 0,-1 1 0 0 0,0-1-1 0 0,0 0 1 0 0,0 0 0 0 0,1 0-1 0 0,-1 1 1 0 0,1-1 0 0 0,15 8 79 0 0,1-2 0 0 0,0 1-1 0 0,1-2 1 0 0,-1 0 0 0 0,32 4 0 0 0,-27-6-39 0 0,1 2 0 0 0,-1 0-1 0 0,-1 2 1 0 0,24 9 0 0 0,82 36 189 0 0,-92-38-35 0 0,-28-11-126 0 0,0 0-1 0 0,-1 0 1 0 0,1 0 0 0 0,11 8-1 0 0,6 4 309 0 0,-18-11-273 0 0,0-1 1 0 0,0 1-1 0 0,-1 0 0 0 0,8 7 0 0 0,-11-9-58 0 0,-1 0 0 0 0,1 0-1 0 0,-1 0 1 0 0,1 0 0 0 0,-1 0 0 0 0,0 0-1 0 0,0 1 1 0 0,0-1 0 0 0,0 0-1 0 0,0 1 1 0 0,-1-1 0 0 0,1 1-1 0 0,-1-1 1 0 0,1 0 0 0 0,-1 1 0 0 0,0 3-1 0 0,0-4-5 0 0,0 1 0 0 0,0-1-1 0 0,0 1 1 0 0,0 0 0 0 0,-1-1 0 0 0,1 1-1 0 0,-1-1 1 0 0,0 1 0 0 0,1-1-1 0 0,-1 1 1 0 0,-3 4 0 0 0,2-5-31 0 0,0 1 0 0 0,-1-1 0 0 0,1 0 0 0 0,-1 1 0 0 0,0-1 0 0 0,0 0 0 0 0,1 0 0 0 0,-1-1 0 0 0,-1 1 0 0 0,-3 1 0 0 0,-16 7-517 0 0,0-1 0 0 0,-39 9 0 0 0,30-11-1586 0 0,-1-2 0 0 0,0 0 1 0 0,-40-1-1 0 0,67-4 1313 0 0,1-1 0 0 0,0 1 0 0 0,0-1 1 0 0,-10-3-1 0 0,14 4 639 0 0,0 0-1 0 0,0 0 1 0 0,0 0 0 0 0,0-1 0 0 0,0 1 0 0 0,0 0 0 0 0,1-1 0 0 0,-1 1-1 0 0,0-1 1 0 0,0 1 0 0 0,0-1 0 0 0,1 1 0 0 0,-1-1 0 0 0,0 0-1 0 0,0 1 1 0 0,1-1 0 0 0,-1 0 0 0 0,1 0 0 0 0,-1 1 0 0 0,1-1-1 0 0,-1 0 1 0 0,1 0 0 0 0,-1 0 0 0 0,1-1 0 0 0,0 2 65 0 0,1-1 0 0 0,-1 1 0 0 0,1-1 1 0 0,-1 1-1 0 0,1-1 0 0 0,0 1 0 0 0,-1-1 0 0 0,1 1 1 0 0,0 0-1 0 0,-1-1 0 0 0,1 1 0 0 0,0 0 0 0 0,0 0 0 0 0,-1-1 1 0 0,1 1-1 0 0,1 0 0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51.42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7 700 0 0,'4'-6'5517'0'0,"-4"6"-5457"0"0,1 0 0 0 0,-1 0 0 0 0,1 0 0 0 0,-1 0 0 0 0,1 0 0 0 0,-1 0 0 0 0,1 0 1 0 0,-1 0-1 0 0,1 0 0 0 0,-1 0 0 0 0,0 0 0 0 0,1 0 0 0 0,-1 0 0 0 0,1 0 0 0 0,-1 0 0 0 0,1 0 0 0 0,-1 1 1 0 0,1-1-1 0 0,-1 0 0 0 0,1 0 0 0 0,-1 0 0 0 0,0 1 0 0 0,1-1 0 0 0,-1 0 0 0 0,0 1 0 0 0,1-1 1 0 0,-1 0-1 0 0,0 1 0 0 0,1-1 0 0 0,-1 0 0 0 0,0 1 0 0 0,0-1 0 0 0,1 1 0 0 0,-1-1 0 0 0,0 1 0 0 0,0-1 1 0 0,0 1-1 0 0,1-1 0 0 0,-1 0 0 0 0,0 1 0 0 0,0-1 0 0 0,0 1 0 0 0,0-1 0 0 0,0 1 0 0 0,0 0 0 0 0,0-1 13 0 0,0 1 1 0 0,0 0-1 0 0,0-1 0 0 0,0 1 0 0 0,0-1 0 0 0,0 1 0 0 0,1-1 0 0 0,-1 1 0 0 0,0-1 0 0 0,0 1 0 0 0,0-1 0 0 0,1 1 0 0 0,-1-1 0 0 0,0 1 0 0 0,1-1 0 0 0,-1 1 0 0 0,0-1 0 0 0,1 0 0 0 0,-1 1 0 0 0,1-1 0 0 0,-1 0 0 0 0,1 1 0 0 0,-1-1 0 0 0,1 0 0 0 0,-1 1 0 0 0,1-1 0 0 0,0 0 0 0 0,6 5 725 0 0,0 3-89 0 0,-1 1 0 0 0,1 0-1 0 0,-2 0 1 0 0,1 1 0 0 0,-1-1-1 0 0,-1 1 1 0 0,1 0-1 0 0,-2 1 1 0 0,1-1 0 0 0,-2 1-1 0 0,4 21 1 0 0,-6 86 763 0 0,0-113-1465 0 0,1 1 1 0 0,0-1-1 0 0,0 1 1 0 0,0-1-1 0 0,0 1 1 0 0,3 6-1 0 0,-1-7-55 0 0,-2 1 0 0 0,1-1 0 0 0,-1 1 0 0 0,0 0 0 0 0,0-1-1 0 0,0 9 1 0 0,-2 7-257 0 0,1-14 39 0 0,-1 0-1 0 0,1 0 1 0 0,0 1-1 0 0,1-1 1 0 0,-1 0-1 0 0,4 13 0 0 0,3-6-426 0 0,-6-12 455 0 0,0 1 1 0 0,1 0 0 0 0,-1 0-1 0 0,0 0 1 0 0,0 0 0 0 0,0 0-1 0 0,-1 0 1 0 0,1 0 0 0 0,-1 5-1 0 0,1-3-242 0 0,-1 0 0 0 0,1 0 0 0 0,0 0 0 0 0,0-1-1 0 0,1 1 1 0 0,-1-1 0 0 0,1 1 0 0 0,0-1-1 0 0,3 5 1 0 0,2 6-1302 0 0,-6-12 1392 0 0,1 0 0 0 0,1 0 0 0 0,-1 0 0 0 0,0 0 0 0 0,1 0 0 0 0,0-1 1 0 0,0 1-1 0 0,-1-1 0 0 0,1 1 0 0 0,1-1 0 0 0,-1 0 0 0 0,5 2 0 0 0,-2-1-59 0 0,-1 0 1 0 0,1-1-1 0 0,0 0 0 0 0,0 0 0 0 0,0 0 1 0 0,9 0-1 0 0,7-1-826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51.80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60 252 0 0,'0'-35'3663'0'0,"0"11"7908"0"0,3 24-10950 0 0,-3 0-606 0 0,1 0-1 0 0,-1 0 1 0 0,1 0 0 0 0,-1 0-1 0 0,1 0 1 0 0,-1 0 0 0 0,1 0-1 0 0,-1 0 1 0 0,1 0 0 0 0,-1 0-1 0 0,1 0 1 0 0,-1 0 0 0 0,1 0 0 0 0,-1 0-1 0 0,1 1 1 0 0,-1-1 0 0 0,1 0-1 0 0,-1 0 1 0 0,1 1 0 0 0,-1-1-1 0 0,1 0 1 0 0,-1 1 0 0 0,0-1 0 0 0,1 0-1 0 0,-1 1 1 0 0,0-1 0 0 0,1 0-1 0 0,-1 1 1 0 0,0-1 0 0 0,0 1-1 0 0,1-1 1 0 0,-1 1 0 0 0,0-1 0 0 0,0 1-1 0 0,0-1 1 0 0,1 0 0 0 0,-1 1-1 0 0,0-1 1 0 0,0 1 0 0 0,0-1-1 0 0,0 1 1 0 0,0-1 0 0 0,0 1 0 0 0,0 0-1 0 0,0-1 1 0 0,0 1 0 0 0,0-1-1 0 0,-1 1 1 0 0,1 1 15 0 0,0 0-1 0 0,0 0 1 0 0,1 1 0 0 0,-1-1 0 0 0,0 0-1 0 0,1 0 1 0 0,-1 0 0 0 0,1 0 0 0 0,1 3-1 0 0,32 78 775 0 0,5 10-250 0 0,-29-75-498 0 0,-5-9-31 0 0,0 1 1 0 0,0 0-1 0 0,5 19 0 0 0,-5-7-5 0 0,-4-13-29 0 0,1-1 1 0 0,1 1 0 0 0,-1 0 0 0 0,7 14 0 0 0,12 11-197 0 0,-15-23-36 0 0,1 0-1 0 0,-1 0 1 0 0,-1 0-1 0 0,5 13 1 0 0,-6-6-254 0 0,-3-13 216 0 0,0 0-1 0 0,1 1 0 0 0,-1-1 1 0 0,1 0-1 0 0,0 1 1 0 0,1-1-1 0 0,3 5 1 0 0,9 15-1289 0 0,-8-13 536 0 0,0 0 1 0 0,0-1 0 0 0,1 0-1 0 0,1 0 1 0 0,-1-1 0 0 0,2 0-1 0 0,17 15 1 0 0,-17-19 277 0 0,1 0-1 0 0,-1-1 1 0 0,17 6 0 0 0,8-1-409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52.17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25 624 0 0,'0'-19'3528'0'0,"0"14"206"0"0,0 13-2402 0 0,0-7-1254 0 0,0 1 0 0 0,0-1 1 0 0,0 0-1 0 0,0 1 0 0 0,1-1 1 0 0,-1 1-1 0 0,1-1 0 0 0,-1 0 1 0 0,1 0-1 0 0,-1 1 0 0 0,1-1 1 0 0,0 0-1 0 0,0 0 0 0 0,-1 0 1 0 0,3 2-1 0 0,4 8 375 0 0,-4 15 529 0 0,0 2 29 0 0,12 3-58 0 0,2 7-34 0 0,-6 17 122 0 0,-9-39-759 0 0,1-1-1 0 0,1 1 1 0 0,1-1 0 0 0,11 29-1 0 0,-11-34-142 0 0,-1 1-1 0 0,0 0 1 0 0,2 13 0 0 0,-3-13-45 0 0,0 1 0 0 0,1-1 0 0 0,5 11 1 0 0,8 26 7 0 0,-14-39-239 0 0,0 1 0 0 0,1 0 0 0 0,7 15 0 0 0,-8-21-41 0 0,-1 0 0 0 0,1 0 0 0 0,-1 0-1 0 0,-1 0 1 0 0,1 0 0 0 0,0 1 0 0 0,-1-1 0 0 0,0 0-1 0 0,0 1 1 0 0,0-1 0 0 0,-1 1 0 0 0,1 4-1 0 0,-1-4-218 0 0,0 0 0 0 0,1 0 0 0 0,0 1-1 0 0,0-1 1 0 0,1-1 0 0 0,2 8-1 0 0,-2-7-172 0 0,0 0 0 0 0,-1 0 0 0 0,1 0 0 0 0,-1 0 0 0 0,0 0 0 0 0,0 8-1 0 0,-1 57-6146 0 0,0-54 5223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54.0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0 895 424 0 0,'0'1'11003'0'0,"0"-3"-11780"0"0,0-88 3295 0 0,1 84-2516 0 0,1 0 0 0 0,-1 1-1 0 0,1-1 1 0 0,0 1 0 0 0,1-1 0 0 0,0 1 0 0 0,-1 0 0 0 0,1 0 0 0 0,1 0 0 0 0,-1 0-1 0 0,1 0 1 0 0,6-6 0 0 0,7-11-7 0 0,-10 13-4 0 0,1-1 1 0 0,0 1 0 0 0,0 0-1 0 0,1 1 1 0 0,0 0 0 0 0,19-13 0 0 0,9-5-18 0 0,-23 15 12 0 0,30-16 0 0 0,7 2-3 0 0,1 3 0 0 0,1 3 0 0 0,1 2-1 0 0,96-18 1 0 0,-10 11-3 0 0,-137 24 20 0 0,31-6 8 0 0,0 2 0 0 0,47-1 0 0 0,66 4 44 0 0,291 23-51 0 0,-186-12-4 0 0,91 1 20 0 0,-176-15-224 0 0,-82-1 18 0 0,178-15-232 0 0,329-68 0 0 0,-442 56 437 0 0,-137 28-5 0 0,-1 0 0 0 0,25-11 0 0 0,-1-1 27 0 0,-21 9 110 0 0,0-1 1 0 0,0-1-1 0 0,-1 0 0 0 0,0-1 0 0 0,-1 0 0 0 0,0-1 1 0 0,16-17-1 0 0,15-13 970 0 0,-44 41-1109 0 0,2-1 39 0 0,-1 0-1 0 0,0 0 1 0 0,1 0-1 0 0,-1 0 1 0 0,0 0 0 0 0,0-1-1 0 0,0 1 1 0 0,0 0-1 0 0,0 0 1 0 0,0-1-1 0 0,0 1 1 0 0,0-1 0 0 0,0 1-1 0 0,-1-1 1 0 0,1 1-1 0 0,-1-1 1 0 0,1 1-1 0 0,-1-1 1 0 0,0 1 0 0 0,1-1-1 0 0,-1-2 1 0 0,0 2 33 0 0,1-1 0 0 0,-1 1 0 0 0,0 0-1 0 0,1 0 1 0 0,0 0 0 0 0,0 0 0 0 0,-1 0 0 0 0,1 0 0 0 0,0 0 0 0 0,0 0 0 0 0,1 0 0 0 0,-1 0 0 0 0,0 1 0 0 0,1-1 0 0 0,-1 0 0 0 0,1 1 0 0 0,2-2 0 0 0,-3 1 79 0 0,1 1 0 0 0,-1 0 1 0 0,1-1-1 0 0,-1 1 1 0 0,0-1-1 0 0,1 0 1 0 0,-1 1-1 0 0,0-1 0 0 0,0 0 1 0 0,0 0-1 0 0,0 0 1 0 0,-1 0-1 0 0,1 0 0 0 0,0 0 1 0 0,-1 0-1 0 0,1 0 1 0 0,-1-2-1 0 0,0 4-119 0 0,0-1 1 0 0,0 1-1 0 0,0-1 0 0 0,0 1 1 0 0,1 0-1 0 0,-1-1 0 0 0,0 1 1 0 0,0 0-1 0 0,0-1 0 0 0,0 1 1 0 0,0 0-1 0 0,1-1 0 0 0,-1 1 1 0 0,0 0-1 0 0,0-1 0 0 0,1 1 1 0 0,-1 0-1 0 0,0 0 0 0 0,1-1 1 0 0,-1 1-1 0 0,0 0 0 0 0,0 0 1 0 0,1 0-1 0 0,-1-1 0 0 0,0 1 1 0 0,1 0-1 0 0,-1 0 0 0 0,1 0 1 0 0,-1 0-1 0 0,0 0 0 0 0,1 0 0 0 0,0-1 1 0 0,-1 1 8 0 0,1 0 0 0 0,-1 0 1 0 0,1 0-1 0 0,-1 0 1 0 0,1 0-1 0 0,-1 0 0 0 0,1-1 1 0 0,-1 1-1 0 0,1 0 0 0 0,-1 0 1 0 0,0-1-1 0 0,1 1 0 0 0,-1 0 1 0 0,1-1-1 0 0,-1 1 0 0 0,0 0 1 0 0,1-1-1 0 0,-1 1 0 0 0,0-1 1 0 0,1 1-1 0 0,-1-1 1 0 0,0 1-1 0 0,0-1 0 0 0,0 1 1 0 0,1-1-1 0 0,-1 1 0 0 0,0-1 1 0 0,0 1-1 0 0,0-1 0 0 0,0 1 1 0 0,0-1-1 0 0,0 1 0 0 0,0-1 1 0 0,0 0-13 0 0,0 1 0 0 0,0 0 0 0 0,0-1 0 0 0,0 1 0 0 0,0 0 1 0 0,0 0-1 0 0,0-1 0 0 0,0 1 0 0 0,0 0 0 0 0,0 0 0 0 0,0-1 0 0 0,0 1 1 0 0,0 0-1 0 0,0-1 0 0 0,0 1 0 0 0,0 0 0 0 0,0 0 0 0 0,1-1 1 0 0,-1 1-1 0 0,0 0 0 0 0,0 0 0 0 0,0-1 0 0 0,0 1 0 0 0,1 0 0 0 0,-1 0 1 0 0,0 0-1 0 0,0-1 0 0 0,0 1 0 0 0,1 0 0 0 0,-1 0 0 0 0,0 0 0 0 0,0 0 1 0 0,1 0-1 0 0,-1-1 0 0 0,0 1 0 0 0,0 0 0 0 0,1 0 0 0 0,-1 0 0 0 0,0 0 1 0 0,0 0-1 0 0,1 0 0 0 0,-1 0 0 0 0,0 0 0 0 0,0 0 0 0 0,1 0 0 0 0,-1 0 1 0 0,0 0-1 0 0,1 0 0 0 0,-1 0 0 0 0,0 0 0 0 0,0 0 0 0 0,1 0 0 0 0,-1 1 1 0 0,0-1-1 0 0,0 0 0 0 0,1 0 0 0 0,-1 0 0 0 0,0 0 0 0 0,0 0 0 0 0,1 1 1 0 0,-1-1-1 0 0,0 0 0 0 0,5 2-170 0 0,2 8 114 0 0,23 6 47 0 0,-4-2 40 0 0,0 1 1 0 0,41 31 0 0 0,-36-23-44 0 0,2-1 0 0 0,0-1 0 0 0,1-3-1 0 0,64 27 1 0 0,-44-25-10 0 0,80 19 0 0 0,57 3-1 0 0,78 7-204 0 0,-188-38 45 0 0,109 0 1 0 0,151-22 140 0 0,-167-1-11 0 0,71-7 25 0 0,-237 18-11 0 0,16-2 3 0 0,1 1 0 0 0,36 1 1 0 0,-60 1-3 0 0,0 1 0 0 0,-1-1-1 0 0,1 0 1 0 0,-1 0-1 0 0,1 0 1 0 0,0 0-1 0 0,-1 0 1 0 0,1 0-1 0 0,-1 0 1 0 0,1 0-1 0 0,-1 0 1 0 0,1 0-1 0 0,0 0 1 0 0,-1 0-1 0 0,1-1 0 0 0,-1 1 1 0 0,1 0-1 0 0,-1 0 1 0 0,1-1-1 0 0,-1 1 1 0 0,1 0-1 0 0,-1 0 1 0 0,1-1-1 0 0,-1 1 1 0 0,1-1-1 0 0,-1 1 1 0 0,1-1-1 0 0,18 0-2 0 0,-16 1 3 0 0,1 0-1 0 0,15 0 1 0 0,-18 0-1 0 0,-1 0 0 0 0,1 0 0 0 0,-1 1 1 0 0,1-1-1 0 0,-1 0 0 0 0,1-1 0 0 0,-1 1 0 0 0,1 0 0 0 0,-1 0 1 0 0,1 0-1 0 0,-1 0 0 0 0,1 0 0 0 0,-1 0 0 0 0,1-1 0 0 0,-1 1 1 0 0,1 0-1 0 0,-1 0 0 0 0,0-1 0 0 0,1 1 0 0 0,-1 0 0 0 0,1 0 1 0 0,-1-1-1 0 0,0 1 0 0 0,1-1 0 0 0,-1 1 0 0 0,3-1 9 0 0,48 1-52 0 0,-47 0 28 0 0,-4 0-31 0 0,0 1 45 0 0,0-1 1 0 0,1 0-1 0 0,-1 1 1 0 0,0-1 0 0 0,1 1-1 0 0,-1-1 1 0 0,0 0-1 0 0,1 1 1 0 0,-1-1 0 0 0,1 0-1 0 0,-1 0 1 0 0,1 1 0 0 0,-1-1-1 0 0,1 0 1 0 0,-1 0-1 0 0,1 0 1 0 0,-1 1 0 0 0,1-1-1 0 0,-1 0 1 0 0,1 0-1 0 0,-1 0 1 0 0,1 0 0 0 0,-1 0-1 0 0,1 0 1 0 0,-1 0 0 0 0,1 0-1 0 0,-1 0 1 0 0,1 0-1 0 0,-1-1 1 0 0,1 1 0 0 0,0 0-7 0 0,6 5-439 0 0,2-2-2372 0 0,1 1 0 0 0,-1 0 0 0 0,0 1 0 0 0,16 11-1 0 0,2 1-4033 0 0,-24-13 5014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55.13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449 593 208 0 0,'0'0'75'0'0,"0"1"1"0"0,1-1-1 0 0,-1 0 0 0 0,0 1 0 0 0,0-1 1 0 0,1 0-1 0 0,-1 1 0 0 0,0-1 1 0 0,0 0-1 0 0,1 1 0 0 0,-1-1 0 0 0,0 0 1 0 0,1 0-1 0 0,-1 1 0 0 0,1-1 1 0 0,-1 0-1 0 0,0 0 0 0 0,1 0 0 0 0,-1 0 1 0 0,1 1-1 0 0,-1-1 0 0 0,0 0 0 0 0,1 0 1 0 0,-1 0-1 0 0,1 0 0 0 0,-1 0 1 0 0,1 0-1 0 0,-1 0 0 0 0,1 0 0 0 0,-1 0 1 0 0,0 0-1 0 0,1 0 0 0 0,-1-1 1 0 0,1 1-1 0 0,-1 0 0 0 0,0 0 0 0 0,1 0 1 0 0,-1 0-1 0 0,1-1 0 0 0,-1 1 1 0 0,0 0-1 0 0,1 0 0 0 0,-1-1 0 0 0,0 1 1 0 0,1 0-1 0 0,-1-1 0 0 0,0 1 1 0 0,0 0-1 0 0,1-1 0 0 0,-1 1 0 0 0,0 0 1 0 0,0-1-1 0 0,0 1 0 0 0,1-1 1 0 0,-1 1-1 0 0,0-1 0 0 0,1-9 597 0 0,-1 6-544 0 0,1 1 1 0 0,-1 0-1 0 0,0 0 0 0 0,0 0 1 0 0,0 0-1 0 0,0 0 1 0 0,0-1-1 0 0,-1 1 0 0 0,0 0 1 0 0,1 0-1 0 0,-3-5 0 0 0,-5-4 353 0 0,4 6-137 0 0,1 1 0 0 0,-1 0 1 0 0,1 0-1 0 0,-10-9 0 0 0,-9-3 719 0 0,-2 1-1 0 0,1 1 0 0 0,-39-17 0 0 0,30 14 14 0 0,27 15-887 0 0,0 0 0 0 0,0 0 0 0 0,0 0 0 0 0,0 1-1 0 0,-1 0 1 0 0,1 0 0 0 0,-1 0 0 0 0,1 1 0 0 0,-1-1 0 0 0,0 1-1 0 0,0 1 1 0 0,1-1 0 0 0,-1 1 0 0 0,-6 0 0 0 0,-2 2-14 0 0,1 0 1 0 0,0 0 0 0 0,1 1-1 0 0,-1 1 1 0 0,-17 7-1 0 0,24-8-169 0 0,0-1 1 0 0,1 1-1 0 0,0 0 0 0 0,-1 1 0 0 0,1-1 0 0 0,1 1 1 0 0,-1 0-1 0 0,0 0 0 0 0,1 1 0 0 0,0-1 0 0 0,0 1 1 0 0,0 0-1 0 0,-4 8 0 0 0,-4 18-368 0 0,12-29 329 0 0,0 0-1 0 0,0-1 0 0 0,0 1 0 0 0,0 0 0 0 0,0 0 1 0 0,0 0-1 0 0,1 0 0 0 0,-1-1 0 0 0,1 1 0 0 0,0 0 1 0 0,-1-1-1 0 0,1 1 0 0 0,1 1 0 0 0,2 3-92 0 0,-1-1 0 0 0,2 1 0 0 0,-1-1 0 0 0,1 0 0 0 0,-1-1 0 0 0,1 1 0 0 0,1-1 0 0 0,-1 0-1 0 0,1 0 1 0 0,-1-1 0 0 0,11 6 0 0 0,0-2-139 0 0,0 0-1 0 0,0-1 1 0 0,24 6-1 0 0,45 7-2111 0 0,170 15 1 0 0,-236-33 2143 0 0,-1 0 0 0 0,1-2 0 0 0,-1 0 0 0 0,1-1 1 0 0,-1-1-1 0 0,0 0 0 0 0,0-2 0 0 0,0 0 0 0 0,0-1 1 0 0,-1-1-1 0 0,18-9 0 0 0,35-16 98 0 0,-66 29 158 0 0,-1 1 0 0 0,0-1 0 0 0,-1 0-1 0 0,1 1 1 0 0,0-1 0 0 0,-1 0 0 0 0,0-1-1 0 0,1 1 1 0 0,-1 0 0 0 0,0-1 0 0 0,-1 1-1 0 0,3-6 1 0 0,1-1 91 0 0,-4 7-45 0 0,0 1 0 0 0,0-1-1 0 0,-1 0 1 0 0,1 0-1 0 0,0 1 1 0 0,-1-1 0 0 0,0 0-1 0 0,0 0 1 0 0,1 0-1 0 0,-2 0 1 0 0,1 1 0 0 0,-1-6-1 0 0,-11-33 1020 0 0,7 26-675 0 0,-1-5 169 0 0,4 12-264 0 0,0 1-1 0 0,-1-1 0 0 0,-6-13 1 0 0,-6-8 445 0 0,-12-21 454 0 0,9 27-631 0 0,10 13-90 0 0,0-1-1 0 0,-12-21 1 0 0,8 11 147 0 0,7 11-117 0 0,0 1-1 0 0,-8-21 0 0 0,8 13 721 0 0,0 0 1 0 0,-2 0 0 0 0,-14-28-1 0 0,19 31-234 0 0,2 13-878 0 0,1 0-1 0 0,-1 0 1 0 0,0 0-1 0 0,0 0 0 0 0,0 0 1 0 0,-1 0-1 0 0,1 0 1 0 0,0 0-1 0 0,0 0 1 0 0,0 0-1 0 0,-1 0 1 0 0,1 1-1 0 0,0-1 1 0 0,-1 0-1 0 0,1 0 1 0 0,-1 0-1 0 0,0-1 0 0 0,-4-2-124 0 0,-3 0 1817 0 0,8 4-1801 0 0,-1 1 1 0 0,1-1 0 0 0,0 0 0 0 0,0 0-1 0 0,0 0 1 0 0,-1 0 0 0 0,1 1 0 0 0,0-1 0 0 0,0 0-1 0 0,0 0 1 0 0,-1 0 0 0 0,1 1 0 0 0,0-1 0 0 0,0 0-1 0 0,0 0 1 0 0,0 1 0 0 0,0-1 0 0 0,0 0 0 0 0,-1 0-1 0 0,1 1 1 0 0,0-1 0 0 0,0 0 0 0 0,0 0-1 0 0,0 1 1 0 0,0-1 0 0 0,0 0 0 0 0,0 1 0 0 0,0-1-1 0 0,0 0 1 0 0,0 0 0 0 0,0 1 0 0 0,0-1 0 0 0,1 1-1 0 0,-1 0-26 0 0,0 0-1 0 0,0 0 0 0 0,0 0 0 0 0,0 0 0 0 0,1 0 1 0 0,-1 0-1 0 0,0 0 0 0 0,1 0 0 0 0,-1 0 0 0 0,1 0 1 0 0,-1 0-1 0 0,1 0 0 0 0,0 0 0 0 0,-1 0 1 0 0,1 0-1 0 0,0 0 0 0 0,1 1 0 0 0,-1-1 2 0 0,0 0 0 0 0,-1 0 0 0 0,1 0-1 0 0,0 0 1 0 0,0 0 0 0 0,0 0 0 0 0,-1 0 0 0 0,1 1 0 0 0,-1-1-1 0 0,1 0 1 0 0,-1 0 0 0 0,1 1 0 0 0,-1-1 0 0 0,0 0 0 0 0,0 1-1 0 0,1-1 1 0 0,-1 3 0 0 0,-2 36 18 0 0,1-24 24 0 0,1 0 0 0 0,0 0 0 0 0,1 1 0 0 0,4 22 0 0 0,0-21 6 0 0,-2-9-13 0 0,-1 0 1 0 0,0 0-1 0 0,0 1 0 0 0,0 15 1 0 0,-2 328 291 0 0,0-349-372 0 0,0 0-1 0 0,1 0 0 0 0,-1 0 1 0 0,1 0-1 0 0,0-1 1 0 0,0 1-1 0 0,1 0 1 0 0,2 5-1 0 0,-3-6-84 0 0,1 0-1 0 0,-1 1 1 0 0,0-1-1 0 0,0 0 0 0 0,0 1 1 0 0,0-1-1 0 0,-1 1 1 0 0,1 5-1 0 0,-1-7-48 0 0,0 0 0 0 0,0 0 0 0 0,1 0 1 0 0,-1 0-1 0 0,1 0 0 0 0,-1 0 0 0 0,1 0 0 0 0,0 0 0 0 0,0 0 0 0 0,-1 0 0 0 0,1 0 0 0 0,2 3 0 0 0,4 7-3364 0 0,-4 6-6729 0 0,16-18 3712 0 0,0-5 4102 0 0,0 0 532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56.0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23 48 292 0 0,'0'-19'8882'0'0,"1"30"-2419"0"0,-2 13-2997 0 0,-2-8-3705 0 0,1-15 265 0 0,0 1-1 0 0,1 0 0 0 0,-1 0 0 0 0,1 0 0 0 0,0 0 0 0 0,0 0 1 0 0,-1 0-1 0 0,1 0 0 0 0,1 0 0 0 0,-1 1 0 0 0,0-1 1 0 0,0 0-1 0 0,1 1 0 0 0,-1-1 0 0 0,1 0 0 0 0,0 1 0 0 0,0-1 1 0 0,0 0-1 0 0,0 1 0 0 0,1 3 0 0 0,-2 10 4 0 0,0-11-47 0 0,0 0-1 0 0,1 0 1 0 0,0 0 0 0 0,0 0 0 0 0,0 0 0 0 0,1 0 0 0 0,0 0 0 0 0,0 0 0 0 0,2 7-1 0 0,3-4-49 0 0,-5-7 27 0 0,0 0 0 0 0,0 1 1 0 0,0-1-1 0 0,0 0 0 0 0,0 1 1 0 0,-1-1-1 0 0,1 1 0 0 0,0-1 0 0 0,-1 1 1 0 0,1 0-1 0 0,-1-1 0 0 0,0 1 1 0 0,1-1-1 0 0,-1 1 0 0 0,0 0 0 0 0,0-1 1 0 0,0 1-1 0 0,0 2 0 0 0,-1 3-379 0 0,5-14 445 0 0,-1 3-10 0 0,-1 3-2 0 0,-1 0 1 0 0,0 0-1 0 0,0-1 0 0 0,0 1 0 0 0,0-1 0 0 0,0 1 0 0 0,0 0 1 0 0,-1-1-1 0 0,1 1 0 0 0,0-1 0 0 0,-1 0 0 0 0,1 1 1 0 0,-1-1-1 0 0,1 0 0 0 0,-1 1 0 0 0,0-1 0 0 0,0 0 0 0 0,0 1 1 0 0,0-1-1 0 0,0-2 0 0 0,-1-15 155 0 0,0 14-68 0 0,1 0 1 0 0,0-1 0 0 0,0 1-1 0 0,0 0 1 0 0,0 0-1 0 0,1-1 1 0 0,0 1 0 0 0,2-8-1 0 0,35-52 2258 0 0,-19 49-1593 0 0,-6 5-153 0 0,-10 7-376 0 0,-1 1 0 0 0,1 0 0 0 0,0 0 0 0 0,0 0 0 0 0,1 0 0 0 0,-1 1 0 0 0,1-1 0 0 0,-1 1-1 0 0,7-3 1 0 0,0 0 477 0 0,2 4-654 0 0,-3 3-34 0 0,-1 1-1 0 0,0-1 1 0 0,13 7 0 0 0,-9-3-39 0 0,-4-2 9 0 0,1 1 0 0 0,-1 0 0 0 0,0 1 0 0 0,-1 0 0 0 0,12 10 0 0 0,-2 0 0 0 0,21 32-65 0 0,-34-44 8 0 0,0 0 0 0 0,-1-1 0 0 0,1 2 0 0 0,-1-1 1 0 0,4 6-1 0 0,10 14-873 0 0,-12-19 614 0 0,-4-4 180 0 0,0 0-1 0 0,0 0 1 0 0,0 0-1 0 0,-1 0 1 0 0,1 0-1 0 0,0 0 1 0 0,0 0-1 0 0,-1 0 1 0 0,1 0 0 0 0,-1 0-1 0 0,1 0 1 0 0,-1 0-1 0 0,1 0 1 0 0,-1 0-1 0 0,0 1 1 0 0,0-1-1 0 0,1 0 1 0 0,-1 0-1 0 0,0 0 1 0 0,0 1-1 0 0,-1 1 1 0 0,1-2-298 0 0,5-2 115 0 0,-5 1 308 0 0,1 0 1 0 0,-1 0 0 0 0,1 0-1 0 0,0 0 1 0 0,-1 0-1 0 0,1 0 1 0 0,-1 0 0 0 0,1 0-1 0 0,0-1 1 0 0,-1 1-1 0 0,1 0 1 0 0,-1 0 0 0 0,1 0-1 0 0,-1-1 1 0 0,1 1-1 0 0,-1 0 1 0 0,1-1 0 0 0,-1 1-1 0 0,1-1 1 0 0,-1 1-1 0 0,0 0 1 0 0,1-1 0 0 0,-1 1-1 0 0,0-1 1 0 0,1 1 0 0 0,-1-1-1 0 0,0 1 1 0 0,1-1-1 0 0,-1 1 1 0 0,0-1 0 0 0,1-1-1 0 0,1-1-64 0 0,0-1 0 0 0,0 1 1 0 0,1 0-1 0 0,0 0 0 0 0,-1 0 0 0 0,1 0 0 0 0,0 0 0 0 0,1 1 0 0 0,-1-1 0 0 0,0 1 0 0 0,5-2 0 0 0,27-22-272 0 0,-20 16 292 0 0,-11 9 52 0 0,-4 1 11 0 0,0 0-1 0 0,0 0 0 0 0,0 0 1 0 0,0 0-1 0 0,1 0 1 0 0,-1 0-1 0 0,0 0 0 0 0,0 0 1 0 0,0 0-1 0 0,0 0 0 0 0,0 0 1 0 0,0 0-1 0 0,1 0 0 0 0,-1 0 1 0 0,0 0-1 0 0,0-1 1 0 0,0 1-1 0 0,0 0 0 0 0,0 0 1 0 0,0 0-1 0 0,0 0 0 0 0,0 0 1 0 0,1 0-1 0 0,-1 0 0 0 0,0 0 1 0 0,0 0-1 0 0,0-1 1 0 0,0 1-1 0 0,0 0 0 0 0,0 0 1 0 0,0 0-1 0 0,0 0 0 0 0,0 0 1 0 0,0 0-1 0 0,0-1 0 0 0,0 1 1 0 0,0 0-1 0 0,0 0 1 0 0,0 0-1 0 0,0 0 0 0 0,0 0 1 0 0,0 0-1 0 0,0-1 0 0 0,0 1 1 0 0,0 0-1 0 0,3-2-2269 0 0,3 2 984 0 0,0 2 0 0 0,0-1 0 0 0,-1 0 1 0 0,1 1-1 0 0,0 0 0 0 0,9 5 0 0 0,27 10-3167 0 0,-23-12 2978 0 0,1 1 224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56.38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193 42 252 0 0,'0'-1'48'0'0,"0"1"1"0"0,0 0-1 0 0,0-1 0 0 0,1 1 1 0 0,-1 0-1 0 0,0-1 0 0 0,0 1 1 0 0,0-1-1 0 0,0 1 0 0 0,0 0 1 0 0,1-1-1 0 0,-1 1 1 0 0,0 0-1 0 0,0 0 0 0 0,1-1 1 0 0,-1 1-1 0 0,0 0 0 0 0,0-1 1 0 0,1 1-1 0 0,-1 0 0 0 0,0 0 1 0 0,1 0-1 0 0,-1-1 0 0 0,0 1 1 0 0,1 0-1 0 0,-1 0 0 0 0,0 0 1 0 0,1 0-1 0 0,-1 0 0 0 0,0-1 1 0 0,1 1-1 0 0,0 0 0 0 0,-1 0 31 0 0,1 0 0 0 0,-1 0-1 0 0,1 0 1 0 0,-1 0-1 0 0,1 0 1 0 0,-1-1-1 0 0,1 1 1 0 0,-1 0-1 0 0,1 0 1 0 0,-1-1-1 0 0,0 1 1 0 0,1 0-1 0 0,-1-1 1 0 0,1 1 0 0 0,-1 0-1 0 0,0-1 1 0 0,1 1-1 0 0,-1 0 1 0 0,0-1-1 0 0,1 1 1 0 0,-1-1-1 0 0,0 1 1 0 0,0-1-1 0 0,1 1 1 0 0,-1-1-1 0 0,0 1 1 0 0,0-1 0 0 0,0 1-1 0 0,0-1 1 0 0,0 1-1 0 0,0-1 1 0 0,0 1-1 0 0,0-2 1 0 0,0 2 109 0 0,0 0 0 0 0,0-1 0 0 0,0 1 0 0 0,0-1 0 0 0,0 1 0 0 0,0 0 0 0 0,0-1 0 0 0,0 1 0 0 0,1-1 0 0 0,-1 1 0 0 0,0 0 0 0 0,0-1 0 0 0,0 1 0 0 0,0 0 0 0 0,0-1 0 0 0,1 1 0 0 0,-1 0 0 0 0,0-1 0 0 0,0 1 0 0 0,1 0 0 0 0,-1 0 0 0 0,0-1 0 0 0,0 1 0 0 0,1 0 0 0 0,-1 0 0 0 0,0-1 0 0 0,1 1 0 0 0,-1 0 0 0 0,0 0 0 0 0,1-1 0 0 0,12 4 1194 0 0,-11-2-1361 0 0,-1-1 1 0 0,0 1-1 0 0,1 0 1 0 0,-1 0-1 0 0,0 0 0 0 0,0-1 1 0 0,0 1-1 0 0,0 0 1 0 0,0 0-1 0 0,0 1 0 0 0,0-1 1 0 0,0 0-1 0 0,-1 0 0 0 0,1 0 1 0 0,0 1-1 0 0,-1-1 1 0 0,1 0-1 0 0,0 1 0 0 0,0 1 1 0 0,-1-1 20 0 0,0-1-1 0 0,0 1 1 0 0,1-1 0 0 0,-1 1 0 0 0,1-1 0 0 0,0 0 0 0 0,-1 1 0 0 0,1-1-1 0 0,0 0 1 0 0,0 0 0 0 0,-1 1 0 0 0,1-1 0 0 0,2 1 0 0 0,-2-1-22 0 0,-1 0 0 0 0,1-1 0 0 0,0 1 1 0 0,0 0-1 0 0,-1 0 0 0 0,1 0 0 0 0,0 0 1 0 0,-1 0-1 0 0,1 0 0 0 0,-1 0 0 0 0,1 0 0 0 0,-1 0 1 0 0,1 0-1 0 0,-1 0 0 0 0,0 0 0 0 0,1 0 1 0 0,-1 0-1 0 0,0 0 0 0 0,0 0 0 0 0,0 0 0 0 0,0 0 1 0 0,0 0-1 0 0,0 0 0 0 0,0 0 0 0 0,-1 1 0 0 0,1-1 1 0 0,0 0-1 0 0,0 0 0 0 0,-1 0 0 0 0,1 0 1 0 0,-1 0-1 0 0,1 0 0 0 0,-2 1 0 0 0,-5 9 95 0 0,4-6-88 0 0,0-1-1 0 0,0 1 1 0 0,-1 0-1 0 0,0-1 0 0 0,0 0 1 0 0,0 0-1 0 0,0 0 1 0 0,-1-1-1 0 0,-8 6 1 0 0,6-5-59 0 0,0-1 1 0 0,0 0-1 0 0,-1 0 1 0 0,1-1 0 0 0,-1 0-1 0 0,0 0 1 0 0,1-1-1 0 0,-1 0 1 0 0,0 0 0 0 0,0-1-1 0 0,0 0 1 0 0,0-1 0 0 0,0 1-1 0 0,0-2 1 0 0,1 1-1 0 0,-1-1 1 0 0,0 0 0 0 0,1 0-1 0 0,-1-1 1 0 0,1 0-1 0 0,0-1 1 0 0,0 1 0 0 0,-9-7-1 0 0,14 8 31 0 0,0 1 0 0 0,0-1 0 0 0,1 1 0 0 0,-1-1 0 0 0,1 0 0 0 0,0 0 0 0 0,-1 1 0 0 0,1-1 0 0 0,0 0 0 0 0,0 0 0 0 0,0 0 0 0 0,0 0 0 0 0,0 0 0 0 0,1 0 0 0 0,-1-1 0 0 0,1 1 0 0 0,-1 0 0 0 0,1 0 0 0 0,0 0 0 0 0,0-1 0 0 0,0 1 0 0 0,0 0 0 0 0,0 0 0 0 0,0-1 0 0 0,1 1 0 0 0,-1 0 0 0 0,1 0 0 0 0,-1 0 0 0 0,3-4 0 0 0,1 0-62 0 0,0 0-1 0 0,1 1 0 0 0,-1 0 1 0 0,1 0-1 0 0,1 0 0 0 0,-1 0 1 0 0,1 1-1 0 0,0 0 0 0 0,0 0 1 0 0,0 0-1 0 0,0 1 0 0 0,1 0 1 0 0,-1 0-1 0 0,1 0 0 0 0,0 1 1 0 0,0 0-1 0 0,0 1 1 0 0,0-1-1 0 0,0 2 0 0 0,0-1 1 0 0,0 1-1 0 0,0-1 0 0 0,0 2 1 0 0,1-1-1 0 0,9 3 0 0 0,-1 0-805 0 0,-1 1 0 0 0,0 0-1 0 0,0 1 1 0 0,0 1-1 0 0,-1 0 1 0 0,27 15-1 0 0,35 22-2780 0 0,-57-27 2608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57.6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297 284 204 0 0,'1'-11'749'0'0,"0"8"-395"0"0,-1-1-1 0 0,1 0 1 0 0,-1 0-1 0 0,0 0 1 0 0,0 1 0 0 0,-1-1-1 0 0,1 0 1 0 0,-1 0-1 0 0,0 1 1 0 0,-2-7-1 0 0,-1 7-105 0 0,0 0-1 0 0,0 0 0 0 0,0 0 0 0 0,0 1 0 0 0,-1-1 0 0 0,1 1 0 0 0,-1 0 0 0 0,0 1 0 0 0,1-1 0 0 0,-1 1 0 0 0,0 0 0 0 0,0 0 0 0 0,0 0 0 0 0,0 1 0 0 0,0 0 0 0 0,0 0 0 0 0,-9 1 1 0 0,-78 20 1762 0 0,86-18-1956 0 0,1-1-1 0 0,-1 0 1 0 0,1 1-1 0 0,0 0 1 0 0,0 0-1 0 0,0 1 1 0 0,1 0-1 0 0,-1-1 0 0 0,-5 7 1 0 0,-14 11-65 0 0,21-19-1 0 0,2-2-4 0 0,0 1 0 0 0,0-1-1 0 0,0 1 1 0 0,0-1 0 0 0,0 1-1 0 0,0 0 1 0 0,1 0 0 0 0,-1 0-1 0 0,0-1 1 0 0,0 1 0 0 0,1 0 0 0 0,-1 0-1 0 0,0 0 1 0 0,1 0 0 0 0,-1 0-1 0 0,1 0 1 0 0,-1 0 0 0 0,1 0-1 0 0,-1 0 1 0 0,1 1 0 0 0,0-1 0 0 0,-1 0-1 0 0,1 0 1 0 0,0 0 0 0 0,0 2-1 0 0,0-1-27 0 0,0 0 0 0 0,0-1 0 0 0,0 1-1 0 0,0-1 1 0 0,0 1 0 0 0,-1-1 0 0 0,1 1 0 0 0,-1-1-1 0 0,1 1 1 0 0,-1-1 0 0 0,1 1 0 0 0,-1-1-1 0 0,0 0 1 0 0,-1 3 0 0 0,1-4 24 0 0,1 0 1 0 0,0 1 0 0 0,-1-1-1 0 0,1 1 1 0 0,0-1-1 0 0,0 1 1 0 0,0-1 0 0 0,-1 1-1 0 0,1-1 1 0 0,0 1 0 0 0,0-1-1 0 0,0 1 1 0 0,0-1-1 0 0,0 1 1 0 0,0-1 0 0 0,0 1-1 0 0,0-1 1 0 0,0 1-1 0 0,0-1 1 0 0,0 1 0 0 0,0-1-1 0 0,0 1 1 0 0,0-1-1 0 0,1 1 1 0 0,-1-1 0 0 0,0 1-1 0 0,0-1 1 0 0,0 1-1 0 0,1-1 1 0 0,-1 0 0 0 0,0 1-1 0 0,1-1 1 0 0,-1 1-1 0 0,0-1 1 0 0,1 0 0 0 0,-1 1-1 0 0,1-1 1 0 0,-1 0-1 0 0,0 1 1 0 0,1-1 0 0 0,0 0-1 0 0,1 3-86 0 0,0 0-1 0 0,1 0 1 0 0,-1 0-1 0 0,1 0 1 0 0,0-1 0 0 0,0 0-1 0 0,0 1 1 0 0,0-1-1 0 0,0 0 1 0 0,0 0-1 0 0,0-1 1 0 0,1 1-1 0 0,-1-1 1 0 0,1 0-1 0 0,-1 1 1 0 0,1-1 0 0 0,-1-1-1 0 0,1 1 1 0 0,0-1-1 0 0,-1 1 1 0 0,1-1-1 0 0,0 0 1 0 0,6-1-1 0 0,-3 1 52 0 0,-1-1-1 0 0,1 0 1 0 0,0-1-1 0 0,0 1 1 0 0,-1-1-1 0 0,1 0 1 0 0,-1-1-1 0 0,11-5 1 0 0,-17 8 57 0 0,0 0 0 0 0,1 0 0 0 0,-1-1 0 0 0,0 1 1 0 0,0 0-1 0 0,1-1 0 0 0,-1 1 0 0 0,0 0 0 0 0,0-1 0 0 0,1 1 0 0 0,-1-1 0 0 0,0 1 0 0 0,0 0 1 0 0,0-1-1 0 0,0 1 0 0 0,0-1 0 0 0,1 1 0 0 0,-1 0 0 0 0,0-1 0 0 0,0 1 0 0 0,0-1 1 0 0,0 1-1 0 0,0-1 0 0 0,2-6 77 0 0,-1 6-46 0 0,1 0-1 0 0,-1 0 1 0 0,0 0-1 0 0,0 0 1 0 0,0 0-1 0 0,1-1 1 0 0,-1 1 0 0 0,0 0-1 0 0,-1-1 1 0 0,3-2-1 0 0,-1-24 3728 0 0,-2 12 101 0 0,0 11-1308 0 0,3 4-2186 0 0,-2 1-342 0 0,0 0 0 0 0,-1-1 0 0 0,1 1 0 0 0,0 0 0 0 0,0-1 0 0 0,-1 1-1 0 0,1 0 1 0 0,0-1 0 0 0,-1 1 0 0 0,1-1 0 0 0,0 1 0 0 0,-1-1 0 0 0,1 1 0 0 0,-1-1 0 0 0,1 0 0 0 0,-1 1 0 0 0,1-1 0 0 0,-1 0 0 0 0,1 1 0 0 0,-1-1-1 0 0,0 0 1 0 0,1 0 0 0 0,-1-1 0 0 0,2-23 711 0 0,-2 16-579 0 0,0-145 5145 0 0,0 152-5226 0 0,0 0-1 0 0,0 0 1 0 0,1 1 0 0 0,-1-1-1 0 0,0 0 1 0 0,1 0-1 0 0,-1 0 1 0 0,1 1 0 0 0,0-1-1 0 0,0 0 1 0 0,-1 1-1 0 0,1-1 1 0 0,3-2 0 0 0,-3 2 5 0 0,0 1 1 0 0,0-1-1 0 0,0 1 1 0 0,0-1-1 0 0,-1 0 0 0 0,1 1 1 0 0,0-1-1 0 0,-1 0 1 0 0,1 0-1 0 0,-1 0 1 0 0,1 1-1 0 0,-1-1 1 0 0,0-4-1 0 0,0-19 1673 0 0,0 40-1744 0 0,0-14-11 0 0,0-1 0 0 0,0 1 0 0 0,0 0 0 0 0,0 0 1 0 0,-1 0-1 0 0,1 0 0 0 0,0 0 0 0 0,0 0 0 0 0,-1 0 0 0 0,1-1 1 0 0,-1 1-1 0 0,1 0 0 0 0,-1 0 0 0 0,1 0 0 0 0,-1-1 1 0 0,1 1-1 0 0,-1 0 0 0 0,0-1 0 0 0,1 1 0 0 0,-2 0 1 0 0,1 0-1 0 0,0 0 1 0 0,0-1 0 0 0,1 1 0 0 0,-1 0 0 0 0,0 0-1 0 0,1-1 1 0 0,-1 1 0 0 0,1 0 0 0 0,-1 0 0 0 0,1 0-1 0 0,-1 0 1 0 0,1 0 0 0 0,-1 0 0 0 0,1 0 0 0 0,0 0-1 0 0,0 0 1 0 0,-1 0 0 0 0,1 0 0 0 0,0 0 0 0 0,0 1-1 0 0,0 127-131 0 0,0-125 103 0 0,1 1 1 0 0,-1-1-1 0 0,1 0 0 0 0,0 1 0 0 0,0-1 0 0 0,0 0 0 0 0,3 6 0 0 0,-2-6-27 0 0,0 0 1 0 0,-1 1-1 0 0,1-1 0 0 0,-1 0 1 0 0,0 1-1 0 0,-1-1 0 0 0,1 7 1 0 0,-2 20-364 0 0,0-21 156 0 0,0 1 0 0 0,1-1 0 0 0,0 0 0 0 0,0 0 0 0 0,2 0 0 0 0,2 16 0 0 0,-2-21 133 0 0,1 2-138 0 0,0 1-1 0 0,-1-1 0 0 0,0 0 0 0 0,-1 1 0 0 0,0-1 0 0 0,0 1 1 0 0,0 10-1 0 0,-1-16 188 0 0,0 0 0 0 0,1 1 1 0 0,-1-1-1 0 0,1 0 0 0 0,-1 0 1 0 0,1 1-1 0 0,0-1 0 0 0,-1 0 1 0 0,1 0-1 0 0,0 0 0 0 0,3 4 1 0 0,-3-5 3 0 0,0 1 0 0 0,0 0 1 0 0,0 0-1 0 0,0 0 0 0 0,0 0 1 0 0,0 0-1 0 0,-1 0 0 0 0,1 0 1 0 0,-1 1-1 0 0,1-1 0 0 0,-1 4 1 0 0,1-4 22 0 0,-1-1 1 0 0,1 1-1 0 0,-1 0 1 0 0,1-1-1 0 0,0 1 0 0 0,0 0 1 0 0,0-1-1 0 0,0 1 1 0 0,0-1-1 0 0,0 1 1 0 0,0-1-1 0 0,0 0 1 0 0,0 1-1 0 0,1-1 1 0 0,-1 0-1 0 0,1 0 1 0 0,-1 0-1 0 0,1 0 1 0 0,-1 0-1 0 0,1 0 1 0 0,-1-1-1 0 0,1 1 1 0 0,0 0-1 0 0,0-1 1 0 0,-1 1-1 0 0,1-1 1 0 0,2 1-1 0 0,3 0-91 0 0,0 1 1 0 0,0-1-1 0 0,0 0 1 0 0,-1-1-1 0 0,1 0 1 0 0,11-1-1 0 0,-6-1-498 0 0,1 0 0 0 0,-1-1-1 0 0,1-1 1 0 0,-1 0-1 0 0,0-1 1 0 0,-1 0 0 0 0,1-1-1 0 0,-1 0 1 0 0,14-10-1 0 0,39-22-3846 0 0,25-14 1900 0 0,-23 14 2374 0 0,-37 22 438 0 0,-26 14-186 0 0,-2 2-15 0 0,0-1-1 0 0,0 1 1 0 0,0 0-1 0 0,0-1 0 0 0,0 1 1 0 0,-1-1-1 0 0,1 1 1 0 0,0-1-1 0 0,0 0 0 0 0,0 1 1 0 0,-1-1-1 0 0,1 0 1 0 0,0 1-1 0 0,-1-1 0 0 0,1 0 1 0 0,-1 0-1 0 0,1 0 1 0 0,-1 0-1 0 0,1 1 1 0 0,-1-1-1 0 0,0 0 0 0 0,1 0 1 0 0,-1 0-1 0 0,0-2 1 0 0,0 3 2 0 0,0-1 1 0 0,0 0 0 0 0,0 1 0 0 0,0-1 0 0 0,1 1 0 0 0,-1-1-1 0 0,0 0 1 0 0,0 1 0 0 0,0-1 0 0 0,0 1 0 0 0,1-1 0 0 0,-1 1-1 0 0,0-1 1 0 0,0 1 0 0 0,1-1 0 0 0,-1 1 0 0 0,0-1 0 0 0,1 1-1 0 0,-1-1 1 0 0,1 1 0 0 0,-1-1 0 0 0,0 1 0 0 0,1 0 0 0 0,-1-1-1 0 0,1 1 1 0 0,-1 0 0 0 0,1 0 0 0 0,0-1 0 0 0,-1 1 0 0 0,1 0-1 0 0,1-2 190 0 0,-10-4 84 0 0,7 6-260 0 0,1-1 1 0 0,0 1-1 0 0,-1 0 0 0 0,1-1 0 0 0,0 1 0 0 0,-1 0 0 0 0,1-1 0 0 0,0 1 0 0 0,0 0 1 0 0,-1-1-1 0 0,1 1 0 0 0,0 0 0 0 0,0-1 0 0 0,0 1 0 0 0,0-1 0 0 0,0 1 0 0 0,-1-1 1 0 0,1 1-1 0 0,0 0 0 0 0,0-1 0 0 0,0 1 0 0 0,0-1 0 0 0,0 1 0 0 0,0 0 0 0 0,0-1 1 0 0,1 1-1 0 0,-1-1 0 0 0,0 0-16 0 0,0 1 0 0 0,0 0-1 0 0,0-1 1 0 0,0 1 0 0 0,0 0 0 0 0,0-1 0 0 0,0 1 0 0 0,0 0-1 0 0,0-1 1 0 0,0 1 0 0 0,0 0 0 0 0,0-1 0 0 0,0 1 0 0 0,0 0-1 0 0,0-1 1 0 0,-1 1 0 0 0,1 0 0 0 0,0-1 0 0 0,0 1 0 0 0,0 0 0 0 0,0 0-1 0 0,-1-1 1 0 0,1 1 0 0 0,0 0 0 0 0,-1-1 0 0 0,-6-2 225 0 0,0 1 1 0 0,0 0-1 0 0,0 0 1 0 0,0 1-1 0 0,-1 0 1 0 0,1 0 0 0 0,0 1-1 0 0,-1 0 1 0 0,1 0-1 0 0,-1 1 1 0 0,1-1-1 0 0,-14 5 1 0 0,-1 9-7 0 0,18-12-224 0 0,0 1 1 0 0,0-1-1 0 0,1 1 1 0 0,-1 0-1 0 0,1 0 0 0 0,0 0 1 0 0,0 1-1 0 0,0-1 1 0 0,0 1-1 0 0,1 0 1 0 0,-1-1-1 0 0,1 1 1 0 0,0 0-1 0 0,-3 8 0 0 0,-8 13 94 0 0,10-20-94 0 0,1-3-6 0 0,1 1 0 0 0,-1-1 0 0 0,1 1 0 0 0,0 0 0 0 0,0-1 0 0 0,0 1 0 0 0,0 0 0 0 0,0 0 0 0 0,1 0-1 0 0,-1-1 1 0 0,1 1 0 0 0,0 0 0 0 0,-1 5 0 0 0,1-5-22 0 0,0 0 0 0 0,1 0 1 0 0,-1 0-1 0 0,0-1 0 0 0,1 1 0 0 0,0 0 0 0 0,-1 0 0 0 0,1 0 0 0 0,0-1 1 0 0,1 1-1 0 0,-1 0 0 0 0,0-1 0 0 0,1 1 0 0 0,-1-1 0 0 0,1 1 0 0 0,0-1 1 0 0,0 0-1 0 0,0 0 0 0 0,0 0 0 0 0,0 0 0 0 0,0 0 0 0 0,1 0 0 0 0,-1-1 1 0 0,1 1-1 0 0,-1-1 0 0 0,1 1 0 0 0,0-1 0 0 0,-1 0 0 0 0,1 0 0 0 0,0 0 1 0 0,0-1-1 0 0,5 2 0 0 0,47 7-1411 0 0,0-3 0 0 0,80 0 0 0 0,-94-7-500 0 0,0-2 1 0 0,45-9 0 0 0,-63 6 783 0 0,-4-4 128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57.9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134 58 1080 0 0,'0'-3'245'0'0,"0"1"0"0"0,0 0-1 0 0,0 0 1 0 0,0 0 0 0 0,0 0-1 0 0,-1 0 1 0 0,1 0 0 0 0,-1 0 0 0 0,1 0-1 0 0,-1 0 1 0 0,0 0 0 0 0,1 0-1 0 0,-1 0 1 0 0,0 0 0 0 0,0 0 0 0 0,-1 0-1 0 0,1 1 1 0 0,0-1 0 0 0,0 0 0 0 0,-3-1-1 0 0,3 2-106 0 0,1 1-1 0 0,0 0 0 0 0,-1 0 1 0 0,1-1-1 0 0,0 1 0 0 0,-1 0 1 0 0,1-1-1 0 0,0 1 1 0 0,-1-1-1 0 0,1 1 0 0 0,0 0 1 0 0,0-1-1 0 0,-1 1 1 0 0,1-1-1 0 0,0 1 0 0 0,0 0 1 0 0,0-1-1 0 0,0 1 0 0 0,4-8 6351 0 0,-10 17-5653 0 0,-6 2-505 0 0,10-9-284 0 0,0-1 0 0 0,0 1 0 0 0,0 0 1 0 0,0 0-1 0 0,0 0 0 0 0,0 1 0 0 0,0-1 0 0 0,-1 3 0 0 0,0 2 65 0 0,-1-1-49 0 0,1 0 0 0 0,1 1-1 0 0,-1 0 1 0 0,1-1 0 0 0,1 1-1 0 0,-1 0 1 0 0,1 0 0 0 0,-1 8 0 0 0,2-9-99 0 0,0 0 1 0 0,-1 0 0 0 0,0 1 0 0 0,-1-1-1 0 0,1 0 1 0 0,-3 7 0 0 0,1-8-104 0 0,2 1 0 0 0,-1 0 0 0 0,1 0 0 0 0,0 0 0 0 0,0-1 0 0 0,0 8 0 0 0,1 115-6995 0 0,0-121 6496 0 0,-1 0 0 0 0,0-1 0 0 0,0 1 0 0 0,-1 0 1 0 0,0-1-1 0 0,0 1 0 0 0,0-1 0 0 0,-6 10 0 0 0,5-9-94 0 0,-13 15-859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5:58.5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15 108 324 0 0,'0'0'1141'0'0,"0"0"-1141"0"0,0 0 0 0 0,0-1 0 0 0,0 1 0 0 0,0 0 0 0 0,1-1 0 0 0,-1 1 0 0 0,0 0 0 0 0,0-1 0 0 0,0 1 0 0 0,0 0 0 0 0,0-1 0 0 0,0 1 0 0 0,0 0 0 0 0,0-1 0 0 0,0 1 0 0 0,0 0 0 0 0,-1-1 0 0 0,1 1 0 0 0,0 0 0 0 0,0-1 0 0 0,0 1 0 0 0,0 0 0 0 0,0-1 0 0 0,-1 1 0 0 0,1 0 0 0 0,0 0 0 0 0,0-1 0 0 0,0 1 0 0 0,-1 0 0 0 0,1 0 0 0 0,0-1 0 0 0,-1 1 0 0 0,1 0 0 0 0,-11-3 659 0 0,25 0 957 0 0,-14 2-1502 0 0,-1 1-1 0 0,1-1 1 0 0,0 0 0 0 0,0 0 0 0 0,0 1 0 0 0,0-1 0 0 0,0 0 0 0 0,0 0-1 0 0,0 1 1 0 0,0-1 0 0 0,0 0 0 0 0,0 0 0 0 0,1 1 0 0 0,-1-1 0 0 0,0 0-1 0 0,0 0 1 0 0,1 1 0 0 0,-1-1 0 0 0,0 0 0 0 0,1 1 0 0 0,0-2 0 0 0,1 2-95 0 0,-1-1 17 0 0,0 1 0 0 0,-1 0-1 0 0,1 0 1 0 0,0 0-1 0 0,-1 0 1 0 0,1-1-1 0 0,0 1 1 0 0,-1 0-1 0 0,1-1 1 0 0,0 1-1 0 0,-1 0 1 0 0,1-1 0 0 0,-1 1-1 0 0,1-1 1 0 0,-1 1-1 0 0,1-1 1 0 0,-1 1-1 0 0,1-1 1 0 0,-1 1-1 0 0,0-1 1 0 0,1 0-1 0 0,-1 1 1 0 0,0-1 0 0 0,1 0-1 0 0,-1 1 1 0 0,0-1-1 0 0,0 0 1 0 0,0 1-1 0 0,0-1 1 0 0,1 0-1 0 0,-1 1 1 0 0,0-1-1 0 0,0 0 1 0 0,0 1 0 0 0,0-1-1 0 0,-1 0 1 0 0,1 0-1 0 0,0 0 1 0 0,3-2 142 0 0,0 1 0 0 0,0-1 1 0 0,0 1-1 0 0,0 0 0 0 0,1 0 0 0 0,-1 1 1 0 0,1-1-1 0 0,-1 1 0 0 0,6-2 1 0 0,51-19 1750 0 0,-50 18-1672 0 0,-8 3-156 0 0,0 0-1 0 0,1 0 1 0 0,0 0-1 0 0,-1 1 1 0 0,1-1 0 0 0,-1 1-1 0 0,1-1 1 0 0,0 1-1 0 0,3 0 1 0 0,6 0 92 0 0,-8 0-58 0 0,-1 1-47 0 0,0 0-69 0 0,1 1 0 0 0,0 0 1 0 0,-1 0-1 0 0,1 0 0 0 0,-1 0 0 0 0,6 6 0 0 0,15 10 130 0 0,-21-17-121 0 0,-1 1 0 0 0,1 0 1 0 0,0 0-1 0 0,-1 0 1 0 0,1 0-1 0 0,-1 1 1 0 0,0-1-1 0 0,0 1 0 0 0,1-1 1 0 0,-2 1-1 0 0,1 0 1 0 0,0 0-1 0 0,-1-1 0 0 0,1 1 1 0 0,-1 0-1 0 0,0 1 1 0 0,0-1-1 0 0,1 4 1 0 0,-2-6-20 0 0,0 0 0 0 0,0 0-1 0 0,0 0 1 0 0,0 0 0 0 0,1 0 0 0 0,-1 0 0 0 0,0 0 0 0 0,0 0 0 0 0,1 0 0 0 0,-1 0 0 0 0,1 0 0 0 0,-1 0 0 0 0,1 0 0 0 0,-1-1 0 0 0,1 1 0 0 0,0 0 0 0 0,-1 0 0 0 0,1-1 0 0 0,0 1 0 0 0,1 1 0 0 0,-2-2-5 0 0,1 1 0 0 0,0-1 1 0 0,0 1-1 0 0,-1 0 0 0 0,1-1 1 0 0,0 1-1 0 0,-1 0 0 0 0,1 0 0 0 0,-1 0 1 0 0,1-1-1 0 0,-1 1 0 0 0,0 0 1 0 0,1 0-1 0 0,-1 0 0 0 0,0 0 1 0 0,1 0-1 0 0,-1 0 0 0 0,0 0 1 0 0,0 0-1 0 0,0 1 0 0 0,0-1-2 0 0,0-1 1 0 0,0 1-1 0 0,0 0 0 0 0,0-1 0 0 0,0 1 0 0 0,0 0 0 0 0,0 0 0 0 0,0-1 1 0 0,1 1-1 0 0,-1 0 0 0 0,0-1 0 0 0,0 1 0 0 0,1 0 0 0 0,-1-1 0 0 0,1 1 1 0 0,-1-1-1 0 0,0 1 0 0 0,1-1 0 0 0,-1 1 0 0 0,1 0 0 0 0,-1-1 0 0 0,1 1 1 0 0,-1-1-1 0 0,1 0 0 0 0,0 1 0 0 0,-1-1 0 0 0,2 1 0 0 0,-2-1-2 0 0,1 1 0 0 0,-1-1 1 0 0,1 0-1 0 0,0 1 0 0 0,-1-1 0 0 0,1 1 0 0 0,-1-1 0 0 0,1 1 0 0 0,-1-1 0 0 0,1 1 1 0 0,-1-1-1 0 0,1 1 0 0 0,-1-1 0 0 0,0 1 0 0 0,1 0 0 0 0,-1-1 0 0 0,0 1 0 0 0,0 0 1 0 0,1-1-1 0 0,-1 1 0 0 0,0 0 0 0 0,0-1 0 0 0,0 1 0 0 0,0 0 0 0 0,0 0 0 0 0,0-1 1 0 0,0 2-1 0 0,0 6-18 0 0,-1-6-63 0 0,1 1 0 0 0,0 0-1 0 0,0 0 1 0 0,0-1 0 0 0,0 1 0 0 0,1 0 0 0 0,-1-1-1 0 0,1 1 1 0 0,-1 0 0 0 0,2 3 0 0 0,3 0-160 0 0,-4-5 40 0 0,0 1 0 0 0,0 0-1 0 0,1 0 1 0 0,-1 0 0 0 0,0 0 0 0 0,0 0 0 0 0,-1 0-1 0 0,1 0 1 0 0,0 0 0 0 0,-1 0 0 0 0,1 0-1 0 0,-1 0 1 0 0,0 0 0 0 0,1 0 0 0 0,-1 0-1 0 0,0 1 1 0 0,-1 2 0 0 0,2 0-377 0 0,0 1 1 0 0,1-1-1 0 0,-1 0 1 0 0,1 1-1 0 0,0-1 0 0 0,1 0 1 0 0,-1 0-1 0 0,1 0 1 0 0,0-1-1 0 0,4 6 0 0 0,1 3-726 0 0,-5 3-91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0:08.36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38 224 0 0,'0'-38'6847'0'0,"0"39"-6815"0"0,0-1-1 0 0,0 0 1 0 0,0 0 0 0 0,0 0 0 0 0,0 0 0 0 0,0 0 0 0 0,-1 0 0 0 0,1 0 0 0 0,0 1 0 0 0,0-1 0 0 0,0 0 0 0 0,0 0 0 0 0,0 0-1 0 0,0 0 1 0 0,0 0 0 0 0,0 1 0 0 0,0-1 0 0 0,0 0 0 0 0,0 0 0 0 0,0 0 0 0 0,0 0 0 0 0,0 0 0 0 0,0 1 0 0 0,0-1-1 0 0,0 0 1 0 0,0 0 0 0 0,0 0 0 0 0,1 0 0 0 0,-1 0 0 0 0,0 0 0 0 0,0 1 0 0 0,0-1 0 0 0,0 0 0 0 0,0 0 0 0 0,0 0 0 0 0,0 0-1 0 0,0 0 1 0 0,0 0 0 0 0,1 0 0 0 0,-1 0 0 0 0,0 0 0 0 0,0 1 0 0 0,0-1 0 0 0,0 0 0 0 0,0 0 0 0 0,0 0 0 0 0,1 0-1 0 0,-1 0 1 0 0,0 0 0 0 0,0 0 0 0 0,0 0 0 0 0,0 0 0 0 0,0 0 0 0 0,1 0 0 0 0,-1 0 0 0 0,0 0 0 0 0,0 0 0 0 0,0 0-1 0 0,1 0 32 0 0,11 10 1123 0 0,-9 14 692 0 0,-3 134 3108 0 0,0-155-4961 0 0,1 0 0 0 0,-1 0-1 0 0,0 0 1 0 0,1 0 0 0 0,0-1-1 0 0,0 1 1 0 0,0 0 0 0 0,0 0-1 0 0,0-1 1 0 0,2 4 0 0 0,-2-4-17 0 0,1 1 0 0 0,-1-1 0 0 0,0 1 0 0 0,0-1 0 0 0,0 1 0 0 0,-1-1 0 0 0,1 1 1 0 0,-1-1-1 0 0,1 1 0 0 0,-1 3 0 0 0,0-4-34 0 0,0 1 1 0 0,0-1-1 0 0,0 1 0 0 0,0-1 1 0 0,0 1-1 0 0,0 0 0 0 0,1-1 1 0 0,-1 1-1 0 0,1-1 0 0 0,0 1 1 0 0,0-1-1 0 0,0 0 1 0 0,0 1-1 0 0,0-1 0 0 0,1 0 1 0 0,-1 0-1 0 0,3 4 0 0 0,-2-3-44 0 0,0 8-367 0 0,-2-10 375 0 0,0 0-1 0 0,0-1 1 0 0,0 1 0 0 0,0 0-1 0 0,0 0 1 0 0,1-1-1 0 0,-1 1 1 0 0,0 0-1 0 0,0-1 1 0 0,0 1 0 0 0,1 0-1 0 0,-1-1 1 0 0,0 1-1 0 0,1 0 1 0 0,-1-1 0 0 0,0 1-1 0 0,2 1 1 0 0,4 2-834 0 0,2 5-516 0 0,-7 4-6819 0 0,-1-17 7109 0 0,0 4 1024 0 0,0-1 0 0 0,-1 0 1 0 0,1 0-1 0 0,0 1 0 0 0,0-1 1 0 0,0 0-1 0 0,0 0 0 0 0,0 1 1 0 0,0-1-1 0 0,0 0 0 0 0,0 0 1 0 0,1 1-1 0 0,-1-1 0 0 0,0 0 1 0 0,0 0-1 0 0,1 1 0 0 0,-1-1 1 0 0,0 0-1 0 0,1 1 0 0 0,-1-1 1 0 0,1 0-1 0 0,0 0 0 0 0,15-9-837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6:03.0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2100 27 480 0 0,'-87'22'4654'0'0,"-45"5"-2266"0"0,27-7-1929 0 0,-1-2-417 0 0,0-4 0 0 0,-175-2 0 0 0,239-13 105 0 0,0-2 0 0 0,-70-14 0 0 0,-76-31 3091 0 0,187 47-3210 0 0,-18-5 123 0 0,15 4-137 0 0,1 0 0 0 0,-1 1 1 0 0,0 0-1 0 0,0 0 0 0 0,0 0 0 0 0,0 0 0 0 0,-8 0 0 0 0,-45 0-29 0 0,-19 8-18 0 0,44-5 25 0 0,-35 6 0 0 0,30-3 83 0 0,0-2 0 0 0,0-2-1 0 0,0-2 1 0 0,-60-7-1 0 0,83 5 236 0 0,0-1-1 0 0,1 0 0 0 0,-15-6 1 0 0,-17-6 740 0 0,-47-15 593 0 0,87 30-1648 0 0,1 1 1 0 0,0 0-1 0 0,0 0 0 0 0,0 0 0 0 0,-1 0 1 0 0,1 1-1 0 0,0 0 0 0 0,0 0 1 0 0,0 0-1 0 0,-6 3 0 0 0,1-2-30 0 0,4 0-140 0 0,-1 0 0 0 0,0 1-1 0 0,1-1 1 0 0,0 1 0 0 0,-6 4 0 0 0,6-4-515 0 0,0 1 1 0 0,0-2-1 0 0,-1 1 0 0 0,1 0 0 0 0,-7 1 1 0 0,8-3 288 0 0,3-1 245 0 0,0 0 0 0 0,1 0 0 0 0,-1 0 0 0 0,0 0 0 0 0,1 0 0 0 0,-1 1 0 0 0,1-1 0 0 0,-1 0 0 0 0,1 0 0 0 0,-1 0 0 0 0,0 1 0 0 0,1-1 0 0 0,-1 0 0 0 0,1 1 0 0 0,-1-1 0 0 0,1 0 0 0 0,-1 1 0 0 0,1-1 0 0 0,-1 1 0 0 0,1-1 0 0 0,0 1 0 0 0,-1-1 0 0 0,1 1 0 0 0,0-1 0 0 0,-1 1 0 0 0,1-1 0 0 0,0 1 0 0 0,0-1 0 0 0,-1 1 0 0 0,1-1 0 0 0,0 1 0 0 0,0 0 0 0 0,0-1 0 0 0,0 1 0 0 0,0 0-1 0 0,0 0 1 0 0,3 4-1792 0 0,13-5 272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6:05.64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 80 592 0 0,'1'-2'84'0'0,"-1"1"1"0"0,0 0-1 0 0,-1 0 0 0 0,1 0 1 0 0,0 0-1 0 0,0 0 1 0 0,0 0-1 0 0,-1 0 0 0 0,1 0 1 0 0,0 0-1 0 0,-1 0 0 0 0,1 0 1 0 0,-1 1-1 0 0,1-1 0 0 0,-1 0 1 0 0,1 0-1 0 0,-1 0 0 0 0,0 0 1 0 0,1 1-1 0 0,-1-1 0 0 0,0 0 1 0 0,0 1-1 0 0,1-1 1 0 0,-2 0-1 0 0,-2-2 122 0 0,3 0-21 0 0,0 1 1 0 0,0 0-1 0 0,0 0 1 0 0,1 0-1 0 0,-1-1 0 0 0,1 1 1 0 0,-1 0-1 0 0,1-1 1 0 0,0 1-1 0 0,0 0 1 0 0,0-1-1 0 0,1 1 0 0 0,0-4 1 0 0,-1-2 1474 0 0,0 7-1427 0 0,0 1 0 0 0,0 0 0 0 0,0-1 0 0 0,0 1 1 0 0,0 0-1 0 0,0-1 0 0 0,0 1 0 0 0,1-1 0 0 0,-1 1 0 0 0,0 0 1 0 0,0-1-1 0 0,0 1 0 0 0,0 0 0 0 0,0-1 0 0 0,1 1 0 0 0,-1 0 1 0 0,0-1-1 0 0,0 1 0 0 0,1-1 467 0 0,-1 1-467 0 0,1 0 0 0 0,-1-1 0 0 0,11 1 1821 0 0,18 12-2984 0 0,-12-5 1403 0 0,16 4-450 0 0,-17-6-4 0 0,30 13 0 0 0,6 3 10 0 0,1-1 0 0 0,106 23 0 0 0,-138-38-141 0 0,0-1 1 0 0,0-1 0 0 0,1-1 0 0 0,-1 0-1 0 0,1-2 1 0 0,-1-1 0 0 0,1 0-1 0 0,-1-1 1 0 0,35-9 0 0 0,-40 6 59 0 0,0 0-1 0 0,25-12 1 0 0,-37 15 50 0 0,0 0 0 0 0,0 1 0 0 0,0 0 0 0 0,-1 0 0 0 0,1 0 0 0 0,0 0-1 0 0,1 0 1 0 0,-1 1 0 0 0,0 0 0 0 0,6 0 0 0 0,20-2 3 0 0,11-1 12 0 0,0 1 0 0 0,69 6 0 0 0,-70-1-7 0 0,259 41 59 0 0,-280-41-59 0 0,77 18 25 0 0,-90-21-29 0 0,4 2-1 0 0,0-1 0 0 0,0-1 0 0 0,0 1 0 0 0,0-2 0 0 0,0 1 0 0 0,0-2 0 0 0,15-3 1 0 0,33-3 88 0 0,-23 4 62 0 0,51-3 148 0 0,-39 5-208 0 0,-19 1-56 0 0,52 7 0 0 0,-35-2-31 0 0,4 2-50 0 0,1 2-1 0 0,-2 2 1 0 0,91 32 0 0 0,-86-16-46 0 0,-10-5 28 0 0,-17-9-110 0 0,2-1 0 0 0,0-1 0 0 0,0-2 0 0 0,1 0 0 0 0,38 3 0 0 0,-33-7-1526 0 0,69 2-6078 0 0,-87-7 6123 0 0,-13-3 263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6:27.69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1451 31 100 0 0,'0'0'1615'0'0,"0"0"-1542"0"0,0-1-1 0 0,0 1 1 0 0,0 0 0 0 0,0-1-1 0 0,0 1 1 0 0,0-1 0 0 0,0 1 0 0 0,1 0-1 0 0,-1-1 1 0 0,0 1 0 0 0,-1-1-1 0 0,1 1 1 0 0,0 0 0 0 0,0-1 0 0 0,0 1-1 0 0,0-1 1 0 0,0 1 0 0 0,0 0-1 0 0,0-1 1 0 0,-1 1 0 0 0,1 0 0 0 0,0-1-1 0 0,0 1 1 0 0,0 0 0 0 0,-1-1-1 0 0,1 1 1 0 0,0 0 0 0 0,-1-1 0 0 0,1 1-1 0 0,-1 0 1 0 0,0-1 104 0 0,0 1-124 0 0,1 0 0 0 0,-1 0 0 0 0,0 0 0 0 0,1 0 0 0 0,-1 0 0 0 0,1 0 0 0 0,-1 0 0 0 0,0 0 0 0 0,1 0 1 0 0,-1-1-1 0 0,1 1 0 0 0,-1 0 0 0 0,1 0 0 0 0,-1-1 0 0 0,1 1 0 0 0,-1 0 0 0 0,1-1 0 0 0,-1 1 0 0 0,1-1 0 0 0,-1 1 0 0 0,1 0 0 0 0,0-1 0 0 0,-1 1 0 0 0,1-1 0 0 0,0 1 0 0 0,-1-1 0 0 0,1 0 0 0 0,0 0 394 0 0,0-2 524 0 0,-4-3 3031 0 0,-122 69-882 0 0,91-49-3052 0 0,0-1-1 0 0,0-2 1 0 0,-74 14-1 0 0,68-23-159 0 0,0-1 0 0 0,0-2 0 0 0,-61-9 0 0 0,44 4 78 0 0,-139-6 14 0 0,187 13-1 0 0,0 1 0 0 0,1 0 1 0 0,-16 5-1 0 0,9-2-1 0 0,-7 2 20 0 0,1-1-20 0 0,-32 6 1 0 0,28-9 1 0 0,0 0-1 0 0,0-2 0 0 0,0-1 1 0 0,-42-5-1 0 0,14 3 7 0 0,29 3-16 0 0,10 0 5 0 0,13 0 5 0 0,0 1 0 0 0,-49 5-6 0 0,-25 8-82 0 0,60-14-392 0 0,13-1 335 0 0,-1 0-493 0 0,-12 0-1428 0 0,13 0 718 0 0,45 0-5885 0 0,-7 0 6064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6:29.22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861 588 256 0 0,'0'0'2027'0'0,"-3"0"-1508"0"0,-10 0-61 0 0,10 0-31 0 0,0 0-9 0 0,-105 17 4054 0 0,-67 18-1675 0 0,98-29-2742 0 0,64-6-49 0 0,-1 0 0 0 0,0 0 0 0 0,0-2 1 0 0,-20-3-1 0 0,9 1-9 0 0,18 2 10 0 0,0 1 0 0 0,0-1 0 0 0,0-1 0 0 0,0 0 0 0 0,0 0 0 0 0,1 0 0 0 0,0 0 0 0 0,-1-1 0 0 0,1 0 0 0 0,0-1 0 0 0,1 1 0 0 0,-1-1 0 0 0,-9-11 0 0 0,-16-6 203 0 0,24 14-62 0 0,-9-5 132 0 0,-22-19 890 0 0,37 31-1139 0 0,-6-3 234 0 0,0 0 0 0 0,0 0 1 0 0,0-1-1 0 0,0 0 0 0 0,-11-11 0 0 0,12 7 123 0 0,5 7-316 0 0,0 0 1 0 0,0 1-1 0 0,0-1 1 0 0,-1 0-1 0 0,1 1 1 0 0,-1-1-1 0 0,1 1 1 0 0,-1 0-1 0 0,-2-3 0 0 0,-8-3 435 0 0,0-2-1 0 0,1 0 0 0 0,1 0 0 0 0,-18-19 0 0 0,22 20-247 0 0,4 6-183 0 0,1 0 0 0 0,-1-1 0 0 0,0 1 0 0 0,1 0 0 0 0,-1-1 0 0 0,1 0 0 0 0,0 1 0 0 0,0-1 0 0 0,0 0 0 0 0,0 0 0 0 0,0 1 0 0 0,1-1 0 0 0,-1 0 0 0 0,1 0 0 0 0,0 0 0 0 0,0 0 0 0 0,0-5 0 0 0,0 1 36 0 0,0 5-75 0 0,-1 0 0 0 0,1 0 0 0 0,0 0 1 0 0,0-1-1 0 0,0 1 0 0 0,0 0 1 0 0,0 0-1 0 0,1 0 0 0 0,-1 0 0 0 0,1 0 1 0 0,-1 0-1 0 0,3-4 0 0 0,1 1 17 0 0,-3 3-32 0 0,0 1 1 0 0,1-1-1 0 0,-1 1 1 0 0,0-1-1 0 0,0 1 1 0 0,-1-1-1 0 0,1 0 1 0 0,0 1-1 0 0,-1-1 1 0 0,1 0-1 0 0,-1 0 1 0 0,1 1-1 0 0,-1-1 1 0 0,0 0-1 0 0,0 0 1 0 0,0-3-1 0 0,0 4-15 0 0,1 0-1 0 0,-1 0 1 0 0,0 0-1 0 0,0 0 0 0 0,0 0 1 0 0,0 0-1 0 0,1 0 1 0 0,-1 0-1 0 0,1 0 0 0 0,-1 0 1 0 0,0 0-1 0 0,1 1 1 0 0,0-1-1 0 0,-1 0 0 0 0,1 0 1 0 0,-1 0-1 0 0,1 1 1 0 0,0-1-1 0 0,-1 0 1 0 0,2 0-1 0 0,-1 1 0 0 0,0-1 1 0 0,-1 0-1 0 0,1 1 1 0 0,0-1-1 0 0,-1 0 1 0 0,1 1-1 0 0,0-1 1 0 0,-1 0-1 0 0,1 0 1 0 0,-1 0-1 0 0,0 0 1 0 0,1 1-1 0 0,-1-1 1 0 0,1 0-1 0 0,-1 0 1 0 0,0 0-1 0 0,0 0 1 0 0,0 0-1 0 0,0 0 0 0 0,1-1 1 0 0,-1 1 0 0 0,0 0-1 0 0,0 0 1 0 0,0-1-1 0 0,0 1 1 0 0,1 0 0 0 0,-1 0-1 0 0,0 0 1 0 0,1 0-1 0 0,-1 0 1 0 0,1 0 0 0 0,0 0-1 0 0,-1 0 1 0 0,1 0-1 0 0,0 0 1 0 0,-1 0 0 0 0,1 0-1 0 0,0 1 1 0 0,1-2-1 0 0,3-4 27 0 0,1-1 31 0 0,0 1 0 0 0,0-1 0 0 0,13-9 0 0 0,2-2 73 0 0,-14 11-109 0 0,0 2 1 0 0,0-1-1 0 0,1 1 1 0 0,0 0-1 0 0,0 1 1 0 0,1 0-1 0 0,-1 0 1 0 0,1 1-1 0 0,15-5 1 0 0,17-7 35 0 0,-2 3-42 0 0,-1 1 0 0 0,2 2 1 0 0,64-7-1 0 0,-76 12-28 0 0,-17 3 6 0 0,0 0 0 0 0,0 1 0 0 0,0 0 0 0 0,0 0 0 0 0,0 1 0 0 0,15 4 0 0 0,18 0 50 0 0,-15 2 5 0 0,-20-6-7 0 0,0 1 1 0 0,-1 0 0 0 0,1 1 0 0 0,-1-1-1 0 0,16 9 1 0 0,7 3 92 0 0,-25-12-91 0 0,0 0-1 0 0,1 1 0 0 0,-1 0 1 0 0,-1 0-1 0 0,10 7 0 0 0,-9-7 8 0 0,-6-3-48 0 0,1 0-1 0 0,0 1 1 0 0,-1-1-1 0 0,1 0 1 0 0,-1 0-1 0 0,1 1 1 0 0,-1-1-1 0 0,1 0 1 0 0,-1 1-1 0 0,0-1 1 0 0,1 0-1 0 0,-1 1 1 0 0,1-1-1 0 0,-1 1 1 0 0,0-1-1 0 0,1 1 1 0 0,-1-1-1 0 0,0 1 1 0 0,1-1-1 0 0,-1 1 1 0 0,0-1-1 0 0,0 1 1 0 0,0-1-1 0 0,1 1 1 0 0,-1 0-1 0 0,0-1 1 0 0,0 1-1 0 0,0-1 1 0 0,0 2-1 0 0,2 1 68 0 0,-1 0-1 0 0,1 0 0 0 0,0-1 1 0 0,0 1-1 0 0,0 0 0 0 0,1-1 0 0 0,-1 1 1 0 0,0-1-1 0 0,1 0 0 0 0,0 0 1 0 0,3 2-1 0 0,-1 0 82 0 0,3 2 172 0 0,-7-5-304 0 0,0 0 0 0 0,0-1-1 0 0,0 1 1 0 0,-1-1 0 0 0,1 1 0 0 0,0 0-1 0 0,0 0 1 0 0,0 0 0 0 0,-1-1 0 0 0,1 1-1 0 0,0 0 1 0 0,-1 0 0 0 0,1 0 0 0 0,0 0-1 0 0,-1 0 1 0 0,0 0 0 0 0,1 0 0 0 0,-1 0-1 0 0,0 0 1 0 0,1 1 0 0 0,-1-1 0 0 0,0 1-1 0 0,0-1-3 0 0,0 0 0 0 0,0 0 0 0 0,1 0 0 0 0,-1 0-1 0 0,0 0 1 0 0,0-1 0 0 0,0 1 0 0 0,1 0 0 0 0,-1 0 0 0 0,0 0-1 0 0,1 0 1 0 0,-1-1 0 0 0,1 1 0 0 0,-1 0 0 0 0,1 0 0 0 0,0-1-1 0 0,-1 1 1 0 0,1 0 0 0 0,0-1 0 0 0,0 2 0 0 0,0-2 2 0 0,0 1-1 0 0,0 0 1 0 0,-1-1 0 0 0,1 1 0 0 0,0 0 0 0 0,0 0 0 0 0,-1-1 0 0 0,1 1-1 0 0,-1 0 1 0 0,1 0 0 0 0,-1 0 0 0 0,1 0 0 0 0,-1 0 0 0 0,0 0 0 0 0,1 0-1 0 0,-1 0 1 0 0,0 0 0 0 0,0 0 0 0 0,0 0 0 0 0,0 2 0 0 0,0 3 108 0 0,-1-4-87 0 0,1 1 1 0 0,0-1-1 0 0,0 1 0 0 0,-1-1 1 0 0,1 1-1 0 0,1-1 0 0 0,-1 1 0 0 0,0 0 1 0 0,1-1-1 0 0,-1 1 0 0 0,1-1 1 0 0,1 5-1 0 0,0-7-37 0 0,-1 1 0 0 0,0-1-1 0 0,-1 1 1 0 0,1 0 0 0 0,0-1-1 0 0,0 1 1 0 0,0 0 0 0 0,0 0-1 0 0,0 0 1 0 0,-1-1 0 0 0,1 1-1 0 0,0 0 1 0 0,-1 0 0 0 0,1 0-1 0 0,-1 0 1 0 0,2 2 0 0 0,-1 23 102 0 0,-1-20-95 0 0,0-5-11 0 0,0-1 0 0 0,0 1 1 0 0,0 0-1 0 0,0-1 0 0 0,0 1 0 0 0,0-1 1 0 0,0 1-1 0 0,0 0 0 0 0,0-1 0 0 0,0 1 1 0 0,1 0-1 0 0,-1-1 0 0 0,0 1 0 0 0,0-1 1 0 0,1 1-1 0 0,-1-1 0 0 0,0 1 0 0 0,1-1 1 0 0,-1 1-1 0 0,0-1 0 0 0,1 1 1 0 0,-1-1-1 0 0,1 1 0 0 0,-1-1 0 0 0,1 1 1 0 0,-1-1-1 0 0,1 0 0 0 0,-1 1 0 0 0,1-1 1 0 0,-1 0-1 0 0,1 1 0 0 0,0-1 0 0 0,0 0 7 0 0,-1 0-1 0 0,1 1 0 0 0,-1-1 0 0 0,1 0 0 0 0,-1 1 1 0 0,1-1-1 0 0,-1 0 0 0 0,1 1 0 0 0,-1-1 0 0 0,1 1 1 0 0,-1-1-1 0 0,1 1 0 0 0,-1-1 0 0 0,0 1 0 0 0,1-1 1 0 0,-1 1-1 0 0,0-1 0 0 0,1 1 0 0 0,-1-1 1 0 0,0 1-1 0 0,0 0 0 0 0,0-1 0 0 0,1 1 0 0 0,-1-1 1 0 0,0 1-1 0 0,0 0 0 0 0,0-1 0 0 0,0 1 0 0 0,0 0 1 0 0,0-1-1 0 0,0 1 0 0 0,-1 0 0 0 0,1 73 1581 0 0,0-73-1587 0 0,0-1-1 0 0,0 0 0 0 0,0 0 0 0 0,0 1 1 0 0,0-1-1 0 0,0 0 0 0 0,0 0 0 0 0,0 1 1 0 0,0-1-1 0 0,0 0 0 0 0,0 0 0 0 0,-1 0 0 0 0,1 1 1 0 0,0-1-1 0 0,0 0 0 0 0,0 0 0 0 0,0 0 1 0 0,-1 1-1 0 0,1-1 0 0 0,0 0 0 0 0,0 0 1 0 0,0 0-1 0 0,-1 0 0 0 0,1 1 0 0 0,0-1 1 0 0,0 0-1 0 0,-1 0 0 0 0,1 0 0 0 0,0 0 1 0 0,0 0-1 0 0,-1 0 0 0 0,1 0 0 0 0,0 0 1 0 0,0 0-1 0 0,-1 0 0 0 0,1 0 0 0 0,0 0 0 0 0,-1 0 1 0 0,1 0-1 0 0,0 0 0 0 0,-1 0 0 0 0,1 0 1 0 0,-1 0-1 0 0,1 0 0 0 0,0 0 0 0 0,-1 0 0 0 0,1 0 0 0 0,-1 0 0 0 0,1 0 0 0 0,0 0 1 0 0,-1 0-1 0 0,1 0 0 0 0,-1 0 0 0 0,1 0 0 0 0,0 0 0 0 0,-1 1 0 0 0,1-1 1 0 0,0 0-1 0 0,-1 0 0 0 0,1 0 0 0 0,0 1 0 0 0,-1-1 0 0 0,1 0 0 0 0,0 1 1 0 0,-1-1-1 0 0,1 0 0 0 0,0 0 0 0 0,0 1 0 0 0,0-1 0 0 0,-1 1 0 0 0,1-1 1 0 0,0 0-1 0 0,0 1 0 0 0,0-1 0 0 0,0 0 0 0 0,-1 1 0 0 0,1-1 0 0 0,0 1 1 0 0,0-1-1 0 0,0 0 0 0 0,0 1 0 0 0,0-1 0 0 0,0 1 0 0 0,0-1 0 0 0,1 1 2 0 0,-1-1-1 0 0,0 1 1 0 0,0 0-1 0 0,0-1 1 0 0,0 1 0 0 0,0-1-1 0 0,0 1 1 0 0,-1-1-1 0 0,1 1 1 0 0,0-1-1 0 0,0 1 1 0 0,0-1-1 0 0,0 1 1 0 0,-1-1-1 0 0,1 1 1 0 0,0-1-1 0 0,0 1 1 0 0,-1-1-1 0 0,1 1 1 0 0,0-1-1 0 0,-1 1 1 0 0,1-1-1 0 0,0 0 1 0 0,-1 1-1 0 0,1-1 1 0 0,-1 0-1 0 0,1 1 1 0 0,-1-1-1 0 0,1 0 1 0 0,-1 1 0 0 0,1-1-1 0 0,-1 0 1 0 0,0 0-1 0 0,1 0 2 0 0,-1 1 0 0 0,0-1 0 0 0,1 0 1 0 0,-1 1-1 0 0,1-1 0 0 0,-1 0 0 0 0,1 1 0 0 0,-1-1 0 0 0,1 0 0 0 0,-1 1 1 0 0,1-1-1 0 0,-1 1 0 0 0,1-1 0 0 0,0 1 0 0 0,-1-1 0 0 0,1 1 0 0 0,0-1 0 0 0,-1 1 1 0 0,1-1-1 0 0,0 1 0 0 0,0 0 0 0 0,-1-1 0 0 0,1 1 0 0 0,0-1 0 0 0,0 1 0 0 0,0 0 1 0 0,0-1-1 0 0,0 1 0 0 0,0-1 0 0 0,0 1 0 0 0,0 0 0 0 0,0-1 0 0 0,0 2 0 0 0,0-2-3 0 0,0 0 0 0 0,0 1-1 0 0,0-1 1 0 0,0 0 0 0 0,0 1-1 0 0,0-1 1 0 0,0 1 0 0 0,0-1 0 0 0,-1 0-1 0 0,1 1 1 0 0,0-1 0 0 0,0 0-1 0 0,0 1 1 0 0,-1-1 0 0 0,1 0-1 0 0,0 0 1 0 0,0 1 0 0 0,-1-1-1 0 0,1 0 1 0 0,0 0 0 0 0,-1 1-1 0 0,1-1 1 0 0,0 0 0 0 0,-1 0-1 0 0,1 0 1 0 0,0 1 0 0 0,-1-1-1 0 0,1 0 1 0 0,0 0 0 0 0,-1 0-1 0 0,1 0 1 0 0,-1 0 0 0 0,0 0-1 0 0,1 0 0 0 0,-1 0 0 0 0,1 1 0 0 0,-1-1 0 0 0,1 0 1 0 0,-1 0-1 0 0,1 0 0 0 0,-1 0 0 0 0,1 1 0 0 0,0-1 0 0 0,-1 0 0 0 0,1 1 1 0 0,-1-1-1 0 0,1 0 0 0 0,0 1 0 0 0,-1-1 0 0 0,1 0 0 0 0,0 1 0 0 0,-1-1 0 0 0,1 1 1 0 0,0-1-1 0 0,-1 1 0 0 0,1-1 0 0 0,0 1 0 0 0,0-1 0 0 0,0 1 0 0 0,0-1 1 0 0,-1 1-1 0 0,1-1 0 0 0,0 1 0 0 0,0-1 0 0 0,0 1 0 0 0,0 0 0 0 0,0 0 0 0 0,1-1-1 0 0,-1 0 0 0 0,0 1 1 0 0,0-1-1 0 0,0 1 0 0 0,0-1 1 0 0,0 1-1 0 0,0-1 0 0 0,0 1 1 0 0,0-1-1 0 0,0 1 0 0 0,0-1 1 0 0,0 1-1 0 0,0-1 0 0 0,0 1 0 0 0,-1-1 1 0 0,1 1-1 0 0,0-1 0 0 0,0 1 1 0 0,0-1-1 0 0,-1 1 0 0 0,1-1 1 0 0,0 0-1 0 0,-1 1 0 0 0,1-1 1 0 0,0 1-1 0 0,-1-1 0 0 0,1 0 1 0 0,0 1-1 0 0,-1-1 0 0 0,1 0 0 0 0,-1 0 1 0 0,1 1-1 0 0,0-1 0 0 0,-1 0 1 0 0,1 0-1 0 0,-1 0 0 0 0,1 1 1 0 0,-1-1-1 0 0,1 0 0 0 0,-1 0 1 0 0,1 0-1 0 0,-1 0 0 0 0,-5 1 2 0 0,6-1-2 0 0,0 0 0 0 0,-1 1 0 0 0,1-1 0 0 0,0 0 1 0 0,0 0-1 0 0,0 1 0 0 0,-1-1 0 0 0,1 0 0 0 0,0 0 1 0 0,0 1-1 0 0,0-1 0 0 0,-1 0 0 0 0,1 1 0 0 0,0-1 0 0 0,0 0 1 0 0,0 0-1 0 0,0 1 0 0 0,0-1 0 0 0,0 0 0 0 0,0 1 0 0 0,0-1 1 0 0,0 0-1 0 0,0 1 0 0 0,0-1 0 0 0,0 0 0 0 0,0 1 1 0 0,0-1-1 0 0,0 0 0 0 0,0 1 0 0 0,0-1 0 0 0,0 0 0 0 0,0 1 1 0 0,1 0-1 0 0,-1-1 0 0 0,0 0 1 0 0,0 1-1 0 0,0-1 0 0 0,0 0 0 0 0,0 1 1 0 0,0-1-1 0 0,0 0 0 0 0,0 1 1 0 0,0-1-1 0 0,0 1 0 0 0,0-1 1 0 0,0 0-1 0 0,0 1 0 0 0,0-1 1 0 0,0 0-1 0 0,0 1 0 0 0,0-1 1 0 0,0 0-1 0 0,0 1 0 0 0,-1-1 1 0 0,1 0-1 0 0,0 1 0 0 0,0-1 1 0 0,0 0-1 0 0,-1 1 0 0 0,1-1 0 0 0,0 0 1 0 0,0 0-1 0 0,-1 1 0 0 0,1-1 1 0 0,0 0-1 0 0,-1 1 0 0 0,-1-1 6 0 0,1 0-4 0 0,0 0 0 0 0,1 0 1 0 0,-1 0-1 0 0,1 0 0 0 0,-1 1 0 0 0,0-1 0 0 0,1 0 1 0 0,-1 0-1 0 0,1 0 0 0 0,-1 1 0 0 0,1-1 0 0 0,-1 0 1 0 0,1 1-1 0 0,-1-1 0 0 0,1 0 0 0 0,-1 1 1 0 0,1-1-1 0 0,0 1 0 0 0,-1-1 0 0 0,1 1 0 0 0,-1-1 1 0 0,1 1-1 0 0,0-1 0 0 0,0 1 0 0 0,-1-1 0 0 0,1 1 1 0 0,0-1-1 0 0,0 1 0 0 0,-1-1 0 0 0,1 1 0 0 0,0 0 1 0 0,0-1-1 0 0,0 2 0 0 0,0-2 1 0 0,0 0 0 0 0,-1 1-1 0 0,1-1 1 0 0,0 0 0 0 0,-1 1 0 0 0,1-1 0 0 0,0 0-1 0 0,-1 0 1 0 0,1 1 0 0 0,0-1 0 0 0,-1 0 0 0 0,1 0-1 0 0,-1 0 1 0 0,1 0 0 0 0,0 0 0 0 0,-1 0 0 0 0,1 1 0 0 0,-1-1-1 0 0,1 0 1 0 0,0 0 0 0 0,-1 0 0 0 0,1 0 0 0 0,-1 0-1 0 0,1-1 1 0 0,-1 1 0 0 0,1 0 1 0 0,-1 0-1 0 0,1 0 1 0 0,-1 0-1 0 0,1 0 0 0 0,0 0 1 0 0,-1 0-1 0 0,1 0 0 0 0,-1 0 1 0 0,1 1-1 0 0,0-1 0 0 0,-1 0 1 0 0,1 0-1 0 0,-1 0 1 0 0,1 0-1 0 0,0 1 0 0 0,-1-1 1 0 0,1 0-1 0 0,0 0 0 0 0,-1 0 1 0 0,1 1-1 0 0,0-1 0 0 0,0 0 1 0 0,-1 1-1 0 0,1-1 1 0 0,0 1-1 0 0,0-1 1 0 0,0 0 0 0 0,0 1-1 0 0,0-1 1 0 0,0 0-1 0 0,0 1 1 0 0,0-1 0 0 0,0 0-1 0 0,0 1 1 0 0,0-1-1 0 0,0 0 1 0 0,0 1 0 0 0,0-1-1 0 0,0 0 1 0 0,-1 1 0 0 0,1-1-1 0 0,0 0 1 0 0,0 1-1 0 0,0-1 1 0 0,0 0 0 0 0,-1 0-1 0 0,1 1 1 0 0,0-1-1 0 0,0 0 1 0 0,-1 0 0 0 0,1 1-1 0 0,0-1 1 0 0,-1 0 0 0 0,1 0-1 0 0,0 0 1 0 0,0 0-1 0 0,-1 1 1 0 0,1-1 0 0 0,0 0-1 0 0,-1 0 1 0 0,1 0-1 0 0,0 0 1 0 0,-1 0 0 0 0,1 0-1 0 0,0 0 1 0 0,-1 0-1 0 0,1 0 1 0 0,0 0 0 0 0,-1 0-1 0 0,0 0 1 0 0,1 0-3 0 0,0 0 0 0 0,-1 0 0 0 0,1 0 0 0 0,0 0 0 0 0,-1 0 0 0 0,1 0 0 0 0,0 0 0 0 0,-1 0 0 0 0,1 0 0 0 0,0 0 1 0 0,-1 0-1 0 0,1 0 0 0 0,0 0 0 0 0,-1 0 0 0 0,1 0 0 0 0,0 1 0 0 0,-1-1 0 0 0,1 0 0 0 0,0 0 0 0 0,0 0 0 0 0,-1 0 0 0 0,1 1 0 0 0,0-1 0 0 0,0 0 0 0 0,-1 0 0 0 0,1 1 0 0 0,0-1 0 0 0,0 0 1 0 0,0 1-1 0 0,-1-1 0 0 0,1 0 0 0 0,0 1 0 0 0,0-1 0 0 0,0 0 0 0 0,0 1 0 0 0,0-1 0 0 0,0 0 0 0 0,0 1 0 0 0,0-1 0 0 0,0 0 0 0 0,0 1 0 0 0,0-1 0 0 0,0 0 0 0 0,0 1 0 0 0,0-1 0 0 0,0 1 0 0 0,0-1 0 0 0,-1 0 0 0 0,1 1 0 0 0,0-1 0 0 0,-1 0-1 0 0,1 0 1 0 0,0 1 0 0 0,-1-1 0 0 0,1 0 0 0 0,0 0-1 0 0,-1 1 1 0 0,1-1 0 0 0,0 0 0 0 0,-1 0-1 0 0,1 0 1 0 0,-1 0 0 0 0,1 0 0 0 0,0 0 0 0 0,-1 0-1 0 0,1 0 1 0 0,-1 0 0 0 0,1 0 0 0 0,0 0 0 0 0,-1 0-1 0 0,0 0 1 0 0,1 0 0 0 0,0 0-1 0 0,-1 0 1 0 0,1 0 0 0 0,-1 0-1 0 0,1 0 1 0 0,-1 0-1 0 0,1 0 1 0 0,0 0 0 0 0,-1 0-1 0 0,1 0 1 0 0,-1 1 0 0 0,1-1-1 0 0,0 0 1 0 0,-1 0 0 0 0,1 0-1 0 0,0 0 1 0 0,-1 1-1 0 0,1-1 1 0 0,0 0 0 0 0,-1 0-1 0 0,1 1 1 0 0,0-1 0 0 0,-1 0-1 0 0,1 1 1 0 0,0-1-1 0 0,0 0 0 0 0,-1 1 0 0 0,1-1 0 0 0,0 0 1 0 0,0 1-1 0 0,0-1 0 0 0,0 0 0 0 0,-1 0 0 0 0,1 1 0 0 0,0-1 1 0 0,0 0-1 0 0,0 0 0 0 0,-1 0 0 0 0,1 1 0 0 0,0-1 0 0 0,-1 0 1 0 0,1 0-1 0 0,0 0 0 0 0,0 0 0 0 0,-1 0 0 0 0,1 1 0 0 0,0-1 1 0 0,-1 0-1 0 0,1 0 0 0 0,0 0 0 0 0,-1 0 0 0 0,1 0 0 0 0,0 0 1 0 0,0 0-1 0 0,-1 0 0 0 0,1 0 0 0 0,0 0 0 0 0,-1 0 0 0 0,1 0 1 0 0,-1-1-1 0 0,1 1-1 0 0,0 0 0 0 0,-1 0 0 0 0,1 0 0 0 0,0 0 1 0 0,-1 0-1 0 0,1 0 0 0 0,0 0 0 0 0,-1 0 0 0 0,1 0 1 0 0,0 0-1 0 0,0 0 0 0 0,-1 0 0 0 0,1 0 0 0 0,0 0 1 0 0,-1 0-1 0 0,1 0 0 0 0,0 0 0 0 0,-1 1 0 0 0,1-1 0 0 0,0 0 1 0 0,0 0-1 0 0,-1 0 0 0 0,1 0 0 0 0,0 1 0 0 0,0-1 1 0 0,-1 0-1 0 0,1 0 0 0 0,0 0 0 0 0,0 1 0 0 0,0-1 1 0 0,-1 0-1 0 0,1 1 0 0 0,0-1 0 0 0,0 0 0 0 0,0 1 0 0 0,-2 0-38 0 0,1-1 0 0 0,-1 1-1 0 0,1 0 1 0 0,-1-1-1 0 0,0 1 1 0 0,1-1-1 0 0,-1 1 1 0 0,0-1-1 0 0,-2 0 1 0 0,4 0 8 0 0,-52 4-5972 0 0,30-3 1063 0 0,0 1-3320 0 0,-16 7 1179 0 0,19-8 4601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6:45.4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0 168 0 0,'0'0'1648'0'0,"3"0"-1238"0"0,9 0-64 0 0,-8 0 374 0 0,-4 0-716 0 0,-1 0 0 0 0,1 0 1 0 0,0 0-1 0 0,0 1 0 0 0,0-1 0 0 0,0 0 0 0 0,0 0 0 0 0,0 0 0 0 0,0 0 0 0 0,0 0 0 0 0,0 0 0 0 0,0 0 0 0 0,0 1 0 0 0,0-1 0 0 0,0 0 0 0 0,0 0 1 0 0,0 0-1 0 0,0 0 0 0 0,0 0 0 0 0,0 0 0 0 0,0 1 0 0 0,0-1 0 0 0,0 0 0 0 0,0 0 0 0 0,0 0 0 0 0,0 0 0 0 0,0 0 0 0 0,0 0 0 0 0,0 0 1 0 0,0 1-1 0 0,0-1 0 0 0,0 0 0 0 0,0 0 0 0 0,1 0 0 0 0,-1 0 0 0 0,0 0 0 0 0,0 0 0 0 0,0 0 0 0 0,0 0 0 0 0,0 0 0 0 0,0 0 0 0 0,0 1 0 0 0,0-1 1 0 0,0 0-1 0 0,1 0 0 0 0,-1 0 0 0 0,0 0 0 0 0,0 0 0 0 0,0 0 0 0 0,0 0 0 0 0,0 0 0 0 0,0 0 0 0 0,1 0 0 0 0,-1 0 0 0 0,0 0 0 0 0,0 0 1 0 0,0 0-1 0 0,0 0 0 0 0,0 0 0 0 0,0 0 0 0 0,0 0 0 0 0,1 0 0 0 0,2 0 37 0 0,-3 0-32 0 0,1-1-1 0 0,-1 1 1 0 0,0 0-1 0 0,1 0 1 0 0,-1 0-1 0 0,1 0 1 0 0,-1 0-1 0 0,1 0 1 0 0,-1 0-1 0 0,1 0 1 0 0,-1 0-1 0 0,1 0 1 0 0,-1 1-1 0 0,1-1 1 0 0,-1 0 0 0 0,0 0-1 0 0,1 0 1 0 0,-1 0-1 0 0,1 1 1 0 0,-1-1-1 0 0,0 0 1 0 0,1 0-1 0 0,-1 1 1 0 0,1-1-1 0 0,-1 0 1 0 0,0 1-1 0 0,0-1 1 0 0,1 0-1 0 0,-1 1 1 0 0,1 0-1 0 0,15 4 172 0 0,7 3 120 0 0,-18-6-251 0 0,0 0 0 0 0,0 0-1 0 0,0-1 1 0 0,1 0 0 0 0,8 1 0 0 0,75 19 194 0 0,145 38-115 0 0,-159-38-118 0 0,-67-18 12 0 0,0-1-1 0 0,1-1 1 0 0,-1 0-1 0 0,1 0 0 0 0,-1 0 1 0 0,1-1-1 0 0,-1 0 1 0 0,1-1-1 0 0,-1 0 0 0 0,0 0 1 0 0,14-5-1 0 0,11-1 162 0 0,-25 5-104 0 0,0 0 1 0 0,1 0 0 0 0,-1 0-1 0 0,0-1 1 0 0,14-7-1 0 0,-6 2 101 0 0,1 0 0 0 0,18-5-1 0 0,11-4 250 0 0,-36 14-371 0 0,-1 0-1 0 0,1 0 1 0 0,0 1-1 0 0,0 1 1 0 0,0 0-1 0 0,12 0 0 0 0,63 4 8 0 0,-79-3-60 0 0,113 19 13 0 0,-108-17-20 0 0,101 26-15 0 0,-14-2 12 0 0,-61-18 1 0 0,9 1 6 0 0,-3-3-5 0 0,-29-4 3 0 0,0 1 0 0 0,0-2 0 0 0,0 1 0 0 0,0-2 0 0 0,0 0-1 0 0,24-4 1 0 0,26-3 44 0 0,-45 4-36 0 0,-1 1 1 0 0,1 0 0 0 0,0 1 0 0 0,28 3 0 0 0,0 0-1 0 0,-33-1-5 0 0,1 1 0 0 0,25 6 0 0 0,-17-3 0 0 0,68 18 34 0 0,-61-15-31 0 0,2-1-16 0 0,38 2-1 0 0,-23-3 5 0 0,-29-5 7 0 0,0-1 0 0 0,33-3-1 0 0,-7 0-6 0 0,134-8 29 0 0,-154 13-31 0 0,42 7 1 0 0,-26-3 2 0 0,-14 3 6 0 0,-6-6 1 0 0,45 7 0 0 0,-47-6 24 0 0,0 0-1 0 0,0-1 0 0 0,0-1 0 0 0,0 0 1 0 0,0-2-1 0 0,0 0 0 0 0,31-4 0 0 0,-26 2 8 0 0,12-3-34 0 0,-19 2-573 0 0,1 1 0 0 0,-1 1 0 0 0,1 0 0 0 0,-1 1 0 0 0,1 1 0 0 0,0 0 0 0 0,-1 1 0 0 0,1 1 1 0 0,28 9-1 0 0,-10-2-562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6:48.01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55 48 84 0 0,'0'0'63'0'0,"0"0"0"0"0,0-1-1 0 0,0 1 1 0 0,-1 0 0 0 0,1-1 0 0 0,0 1 0 0 0,0-1 0 0 0,0 1-1 0 0,0 0 1 0 0,0-1 0 0 0,0 1 0 0 0,-1 0 0 0 0,1-1 0 0 0,0 1-1 0 0,0 0 1 0 0,-1 0 0 0 0,1-1 0 0 0,0 1 0 0 0,0 0 0 0 0,-1 0-1 0 0,1-1 1 0 0,0 1 0 0 0,-1 0 0 0 0,1 0 0 0 0,0 0 0 0 0,0 0-1 0 0,-1-1 1 0 0,1 1 0 0 0,-1 0 0 0 0,1 0 0 0 0,0 0 0 0 0,-1 0-1 0 0,1 0 1 0 0,0 0 0 0 0,-1 0 0 0 0,1 0 0 0 0,-1 0 0 0 0,1 0-29 0 0,-1 0 1 0 0,1 0-1 0 0,0 0 1 0 0,-1 0-1 0 0,1 0 1 0 0,-1 0-1 0 0,1 0 1 0 0,0 0 0 0 0,-1 0-1 0 0,1 0 1 0 0,0 0-1 0 0,-1-1 1 0 0,1 1-1 0 0,0 0 1 0 0,0 0 0 0 0,-1 0-1 0 0,1 0 1 0 0,0-1-1 0 0,-1 1 1 0 0,1 0-1 0 0,0 0 1 0 0,0-1 0 0 0,-1 1-1 0 0,1 0 1 0 0,0 0-1 0 0,0-1 1 0 0,0 1-1 0 0,-1 0 1 0 0,1-1-1 0 0,0 1 1 0 0,0 0 0 0 0,0-1-1 0 0,0 1 1 0 0,0 0-1 0 0,0-1 1 0 0,0 1-1 0 0,0-1 1 0 0,0 1 9 0 0,0-1 0 0 0,-1 1 1 0 0,1 0-1 0 0,0-1 0 0 0,0 1 0 0 0,0 0 1 0 0,0-1-1 0 0,0 1 0 0 0,0 0 0 0 0,-1-1 1 0 0,1 1-1 0 0,0 0 0 0 0,0-1 0 0 0,0 1 1 0 0,-1 0-1 0 0,1-1 0 0 0,0 1 0 0 0,0 0 1 0 0,-1 0-1 0 0,1-1 0 0 0,0 1 0 0 0,-1 0 1 0 0,1 0-1 0 0,0 0 0 0 0,-1-1 0 0 0,1 1 1 0 0,0 0-1 0 0,-1 0 0 0 0,1 0 0 0 0,-1 0 0 0 0,1 0 1 0 0,-1 0-1 0 0,1 0 28 0 0,-1 0 0 0 0,1-1 0 0 0,-1 1 0 0 0,1 0 0 0 0,-1 0 0 0 0,1 0 0 0 0,-1 0 0 0 0,1-1 0 0 0,-1 1 0 0 0,1 0 0 0 0,-1-1 0 0 0,1 1 0 0 0,0 0 0 0 0,-1-1 0 0 0,1 1 0 0 0,-1 0-1 0 0,1-1 1 0 0,0 1 0 0 0,-1 0 0 0 0,1-1 0 0 0,0 1 0 0 0,0-1 0 0 0,-1 1 0 0 0,1-1 0 0 0,0 1 0 0 0,0-1 0 0 0,0 1 0 0 0,0-1 0 0 0,0 1 0 0 0,0-1 0 0 0,-1 1 0 0 0,1-1 0 0 0,0 0 0 0 0,0 0 6 0 0,0 1 1 0 0,0-1-1 0 0,0 1 0 0 0,-1 0 1 0 0,1-1-1 0 0,0 1 0 0 0,-1 0 0 0 0,1-1 1 0 0,0 1-1 0 0,-1 0 0 0 0,-11-6 10791 0 0,13 6-10652 0 0,0 0-158 0 0,-1 0 0 0 0,1 0 0 0 0,-1 0 0 0 0,1 0 0 0 0,0 0 0 0 0,-1 1 0 0 0,1-1 0 0 0,0 0 0 0 0,-1 0 0 0 0,1 0 0 0 0,-1 1 0 0 0,1-1 0 0 0,-1 0 0 0 0,1 1 0 0 0,0-1 0 0 0,-1 1 0 0 0,1-1 0 0 0,-1 0 0 0 0,0 1 0 0 0,1-1 0 0 0,-1 1 0 0 0,1-1 0 0 0,-1 1 0 0 0,0-1 0 0 0,1 1 0 0 0,-1 0 0 0 0,0 0 0 0 0,1-1 7 0 0,-1 1 0 0 0,0 0 0 0 0,0 0 0 0 0,1-1 0 0 0,-1 1 0 0 0,0 0 0 0 0,1-1 0 0 0,-1 1 0 0 0,0 0 0 0 0,1-1 0 0 0,-1 1 0 0 0,1-1 0 0 0,-1 1 0 0 0,1-1 0 0 0,-1 1 0 0 0,1-1 0 0 0,0 1 0 0 0,-1-1 0 0 0,1 0 0 0 0,-1 1 0 0 0,2-1 0 0 0,3 5 296 0 0,-2 6 261 0 0,-3-10-570 0 0,0 0-1 0 0,0 0 1 0 0,0 0-1 0 0,0 0 0 0 0,0 0 1 0 0,0 0-1 0 0,0 0 1 0 0,1 0-1 0 0,-1 0 0 0 0,0 0 1 0 0,1 0-1 0 0,-1 0 0 0 0,1 0 1 0 0,0 1-1 0 0,-1-2-29 0 0,2 3 32 0 0,0-1 0 0 0,-1 0 0 0 0,1 1 0 0 0,-1-1 1 0 0,1 0-1 0 0,-1 1 0 0 0,0 0 0 0 0,0-1 0 0 0,-1 1 1 0 0,1 0-1 0 0,0-1 0 0 0,-1 1 0 0 0,1 0 0 0 0,-1 0 1 0 0,0-1-1 0 0,0 5 0 0 0,1 19 97 0 0,0-16-133 0 0,-1 0 1 0 0,1-1-1 0 0,-2 1 0 0 0,1-1 0 0 0,-1 1 0 0 0,-4 11 1 0 0,-1-8-10 0 0,5-12-9 0 0,0 1 0 0 0,0-1-1 0 0,0 1 1 0 0,0 0-1 0 0,0 0 1 0 0,0-1 0 0 0,1 1-1 0 0,-1 0 1 0 0,1 0 0 0 0,-1 0-1 0 0,1 0 1 0 0,0 0-1 0 0,0 2 1 0 0,-1-2-1 0 0,1 1 0 0 0,0-1-1 0 0,-1 1 1 0 0,1 0 0 0 0,-1-1 0 0 0,0 0 0 0 0,0 1-1 0 0,0-1 1 0 0,0 1 0 0 0,-2 2 0 0 0,2-3-1 0 0,0 1 0 0 0,-1-1 1 0 0,1 1-1 0 0,0-1 0 0 0,0 1 0 0 0,1 0 0 0 0,-1 0 1 0 0,0 0-1 0 0,1-1 0 0 0,-1 5 0 0 0,1 31-707 0 0,1-39 703 0 0,-1 1 0 0 0,0-1-1 0 0,0 1 1 0 0,0-1 0 0 0,1 1-1 0 0,-1-1 1 0 0,0 1-1 0 0,1-1 1 0 0,-1 1 0 0 0,0-1-1 0 0,1 1 1 0 0,-1 0 0 0 0,1-1-1 0 0,-1 1 1 0 0,0 0 0 0 0,1-1-1 0 0,-1 1 1 0 0,1 0-1 0 0,-1-1 1 0 0,1 1 0 0 0,-1 0-1 0 0,1 0 1 0 0,-1 0 0 0 0,2-1-1 0 0,3-2-32 0 0,3-6-35 0 0,7-8-21 0 0,77-51-96 0 0,-85 64 185 0 0,-1-1 1 0 0,0-1 0 0 0,0 1-1 0 0,10-13 1 0 0,-11 12 2 0 0,1 0 1 0 0,0 0-1 0 0,0 0 0 0 0,13-8 1 0 0,-7 6 0 0 0,-8 7 2 0 0,0-2 0 0 0,0 1 0 0 0,0 0 0 0 0,-1-1-1 0 0,1 1 1 0 0,-1-1 0 0 0,0 0 0 0 0,6-7 0 0 0,-6 5 0 0 0,0 1 1 0 0,0 0 0 0 0,0 0-1 0 0,0 0 1 0 0,1 1 0 0 0,0-1-1 0 0,-1 1 1 0 0,1 0 0 0 0,8-5-1 0 0,10-10 10 0 0,-20 15-6 0 0,1 1 1 0 0,0-1-1 0 0,0 1 1 0 0,0 0 0 0 0,0 0-1 0 0,0 0 1 0 0,0 0-1 0 0,6-2 1 0 0,-7 3 269 0 0,-8 2-225 0 0,5-1-50 0 0,1 0 0 0 0,-1 0 0 0 0,1 0 0 0 0,-1 0 0 0 0,0 1 0 0 0,1-1 0 0 0,-1 0 0 0 0,1 0 0 0 0,-1 0-1 0 0,1 1 1 0 0,-1-1 0 0 0,1 0 0 0 0,-1 1 0 0 0,1-1 0 0 0,-1 1 0 0 0,1-1 0 0 0,-1 0 0 0 0,1 1 0 0 0,-1-1 0 0 0,1 1-1 0 0,0-1 1 0 0,-1 2 0 0 0,1-1 2 0 0,-1 0 0 0 0,1 1-1 0 0,-1-1 1 0 0,0 1 0 0 0,1-1 0 0 0,-1 0-1 0 0,0 1 1 0 0,0-1 0 0 0,0 0 0 0 0,0 0-1 0 0,0 0 1 0 0,0 0 0 0 0,0 0-1 0 0,0 0 1 0 0,0 0 0 0 0,0 0 0 0 0,-1 0-1 0 0,1 0 1 0 0,-2 0 0 0 0,-32 16 15 0 0,33-16-16 0 0,-26 11 14 0 0,18-6-10 0 0,-1-2 0 0 0,0 1 1 0 0,0-1-1 0 0,-17 3 0 0 0,19-5-3 0 0,3-1-3 0 0,0 0 1 0 0,0 0 0 0 0,0 0 0 0 0,1 1-1 0 0,-1 0 1 0 0,-7 4 0 0 0,7-3 49 0 0,0-1 0 0 0,-1-1-1 0 0,1 1 1 0 0,-1-1 0 0 0,1 0 0 0 0,-7-4 5228 0 0,105 34-5268 0 0,7 1 14 0 0,143 35-10 0 0,-109-27-471 0 0,-73-22-396 0 0,36 8-2372 0 0,-71-19 1851 0 0,-10-3-2219 0 0,30 5-1 0 0,-42-8 2861 0 0,0-1 0 0 0,0 0 0 0 0,0 0 0 0 0,0 0-1 0 0,0 0 1 0 0,0 0 0 0 0,0 0 0 0 0,-1-1 0 0 0,1 0 0 0 0,0 1-1 0 0,0-1 1 0 0,0 0 0 0 0,0-1 0 0 0,-1 1 0 0 0,1 0 0 0 0,3-3-1 0 0,6-5-1798 0 0,-8 3 590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6:50.85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11 12 0 0,'19'-10'32747'0'0,"-16"40"-32737"0"0,-2-28-10 0 0,-1-1 0 0 0,1 1-1 0 0,0-1 1 0 0,0 0 0 0 0,0 1 0 0 0,0-1 0 0 0,0 0 0 0 0,0 0-1 0 0,1 0 1 0 0,1 2 0 0 0,-2-2 0 0 0,0 0 0 0 0,-1 0 0 0 0,1 0 0 0 0,-1 0 0 0 0,1 0 0 0 0,-1-1 0 0 0,0 1 0 0 0,1 0 0 0 0,-1 0 0 0 0,0 0 0 0 0,0 1 0 0 0,1-1 0 0 0,-1 0 0 0 0,0 0 0 0 0,0 0 0 0 0,0 0 0 0 0,0 0 0 0 0,-1 0 0 0 0,1 0 0 0 0,0 0 0 0 0,-1 1 0 0 0,1-1 0 0 0,0 0 0 0 0,0 1 0 0 0,-1-1 0 0 0,1 0 0 0 0,0 0 0 0 0,0 0 0 0 0,0 0 0 0 0,0 0 0 0 0,0 0 0 0 0,0 0 0 0 0,1 1 0 0 0,-1-1 0 0 0,0 0 0 0 0,1 0 0 0 0,-1 0 0 0 0,0 0 0 0 0,2 1 0 0 0,0 0 0 0 0,-1 0 0 0 0,1 0 0 0 0,-1 1 0 0 0,1-1 0 0 0,-1 0 0 0 0,1 1 0 0 0,-1-1 0 0 0,0 1 0 0 0,0-1 0 0 0,-1 1 0 0 0,1 0 0 0 0,0-1 0 0 0,-1 1 0 0 0,0 0 0 0 0,1 0 0 0 0,-1-1 0 0 0,0 1 0 0 0,0 0 0 0 0,-1 5 0 0 0,1-6 0 0 0,0 1 0 0 0,1 0 0 0 0,-1 0 0 0 0,1 0 0 0 0,0 0 0 0 0,0 0 0 0 0,0-1 0 0 0,2 6 0 0 0,-1-5 0 0 0,0 0 0 0 0,-1 0 0 0 0,0 1 0 0 0,0-1 0 0 0,0 1 0 0 0,0-1 0 0 0,0 1 0 0 0,-1-1 0 0 0,1 4 0 0 0,-1-5 0 0 0,0 0 0 0 0,0 0 0 0 0,0 0 0 0 0,0-1 0 0 0,1 1 0 0 0,-1 0 0 0 0,1-1 0 0 0,-1 1 0 0 0,1 0 0 0 0,0-1 0 0 0,0 1 0 0 0,0-1 0 0 0,0 1 0 0 0,1 1 0 0 0,-1-1 0 0 0,0-1 0 0 0,0 1 0 0 0,0-1 0 0 0,0 1 0 0 0,0-1 0 0 0,0 1 0 0 0,-1-1 0 0 0,1 1 0 0 0,-1 0 0 0 0,1 0 0 0 0,-1-1 0 0 0,0 1 0 0 0,1 0 0 0 0,-1 2 0 0 0,-1 6 0 0 0,1-8 0 0 0,-1 0 0 0 0,1 0 0 0 0,0 0 0 0 0,0 0 0 0 0,0 0 0 0 0,0 1 0 0 0,0-1 0 0 0,0 0 0 0 0,1 0 0 0 0,-1 0 0 0 0,1 0 0 0 0,-1 0 0 0 0,1 0 0 0 0,1 2 0 0 0,4 2 0 0 0,-5-5 0 0 0,-1-1 0 0 0,1 1 0 0 0,0 0 0 0 0,0 0 0 0 0,0 0 0 0 0,-1 0 0 0 0,1 0 0 0 0,0 0 0 0 0,-1 0 0 0 0,1 0 0 0 0,-1 0 0 0 0,1 1 0 0 0,-1-1 0 0 0,0 0 0 0 0,1 0 0 0 0,-1 0 0 0 0,0 1 0 0 0,0-1 0 0 0,0 0 0 0 0,0 0 0 0 0,0 1 0 0 0,0 0 0 0 0,-16-3 0 0 0,13-2-109 0 0,3 3 52 0 0,0-1 0 0 0,1 1 0 0 0,-1 0 0 0 0,0-1-1 0 0,0 1 1 0 0,1 0 0 0 0,-1 0 0 0 0,0-1-1 0 0,1 1 1 0 0,-1 0 0 0 0,1 0 0 0 0,-1 0 0 0 0,0 0-1 0 0,1-1 1 0 0,-1 1 0 0 0,1 0 0 0 0,-1 0 0 0 0,0 0-1 0 0,1 0 1 0 0,-1 0 0 0 0,1 0 0 0 0,-1 0 0 0 0,0 0-1 0 0,1 0 1 0 0,0 0-129 0 0,-1 0 0 0 0,1 0-1 0 0,-1 0 1 0 0,0 0 0 0 0,1 0 0 0 0,-1 0-1 0 0,1 0 1 0 0,-1 0 0 0 0,0 0-1 0 0,1 0 1 0 0,-1 0 0 0 0,1 0 0 0 0,-1 0-1 0 0,0 0 1 0 0,1-1 0 0 0,-1 1-1 0 0,0 0 1 0 0,1 0 0 0 0,-1-1 0 0 0,0 1-1 0 0,1 0 1 0 0,-1 0 0 0 0,0-1-1 0 0,1 1 1 0 0,14-5-11901 0 0,-8 5 10129 0 0,66-4-6420 0 0,-35 3 5558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6:51.55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55 86 168 0 0,'2'0'158'0'0,"-2"0"-100"0"0,1 0-1 0 0,0 0 0 0 0,0 0 0 0 0,-1-1 0 0 0,1 1 1 0 0,0 0-1 0 0,0 0 0 0 0,-1 0 0 0 0,1-1 0 0 0,0 1 0 0 0,-1 0 1 0 0,1-1-1 0 0,0 1 0 0 0,-1-1 0 0 0,1 1 0 0 0,0-1 0 0 0,-1 1 1 0 0,1-1-1 0 0,-1 1 0 0 0,1-1 0 0 0,-1 0 0 0 0,1 1 1 0 0,-1-1-1 0 0,0 1 0 0 0,1-1 0 0 0,-1 0 0 0 0,0 0 0 0 0,1 1 1 0 0,-1-1-1 0 0,0 0 0 0 0,0 0 0 0 0,0 1 0 0 0,0-1 1 0 0,0 0-1 0 0,0 0 0 0 0,0 1 0 0 0,0-1 0 0 0,0 0 0 0 0,0-1 1 0 0,0 1-2 0 0,0 1 1 0 0,0-1 0 0 0,0 0 0 0 0,0 1-1 0 0,0-1 1 0 0,1 1 0 0 0,-1-1-1 0 0,0 0 1 0 0,0 1 0 0 0,1-1 0 0 0,-1 1-1 0 0,0-1 1 0 0,1 1 0 0 0,-1-1 0 0 0,0 0-1 0 0,1 1 1 0 0,-1 0 0 0 0,1-1 0 0 0,-1 1-1 0 0,1-1 1 0 0,-1 1 0 0 0,1 0 0 0 0,-1-1-1 0 0,2 0 1 0 0,-2 1 23 0 0,1 0 0 0 0,0-1 1 0 0,-1 1-1 0 0,1-1 0 0 0,0 1 0 0 0,-1-1 1 0 0,1 1-1 0 0,-1-1 0 0 0,1 1 0 0 0,-1-1 0 0 0,1 1 1 0 0,-1-1-1 0 0,1 0 0 0 0,-1 1 0 0 0,0-1 1 0 0,1 0-1 0 0,-1 0 0 0 0,0 1 0 0 0,0-1 1 0 0,1 0-1 0 0,-1 0 0 0 0,0 1 0 0 0,0-1 0 0 0,0 0 1 0 0,0 0-1 0 0,0 0-37 0 0,0 1-1 0 0,0-1 1 0 0,0 1 0 0 0,0 0 0 0 0,0-1 0 0 0,0 1-1 0 0,1-1 1 0 0,-1 1 0 0 0,0 0 0 0 0,0-1 0 0 0,0 1-1 0 0,0 0 1 0 0,1-1 0 0 0,-1 1 0 0 0,0 0 0 0 0,0-1-1 0 0,1 1 1 0 0,-1 0 0 0 0,0 0 0 0 0,0-1 0 0 0,1 1-1 0 0,-1 0 1 0 0,0 0 0 0 0,1-1 0 0 0,-1 1 0 0 0,1 0-1 0 0,-1 0 1 0 0,0 0 0 0 0,1 0 0 0 0,-1 0 0 0 0,0 0-1 0 0,1-1 1 0 0,-1 1 0 0 0,1 0 0 0 0,-1 0 0 0 0,1 0-1 0 0,-1 0 8 0 0,1 0 0 0 0,-1 0-1 0 0,0 0 1 0 0,1 0 0 0 0,-1 0-1 0 0,0 0 1 0 0,1 0-1 0 0,-1 0 1 0 0,0 0 0 0 0,1 0-1 0 0,-1 0 1 0 0,0 0 0 0 0,1-1-1 0 0,-1 1 1 0 0,0 0 0 0 0,1 0-1 0 0,-1 0 1 0 0,0-1-1 0 0,1 1 1 0 0,-1 0 0 0 0,0 0-1 0 0,0-1 1 0 0,0 1 0 0 0,1 0-1 0 0,-1 0 1 0 0,0-1 0 0 0,0 1-1 0 0,0 0 1 0 0,1-1-1 0 0,-1 1 1 0 0,0 0 0 0 0,0-1-1 0 0,0 1 1 0 0,0 0 0 0 0,0-1-1 0 0,0 0-3 0 0,0 1 0 0 0,0-1 0 0 0,0 1 0 0 0,0 0 0 0 0,1-1 0 0 0,-1 1 0 0 0,0 0 0 0 0,0-1 0 0 0,0 1 0 0 0,0 0 0 0 0,1-1 0 0 0,-1 1 0 0 0,0 0 0 0 0,0-1 0 0 0,0 1 0 0 0,1 0 0 0 0,-1 0 0 0 0,0-1 0 0 0,1 1 0 0 0,-1 0 0 0 0,0 0 0 0 0,1 0 0 0 0,-1-1 0 0 0,0 1 0 0 0,1 0 0 0 0,-1 0 0 0 0,0 0 0 0 0,1 0 0 0 0,-1 0 0 0 0,0 0 0 0 0,1-1 0 0 0,-1 1 0 0 0,1 0 0 0 0,0 0 0 0 0,6-2 1362 0 0,-5-4 2281 0 0,14 6-2880 0 0,-13 0-481 0 0,16 1 331 0 0,-11 1-327 0 0,0 1 0 0 0,-1-1 0 0 0,0 1 0 0 0,14 7 0 0 0,5 3 432 0 0,-22-11-606 0 0,1 0 1 0 0,-1 0 0 0 0,0 1 0 0 0,0 0 0 0 0,0 0 0 0 0,0 0-1 0 0,0 0 1 0 0,0 1 0 0 0,-1-1 0 0 0,0 1 0 0 0,0 0 0 0 0,5 7-1 0 0,-8-10-134 0 0,0 0-1 0 0,1 1 1 0 0,-1-1 0 0 0,0 0-1 0 0,0 1 1 0 0,0-1-1 0 0,0 0 1 0 0,0 0-1 0 0,0 1 1 0 0,0-1-1 0 0,-1 0 1 0 0,1 0 0 0 0,0 1-1 0 0,-1-1 1 0 0,1 0-1 0 0,-1 0 1 0 0,1 0-1 0 0,-1 1 1 0 0,0-1-1 0 0,1 0 1 0 0,-1 0-1 0 0,0 0 1 0 0,0 0 0 0 0,0 0-1 0 0,1 0 1 0 0,-1-1-1 0 0,0 1 1 0 0,-2 1-1 0 0,0 2 44 0 0,-11 11 136 0 0,0 2-104 0 0,-1 0-1 0 0,-1-1 0 0 0,-1-1 0 0 0,-22 16 0 0 0,24-21-86 0 0,8-6-4 0 0,-1 0-1 0 0,2 1 0 0 0,-1 0 1 0 0,-7 7-1 0 0,5-5-2 0 0,0 1 0 0 0,-1-2 0 0 0,1 1 0 0 0,-14 6 1 0 0,11-7-5 0 0,0 1 1 0 0,-15 12-1 0 0,27-19 0 0 0,0 0 0 0 0,0 0 0 0 0,1 0 0 0 0,-1 0 0 0 0,0 0 0 0 0,0 0 0 0 0,1 0 0 0 0,-1 0 0 0 0,0 0 0 0 0,0 0 0 0 0,0 1 0 0 0,1-1 0 0 0,-1 0 0 0 0,0 0 0 0 0,0 0-1 0 0,0 0 1 0 0,1 0 0 0 0,-1 0 0 0 0,0 1 0 0 0,0-1 0 0 0,0 0 0 0 0,0 0 0 0 0,1 0 0 0 0,-1 0 0 0 0,0 1 0 0 0,0-1 0 0 0,0 0 0 0 0,0 0 0 0 0,0 0 0 0 0,0 1 0 0 0,0-1 0 0 0,0 0 0 0 0,0 0 0 0 0,0 1 0 0 0,0-1 0 0 0,0 0 0 0 0,0 0-1 0 0,0 0 1 0 0,0 1 0 0 0,0-1 0 0 0,0 0 0 0 0,0 0 0 0 0,0 1 0 0 0,0-1 0 0 0,0 0 0 0 0,0 0 0 0 0,0 0 0 0 0,0 1 0 0 0,0-1 0 0 0,0 0 0 0 0,-1 0 0 0 0,1 0 0 0 0,0 1 0 0 0,0-1 0 0 0,0 0 0 0 0,0 0 0 0 0,0 0 0 0 0,-1 0 0 0 0,1 1 0 0 0,0-1-1 0 0,0 0 1 0 0,0 0 0 0 0,-1 0 0 0 0,1 0 0 0 0,0 0 0 0 0,0 0 0 0 0,0 0 0 0 0,-1 0 0 0 0,1 0 0 0 0,18 1 53 0 0,103-21 164 0 0,-58 8-105 0 0,246-40-447 0 0,-294 52-3780 0 0,-30 16-9624 0 0,14-16 13581 0 0,1 1 0 0 0,0 0 0 0 0,-1 0 0 0 0,1 0 0 0 0,-1-1 0 0 0,1 1 0 0 0,-1 0 0 0 0,1-1 0 0 0,-1 1 0 0 0,1-1 0 0 0,-1 1 0 0 0,1 0 0 0 0,-1-1 0 0 0,0 1 0 0 0,1-1 0 0 0,-1 0 0 0 0,0 1 0 0 0,0-1-1 0 0,1 1 1 0 0,-1-1 0 0 0,-1 1 0 0 0,0-1-307 0 0,-1 2-1037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6:52.52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305 79 636 0 0,'3'-32'5763'0'0,"-3"31"-5548"0"0,0-1 1 0 0,1 1 0 0 0,0-1 0 0 0,-1 0 0 0 0,1 1 0 0 0,0 0 0 0 0,0-1 0 0 0,0 1-1 0 0,0-1 1 0 0,0 1 0 0 0,0 0 0 0 0,0 0 0 0 0,2-2 0 0 0,-2 3-94 0 0,-1-1-1 0 0,0 1 1 0 0,1-1 0 0 0,-1 1 0 0 0,0-1-1 0 0,0 1 1 0 0,1-1 0 0 0,-1 0-1 0 0,0 1 1 0 0,0-1 0 0 0,0 1 0 0 0,0-1-1 0 0,0 0 1 0 0,1 1 0 0 0,-1-1 0 0 0,-1 0-1 0 0,1 1 1 0 0,0-1 0 0 0,0 0 0 0 0,0 0-5 0 0,0 1 0 0 0,0 0 0 0 0,0-1 1 0 0,0 1-1 0 0,-1-1 0 0 0,1 1 0 0 0,0 0 1 0 0,0-1-1 0 0,0 1 0 0 0,0 0 0 0 0,0-1 1 0 0,0 1-1 0 0,1 0 0 0 0,-1-1 0 0 0,0 1 0 0 0,0-1 1 0 0,0 1-1 0 0,0 0 0 0 0,0-1 0 0 0,0 1 1 0 0,1 0-1 0 0,-1 0 0 0 0,0-1 0 0 0,0 1 1 0 0,0 0-1 0 0,1-1 0 0 0,-1 1 0 0 0,0 0 1 0 0,1 0-1 0 0,-1-1 0 0 0,1 1 0 0 0,3-1-42 0 0,1 0 0 0 0,-1 1 0 0 0,1 0 0 0 0,-1 0 0 0 0,1 0-1 0 0,-1 0 1 0 0,1 1 0 0 0,-1 0 0 0 0,1-1 0 0 0,5 3 0 0 0,1 1-45 0 0,1 1 0 0 0,-1-1 0 0 0,11 8 0 0 0,-21-12-26 0 0,0 0 1 0 0,0 1-1 0 0,0-1 1 0 0,0 1-1 0 0,0 0 1 0 0,0-1-1 0 0,0 1 1 0 0,0 0-1 0 0,0 0 1 0 0,0-1-1 0 0,0 1 1 0 0,0 0-1 0 0,-1 0 1 0 0,1 0-1 0 0,0 0 0 0 0,-1 0 1 0 0,1 0-1 0 0,-1 0 1 0 0,1 0-1 0 0,-1 0 1 0 0,1 0-1 0 0,-1 0 1 0 0,0 1-1 0 0,1-1 1 0 0,-1 0-1 0 0,0 0 1 0 0,0 2-1 0 0,0-2 1 0 0,0 0-1 0 0,0 0 1 0 0,0 0 0 0 0,1 0-1 0 0,-1 0 1 0 0,0 1 0 0 0,1-1-1 0 0,-1 0 1 0 0,0 0-1 0 0,1 0 1 0 0,0 0 0 0 0,-1 0-1 0 0,1 0 1 0 0,-1 0 0 0 0,1 0-1 0 0,0 0 1 0 0,0-1-1 0 0,0 1 1 0 0,1 1 0 0 0,3 3 16 0 0,-5-4-19 0 0,0 0 0 0 0,1 0 0 0 0,-1 0 0 0 0,0-1-1 0 0,0 1 1 0 0,0 0 0 0 0,0 0 0 0 0,0 0 0 0 0,0-1-1 0 0,0 1 1 0 0,0 0 0 0 0,0 0 0 0 0,0 0 0 0 0,0-1 0 0 0,-1 1-1 0 0,1 0 1 0 0,0 0 0 0 0,-1 0 0 0 0,1-1 0 0 0,0 1 0 0 0,-1 0-1 0 0,1-1 1 0 0,-1 1 0 0 0,1 0 0 0 0,-1-1 0 0 0,1 1 0 0 0,-1-1-1 0 0,0 1 1 0 0,1-1 0 0 0,-1 1 0 0 0,-1 0 0 0 0,-2 3 7 0 0,-1 3 3 0 0,0 0 0 0 0,-1 0 0 0 0,0-1 1 0 0,0 0-1 0 0,0 0 0 0 0,-1 0 0 0 0,-12 7 0 0 0,-2 6 8 0 0,18-16-27 0 0,-1 0 0 0 0,1 0 0 0 0,0 0 1 0 0,-1 0-1 0 0,0-1 0 0 0,1 1 0 0 0,-1-1 0 0 0,-4 2 1 0 0,-47 18-470 0 0,55-21 116 0 0,4 0 284 0 0,8 1 71 0 0,98-6 256 0 0,-59 0 582 0 0,78 6 0 0 0,-124-2-769 0 0,40 7 776 0 0,-42-7-741 0 0,0 1 0 0 0,0 0 0 0 0,0 0 0 0 0,1 1 0 0 0,-1-1 0 0 0,0 1-1 0 0,-1-1 1 0 0,1 1 0 0 0,0 0 0 0 0,0 0 0 0 0,3 3 0 0 0,-6-4-81 0 0,0-1-1 0 0,1 0 0 0 0,-1 1 1 0 0,0-1-1 0 0,0 0 0 0 0,0 0 1 0 0,0 1-1 0 0,1-1 1 0 0,-1 0-1 0 0,0 1 0 0 0,0-1 1 0 0,0 0-1 0 0,0 1 1 0 0,0-1-1 0 0,0 0 0 0 0,0 1 1 0 0,0-1-1 0 0,0 0 0 0 0,0 1 1 0 0,0-1-1 0 0,0 0 1 0 0,0 1-1 0 0,0-1 0 0 0,0 0 1 0 0,0 1-1 0 0,0-1 1 0 0,0 0-1 0 0,0 1 0 0 0,-1-1 1 0 0,1 0-1 0 0,0 1 0 0 0,0-1 1 0 0,0 0-1 0 0,-1 0 1 0 0,1 1-1 0 0,0-1 0 0 0,0 0 1 0 0,-1 0-1 0 0,1 1 1 0 0,0-1-1 0 0,-16 9 400 0 0,14-8-349 0 0,-37 19 558 0 0,17-8-263 0 0,-35 14 0 0 0,-42 8-1632 0 0,-112 22 0 0 0,-4-12-9193 0 0,211-43 9853 0 0,4-1 429 0 0,-1 0-1 0 0,0 0 1 0 0,0 0-1 0 0,0 0 1 0 0,1 0-1 0 0,-1 0 1 0 0,0 0-1 0 0,0 0 0 0 0,0 1 1 0 0,1-1-1 0 0,-1 0 1 0 0,0 1-1 0 0,0-1 1 0 0,1 0-1 0 0,-1 1 1 0 0,0-1-1 0 0,1 1 1 0 0,-1-1-1 0 0,0 1 1 0 0,1-1-1 0 0,-1 1 1 0 0,1-1-1 0 0,-1 1 1 0 0,0 1-1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6:53.0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42 1176 0 0,'3'0'2234'0'0,"0"0"-1182"0"0,0 0 0 0 0,0-1 0 0 0,-1 1 1 0 0,1-1-1 0 0,0 1 0 0 0,0-1 0 0 0,-1 0 1 0 0,1 0-1 0 0,0 0 0 0 0,-1-1 1 0 0,3-1-1 0 0,-5 3-928 0 0,0 0 0 0 0,0-1 0 0 0,0 1 0 0 0,1-1 0 0 0,-1 1-1 0 0,0 0 1 0 0,0-1 0 0 0,0 1 0 0 0,0 0 0 0 0,0-1 0 0 0,1 1 0 0 0,-1 0 0 0 0,0-1 0 0 0,0 1 0 0 0,1 0 0 0 0,-1 0 0 0 0,0-1 0 0 0,0 1 0 0 0,1 0 0 0 0,-1 0 0 0 0,0 0 0 0 0,1-1-1 0 0,-1 1 1 0 0,0 0 0 0 0,1 0 0 0 0,-1 0 0 0 0,0 0 0 0 0,1 0 0 0 0,-1-1 0 0 0,1 1 0 0 0,-1 0 0 0 0,0 0 0 0 0,1 0 0 0 0,0 0 0 0 0,-1 0-39 0 0,1 0 1 0 0,-1 0 0 0 0,0 0 0 0 0,1 0-1 0 0,-1 0 1 0 0,0 0 0 0 0,1 0-1 0 0,-1 0 1 0 0,0 0 0 0 0,1 0 0 0 0,-1 0-1 0 0,1-1 1 0 0,-1 1 0 0 0,0 0-1 0 0,1 0 1 0 0,-1 0 0 0 0,0-1 0 0 0,0 1-1 0 0,1 0 1 0 0,-1 0 0 0 0,0-1 0 0 0,0 1-1 0 0,1 0 1 0 0,-1-1 0 0 0,0 1-1 0 0,0 0 1 0 0,0-1 0 0 0,1 1 0 0 0,-1 0-1 0 0,0-1 1 0 0,0 1 0 0 0,0 0-1 0 0,0-1 1 0 0,0 0 0 0 0,0 1-37 0 0,0 0 0 0 0,1-1 0 0 0,-1 1 0 0 0,0 0 0 0 0,0-1 0 0 0,0 1 0 0 0,0 0 1 0 0,0 0-1 0 0,1-1 0 0 0,-1 1 0 0 0,0 0 0 0 0,0 0 0 0 0,0-1 0 0 0,1 1 0 0 0,-1 0 0 0 0,0 0 0 0 0,0 0 0 0 0,1-1 0 0 0,-1 1 1 0 0,0 0-1 0 0,1 0 0 0 0,-1 0 0 0 0,0 0 0 0 0,0 0 0 0 0,1-1 0 0 0,-1 1 0 0 0,0 0 0 0 0,1 0 0 0 0,-1 0 0 0 0,0 0 1 0 0,1 0-1 0 0,-1 0 0 0 0,0 0 0 0 0,1 0 0 0 0,-1 0 0 0 0,0 0 0 0 0,1 1 0 0 0,-1-1 0 0 0,1 0-28 0 0,-1 0-1 0 0,0 0 0 0 0,0 0 0 0 0,1 0 1 0 0,-1 0-1 0 0,0 0 0 0 0,1 0 1 0 0,-1 0-1 0 0,0 0 0 0 0,0 0 0 0 0,1 0 1 0 0,-1 0-1 0 0,0 0 0 0 0,1 0 1 0 0,-1 0-1 0 0,0 0 0 0 0,0 0 1 0 0,1 0-1 0 0,-1 0 0 0 0,0-1 0 0 0,0 1 1 0 0,1 0-1 0 0,-1 0 0 0 0,0 0 1 0 0,0 0-1 0 0,1-1 0 0 0,-1 1 0 0 0,0 0 1 0 0,0 0-1 0 0,0 0 0 0 0,1-1 1 0 0,-1 1-1 0 0,0 0 0 0 0,0 0 0 0 0,0-1 1 0 0,0 1-1 0 0,0-1 0 0 0,16 0-329 0 0,-11 0-923 0 0,0 0 0 0 0,0 0 0 0 0,-1 1 0 0 0,1-1 0 0 0,0 1 1 0 0,0 1-1 0 0,0-1 0 0 0,0 1 0 0 0,-1-1 0 0 0,1 1 0 0 0,0 1 0 0 0,-1-1 0 0 0,6 3 0 0 0,36 8-5394 0 0,-27-8 5164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0:09.0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155 92 28 0 0,'31'-23'1082'0'0,"-21"15"-252"0"0,1 0-1 0 0,16-17 1 0 0,-23 20-890 0 0,7-10 2721 0 0,-15 10-883 0 0,-13 3-608 0 0,-1 2-915 0 0,0 1 1 0 0,0 0-1 0 0,-1 1 0 0 0,1 2 1 0 0,1 0-1 0 0,-1 0 0 0 0,-24 11 0 0 0,33-10-298 0 0,1 0 0 0 0,1 1 0 0 0,-1 0 0 0 0,1 0 0 0 0,-9 10 0 0 0,16-15-18 0 0,-1 0-1 0 0,0 1 0 0 0,1-1 1 0 0,-1 0-1 0 0,1 1 0 0 0,0-1 1 0 0,-1 0-1 0 0,1 1 1 0 0,0-1-1 0 0,0 1 0 0 0,0-1 1 0 0,0 0-1 0 0,0 1 0 0 0,0-1 1 0 0,0 1-1 0 0,0-1 0 0 0,0 0 1 0 0,1 1-1 0 0,-1-1 0 0 0,1 0 1 0 0,-1 1-1 0 0,1-1 0 0 0,-1 0 1 0 0,1 0-1 0 0,0 1 1 0 0,-1-1-1 0 0,1 0 0 0 0,0 0 1 0 0,0 0-1 0 0,0 0 0 0 0,0 0 1 0 0,0 0-1 0 0,0 0 0 0 0,0 0 1 0 0,1 0-1 0 0,-1-1 0 0 0,0 1 1 0 0,2 0-1 0 0,16 5-412 0 0,0 0 1 0 0,0-2-1 0 0,1 0 1 0 0,-1-1-1 0 0,1-2 0 0 0,29 0 1 0 0,-1 1-367 0 0,99-2-983 0 0,14-17 16 0 0,-93 8 1420 0 0,-22 3 1565 0 0,67-19 1 0 0,-93 27 1546 0 0,-19-2-2690 0 0,0 0 0 0 0,0 0 0 0 0,-1 0 0 0 0,1 1 0 0 0,0-1 0 0 0,-1 0-1 0 0,1 0 1 0 0,0 1 0 0 0,-1-1 0 0 0,1 1 0 0 0,-1-1 0 0 0,1 0 0 0 0,0 1 0 0 0,-1-1 0 0 0,1 1 0 0 0,-1 0 0 0 0,1-1-1 0 0,-1 1 1 0 0,0-1 0 0 0,1 1 0 0 0,-1 0 0 0 0,1-1 0 0 0,-1 1 0 0 0,0 0 0 0 0,0-1 0 0 0,1 2 0 0 0,0-1-35 0 0,0 0 1 0 0,1 0 0 0 0,-1 0 0 0 0,0-1 0 0 0,1 1 0 0 0,-1 0-1 0 0,1-1 1 0 0,-1 1 0 0 0,1-1 0 0 0,-1 1 0 0 0,1-1-1 0 0,-1 0 1 0 0,1 0 0 0 0,-1 0 0 0 0,3 0 0 0 0,25 3-80 0 0,-11-3-91 0 0,-9 0 98 0 0,-1 1 1 0 0,0-2-1 0 0,1 1 0 0 0,-1-2 0 0 0,11-1 1 0 0,-12 1 88 0 0,-1 0 1 0 0,0 0 0 0 0,-1-1-1 0 0,1 1 1 0 0,0-1 0 0 0,-1 0-1 0 0,8-6 1 0 0,-6-3 895 0 0,-2 10-539 0 0,3-3 446 0 0,-5-4 3892 0 0,-1 10-4416 0 0,1 0-1 0 0,-1 0 1 0 0,1 1-1 0 0,-1-1 1 0 0,0 1-1 0 0,1 0 1 0 0,-1 0-1 0 0,0 0 1 0 0,0 0-1 0 0,0 0 1 0 0,-1 0-1 0 0,1 0 1 0 0,0 1 0 0 0,-1-1-1 0 0,3 5 1 0 0,-1 0 66 0 0,1 0 0 0 0,-1 0 1 0 0,0 1-1 0 0,3 14 0 0 0,0 2 285 0 0,-2-11-398 0 0,-1-5-108 0 0,-1 0-1 0 0,0 0 0 0 0,0 0 0 0 0,-1 0 0 0 0,1 13 0 0 0,-1-11-49 0 0,0-1-1 0 0,0 0 1 0 0,5 17-1 0 0,-4-20-66 0 0,0 1 0 0 0,0 0 0 0 0,-1-1 0 0 0,0 1 0 0 0,-1 0 0 0 0,1 0 0 0 0,-1-1 0 0 0,-1 1-1 0 0,0 7 1 0 0,-7 20-45 0 0,-20 59-1 0 0,24-82-100 0 0,-1 0-1 0 0,0 0 0 0 0,-1-1 1 0 0,0 0-1 0 0,-1 0 0 0 0,0-1 1 0 0,-1 0-1 0 0,0 0 1 0 0,-11 10-1 0 0,5-6-251 0 0,-1-1 0 0 0,0 0 0 0 0,0-1 0 0 0,-1-1 0 0 0,-1-1 0 0 0,1 0 0 0 0,-2-1 0 0 0,-28 9 0 0 0,7-8-200 0 0,1-2 0 0 0,-48 2 1 0 0,71-8 502 0 0,0-1 0 0 0,0 0 0 0 0,0-1 0 0 0,0-1 1 0 0,0 0-1 0 0,1-1 0 0 0,-1-1 0 0 0,-24-10 0 0 0,34 12 97 0 0,0-1 0 0 0,1 0 0 0 0,0 0 0 0 0,-1 0 0 0 0,1-1 0 0 0,0 1 0 0 0,1-1 0 0 0,-1 0-1 0 0,-3-5 1 0 0,5 7 3 0 0,1 0-1 0 0,-1-1 0 0 0,1 1 1 0 0,0 0-1 0 0,-1 0 0 0 0,1-1 1 0 0,0 1-1 0 0,1 0 0 0 0,-1-1 1 0 0,0 1-1 0 0,1-1 0 0 0,-1 1 1 0 0,1-1-1 0 0,0 1 0 0 0,0-1 0 0 0,0 0 1 0 0,0 1-1 0 0,0-1 0 0 0,1-3 1 0 0,2 0 45 0 0,-1 1 0 0 0,1 0 0 0 0,0-1 1 0 0,0 1-1 0 0,0 0 0 0 0,1 1 0 0 0,-1-1 1 0 0,1 0-1 0 0,6-4 0 0 0,4-3 161 0 0,26-17-1 0 0,-1 2 78 0 0,-14 10-236 0 0,2 1 1 0 0,0 1 0 0 0,57-22-1 0 0,-21 10-1567 0 0,-51 21 501 0 0,-9 6 476 0 0,-1-1 1 0 0,1 0-1 0 0,-1 0 0 0 0,1 0 1 0 0,-1 0-1 0 0,0 0 0 0 0,0-1 0 0 0,1 1 1 0 0,-1-1-1 0 0,3-3 0 0 0,-24 5-4780 0 0,0 5 3257 0 0,0 0 454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6:53.37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98 592 0 0,'3'-1'1387'0'0,"26"-6"1571"0"0,-13 3-996 0 0,0 0 0 0 0,15-6 0 0 0,6 1 781 0 0,-20 5-1570 0 0,2-5 272 0 0,1 3-3204 0 0,-17 6 312 0 0,16 1-2273 0 0,92 13-4491 0 0,-89-13 7224 0 0</inkml:trace>
  <inkml:trace contextRef="#ctx0" brushRef="#br0" timeOffset="1">497 60 44 0 0,'33'-5'1730'0'0,"-28"5"-1189"0"0,-1 0 0 0 0,1-1 0 0 0,0 0 0 0 0,0 0-1 0 0,-1 0 1 0 0,1 0 0 0 0,-1-1 0 0 0,6-2-1 0 0,40-17 6492 0 0,-38 16-5207 0 0,-11 5-1765 0 0,-1 0 0 0 0,1 0 0 0 0,-1 0 1 0 0,1 0-1 0 0,0 0 0 0 0,-1 0 0 0 0,1-1 1 0 0,-1 1-1 0 0,1 0 0 0 0,-1 0 0 0 0,1-1 0 0 0,-1 1 1 0 0,1 0-1 0 0,-1-1 0 0 0,1 1 0 0 0,-1 0 1 0 0,0-1-1 0 0,1 1 0 0 0,0-1 0 0 0,15-1 586 0 0,-13 1-812 0 0,-2 1 43 0 0,1 0-1 0 0,-1-1 0 0 0,1 1 0 0 0,0-1 0 0 0,-1 1 0 0 0,1-1 0 0 0,-1 0 0 0 0,1 0 0 0 0,-1 1 0 0 0,3-3 0 0 0,4 2-3922 0 0,-7 1 3961 0 0,-1 0-1 0 0,0 0 1 0 0,1 0 0 0 0,-1 0 0 0 0,0 0-1 0 0,0 0 1 0 0,1 0 0 0 0,-1-1 0 0 0,0 1-1 0 0,1 0 1 0 0,-1 0 0 0 0,0 0 0 0 0,1 0-1 0 0,-1 1 1 0 0,0-1 0 0 0,1 0 0 0 0,-1 0-1 0 0,0 0 1 0 0,1 0 0 0 0,-1 0 0 0 0,0 0-1 0 0,1 0 1 0 0,-1 1 0 0 0,0-1 0 0 0,0 0-1 0 0,1 0 1 0 0,-1 0 0 0 0,0 1 0 0 0,0-1-1 0 0,1 0 1 0 0,-1 0 0 0 0,0 1 0 0 0,0-1-1 0 0,0 0 1 0 0,0 0 0 0 0,1 1 0 0 0,-1-1-1 0 0,0 1 1 0 0,4 1-2966 0 0,8 1 1609 0 0,-6-1-367 0 0,10 2 323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6:54.35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46 512 0 0,'0'-42'12937'0'0,"16"40"-9064"0"0,-16 2-3669 0 0,1 0 0 0 0,-1 0 1 0 0,1 0-1 0 0,-1-1 1 0 0,1 1-1 0 0,-1 0 1 0 0,1 0-1 0 0,-1 0 1 0 0,1 0-1 0 0,-1 0 1 0 0,1 0-1 0 0,-1 0 0 0 0,1 0 1 0 0,-1 0-1 0 0,1 0 1 0 0,0 0-1 0 0,-1 0 1 0 0,1 0-1 0 0,-1 1 1 0 0,1-1-1 0 0,-1 0 1 0 0,1 0-1 0 0,-1 1 0 0 0,1-1 1 0 0,-1 0-1 0 0,0 1 1 0 0,1-1-1 0 0,-1 0 1 0 0,1 1-1 0 0,-1-1 1 0 0,0 0-1 0 0,1 1 0 0 0,-1-1 1 0 0,0 1-1 0 0,1 0 1 0 0,2 22 741 0 0,-3-20-845 0 0,0 0 0 0 0,0 0 0 0 0,0 0 0 0 0,0 0 0 0 0,1-1 0 0 0,-1 1 0 0 0,1 0 0 0 0,2 5 0 0 0,1-2 27 0 0,-3-3-62 0 0,1-1-1 0 0,-1 1 1 0 0,1-1 0 0 0,-1 1 0 0 0,0 0 0 0 0,0-1 0 0 0,0 1-1 0 0,-1 0 1 0 0,1 0 0 0 0,-1-1 0 0 0,1 1 0 0 0,-1 0 0 0 0,0 6 0 0 0,-1 6 84 0 0,0-11-121 0 0,1 1-1 0 0,0 0 1 0 0,-1 0-1 0 0,2 0 1 0 0,-1-1-1 0 0,0 1 1 0 0,1 0-1 0 0,0-1 1 0 0,2 7 0 0 0,3-3-11 0 0,-5-7-15 0 0,0 1-1 0 0,0-1 1 0 0,0 0 0 0 0,0 0-1 0 0,-1 1 1 0 0,1-1 0 0 0,0 0 0 0 0,-1 1-1 0 0,1-1 1 0 0,-1 0 0 0 0,1 1 0 0 0,-1-1-1 0 0,0 1 1 0 0,1-1 0 0 0,-1 4 0 0 0,0-4-2 0 0,0 0 0 0 0,0 0 1 0 0,0 1-1 0 0,1-1 0 0 0,-1 0 1 0 0,0 0-1 0 0,1 1 0 0 0,-1-1 1 0 0,1 0-1 0 0,-1 0 1 0 0,1 0-1 0 0,-1 0 0 0 0,1 0 1 0 0,0 0-1 0 0,0 0 0 0 0,-1 0 1 0 0,3 1-1 0 0,-2-1 0 0 0,-1 0 0 0 0,1 0 0 0 0,0 0 1 0 0,0 0-1 0 0,-1 0 0 0 0,1 0 0 0 0,0 0 0 0 0,-1 0 0 0 0,1 0 0 0 0,-1 0 0 0 0,1 0 1 0 0,-1 0-1 0 0,0 0 0 0 0,1 0 0 0 0,-1 1 0 0 0,0-1 0 0 0,0 2 0 0 0,0-2 0 0 0,0 0 0 0 0,0-1-1 0 0,0 1 1 0 0,0 0 0 0 0,1 0 0 0 0,-1 0-1 0 0,0 0 1 0 0,0 0 0 0 0,1 0 0 0 0,-1 0-1 0 0,0-1 1 0 0,1 1 0 0 0,-1 0 0 0 0,1 0-1 0 0,-1-1 1 0 0,1 1 0 0 0,-1 0 0 0 0,1 0-1 0 0,0-1 1 0 0,-1 1 0 0 0,2 0-1 0 0,-1 0 1 0 0,0-1-1 0 0,0 1 0 0 0,-1 0 0 0 0,1-1 1 0 0,0 1-1 0 0,-1 0 0 0 0,1 0 0 0 0,0-1 1 0 0,-1 1-1 0 0,1 0 0 0 0,-1 0 0 0 0,0 0 0 0 0,1 0 1 0 0,-1 0-1 0 0,0 0 0 0 0,1 0 0 0 0,-1 0 1 0 0,0 0-1 0 0,0 0 0 0 0,0-1 0 0 0,0 3 1 0 0,3-4 2 0 0,0 0 1 0 0,0 0 0 0 0,-1 0 0 0 0,1 0 0 0 0,0-1-1 0 0,-1 1 1 0 0,1-1 0 0 0,-1 0 0 0 0,0 0 0 0 0,1 1-1 0 0,-1-2 1 0 0,2-1 0 0 0,2-5 8 0 0,-5 7-10 0 0,0 0 1 0 0,0 0-1 0 0,1 1 0 0 0,-1-1 0 0 0,0 0 0 0 0,1 1 0 0 0,-1 0 1 0 0,1-1-1 0 0,2-1 0 0 0,27-23 15 0 0,-22 18-15 0 0,-1 1 1 0 0,1 0-1 0 0,14-9 1 0 0,-5 6-5 0 0,-1 0 0 0 0,21-18 0 0 0,-16 12 1 0 0,-17 13 0 0 0,0 0 1 0 0,0-1 0 0 0,-1 0 0 0 0,1 1-1 0 0,3-6 1 0 0,-5 5 27 0 0,0 0 0 0 0,0-1 0 0 0,0 2 0 0 0,1-1 0 0 0,0 0 0 0 0,-1 1 0 0 0,1-1 0 0 0,7-3 0 0 0,-10 6-15 0 0,-1 1 1 0 0,0 0 0 0 0,0 0 0 0 0,1-1 0 0 0,-1 1 0 0 0,0 0 0 0 0,0 0-1 0 0,0-1 1 0 0,1 1 0 0 0,-1 0 0 0 0,0-1 0 0 0,0 1 0 0 0,0 0-1 0 0,0-1 1 0 0,0 1 0 0 0,0 0 0 0 0,0-1 0 0 0,0 1 0 0 0,0 0 0 0 0,0-1-1 0 0,0 1 1 0 0,0 0 0 0 0,0-1 0 0 0,0 1 0 0 0,0 0 0 0 0,0-1-1 0 0,0 1 19 0 0,0-1-1 0 0,0 1 0 0 0,0 0 1 0 0,0 0-1 0 0,0-1 0 0 0,0 1 1 0 0,0 0-1 0 0,0-1 1 0 0,0 1-1 0 0,0 0 0 0 0,0 0 1 0 0,0-1-1 0 0,0 1 0 0 0,0 0 1 0 0,0 0-1 0 0,0-1 0 0 0,0 1 1 0 0,0 0-1 0 0,0 0 0 0 0,0-1 1 0 0,1 1-1 0 0,-1 0 0 0 0,0 0 1 0 0,0-1-1 0 0,0 1 0 0 0,0 0 1 0 0,1 0-1 0 0,-1 0 0 0 0,0 0 1 0 0,0-1-1 0 0,1 1 0 0 0,-1 0 1 0 0,0 0-1 0 0,1 0 0 0 0,11-4 414 0 0,-8 3 1198 0 0,-8 1-1545 0 0,-9 2-89 0 0,-1 1 0 0 0,1 0 0 0 0,-1 0 1 0 0,1 2-1 0 0,0-1 0 0 0,0 2 1 0 0,-15 8-1 0 0,6-3-1 0 0,-41 13 0 0 0,59-23-8 0 0,3-1 1 0 0,1 0 0 0 0,-1 0 0 0 0,0 0-1 0 0,1 0 1 0 0,-1 0 0 0 0,0 1-1 0 0,1-1 1 0 0,-1 0 0 0 0,0 0 0 0 0,1 0-1 0 0,-1 1 1 0 0,1-1 0 0 0,-1 0-1 0 0,0 1 1 0 0,1-1 0 0 0,-1 0 0 0 0,1 1-1 0 0,-1-1 1 0 0,1 1 0 0 0,-1-1 0 0 0,1 1-1 0 0,0-1 1 0 0,-1 1 0 0 0,1-1-1 0 0,0 1 1 0 0,-1-1 0 0 0,1 2 0 0 0,-1-2-1 0 0,1 1 1 0 0,0-1-1 0 0,0 1 0 0 0,-1-1 1 0 0,1 1-1 0 0,0-1 1 0 0,-1 0-1 0 0,1 1 1 0 0,0-1-1 0 0,-1 0 1 0 0,1 1-1 0 0,-1-1 1 0 0,1 0-1 0 0,-1 0 1 0 0,1 1-1 0 0,0-1 1 0 0,-1 0-1 0 0,1 0 0 0 0,-1 0 1 0 0,1 0-1 0 0,-1 0 1 0 0,1 0-1 0 0,-1 1 1 0 0,1-1-1 0 0,-1 0 1 0 0,1 0-1 0 0,-1-1 1 0 0,1 1-1 0 0,-2 0 1 0 0,0 0-3 0 0,-2 4-2 0 0,4-3 89 0 0,4 0-112 0 0,28 8 24 0 0,0 2 1 0 0,-1 2-1 0 0,42 23 0 0 0,-56-28 8 0 0,0-1 1 0 0,1 0-1 0 0,30 7 0 0 0,24 9 8 0 0,-40-12-2 0 0,9 4 6 0 0,-41-14-73 0 0,0-1 1 0 0,0 0-1 0 0,0 0 0 0 0,1 0 1 0 0,-1 0-1 0 0,0 0 1 0 0,0 0-1 0 0,0 0 1 0 0,0 0-1 0 0,0 0 1 0 0,0 0-1 0 0,0 0 0 0 0,0 0 1 0 0,0 0-1 0 0,1 0 1 0 0,-1 0-1 0 0,0 0 1 0 0,0 1-1 0 0,0-1 1 0 0,0 0-1 0 0,0 0 0 0 0,0 0 1 0 0,0 0-1 0 0,1 0 1 0 0,-1 0-1 0 0,0-1 1 0 0,0 1-1 0 0,0 0 1 0 0,0 0-1 0 0,0 0 0 0 0,0 0 1 0 0,0 0-1 0 0,1 0 1 0 0,-1 0-1 0 0,0 0 1 0 0,0 0-1 0 0,0 0 1 0 0,0 0-1 0 0,0 0 0 0 0,0 0 1 0 0,0 0-1 0 0,0 0 1 0 0,0-1-1 0 0,0 1 1 0 0,1 0-1 0 0,-1 0 1 0 0,0 0-1 0 0,0 0 1 0 0,0 0-1 0 0,0 0 0 0 0,0 0 1 0 0,0 0-1 0 0,0-1 1 0 0,0 1-1 0 0,0 0 1 0 0,0 0-1 0 0,0 0 1 0 0,0 0-1 0 0,-1-12-7560 0 0,-1-5-2733 0 0,7 11 6633 0 0,7 5 491 0 0,-9 1 695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02.24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1069 504 236 0 0,'0'0'17'0'0,"-1"1"0"0"0,1-1 0 0 0,0 1 0 0 0,0-1 1 0 0,-1 1-1 0 0,1-1 0 0 0,0 1 0 0 0,0-1 0 0 0,-1 1 0 0 0,1-1 0 0 0,-1 0 0 0 0,1 1 0 0 0,0-1 1 0 0,-1 1-1 0 0,1-1 0 0 0,-1 0 0 0 0,1 0 0 0 0,-1 1 0 0 0,1-1 0 0 0,-1 0 0 0 0,1 0 1 0 0,-1 1-1 0 0,1-1 0 0 0,-1 0 0 0 0,1 0 0 0 0,-1 0 0 0 0,0 0 0 0 0,1 0 0 0 0,-1 0 0 0 0,1 0 1 0 0,-2 0-1 0 0,1 0 45 0 0,-9 5 167 0 0,-6-3-275 0 0,-15-2-280 0 0,27 0 197 0 0,-11-5-84 0 0,11 4 145 0 0,-12 1 6 0 0,13 0 53 0 0,-13-4 44 0 0,13 3 19 0 0,3 0 64 0 0,0 1-114 0 0,0 0 1 0 0,0-1 0 0 0,0 1-1 0 0,0 0 1 0 0,0 0-1 0 0,0 0 1 0 0,0 0 0 0 0,1 0-1 0 0,-1-1 1 0 0,0 1-1 0 0,0 0 1 0 0,0 0 0 0 0,0 0-1 0 0,0 0 1 0 0,-1-1-1 0 0,1 1 1 0 0,0 0 0 0 0,0 0-1 0 0,0 0 1 0 0,0 0-1 0 0,0 0 1 0 0,0-1-1 0 0,0 1 1 0 0,0 0 0 0 0,0 0-1 0 0,0 0 1 0 0,0 0-1 0 0,0 0 1 0 0,0 0 0 0 0,-1 0-1 0 0,1-1 1 0 0,0 1-1 0 0,0 0 1 0 0,0 0 0 0 0,0 0-1 0 0,0 0 1 0 0,0 0-1 0 0,-1 0 1 0 0,1 0 0 0 0,0 0-1 0 0,0 0 1 0 0,0 0-1 0 0,0 0 1 0 0,0 0 0 0 0,-1 0-1 0 0,1 0 1 0 0,0 0-1 0 0,-2-1 63 0 0,2 1-48 0 0,-1 0 1 0 0,1 0 0 0 0,-1 0-1 0 0,0 0 1 0 0,1 0 0 0 0,-1 0-1 0 0,1 0 1 0 0,-1 0 0 0 0,0 0-1 0 0,1-1 1 0 0,-1 1 0 0 0,1 0-1 0 0,-1 0 1 0 0,1-1 0 0 0,-1 1-1 0 0,1 0 1 0 0,-1-1 0 0 0,1 1-1 0 0,-1 0 1 0 0,1-1 0 0 0,-1 1-1 0 0,1-1 1 0 0,0 1-1 0 0,-1-1 1 0 0,1 1 0 0 0,0-1-1 0 0,-1 0 1 0 0,1 0 548 0 0,0 0-116 0 0,0 1-435 0 0,0 0 0 0 0,0-1 0 0 0,0 1 0 0 0,0 0 0 0 0,0 0 0 0 0,0 0 1 0 0,0 0-1 0 0,0 0 0 0 0,0 0 0 0 0,1-1 0 0 0,-1 1 0 0 0,0 0 0 0 0,0 0 0 0 0,0 0 0 0 0,0 0 0 0 0,-1 0 0 0 0,1 0 0 0 0,0-1 0 0 0,0 1 1 0 0,0 0-1 0 0,0 0 0 0 0,0 0 0 0 0,0 0 0 0 0,0 0 0 0 0,0 0 0 0 0,0 0 0 0 0,0-1 0 0 0,0 1 0 0 0,0 0 0 0 0,0 0 0 0 0,0 0 1 0 0,0 0-1 0 0,-1 0 0 0 0,1 0 0 0 0,0 0 0 0 0,0 0 0 0 0,0 0 0 0 0,0 0 0 0 0,0 0 0 0 0,0 0 0 0 0,0-1 0 0 0,-1 1 0 0 0,1 0 0 0 0,0 0 1 0 0,0 0-1 0 0,0 0 0 0 0,0 0 0 0 0,0 0 0 0 0,0 0 0 0 0,-1 0 0 0 0,1 0 0 0 0,0 0 0 0 0,0 0 0 0 0,-2 1 100 0 0,2-1-87 0 0,0 0-1 0 0,-1 0 0 0 0,1 0 0 0 0,-1 0 0 0 0,1 0 0 0 0,-1 1 1 0 0,1-1-1 0 0,-1 0 0 0 0,1 0 0 0 0,-1 0 0 0 0,1 0 1 0 0,-1 0-1 0 0,1-1 0 0 0,-1 1 0 0 0,1 0 0 0 0,-1 0 0 0 0,1 0 1 0 0,-1 0-1 0 0,1 0 0 0 0,0-1 0 0 0,-1 1 0 0 0,1 0 0 0 0,-4-5 4004 0 0,4 6-4034 0 0,0 0 0 0 0,1-1-1 0 0,-1 1 1 0 0,0 0 0 0 0,0 0 0 0 0,0-1-1 0 0,0 1 1 0 0,0 0 0 0 0,0 0-1 0 0,0-1 1 0 0,0 1 0 0 0,-1 0-1 0 0,1 0 1 0 0,0-1 0 0 0,0 1 0 0 0,-1 0-1 0 0,1 0 1 0 0,0-1 0 0 0,-1 1-1 0 0,1 0 1 0 0,-1 0 0 0 0,-2 0 1 0 0,2-1 1 0 0,1 0-1 0 0,-1 0 0 0 0,1 0 0 0 0,-1 0 0 0 0,1 0 1 0 0,-1 0-1 0 0,0 1 0 0 0,1-1 0 0 0,-1 0 0 0 0,1 0 0 0 0,-1 1 1 0 0,1-1-1 0 0,-1 0 0 0 0,1 1 0 0 0,-1-1 0 0 0,1 0 0 0 0,0 1 1 0 0,-1-1-1 0 0,1 1 0 0 0,-1-1 0 0 0,1 1 0 0 0,0-1 1 0 0,-1 1-1 0 0,1-1 0 0 0,0 1 0 0 0,0-1 0 0 0,-1 1 0 0 0,1-1 1 0 0,0 1-1 0 0,0 0 0 0 0,0-1 0 0 0,0 1 0 0 0,0-1 1 0 0,0 1-1 0 0,0 0 0 0 0,0 0 0 0 0,0 0 0 0 0,0-1 1 0 0,0 0-1 0 0,0 1 0 0 0,-1-1 0 0 0,1 0 1 0 0,0 1-1 0 0,0-1 0 0 0,0 0 0 0 0,0 1 1 0 0,-1-1-1 0 0,1 0 0 0 0,0 0 0 0 0,0 1 1 0 0,-1-1-1 0 0,1 0 0 0 0,0 0 0 0 0,0 1 1 0 0,-1-1-1 0 0,1 0 0 0 0,0 0 1 0 0,-1 0-1 0 0,1 0 0 0 0,0 1 0 0 0,-1-1 1 0 0,1 0-1 0 0,0 0 0 0 0,-1 0 0 0 0,1 0 1 0 0,0 0-1 0 0,-1 0 0 0 0,1 0 0 0 0,-1 0 1 0 0,0 0-1 0 0,1 0 0 0 0,0 0 0 0 0,-1 0 1 0 0,1 0-1 0 0,-1 0 0 0 0,1 0 0 0 0,0 0 1 0 0,-1 1-1 0 0,1-1 0 0 0,-1 0 0 0 0,1 0 1 0 0,0 0-1 0 0,-1 0 0 0 0,1 1 0 0 0,0-1 0 0 0,-1 0 1 0 0,1 0-1 0 0,0 1 0 0 0,-1-1 0 0 0,1 0 1 0 0,0 0-1 0 0,0 1 0 0 0,-1-1 0 0 0,1 0 1 0 0,0 1-1 0 0,0-1 0 0 0,0 0 0 0 0,-1 1 1 0 0,1-1-1 0 0,0 1 0 0 0,0-1 0 0 0,0 0 1 0 0,0 1-1 0 0,-1 0 0 0 0,0 1 0 0 0,0-1 0 0 0,0 0 0 0 0,0 0 0 0 0,0 0 0 0 0,0-1 0 0 0,0 1 0 0 0,0 0 0 0 0,-1 0 0 0 0,1-1 0 0 0,0 1 0 0 0,0-1-1 0 0,-1 1 1 0 0,1-1 0 0 0,-1 1 0 0 0,-1-1 0 0 0,-17 10-7 0 0,15-6 8 0 0,-1-1 1 0 0,1 0-1 0 0,-1 0 1 0 0,0 0 0 0 0,-9 3-1 0 0,-18 8 8 0 0,17-8-12 0 0,-38 14-48 0 0,27-9-2 0 0,20-8 34 0 0,-1 0 1 0 0,1 0 0 0 0,-1-1-1 0 0,-14 3 1 0 0,-45 4-1134 0 0,-76-1 0 0 0,112-12 975 0 0,29 4 170 0 0,1 0 0 0 0,-1 0-1 0 0,1 0 1 0 0,-1-1 0 0 0,1 1-1 0 0,-1 0 1 0 0,1-1-1 0 0,-1 1 1 0 0,1-1 0 0 0,-1 1-1 0 0,1-1 1 0 0,0 0-1 0 0,0 0 1 0 0,-1 0 0 0 0,1 0-1 0 0,0 0 1 0 0,-2-1-1 0 0,0 0-14 0 0,-16-7-10 0 0,18 8 31 0 0,0 0 0 0 0,-1 1 0 0 0,1-1-1 0 0,0 1 1 0 0,0-1 0 0 0,0 0 0 0 0,1 0 0 0 0,-1 0-1 0 0,0 0 1 0 0,0 0 0 0 0,0 1 0 0 0,1-1 0 0 0,-1-1-1 0 0,0 1 1 0 0,1 0 0 0 0,-2-2 0 0 0,2 2 0 0 0,-1 0 1 0 0,0 0-1 0 0,1 0 1 0 0,-1 0 0 0 0,0-1-1 0 0,0 1 1 0 0,0 0-1 0 0,0 1 1 0 0,0-1-1 0 0,0 0 1 0 0,0 0-1 0 0,0 0 1 0 0,0 1 0 0 0,0-1-1 0 0,-1 0 1 0 0,1 1-1 0 0,0-1 1 0 0,0 1-1 0 0,-1-1 1 0 0,1 1-1 0 0,-2 0 1 0 0,-8-5-4 0 0,-8-14-2 0 0,13 13 9 0 0,0 0 0 0 0,0 1 1 0 0,-1-1-1 0 0,-9-5 0 0 0,-22-21 91 0 0,34 29-67 0 0,0 0-1 0 0,0 0 0 0 0,0 0 0 0 0,1-1 0 0 0,-7-7 0 0 0,7 7 8 0 0,0 0 0 0 0,-1 1 0 0 0,1-1 0 0 0,-1 1 0 0 0,-8-6 0 0 0,9 7-13 0 0,-1-1 0 0 0,1 0 0 0 0,0 0 0 0 0,-1 0 0 0 0,1 0-1 0 0,1-1 1 0 0,-1 1 0 0 0,0-1 0 0 0,1 0 0 0 0,0 1 0 0 0,-3-7 0 0 0,-18-25 102 0 0,21 33-118 0 0,-1-1 14 0 0,0 0 0 0 0,0 0-1 0 0,1 0 1 0 0,-1-1-1 0 0,1 1 1 0 0,-1-1 0 0 0,1 0-1 0 0,0 1 1 0 0,0-1-1 0 0,1 0 1 0 0,-1 0 0 0 0,1 0-1 0 0,0 0 1 0 0,0-1-1 0 0,0 1 1 0 0,1 0 0 0 0,-1 0-1 0 0,1-8 1 0 0,0-67 762 0 0,0 78-773 0 0,0 0 0 0 0,0 0 1 0 0,0 0-1 0 0,0 0 0 0 0,0 0 0 0 0,1 0 0 0 0,-1 1 0 0 0,0-1 0 0 0,0 0 0 0 0,1 0 0 0 0,-1 0 0 0 0,1 0 0 0 0,-1 1 1 0 0,0-1-1 0 0,1 0 0 0 0,0 0 0 0 0,-1 1 0 0 0,1-1 0 0 0,-1 0 0 0 0,1 1 0 0 0,0-1 0 0 0,0 0 0 0 0,0 1 0 0 0,0-1-1 0 0,0 0 1 0 0,-1 1 0 0 0,1-1-1 0 0,0 0 1 0 0,-1 0-1 0 0,1 1 1 0 0,-1-1-1 0 0,1 0 1 0 0,0 0 0 0 0,-1 0-1 0 0,0 0 1 0 0,1 0-1 0 0,-1 0 1 0 0,0 0-1 0 0,1 0 1 0 0,-1 0 0 0 0,0 0-1 0 0,0 0 1 0 0,0 0-1 0 0,0 0 1 0 0,0-1-1 0 0,0 1-4 0 0,0 0 0 0 0,0 1-1 0 0,0-1 1 0 0,0 0 0 0 0,0 0-1 0 0,0 0 1 0 0,0 0 0 0 0,0 0-1 0 0,0 0 1 0 0,0 0 0 0 0,1 1-1 0 0,-1-1 1 0 0,0 0 0 0 0,1 0-1 0 0,-1 0 1 0 0,0 0 0 0 0,1 1-1 0 0,-1-1 1 0 0,1 0 0 0 0,0 0-1 0 0,-1 1 1 0 0,1-1 0 0 0,-1 1-1 0 0,1-1 1 0 0,0 0 0 0 0,0 1-1 0 0,0-1 1 0 0,5-4 1 0 0,-5 5-3 0 0,-1-1-1 0 0,0 0 1 0 0,1 0 0 0 0,-1 1-1 0 0,1-1 1 0 0,-1 0 0 0 0,0 0-1 0 0,0 0 1 0 0,1 0 0 0 0,-1 1-1 0 0,0-1 1 0 0,0 0 0 0 0,0 0-1 0 0,0 0 1 0 0,0 0 0 0 0,0 0-1 0 0,0 0 1 0 0,0 1 0 0 0,-1-2-1 0 0,1 1 0 0 0,0 0 0 0 0,0 0 0 0 0,0 0-1 0 0,-1 0 1 0 0,1 0 0 0 0,0 0 0 0 0,0 1 0 0 0,0-1-1 0 0,1 0 1 0 0,-1 0 0 0 0,0 0 0 0 0,0 0 0 0 0,0 0 0 0 0,1 1-1 0 0,-1-1 1 0 0,0 0 0 0 0,1 0 0 0 0,-1 0 0 0 0,1 0-1 0 0,38-23-4 0 0,11-1-18 0 0,-44 22 23 0 0,0-1-1 0 0,0 1 0 0 0,0 0 0 0 0,1 0 1 0 0,-1 1-1 0 0,1-1 0 0 0,-1 1 0 0 0,12-1 1 0 0,-10 1-1 0 0,1 0 1 0 0,0 0-1 0 0,-1-1 1 0 0,11-6 0 0 0,-12 6-1 0 0,0 1 1 0 0,-1-1 0 0 0,1 1 0 0 0,0 0 0 0 0,0 0 0 0 0,14 0-1 0 0,48-1 34 0 0,-35 5-32 0 0,0 1 1 0 0,0 2-1 0 0,0 1 1 0 0,40 14-1 0 0,2-4-7 0 0,-41-10 19 0 0,-28-6-11 0 0,-1 1 0 0 0,1 0 0 0 0,0 1 0 0 0,-1 0-1 0 0,9 3 1 0 0,32 8 5 0 0,-32-10-5 0 0,0 1 0 0 0,-1 0 0 0 0,19 8 0 0 0,-20-3-7 0 0,-10-7 4 0 0,1 0 1 0 0,-1 0-1 0 0,1-1 1 0 0,-1 1 0 0 0,8 2-1 0 0,-1 0 2 0 0,0 0 1 0 0,0 1-1 0 0,-1 0 1 0 0,1 1-1 0 0,14 12 1 0 0,-23-18-2 0 0,-1 0 0 0 0,0 1 1 0 0,1-1-1 0 0,-1 0 1 0 0,0 1-1 0 0,0-1 0 0 0,1 0 1 0 0,-1 1-1 0 0,0-1 0 0 0,0 0 1 0 0,0 1-1 0 0,1-1 1 0 0,-1 1-1 0 0,0-1 0 0 0,0 0 1 0 0,0 1-1 0 0,0-1 1 0 0,0 1-1 0 0,0-1 0 0 0,0 0 1 0 0,0 1-1 0 0,0-1 0 0 0,0 1 1 0 0,3 6 2 0 0,2-4 0 0 0,-4-2-2 0 0,0-1-1 0 0,-1 0 1 0 0,1 0-1 0 0,-1 0 0 0 0,1 1 1 0 0,-1-1-1 0 0,1 0 1 0 0,-1 1-1 0 0,1-1 0 0 0,-1 0 1 0 0,0 1-1 0 0,1-1 1 0 0,-1 1-1 0 0,1-1 0 0 0,-1 0 1 0 0,0 1-1 0 0,1-1 1 0 0,-1 1-1 0 0,0-1 0 0 0,0 1 1 0 0,1 0-1 0 0,-1-1 1 0 0,0 1-1 0 0,0-1 0 0 0,0 1 1 0 0,0-1-1 0 0,0 1 1 0 0,0 0-1 0 0,1 0 0 0 0,-1-1 1 0 0,0 0-1 0 0,0 1 0 0 0,0-1 0 0 0,0 1 0 0 0,0-1 1 0 0,0 1-1 0 0,0-1 0 0 0,1 0 0 0 0,-1 1 1 0 0,0-1-1 0 0,0 1 0 0 0,1-1 0 0 0,-1 0 1 0 0,0 1-1 0 0,0-1 0 0 0,1 0 0 0 0,-1 1 1 0 0,0-1-1 0 0,1 0 0 0 0,-1 1 0 0 0,1-1 1 0 0,-1 0-1 0 0,0 0 0 0 0,1 0 0 0 0,-1 1 1 0 0,1-1-1 0 0,-1 0 0 0 0,0 0 0 0 0,2 0 0 0 0,-2 0 1 0 0,1 0-1 0 0,-1 0 0 0 0,1 1 0 0 0,-1-1 0 0 0,1 0 0 0 0,-1 0 0 0 0,0 0 1 0 0,1 1-1 0 0,-1-1 0 0 0,1 0 0 0 0,-1 0 0 0 0,1 1 0 0 0,-1-1 0 0 0,0 0 1 0 0,1 1-1 0 0,-1-1 0 0 0,0 1 0 0 0,1-1 0 0 0,-1 0 0 0 0,0 1 0 0 0,0-1 1 0 0,1 1-1 0 0,-1-1 0 0 0,0 1 0 0 0,0-1 0 0 0,0 1 0 0 0,0-1 0 0 0,0 1 1 0 0,0-1-1 0 0,1 0 0 0 0,-1 2 0 0 0,0-1 0 0 0,0-1 0 0 0,1 1 0 0 0,0 0 0 0 0,-1 0 0 0 0,1 0 0 0 0,-1 0 0 0 0,1 0-1 0 0,0-1 1 0 0,0 1 0 0 0,-1 0 0 0 0,1-1 0 0 0,0 1 0 0 0,0 0 0 0 0,0-1 0 0 0,0 1 0 0 0,0-1 0 0 0,0 1 0 0 0,0-1 0 0 0,0 0 0 0 0,0 1-1 0 0,0-1 1 0 0,1 0 0 0 0,-1 0 0 0 0,0 0 1 0 0,0 1-1 0 0,0-1 0 0 0,0 0 0 0 0,0 1 0 0 0,0-1 0 0 0,0 0 0 0 0,0 1 0 0 0,0-1 0 0 0,0 1 1 0 0,-1-1-1 0 0,1 1 0 0 0,0 0 0 0 0,0-1 0 0 0,-1 1 0 0 0,1 0 0 0 0,0-1 0 0 0,-1 1 0 0 0,1 0 0 0 0,-1 0 1 0 0,2 1-1 0 0,-2-1 0 0 0,0-1 0 0 0,0 1 0 0 0,0-1 0 0 0,0 1 0 0 0,0-1 1 0 0,0 0-1 0 0,0 1 0 0 0,1-1 0 0 0,-1 1 0 0 0,0-1 0 0 0,0 1 1 0 0,0-1-1 0 0,1 0 0 0 0,-1 1 0 0 0,0-1 0 0 0,1 0 0 0 0,-1 1 1 0 0,0-1-1 0 0,1 0 0 0 0,-1 1 0 0 0,0-1 0 0 0,1 0 0 0 0,-1 0 1 0 0,0 1-1 0 0,1-1 0 0 0,-1 0 0 0 0,1 0 0 0 0,-1 0 0 0 0,1 1 0 0 0,-1-1 1 0 0,1 0-1 0 0,-1 0 0 0 0,1 0 1 0 0,-1 0 0 0 0,1 0-1 0 0,-1 0 1 0 0,1 1-1 0 0,-1-1 1 0 0,1 0 0 0 0,-1 0-1 0 0,1 1 1 0 0,-1-1 0 0 0,0 0-1 0 0,1 1 1 0 0,-1-1-1 0 0,1 0 1 0 0,-1 1 0 0 0,0-1-1 0 0,1 0 1 0 0,-1 1-1 0 0,0-1 1 0 0,0 1 0 0 0,1-1-1 0 0,-1 1 1 0 0,0-1-1 0 0,0 0 1 0 0,0 1 0 0 0,0-1-1 0 0,1 1 1 0 0,-1-1 0 0 0,0 1-1 0 0,0-1 1 0 0,0 2-1 0 0,0-2 5 0 0,0 1 0 0 0,0 0-1 0 0,0-1 1 0 0,0 1 0 0 0,0-1 0 0 0,1 1-1 0 0,-1 0 1 0 0,0-1 0 0 0,0 1-1 0 0,0-1 1 0 0,1 1 0 0 0,-1 0 0 0 0,0-1-1 0 0,1 1 1 0 0,-1-1 0 0 0,1 1-1 0 0,-1-1 1 0 0,1 0 0 0 0,-1 1-1 0 0,1-1 1 0 0,-1 1 0 0 0,1-1 0 0 0,-1 0-1 0 0,2 1 1 0 0,-2-1 9 0 0,1 1 0 0 0,0-1 0 0 0,-1 1 0 0 0,1-1 0 0 0,0 1 0 0 0,-1-1 0 0 0,1 1 0 0 0,-1-1-1 0 0,1 1 1 0 0,-1-1 0 0 0,1 1 0 0 0,-1 0 0 0 0,1-1 0 0 0,-1 1 0 0 0,0 0 0 0 0,1-1 0 0 0,-1 1 0 0 0,0 0 0 0 0,0 0 0 0 0,1-1 0 0 0,-1 1 0 0 0,0 0 0 0 0,0 0 0 0 0,0-1-1 0 0,0 2 1 0 0,0 0 41 0 0,0-1-1 0 0,1 1 1 0 0,-1-1-1 0 0,0 1 1 0 0,0-1-1 0 0,0 1 1 0 0,-1-1-1 0 0,1 1 0 0 0,0-1 1 0 0,0 1-1 0 0,-1-1 1 0 0,1 1-1 0 0,-1-1 1 0 0,0 0-1 0 0,1 1 1 0 0,-1-1-1 0 0,0 0 1 0 0,0 1-1 0 0,1-1 0 0 0,-1 0 1 0 0,0 0-1 0 0,-1 0 1 0 0,1 0-1 0 0,0 0 1 0 0,-2 2-1 0 0,2-2-53 0 0,1-1 39 0 0,-1 1 1 0 0,1-1-1 0 0,-1 1 1 0 0,1 0 0 0 0,0 0-1 0 0,-1-1 1 0 0,1 1-1 0 0,0 0 1 0 0,0-1-1 0 0,-1 1 1 0 0,1 0 0 0 0,0 0-1 0 0,0-1 1 0 0,0 1-1 0 0,0 0 1 0 0,0 0 0 0 0,0-1-1 0 0,0 1 1 0 0,0 0-1 0 0,0 0 1 0 0,1 0 0 0 0,-1 0-1 0 0,0 0-16 0 0,0-1-1 0 0,1 1 1 0 0,-1-1-1 0 0,0 1 1 0 0,0-1-1 0 0,0 1 1 0 0,0 0 0 0 0,0-1-1 0 0,0 1 1 0 0,0-1-1 0 0,0 1 1 0 0,0 0-1 0 0,0-1 1 0 0,0 1-1 0 0,0-1 1 0 0,0 1-1 0 0,-1-1 1 0 0,1 1-1 0 0,0-1 1 0 0,0 1 0 0 0,-1 0-1 0 0,1-1 1 0 0,0 1-1 0 0,-1-1 1 0 0,1 0-1 0 0,0 1 1 0 0,-1 0-1 0 0,0-1-5 0 0,0 1-1 0 0,0-1 0 0 0,0 1 0 0 0,0 0 1 0 0,0-1-1 0 0,0 1 0 0 0,0 0 0 0 0,0 0 1 0 0,1 0-1 0 0,-1-1 0 0 0,0 1 0 0 0,1 0 0 0 0,-1 0 1 0 0,0 0-1 0 0,1 0 0 0 0,-1 2 0 0 0,-1 24 346 0 0,2-26-362 0 0,0-1 5 0 0,0 1-1 0 0,0-1 1 0 0,0 0 0 0 0,0 1 0 0 0,-1-1-1 0 0,1 1 1 0 0,0-1 0 0 0,0 1-1 0 0,0-1 1 0 0,0 1 0 0 0,-1-1 0 0 0,1 0-1 0 0,0 1 1 0 0,0-1 0 0 0,-1 0-1 0 0,1 1 1 0 0,0-1 0 0 0,-1 0-1 0 0,1 1 1 0 0,0-1 0 0 0,-1 0 0 0 0,1 1-1 0 0,-1-1 1 0 0,1 0 0 0 0,0 0-1 0 0,-1 0 1 0 0,1 1 0 0 0,-1-1-1 0 0,1 0 1 0 0,-1 0 0 0 0,1 0 0 0 0,-1 0 2 0 0,1 0 1 0 0,-1 1 0 0 0,1-1-1 0 0,-1 0 1 0 0,1 0 0 0 0,-1 0-1 0 0,1 0 1 0 0,-1 1 0 0 0,1-1 0 0 0,-1 0-1 0 0,1 1 1 0 0,0-1 0 0 0,-1 0-1 0 0,1 1 1 0 0,0-1 0 0 0,-1 0-1 0 0,1 1 1 0 0,0-1 0 0 0,-1 1-1 0 0,1-1 1 0 0,0 0 0 0 0,0 1 0 0 0,-1-1-1 0 0,1 1 1 0 0,0-1 0 0 0,0 1-1 0 0,0-1 1 0 0,0 1 0 0 0,0-1-1 0 0,0 1 1 0 0,0 0 0 0 0,0 0 19 0 0,0 0 0 0 0,0 0 0 0 0,-1 0 0 0 0,1 1 1 0 0,0-1-1 0 0,0 0 0 0 0,-1 0 0 0 0,1 0 0 0 0,0 0 0 0 0,-1 0 1 0 0,1 0-1 0 0,-1 0 0 0 0,0 0 0 0 0,1 0 0 0 0,-1-1 0 0 0,0 1 1 0 0,1 0-1 0 0,-1 0 0 0 0,0 0 0 0 0,0-1 0 0 0,0 1 0 0 0,-1 0 1 0 0,-1 2 4 0 0,2-1 29 0 0,0 0 0 0 0,0 0 0 0 0,0 0 1 0 0,1 0-1 0 0,-1 0 0 0 0,1 1 0 0 0,0-1 1 0 0,-1 0-1 0 0,1 0 0 0 0,0 0 0 0 0,0 1 1 0 0,1-1-1 0 0,-1 0 0 0 0,1 4 0 0 0,0 2 209 0 0,-4 16 63 0 0,3-22-320 0 0,-1-1-1 0 0,1 0 1 0 0,-1-1-1 0 0,0 1 0 0 0,1 0 1 0 0,-1 0-1 0 0,0 0 1 0 0,0 0-1 0 0,0-1 1 0 0,0 1-1 0 0,0 0 0 0 0,1-1 1 0 0,-1 1-1 0 0,-2 0 1 0 0,2 1 39 0 0,0-1 0 0 0,1 1 0 0 0,-1 0 0 0 0,1-1 0 0 0,-1 1-1 0 0,1-1 1 0 0,-1 1 0 0 0,1 0 0 0 0,0-1 0 0 0,0 1 0 0 0,0 0 0 0 0,0-1 0 0 0,0 1 0 0 0,1 3 0 0 0,-1-1 144 0 0,0-3-24 0 0,-15 3 170 0 0,14-4-324 0 0,1 0-1 0 0,0 1 1 0 0,0-1 0 0 0,-1 0-1 0 0,1 0 1 0 0,0 0-1 0 0,0 0 1 0 0,0 1 0 0 0,-1-1-1 0 0,1 0 1 0 0,0 0-1 0 0,0 0 1 0 0,0 1 0 0 0,0-1-1 0 0,-1 0 1 0 0,1 0-1 0 0,0 1 1 0 0,0-1 0 0 0,0 0-1 0 0,0 0 1 0 0,0 1-1 0 0,0-1 1 0 0,0 0 0 0 0,0 0-1 0 0,0 1 1 0 0,0-1-1 0 0,0 0 1 0 0,0 1 0 0 0,0-1-1 0 0,0 0 1 0 0,0 0-1 0 0,0 1 1 0 0,0-1 0 0 0,0 0-1 0 0,0 0 1 0 0,0 1-1 0 0,1-1-4 0 0,-1 1 0 0 0,0-1 0 0 0,0 0 0 0 0,0 0 0 0 0,0 1 0 0 0,0-1 0 0 0,0 0 0 0 0,0 0 0 0 0,0 1 0 0 0,0-1 0 0 0,0 0 0 0 0,0 1 0 0 0,0-1 0 0 0,0 0 0 0 0,0 0-1 0 0,0 1 1 0 0,0-1 0 0 0,0 0 0 0 0,0 0 0 0 0,0 1 0 0 0,0-1 0 0 0,-1 0 0 0 0,1 0 0 0 0,0 1 0 0 0,0-1 0 0 0,0 0 0 0 0,0 0 0 0 0,-1 1 0 0 0,1-1 0 0 0,0 0 0 0 0,0 0 0 0 0,0 0 0 0 0,-1 0-1 0 0,1 1 1 0 0,0-1 0 0 0,-1 0 0 0 0,0 0-46 0 0,0 0 18 0 0,1 0 0 0 0,-1 0 0 0 0,0 0 0 0 0,1 0 1 0 0,-1 0-1 0 0,1 1 0 0 0,-1-1 0 0 0,0 0 0 0 0,1 0 0 0 0,-1 0 1 0 0,1 1-1 0 0,-1-1 0 0 0,1 0 0 0 0,-1 0 0 0 0,1 1 0 0 0,-1-1 1 0 0,1 1-1 0 0,-1-1 0 0 0,1 0 0 0 0,-1 1 0 0 0,1-1 0 0 0,0 1 1 0 0,-1-1-1 0 0,1 1 0 0 0,0-1 0 0 0,-1 1 0 0 0,1-1 0 0 0,0 1 1 0 0,0-1-1 0 0,-1 2 0 0 0,0-1-255 0 0,-1 1-1 0 0,0 0 1 0 0,0-1 0 0 0,0 0-1 0 0,0 1 1 0 0,0-1 0 0 0,0 0 0 0 0,-1 0-1 0 0,-3 1 1 0 0,-5 3-1152 0 0,4 2-1169 0 0,6-7 2368 0 0,0 1-1 0 0,0-1 0 0 0,0 1 1 0 0,0 0-1 0 0,0-1 0 0 0,0 1 1 0 0,0 0-1 0 0,1 0 0 0 0,-1-1 1 0 0,0 1-1 0 0,1 0 1 0 0,-1 0-1 0 0,0 0 0 0 0,1 0 1 0 0,-1 0-1 0 0,1 0 0 0 0,-1 0 1 0 0,1 0-1 0 0,0 0 0 0 0,0 1 1 0 0,-1-1-1 0 0,1 1 0 0 0,-3 9-2055 0 0,-13 0 414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04.72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936 973 496 0 0,'0'0'7932'0'0,"0"0"-7914"0"0,1 0 0 0 0,-1 0 0 0 0,0 0 1 0 0,0 1-1 0 0,0-1 0 0 0,0 0 0 0 0,0 0 0 0 0,0 0 0 0 0,0 0 0 0 0,0 0 1 0 0,0 0-1 0 0,0 0 0 0 0,0 1 0 0 0,0-1 0 0 0,0 0 0 0 0,0 0 0 0 0,0 0 0 0 0,0 0 1 0 0,0 0-1 0 0,0 0 0 0 0,0 0 0 0 0,0 1 0 0 0,0-1 0 0 0,0 0 0 0 0,0 0 0 0 0,0 0 1 0 0,0 0-1 0 0,0 0 0 0 0,0 0 0 0 0,0 0 0 0 0,0 1 0 0 0,0-1 0 0 0,0 0 0 0 0,0 0 1 0 0,-1 0-1 0 0,1 0 0 0 0,0 0 0 0 0,0 0 0 0 0,0 0 0 0 0,0 0 0 0 0,0 0 0 0 0,0 0 1 0 0,0 1-1 0 0,0-1 0 0 0,-1 0 0 0 0,1 0 0 0 0,0 0 0 0 0,0 0 0 0 0,0 0 1 0 0,0 0-1 0 0,0 0 0 0 0,0 0 0 0 0,-1 0 0 0 0,1 0 0 0 0,0 0 0 0 0,0 0 0 0 0,0 0 1 0 0,0 0-1 0 0,0 0 0 0 0,0 0 0 0 0,0 0 0 0 0,-1 0 0 0 0,-36 12 2457 0 0,13-4-1242 0 0,-45 10 0 0 0,48-15-1029 0 0,-19 4-97 0 0,0-2 0 0 0,-1-2-1 0 0,1-2 1 0 0,-64-5 0 0 0,36-4 1 0 0,34 5 452 0 0,-1-1-1 0 0,1-2 1 0 0,1-2-1 0 0,-50-16 1 0 0,75 20-96 0 0,1-1-1 0 0,-1 1 1 0 0,1-1-1 0 0,0-1 1 0 0,-10-8 0 0 0,11 5-34 0 0,5 7-356 0 0,0 0 0 0 0,0 0 0 0 0,0 1 0 0 0,-1-1 0 0 0,1 1 0 0 0,0-1 0 0 0,-1 1 0 0 0,1-1 0 0 0,-4-1 0 0 0,2 1 27 0 0,0-1 1 0 0,-1 0-1 0 0,2 1 1 0 0,-1-1-1 0 0,0 0 1 0 0,0 0-1 0 0,1-1 1 0 0,0 1-1 0 0,0-1 1 0 0,0 1-1 0 0,0-1 1 0 0,0 1-1 0 0,1-1 1 0 0,-1 0-1 0 0,0-6 1 0 0,2 9-77 0 0,0 0 0 0 0,0-1 1 0 0,-1 1-1 0 0,1 0 0 0 0,0 0 0 0 0,0 0 1 0 0,-1-1-1 0 0,1 1 0 0 0,-1 0 1 0 0,1 0-1 0 0,-1 0 0 0 0,1 0 0 0 0,-1 0 1 0 0,0 0-1 0 0,1 0 0 0 0,-1 0 0 0 0,-2-2 1 0 0,2 3-6 0 0,1-1 1 0 0,-1 0 0 0 0,0 0 0 0 0,0 0 0 0 0,0 0-1 0 0,1 0 1 0 0,-1 0 0 0 0,1 0 0 0 0,-1 0-1 0 0,1 0 1 0 0,-1-1 0 0 0,1 1 0 0 0,0 0 0 0 0,-1 0-1 0 0,1 0 1 0 0,0-1 0 0 0,0-1 0 0 0,-1 1 6 0 0,1 0 1 0 0,0 0-1 0 0,-1-1 1 0 0,0 1-1 0 0,1 0 1 0 0,-1 0 0 0 0,0 0-1 0 0,0 0 1 0 0,0 0-1 0 0,-1 1 1 0 0,1-1-1 0 0,0 0 1 0 0,-1 0 0 0 0,1 1-1 0 0,-1-1 1 0 0,-2-2-1 0 0,2 3-2 0 0,1 0 0 0 0,-1 0 0 0 0,1-1-1 0 0,-1 1 1 0 0,1-1 0 0 0,0 1 0 0 0,0-1 0 0 0,0 0-1 0 0,0 1 1 0 0,0-1 0 0 0,0 0 0 0 0,0 0 0 0 0,1 1-1 0 0,-1-1 1 0 0,0 0 0 0 0,1-2 0 0 0,0 2-13 0 0,-1 1 0 0 0,1 0 0 0 0,0 0 0 0 0,0 0 0 0 0,-1 0 0 0 0,1 0 0 0 0,0 0 0 0 0,-1 0 0 0 0,1-1 0 0 0,-1 1 0 0 0,1 0 0 0 0,-1 0 0 0 0,0 1 0 0 0,1-1 0 0 0,-1 0 0 0 0,0 0 0 0 0,0 0 0 0 0,-1-1 0 0 0,-3-3 46 0 0,-14-17 232 0 0,18 22-281 0 0,1 0-1 0 0,0-1 0 0 0,-1 1 1 0 0,1 0-1 0 0,0-1 0 0 0,-1 1 1 0 0,1 0-1 0 0,0-1 0 0 0,0 1 0 0 0,-1-1 1 0 0,1 1-1 0 0,0 0 0 0 0,0-1 1 0 0,0 1-1 0 0,0-1 0 0 0,0 1 1 0 0,0-1-1 0 0,-1 1 0 0 0,1 0 1 0 0,0-1-1 0 0,0 1 0 0 0,1-1 0 0 0,-4-7 90 0 0,3 8-96 0 0,-2-2 25 0 0,1 1 0 0 0,0-1 0 0 0,-1 1 0 0 0,1-1 1 0 0,0 1-1 0 0,0-1 0 0 0,0 0 0 0 0,0 0 0 0 0,0 0 0 0 0,0 0 0 0 0,0 0 0 0 0,1 0 0 0 0,-1 0 0 0 0,1 0 0 0 0,-1 0 0 0 0,1 0 0 0 0,0 0 1 0 0,0 0-1 0 0,0 0 0 0 0,0-4 0 0 0,0-113 592 0 0,0 118-617 0 0,0-1 0 0 0,1 1 1 0 0,-1 0-1 0 0,0-1 0 0 0,0 1 1 0 0,1-1-1 0 0,-1 1 0 0 0,1 0 1 0 0,-1-1-1 0 0,1 1 0 0 0,0 0 1 0 0,0 0-1 0 0,-1-1 0 0 0,1 1 1 0 0,1-1-1 0 0,0 1 0 0 0,-1-1 1 0 0,-1 1-1 0 0,1 0 1 0 0,0-1-1 0 0,0 1 0 0 0,0-1 1 0 0,-1 1-1 0 0,1-1 1 0 0,0 1-1 0 0,-1-1 0 0 0,0 1 1 0 0,1-1-1 0 0,-1 1 1 0 0,0-1-1 0 0,0-2 1 0 0,0-7 8 0 0,-1 8-7 0 0,1 0 1 0 0,0-1 0 0 0,0 1-1 0 0,0-1 1 0 0,0 1 0 0 0,0 0-1 0 0,1-1 1 0 0,-1 1 0 0 0,1 0-1 0 0,2-5 1 0 0,0 3 0 0 0,-2 4-1 0 0,1-1 0 0 0,-1 0-1 0 0,0 0 1 0 0,0 0 0 0 0,0 1 0 0 0,0-1-1 0 0,0 0 1 0 0,0-1 0 0 0,0 1-1 0 0,-1 0 1 0 0,1 0 0 0 0,-1 0-1 0 0,0 0 1 0 0,1 0 0 0 0,-1-1 0 0 0,-1-3-1 0 0,1 4 0 0 0,0-1 0 0 0,0 1 0 0 0,0 0 0 0 0,0-1 0 0 0,0 1 0 0 0,0 0 0 0 0,0-1 0 0 0,1 1 0 0 0,-1 0 0 0 0,1-1 0 0 0,0 1 0 0 0,0 0 0 0 0,0 0 0 0 0,0-1-1 0 0,0 1 1 0 0,0 0 0 0 0,0 0 0 0 0,1 0 0 0 0,-1 1 0 0 0,3-4 0 0 0,-3 4-1 0 0,-1 0-1 0 0,1 0 0 0 0,-1 1 0 0 0,1-1 1 0 0,-1 0-1 0 0,0 0 0 0 0,0 0 1 0 0,1 0-1 0 0,-1 0 0 0 0,0 0 1 0 0,0 0-1 0 0,0 0 0 0 0,0 0 1 0 0,0 0-1 0 0,0 0 0 0 0,0 0 1 0 0,-1 0-1 0 0,1-1 0 0 0,0 2 1 0 0,-1-1-1 0 0,1 0 0 0 0,0 0 1 0 0,0 0-1 0 0,0 0 0 0 0,0 0 1 0 0,0 1-1 0 0,0-1 1 0 0,0 0-1 0 0,0 0 0 0 0,0 0 1 0 0,0 0-1 0 0,0 0 0 0 0,1 1 1 0 0,-1-1-1 0 0,0 0 1 0 0,1 0-1 0 0,-1 0 0 0 0,0 1 1 0 0,1-1-1 0 0,-1 0 0 0 0,2-1 1 0 0,2 0 2 0 0,-3 1-3 0 0,-1 1 0 0 0,1-1 0 0 0,0 1 0 0 0,0-1-1 0 0,-1 1 1 0 0,1-1 0 0 0,0 1 0 0 0,-1-1 0 0 0,1 0-1 0 0,-1 1 1 0 0,1-1 0 0 0,-1 0 0 0 0,1 1 0 0 0,-1-1 0 0 0,1 0-1 0 0,-1 0 1 0 0,0 1 0 0 0,1-1 0 0 0,-1 0 0 0 0,0 0-1 0 0,0 0 1 0 0,0 0 0 0 0,1-1 0 0 0,0-1 1 0 0,0-1 0 0 0,1 1 0 0 0,-1 0 1 0 0,1 0-1 0 0,0 0 0 0 0,0 0 0 0 0,0 1 0 0 0,0-1 1 0 0,1 0-1 0 0,3-3 0 0 0,5-5 1 0 0,-8 7-3 0 0,0 0 0 0 0,1 1-1 0 0,0-1 1 0 0,0 1 0 0 0,0 0-1 0 0,0 1 1 0 0,0-1 0 0 0,8-3-1 0 0,-7 3 1 0 0,-1 1 0 0 0,1 0 0 0 0,-1-1 0 0 0,0 0-1 0 0,0 0 1 0 0,4-4 0 0 0,-3 3 0 0 0,-1 0 1 0 0,1 0-1 0 0,0 0 0 0 0,0 0 0 0 0,1 1 1 0 0,6-3-1 0 0,-3 2 4 0 0,-1-1-1 0 0,16-12 1 0 0,27-13 23 0 0,-47 27-24 0 0,1 0-1 0 0,-1 0 1 0 0,1 0 0 0 0,0 1-1 0 0,0 0 1 0 0,7-2-1 0 0,-7 2 0 0 0,0 1 0 0 0,-1-1-1 0 0,1 0 1 0 0,-1-1-1 0 0,0 1 1 0 0,5-4 0 0 0,-2 2 4 0 0,0-1 0 0 0,1 1 0 0 0,-1 1 0 0 0,1-1 0 0 0,12-2 0 0 0,-8 0 13 0 0,-10 5-19 0 0,0 0 0 0 0,0 0 0 0 0,0 0 0 0 0,0 0 1 0 0,0 1-1 0 0,0-1 0 0 0,0 1 0 0 0,0-1 0 0 0,0 1 0 0 0,0 0 1 0 0,0 0-1 0 0,3 0 0 0 0,13-2-7 0 0,-1 0 0 0 0,1 1 0 0 0,-1 1-1 0 0,1 0 1 0 0,25 5 0 0 0,-12-1 4 0 0,-28-4 2 0 0,0 0 1 0 0,0 1 0 0 0,0-1-1 0 0,0 1 1 0 0,0-1-1 0 0,-1 1 1 0 0,1 0-1 0 0,0 0 1 0 0,4 2-1 0 0,-3-2 2 0 0,0 1 0 0 0,0-1 0 0 0,1 0 0 0 0,-1 0 1 0 0,9 0-1 0 0,-9 0 0 0 0,1-1 0 0 0,0 1 0 0 0,-1 0 1 0 0,1 0-1 0 0,7 4 0 0 0,1 1-2 0 0,0 0 1 0 0,21 6-1 0 0,-20-8 0 0 0,0 1-1 0 0,19 10 1 0 0,-13-5-3 0 0,-13-7 0 0 0,-1 0 1 0 0,1 1 0 0 0,11 7 0 0 0,32 13 1 0 0,-43-18 3 0 0,9 4 3 0 0,-12-8-6 0 0,1 1 1 0 0,-1 0 0 0 0,0 0 0 0 0,0 1 0 0 0,0-1 0 0 0,-1 1 0 0 0,1 0 0 0 0,-1 0-1 0 0,6 8 1 0 0,7 9-11 0 0,-11-16 11 0 0,-4-4 1 0 0,0 0 0 0 0,0 0 0 0 0,0 0 1 0 0,0 0-1 0 0,0 0 0 0 0,-1 0 1 0 0,1 0-1 0 0,0 0 0 0 0,-1 1 0 0 0,1-1 1 0 0,-1 0-1 0 0,1 0 0 0 0,-1 1 1 0 0,0-1-1 0 0,1 0 0 0 0,-1 0 0 0 0,0 1 1 0 0,0-1-1 0 0,0 0 0 0 0,0 1 1 0 0,0 0-1 0 0,0-1 1 0 0,0 0-1 0 0,0 0 1 0 0,0-1 0 0 0,0 1 0 0 0,0 0 0 0 0,0-1 0 0 0,1 1-1 0 0,-1 0 1 0 0,0-1 0 0 0,0 1 0 0 0,1 0 0 0 0,-1-1-1 0 0,0 1 1 0 0,1 0 0 0 0,-1-1 0 0 0,0 1 0 0 0,1-1-1 0 0,-1 1 1 0 0,1-1 0 0 0,-1 1 0 0 0,1-1 0 0 0,-1 1-1 0 0,1-1 1 0 0,0 0 0 0 0,-1 1 0 0 0,2 0 0 0 0,-2-1 0 0 0,1 0 1 0 0,-1 1 0 0 0,1-1 0 0 0,0 0 0 0 0,-1 1 0 0 0,1-1-1 0 0,-1 1 1 0 0,1-1 0 0 0,-1 1 0 0 0,1-1 0 0 0,-1 1 0 0 0,1-1 0 0 0,-1 1-1 0 0,0 0 1 0 0,1-1 0 0 0,-1 1 0 0 0,0-1 0 0 0,0 1 0 0 0,1 0-1 0 0,-1-1 1 0 0,0 1 0 0 0,0 0 0 0 0,0 0 0 0 0,0-1 0 0 0,0 1-1 0 0,0 1 1 0 0,0 5 40 0 0,-1-5-4 0 0,1 1 1 0 0,0 0-1 0 0,0 0 1 0 0,0-1-1 0 0,0 1 0 0 0,0 0 1 0 0,1-1-1 0 0,-1 1 1 0 0,1 0-1 0 0,-1-1 1 0 0,2 4-1 0 0,0-5-13 0 0,-1 0 0 0 0,0 0 0 0 0,1 0 0 0 0,-1 1-1 0 0,0-1 1 0 0,0 0 0 0 0,0 1 0 0 0,0-1 0 0 0,0 1 0 0 0,0-1 0 0 0,0 1 0 0 0,-1 0 0 0 0,1-1 0 0 0,0 1-1 0 0,-1 0 1 0 0,1-1 0 0 0,-1 1 0 0 0,0 0 0 0 0,0 0 0 0 0,0 0 0 0 0,0-1 0 0 0,0 1 0 0 0,0 0 0 0 0,0 0-1 0 0,-1 2 1 0 0,1 49 261 0 0,0-52-284 0 0,0-1-1 0 0,0 1 0 0 0,0 0 0 0 0,1-1 0 0 0,-1 1 0 0 0,0-1 1 0 0,0 1-1 0 0,0 0 0 0 0,0-1 0 0 0,1 1 0 0 0,-1-1 1 0 0,0 1-1 0 0,1-1 0 0 0,-1 1 0 0 0,0-1 0 0 0,1 0 1 0 0,-1 1-1 0 0,1-1 0 0 0,-1 1 0 0 0,0-1 0 0 0,1 0 0 0 0,-1 1 1 0 0,1-1-1 0 0,-1 0 0 0 0,1 1 0 0 0,0-1 0 0 0,0 1 0 0 0,0-1 0 0 0,-1 0 0 0 0,1 0 0 0 0,-1 1 0 0 0,1-1 0 0 0,-1 0 0 0 0,1 1-1 0 0,-1-1 1 0 0,1 1 0 0 0,-1-1 0 0 0,1 1 0 0 0,-1-1 0 0 0,1 1 0 0 0,-1-1 0 0 0,0 1-1 0 0,1-1 1 0 0,-1 1 0 0 0,0 0 0 0 0,0-1 0 0 0,1 1 0 0 0,-1-1 0 0 0,0 1 0 0 0,0 0 0 0 0,0-1-1 0 0,0 1 1 0 0,0 0 0 0 0,0 0 0 0 0,0 165 768 0 0,0-166-763 0 0,0 1 0 0 0,0-1 0 0 0,0 1 0 0 0,0-1-1 0 0,0 1 1 0 0,0-1 0 0 0,0 1 0 0 0,0-1 0 0 0,-1 1 0 0 0,1-1-1 0 0,0 1 1 0 0,0-1 0 0 0,-1 1 0 0 0,1-1 0 0 0,0 1-1 0 0,0-1 1 0 0,-1 0 0 0 0,1 1 0 0 0,-1-1 0 0 0,1 1-1 0 0,0-1 1 0 0,-1 0 0 0 0,1 1 0 0 0,-1-1 0 0 0,1 0-1 0 0,-1 0 1 0 0,1 1 0 0 0,-1-1 0 0 0,0 0 4 0 0,0 1 0 0 0,1-1-1 0 0,-1 0 1 0 0,1 0 0 0 0,-1 1 0 0 0,0-1 0 0 0,1 1-1 0 0,-1-1 1 0 0,1 0 0 0 0,-1 1 0 0 0,1-1 0 0 0,0 1 0 0 0,-1-1-1 0 0,1 1 1 0 0,-1 0 0 0 0,1-1 0 0 0,0 1 0 0 0,-1-1 0 0 0,1 1-1 0 0,0 0 1 0 0,0-1 0 0 0,0 1 0 0 0,-1 0 0 0 0,1-1 0 0 0,0 1-1 0 0,0-1 1 0 0,0 1 0 0 0,0 1 0 0 0,1 0 5 0 0,-1-1 0 0 0,0 1 0 0 0,0-1 0 0 0,0 1 0 0 0,0-1 0 0 0,0 1 0 0 0,0-1 0 0 0,0 1 0 0 0,-1-1 0 0 0,1 1 0 0 0,-1-1 0 0 0,1 1 0 0 0,-1-1 0 0 0,1 1 0 0 0,-1-1 0 0 0,0 0 0 0 0,1 1 1 0 0,-1-1-1 0 0,0 0 0 0 0,0 0 0 0 0,0 0 0 0 0,0 1 0 0 0,0-1 0 0 0,0 0 0 0 0,-1 0 0 0 0,-1 1 0 0 0,3-2-12 0 0,0 1 0 0 0,-1-1-1 0 0,1 1 1 0 0,-1-1 0 0 0,1 1 0 0 0,0 0 0 0 0,0-1 0 0 0,-1 1 0 0 0,1 0 0 0 0,0-1-1 0 0,0 1 1 0 0,0 0 0 0 0,0-1 0 0 0,0 1 0 0 0,0-1 0 0 0,0 1 0 0 0,0 0 0 0 0,0-1-1 0 0,0 1 1 0 0,0 0 0 0 0,0-1 0 0 0,1 2 0 0 0,-1-1-1 0 0,0-1 1 0 0,0 1 0 0 0,0 0-1 0 0,0-1 1 0 0,0 1-1 0 0,0 0 1 0 0,0 0 0 0 0,0-1-1 0 0,0 1 1 0 0,0 0-1 0 0,0 0 1 0 0,0-1-1 0 0,0 1 1 0 0,0 0 0 0 0,-1-1-1 0 0,1 1 1 0 0,0 0-1 0 0,-1-1 1 0 0,1 1-1 0 0,0 0 1 0 0,-1-1 0 0 0,0 2-1 0 0,-2 0 5 0 0,2-2-6 0 0,1 0 1 0 0,-1 0-1 0 0,0 1 0 0 0,0-1 0 0 0,1 0 0 0 0,-1 1 1 0 0,0-1-1 0 0,1 1 0 0 0,-1-1 0 0 0,1 1 1 0 0,-1-1-1 0 0,0 1 0 0 0,1 0 0 0 0,-1-1 1 0 0,1 1-1 0 0,0-1 0 0 0,-1 1 0 0 0,1 0 1 0 0,-1 0-1 0 0,1-1 0 0 0,0 1 0 0 0,0 0 1 0 0,-1 1-1 0 0,1-1 0 0 0,0-1 0 0 0,0 1-1 0 0,0 0 1 0 0,0-1 0 0 0,0 1 0 0 0,0 0 0 0 0,-1-1 0 0 0,1 1-1 0 0,0 0 1 0 0,0-1 0 0 0,-1 1 0 0 0,1-1 0 0 0,0 1 0 0 0,-1 0 0 0 0,1-1-1 0 0,0 1 1 0 0,-1-1 0 0 0,1 1 0 0 0,-1-1 0 0 0,1 1 0 0 0,-1-1-1 0 0,1 0 1 0 0,-1 1 0 0 0,1-1 0 0 0,-2 1 0 0 0,1-1-1 0 0,1 1 1 0 0,-1-1 0 0 0,0 0-1 0 0,1 1 1 0 0,-1-1 0 0 0,1 1-1 0 0,-1-1 1 0 0,1 1 0 0 0,-1-1 0 0 0,1 1-1 0 0,-1-1 1 0 0,1 1 0 0 0,-1 0-1 0 0,1-1 1 0 0,0 1 0 0 0,-1 0-1 0 0,1-1 1 0 0,0 1 0 0 0,0 0-1 0 0,-1-1 1 0 0,1 1 0 0 0,0 0-1 0 0,0-1 1 0 0,0 1 0 0 0,0 1-1 0 0,-1 0 1 0 0,1 0 0 0 0,-1 0 0 0 0,0 0 0 0 0,1-1 0 0 0,-1 1 0 0 0,0 0 0 0 0,0-1 0 0 0,-1 1 0 0 0,1-1 0 0 0,0 1 0 0 0,0-1 0 0 0,-1 0 0 0 0,1 1 0 0 0,-1-1 0 0 0,1 0-1 0 0,-1 0 1 0 0,-2 1 0 0 0,-8 8 6 0 0,-26 28 10 0 0,35-31-17 0 0,3-6 0 0 0,1-1 0 0 0,-1 0 0 0 0,0 1 0 0 0,0-1 0 0 0,-1 1 0 0 0,1-1 0 0 0,0 0 0 0 0,0 1 0 0 0,0-1 0 0 0,0 1 0 0 0,0-1 0 0 0,0 1 0 0 0,0-1 0 0 0,-1 0 0 0 0,1 1 0 0 0,0-1 0 0 0,0 0 0 0 0,-1 1 0 0 0,1-1 0 0 0,0 0 0 0 0,0 1 0 0 0,-1-1 0 0 0,0 0 0 0 0,-2 3 0 0 0,2-2 0 0 0,0-1 0 0 0,0 1 0 0 0,1 0-1 0 0,-1-1 1 0 0,0 1 0 0 0,0 0-1 0 0,0 0 1 0 0,1 0 0 0 0,-1 0-1 0 0,1-1 1 0 0,-1 1 0 0 0,0 0-1 0 0,1 0 1 0 0,-1 0 0 0 0,1 0-1 0 0,0 0 1 0 0,-1 0 0 0 0,1 1-1 0 0,0-1 1 0 0,0 0 0 0 0,0 0 0 0 0,0 2-1 0 0,0-3 1 0 0,0 0 0 0 0,0 1 1 0 0,-1-1-1 0 0,1 0 0 0 0,0 1 0 0 0,0-1 0 0 0,0 1 0 0 0,0-1 0 0 0,0 0 0 0 0,0 1 1 0 0,-1-1-1 0 0,1 0 0 0 0,0 1 0 0 0,0-1 0 0 0,0 0 0 0 0,-1 1 0 0 0,1-1 1 0 0,0 0-1 0 0,-1 0 0 0 0,1 1 0 0 0,0-1 0 0 0,-1 0 0 0 0,1 0 0 0 0,0 1 0 0 0,-1-1 1 0 0,1 0-1 0 0,0 0 0 0 0,-1 0 0 0 0,1 0 0 0 0,0 0 0 0 0,-1 1 0 0 0,1-1 0 0 0,-1 0 1 0 0,1 0-1 0 0,0 0 0 0 0,-1 0 0 0 0,0 0 0 0 0,1 0 0 0 0,0 0 0 0 0,-1 0 0 0 0,1 0 1 0 0,0 0-1 0 0,-1 0 0 0 0,1 0 0 0 0,-1 0 0 0 0,1 0 0 0 0,0 0 0 0 0,-1 0 0 0 0,1 0 1 0 0,0 1-1 0 0,-1-1 0 0 0,1 0 0 0 0,0 0 0 0 0,0 0 0 0 0,-1 1 0 0 0,1-1 0 0 0,0 0 1 0 0,0 0-1 0 0,-1 1 0 0 0,1-1 0 0 0,0 0 0 0 0,0 1 0 0 0,0-1 0 0 0,-1 0 0 0 0,1 0 1 0 0,0 1-1 0 0,0-1 0 0 0,0 0 0 0 0,0 1 0 0 0,0-1 0 0 0,0 1 0 0 0,-1 0 1 0 0,0 0-8 0 0,0 1 1 0 0,0-1 0 0 0,-1 0 0 0 0,1 1 0 0 0,-1-1 0 0 0,1 0 0 0 0,-1 0 0 0 0,0 0 0 0 0,1 0 0 0 0,-1 0 0 0 0,0 0 0 0 0,-3 1 0 0 0,-6 4-87 0 0,-2 2-514 0 0,0 1 0 0 0,-1-2 0 0 0,1 0 0 0 0,-26 9 0 0 0,13-6-2146 0 0,-13 1-2109 0 0,1 0-1037 0 0,32-9 4455 0 0,-1 2 245 0 0,-1-1 0 0 0,1 0 0 0 0,-1-1 0 0 0,0 0 0 0 0,0 0 0 0 0,0-1 0 0 0,-11 1 0 0 0,-16-1-1230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7:07.04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957 617 20 0 0,'-4'0'475'0'0,"-29"0"1562"0"0,1 0-1719 0 0,-52 5 0 0 0,62-3-316 0 0,-37-2-1 0 0,29-1 12 0 0,-34 6 191 0 0,-155-25-62 0 0,205 17-101 0 0,0 0-1 0 0,0 0 0 0 0,0-1 1 0 0,1-1-1 0 0,0 0 0 0 0,-22-13 1 0 0,-8-2 180 0 0,5-5 13 0 0,17 10-12 0 0,4 2-25 0 0,13 10-134 0 0,0 0 0 0 0,1 0 0 0 0,-1-1 1 0 0,1 1-1 0 0,-1-1 0 0 0,1 0 0 0 0,-5-7 0 0 0,-16-18 209 0 0,18 23-192 0 0,1 0-1 0 0,-1 0 0 0 0,1 0 0 0 0,1-1 0 0 0,-1 1 0 0 0,-4-11 0 0 0,-12-16 410 0 0,16 27-410 0 0,4 6-65 0 0,1-1 0 0 0,-1 0 0 0 0,0 0 1 0 0,0 1-1 0 0,0-1 0 0 0,1 0 0 0 0,-1 0 0 0 0,0 0 0 0 0,1 0 0 0 0,-1 0 0 0 0,1 0 0 0 0,-1 0 0 0 0,1 0 0 0 0,0 0 0 0 0,-1-1 0 0 0,1 1 0 0 0,0 0 0 0 0,0 0 0 0 0,0-2 0 0 0,-1-1 18 0 0,-1 1-1 0 0,1-1 1 0 0,-1 0 0 0 0,1 1-1 0 0,-1-1 1 0 0,0 1-1 0 0,0 0 1 0 0,0 0 0 0 0,-1 0-1 0 0,1 0 1 0 0,-1 0-1 0 0,-4-4 1 0 0,2 1 34 0 0,3 3-28 0 0,1 0 0 0 0,1 1 0 0 0,-1-1 0 0 0,0 0 0 0 0,1 0-1 0 0,-1 0 1 0 0,1 0 0 0 0,0 0 0 0 0,0-1 0 0 0,0 1 0 0 0,1 0 0 0 0,0-3 0 0 0,-1-5 172 0 0,1 8-191 0 0,-1 1 0 0 0,0-1 0 0 0,1 1 0 0 0,-1-1 0 0 0,1 1 0 0 0,0 0 0 0 0,0-1 0 0 0,0 1 0 0 0,0 0 0 0 0,0 0 0 0 0,1 0 0 0 0,-1 0 0 0 0,1 0 0 0 0,-1 0 0 0 0,1 0 0 0 0,-1 0 1 0 0,1 1-1 0 0,4-4 0 0 0,4-5 23 0 0,-7 6-29 0 0,2-2-2 0 0,1 0 0 0 0,-1 0 0 0 0,1 1 0 0 0,0-1 0 0 0,1 1 0 0 0,-1 1 0 0 0,11-7 0 0 0,59-28 6 0 0,-39 26-11 0 0,0 2 1 0 0,1 2-1 0 0,0 1 1 0 0,48-4-1 0 0,-36 6-2 0 0,-38 3-2 0 0,34 1-12 0 0,8 2 33 0 0,-51 0-18 0 0,13 0 3 0 0,117 11 58 0 0,-72-5 86 0 0,-39-3-113 0 0,35 5 56 0 0,71 19 0 0 0,-97-16-101 0 0,-23-7 6 0 0,0-1-1 0 0,0 0 1 0 0,16 3-1 0 0,-18-5 4 0 0,-1 1 1 0 0,1-1-1 0 0,-1 1 0 0 0,1 1 0 0 0,6 3 0 0 0,24 10 12 0 0,-13-10-13 0 0,-5-2-1 0 0,-1 1 0 0 0,1 0 0 0 0,-1 1 0 0 0,0 1 1 0 0,-1 1-1 0 0,0 0 0 0 0,0 1 0 0 0,17 13 0 0 0,-22-13 1 0 0,-5-4-10 0 0,0 0 1 0 0,0-1 0 0 0,-1 2-1 0 0,0-1 1 0 0,0 1 0 0 0,5 7-1 0 0,-3 0-151 0 0,-5-11 88 0 0,-1 0 0 0 0,1 1 0 0 0,-1-1 0 0 0,1 1 0 0 0,-1-1 0 0 0,0 1 0 0 0,0 0 0 0 0,-1-1 0 0 0,1 1 0 0 0,0 0 1 0 0,-1 0-1 0 0,1-1 0 0 0,-1 1 0 0 0,0 0 0 0 0,0 0 0 0 0,0 0 0 0 0,-1-1 0 0 0,0 4 0 0 0,-5 18-860 0 0,3-14 429 0 0,1-1 0 0 0,-1 1 0 0 0,0-1-1 0 0,-1 0 1 0 0,0 0 0 0 0,-9 12-1 0 0,-19 17-1046 0 0,10 0 176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8:12.2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1565 60 672 0 0,'-305'10'3571'0'0,"156"-4"-2333"0"0,119-6-936 0 0,0 0 388 0 0,-47-5 1 0 0,4-5 1546 0 0,70 9-1880 0 0,-55-5 828 0 0,-39 13-929 0 0,42-2-217 0 0,16-2 15 0 0,-342 14 995 0 0,359-18-966 0 0,-33-6-1 0 0,34 4 108 0 0,-34-2-1 0 0,-21 0-7 0 0,41 1-159 0 0,32 3-2 0 0,6 1-32 0 0,216-13 128 0 0,-98 4-31 0 0,188-7 236 0 0,80 2 109 0 0,-190 8-217 0 0,65 5 575 0 0,-493 16 507 0 0,115-4-1187 0 0,-136 10-45 0 0,-184 12-39 0 0,144-12-37 0 0,217-16 29 0 0,69-5-17 0 0,0 0 0 0 0,0 0 0 0 0,0 0 0 0 0,0 0 0 0 0,0-1 0 0 0,-7-2 0 0 0,8 3-22 0 0,6-1-179 0 0,9-3 66 0 0,-5 1-29 0 0,1 1 1 0 0,0 0-1 0 0,14-2 0 0 0,226-7-2161 0 0,357 6-8388 0 0,-545 10 9286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8:13.05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1562 0 420 0 0,'55'0'2987'0'0,"-52"0"-2225"0"0,-6 0-98 0 0,-52 11 1465 0 0,-822 64 5237 0 0,479-52-5927 0 0,147-19-316 0 0,219-5-757 0 0,32 1-350 0 0,0 0 0 0 0,1 0 0 0 0,-1 0 0 0 0,0 0 0 0 0,0 0 0 0 0,0 0 0 0 0,1-1 0 0 0,-1 1 0 0 0,0 0 0 0 0,0 0 0 0 0,0 0 0 0 0,0 0 0 0 0,0-1 0 0 0,1 1 0 0 0,-1 0 0 0 0,0 0 0 0 0,0 0 0 0 0,0-1 1 0 0,0 1-1 0 0,0 0 0 0 0,0 0 0 0 0,0 0 0 0 0,0-1 0 0 0,0 1 0 0 0,0 0 0 0 0,0 0 0 0 0,0-1 0 0 0,0 1 0 0 0,0 0 0 0 0,0 0 0 0 0,0 0 0 0 0,0-1 0 0 0,0 1 0 0 0,0 0 0 0 0,0 0 0 0 0,0-1 0 0 0,0 1 0 0 0,0 0 1 0 0,0 0-1 0 0,0 0 0 0 0,0-1 0 0 0,-1 1 0 0 0,1 0 0 0 0,0 0 0 0 0,0 0 0 0 0,0 0 0 0 0,0-1 0 0 0,-1 1 0 0 0,1 0 0 0 0,0 0 0 0 0,0 0 0 0 0,0 0 0 0 0,0 0 0 0 0,-1 0 0 0 0,1 0 0 0 0,0-1 0 0 0,0 1 0 0 0,-1 0 1 0 0,1 0-1 0 0,0 0 0 0 0,0 0 0 0 0,0 0 0 0 0,-1 0 0 0 0,1 0 0 0 0,0 0 0 0 0,0 0 0 0 0,-1 0 0 0 0,1 0 0 0 0,4-1 44 0 0,1-1 0 0 0,-1 1 0 0 0,1-1 1 0 0,-1 1-1 0 0,1 0 0 0 0,6 0 0 0 0,8-1 25 0 0,103-12 122 0 0,211 2 0 0 0,-6 23-168 0 0,-252-4-44 0 0,32 2-4 0 0,-86-7-412 0 0,-39 2-1582 0 0,-62 1-2026 0 0,-156 23-4561 0 0,173-19 6781 0 0,-13 2 21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8:13.8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1638 0 944 0 0,'15'7'1758'0'0,"-14"-7"-1681"0"0,-1 1 0 0 0,0-1 0 0 0,0 0 0 0 0,0 0 0 0 0,0 0 0 0 0,0 1 0 0 0,0-1 0 0 0,0 0 0 0 0,0 0 0 0 0,0 0 0 0 0,0 1 1 0 0,0-1-1 0 0,0 0 0 0 0,0 0 0 0 0,0 0 0 0 0,0 1 0 0 0,0-1 0 0 0,0 0 0 0 0,0 0 0 0 0,0 0 0 0 0,-1 1 0 0 0,1-1 0 0 0,0 0 0 0 0,0 0 1 0 0,0 0-1 0 0,0 0 0 0 0,0 1 0 0 0,0-1 0 0 0,-1 0 0 0 0,1 0 0 0 0,0 0 0 0 0,0 0 0 0 0,0 0 0 0 0,0 0 0 0 0,-1 1 0 0 0,1-1 0 0 0,0 0 1 0 0,-1 0-1 0 0,-32 12 3646 0 0,32-12-3732 0 0,-42 9 1574 0 0,0-1 1 0 0,-47 1-1 0 0,56-6-1242 0 0,-298 22 1197 0 0,95-8-878 0 0,50-4-106 0 0,-119 11 623 0 0,17 2 1177 0 0,266-26-1926 0 0,-9 0 1320 0 0,172-28-55 0 0,-92 20-1431 0 0,598-57 1842 0 0,-226 61-1845 0 0,-250 17-2520 0 0,-111-7-454 0 0,-47-5 1162 0 0,8 2-320 0 0,-19-3 1608 0 0,-1 0-1 0 0,1 0 1 0 0,-1 1-1 0 0,1-1 1 0 0,-1 0-1 0 0,1 1 1 0 0,-1-1-1 0 0,1 1 1 0 0,-1-1-1 0 0,1 0 1 0 0,-1 1 0 0 0,0-1-1 0 0,1 1 1 0 0,-1-1-1 0 0,0 1 1 0 0,1-1-1 0 0,-1 1 1 0 0,0 0-1 0 0,0-1 1 0 0,1 1-1 0 0,-1-1 1 0 0,0 1-1 0 0,0-1 1 0 0,0 1-1 0 0,0 0 1 0 0,0-1 0 0 0,0 1-1 0 0,0 0 1 0 0,0 0 99 0 0,0-1 1 0 0,0 1-1 0 0,0 0 1 0 0,-1-1-1 0 0,1 1 1 0 0,0 0-1 0 0,0-1 1 0 0,-1 1 0 0 0,1-1-1 0 0,0 1 1 0 0,-1-1-1 0 0,1 1 1 0 0,0-1-1 0 0,-1 1 1 0 0,1-1-1 0 0,-1 1 1 0 0,1-1 0 0 0,-1 1-1 0 0,1-1 1 0 0,-1 0-1 0 0,1 1 1 0 0,-1-1-1 0 0,1 0 1 0 0,-1 1-1 0 0,0-1 1 0 0,-18 5-2177 0 0,13-3 1335 0 0,3-1-694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8:15.47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1300 834 112 0 0,'0'4'668'0'0,"-3"20"2978"0"0,3-23-3533 0 0,-1 0 0 0 0,1 0 1 0 0,-1 0-1 0 0,0 0 0 0 0,0 0 1 0 0,0 0-1 0 0,1-1 0 0 0,-1 1 1 0 0,0 0-1 0 0,0-1 0 0 0,0 1 1 0 0,0 0-1 0 0,0-1 0 0 0,0 1 1 0 0,0-1-1 0 0,-1 1 1 0 0,1-1-1 0 0,0 0 0 0 0,-1 1 1 0 0,-142 31 4698 0 0,-87 1-3195 0 0,168-27-1542 0 0,1-4 1 0 0,-1-1-1 0 0,1-4 0 0 0,-89-15 1 0 0,124 13-5 0 0,0-1 1 0 0,1-2 0 0 0,0-1 0 0 0,1-1 0 0 0,0-1 0 0 0,0-1 0 0 0,-42-29 0 0 0,61 37 1 0 0,0-1 1 0 0,0 0-1 0 0,1-1 1 0 0,-1 0 0 0 0,2 1-1 0 0,-9-13 1 0 0,-2-2 170 0 0,5 6-70 0 0,-3 0 141 0 0,2-1 0 0 0,0-1 1 0 0,-17-31-1 0 0,26 43-242 0 0,1 0 1 0 0,-1 1-1 0 0,-1-1 0 0 0,1 1 0 0 0,0-1 0 0 0,-1 1 1 0 0,0 0-1 0 0,0 0 0 0 0,-6-5 0 0 0,6 5-17 0 0,1 1 1 0 0,-1-1-1 0 0,0 1 0 0 0,1-1 0 0 0,0 0 0 0 0,0 0 0 0 0,0 0 0 0 0,0 0 0 0 0,0 0 1 0 0,-2-6-1 0 0,-1-7 241 0 0,3 11-193 0 0,1 0 0 0 0,-1 0 0 0 0,0 1-1 0 0,0-1 1 0 0,-1 1 0 0 0,-2-6 0 0 0,-1 2 156 0 0,1-1-1 0 0,1-1 1 0 0,0 1 0 0 0,-6-20 0 0 0,4 8 172 0 0,4 15-274 0 0,1-1 0 0 0,0 0 0 0 0,0 0 0 0 0,1 0 0 0 0,0 1 0 0 0,0-1 0 0 0,0 0 0 0 0,1 0 0 0 0,3-10 0 0 0,8-8 201 0 0,-5-4-79 0 0,-5 23-220 0 0,1-4 43 0 0,1-1 0 0 0,0 1 0 0 0,1 0 0 0 0,12-19 0 0 0,5 4 55 0 0,-16 19-114 0 0,0 0-1 0 0,-1-1 1 0 0,0 1-1 0 0,5-8 1 0 0,-8 9-33 0 0,0 1 0 0 0,0 0 1 0 0,0 0-1 0 0,1 1 0 0 0,0-1 1 0 0,0 0-1 0 0,0 1 0 0 0,0 0 0 0 0,0-1 1 0 0,1 1-1 0 0,-1 1 0 0 0,5-4 1 0 0,9-10 15 0 0,-16 14-24 0 0,0 0 0 0 0,1 1 0 0 0,-1-1-1 0 0,1 1 1 0 0,-1-1 0 0 0,1 1 0 0 0,0 0 0 0 0,0-1 0 0 0,-1 1-1 0 0,5-2 1 0 0,8-3 14 0 0,13-5 49 0 0,1 0 1 0 0,37-9-1 0 0,-2 8-45 0 0,84-6 0 0 0,-103 15-5 0 0,45 4 0 0 0,-54 0-12 0 0,-21-1 0 0 0,-1 0 0 0 0,24 5 0 0 0,-22-2 127 0 0,1 0-1 0 0,-1 2 0 0 0,0-1 1 0 0,-1 2-1 0 0,1 0 0 0 0,-1 1 1 0 0,0 0-1 0 0,-1 1 0 0 0,25 18 1 0 0,-28-18 213 0 0,0 1 1 0 0,0 0 0 0 0,0 0 0 0 0,-1 1 0 0 0,0 0 0 0 0,-1 0-1 0 0,0 1 1 0 0,-1 1 0 0 0,10 19 0 0 0,-14-25-213 0 0,0 0 1 0 0,1 0-1 0 0,0 0 1 0 0,6 8-1 0 0,-7-11-77 0 0,0 0 0 0 0,0 1 1 0 0,0 0-1 0 0,-1-1 0 0 0,1 1 0 0 0,-1 0 0 0 0,0 0 1 0 0,0 0-1 0 0,-1 1 0 0 0,1-1 0 0 0,-1 0 0 0 0,0 1 1 0 0,1 7-1 0 0,-2-8-18 0 0,1 0-1 0 0,-1 0 1 0 0,1 0 0 0 0,0 0 0 0 0,0 0-1 0 0,1 0 1 0 0,2 6 0 0 0,-2-6-10 0 0,-1-1 0 0 0,0 1 0 0 0,1 0 1 0 0,-1 0-1 0 0,0-1 0 0 0,-1 1 0 0 0,1 7 0 0 0,0-7-9 0 0,-1-1-1 0 0,1 1 1 0 0,0 0-1 0 0,-1 0 1 0 0,2 0-1 0 0,-1 0 1 0 0,0-1-1 0 0,3 5 1 0 0,-3-6-13 0 0,1 0 1 0 0,-1 0 0 0 0,0 1 0 0 0,0-1 0 0 0,0 1-1 0 0,-1-1 1 0 0,1 1 0 0 0,-1-1 0 0 0,1 1 0 0 0,-1 0-1 0 0,0-1 1 0 0,0 1 0 0 0,0-1 0 0 0,0 1 0 0 0,0 0-1 0 0,-1-1 1 0 0,1 1 0 0 0,-1-1 0 0 0,-1 5 0 0 0,-4 4 4 0 0,5-9-8 0 0,0 0 0 0 0,-1 0 0 0 0,1 1 0 0 0,0-1 0 0 0,0 0 0 0 0,1 1 0 0 0,-1-1 0 0 0,0 1 0 0 0,1-1 0 0 0,0 1 0 0 0,-1 4 0 0 0,1-4-1 0 0,0 0 0 0 0,-1 0 0 0 0,1 1 0 0 0,-1-1 1 0 0,0 0-1 0 0,0 0 0 0 0,0 0 0 0 0,0 0 1 0 0,0 0-1 0 0,-1 0 0 0 0,0 0 0 0 0,1 0 0 0 0,-1 0 1 0 0,-3 2-1 0 0,-2 3-27 0 0,-1 0 0 0 0,-16 12 1 0 0,9-8-47 0 0,-20 20-340 0 0,-13 10-1075 0 0,35-32 897 0 0,-28 22-2264 0 0,38-28 2385 0 0,-1-1 0 0 0,0 0 0 0 0,0 0 0 0 0,0 0 0 0 0,-1-1-1 0 0,1 0 1 0 0,-1 0 0 0 0,-4 2 0 0 0,-25 13-3622 0 0,-20 21-4993 0 0,54-38 8998 0 0,-1 0-1 0 0,1 0 1 0 0,0 0-1 0 0,-1 0 0 0 0,1 1 1 0 0,0-1-1 0 0,0 0 1 0 0,-1 0-1 0 0,1 0 0 0 0,0 1 1 0 0,0-1-1 0 0,-1 0 1 0 0,1 0-1 0 0,0 0 1 0 0,0 1-1 0 0,0-1 0 0 0,0 0 1 0 0,-1 0-1 0 0,1 1 1 0 0,0-1-1 0 0,0 0 0 0 0,0 1 1 0 0,0-1-1 0 0,0 0 1 0 0,0 1-1 0 0,0-1 0 0 0,0 0 1 0 0,0 0-1 0 0,0 1 1 0 0,0-1-1 0 0,0 0 0 0 0,0 1 1 0 0,0-1-1 0 0,0 0 1 0 0,0 1-1 0 0,0-1 0 0 0,0 0 1 0 0,0 1-1 0 0,0-1 1 0 0,0 0-1 0 0,0 0 1 0 0,1 1-1 0 0,-1-1 0 0 0,0 0 1 0 0,0 0-1 0 0,0 1 1 0 0,1-1-1 0 0,-1 0 0 0 0,0 0 1 0 0,0 1-1 0 0,1-1 1 0 0,-1 0-1 0 0,0 0 0 0 0,0 0 1 0 0,1 0-1 0 0,-1 1 1 0 0,16 3-1394 0 0,-15-4 1331 0 0,18 4-1224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8:16.21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992 751 228 0 0,'4'1'328'0'0,"-4"-1"-265"0"0,1 0 0 0 0,0 0 0 0 0,-1 0 0 0 0,1 0 0 0 0,0 0 0 0 0,-1 0 0 0 0,1 1 0 0 0,-1-1 0 0 0,1 0 0 0 0,-1 0-1 0 0,1 0 1 0 0,0 1 0 0 0,-1-1 0 0 0,1 0 0 0 0,-1 1 0 0 0,1-1 0 0 0,-1 0 0 0 0,1 1 0 0 0,-1-1 0 0 0,1 1 0 0 0,-1-1 0 0 0,0 1 0 0 0,1-1 0 0 0,-1 1 0 0 0,0-1 0 0 0,1 1 0 0 0,-1-1 0 0 0,0 1 0 0 0,0-1 0 0 0,1 2 0 0 0,15 7 2421 0 0,-19-9-2168 0 0,3 0-258 0 0,-1 0 0 0 0,1 0-1 0 0,-1 0 1 0 0,1 0 0 0 0,-1 0 0 0 0,1 0 0 0 0,-1 0 0 0 0,1 0 0 0 0,-1 0 0 0 0,1 0 0 0 0,-1 0-1 0 0,1 0 1 0 0,-1 0 0 0 0,1 1 0 0 0,0-1 0 0 0,-1 0 0 0 0,1 0 0 0 0,-1 0 0 0 0,1 1 0 0 0,-1-1 0 0 0,1 0-1 0 0,0 1 1 0 0,-1-1 0 0 0,1 0 0 0 0,0 1 0 0 0,-1-1 0 0 0,1 0 0 0 0,0 1 0 0 0,-1 0 0 0 0,1 0 29 0 0,-1 0 0 0 0,1-1 0 0 0,-1 1 0 0 0,1 0-1 0 0,-1-1 1 0 0,1 1 0 0 0,-1-1 0 0 0,1 1 0 0 0,-1-1 0 0 0,1 1 0 0 0,-1-1 0 0 0,0 1 0 0 0,1-1 0 0 0,-1 1 0 0 0,0-1 0 0 0,1 0 0 0 0,-1 1 0 0 0,0-1 0 0 0,0 0 0 0 0,1 0 0 0 0,-1 1 0 0 0,0-1 0 0 0,-1 0 0 0 0,-23 4 1015 0 0,-18-1-191 0 0,0-2 0 0 0,0-2 0 0 0,-55-9-1 0 0,23-2-579 0 0,-81-26 0 0 0,112 27-230 0 0,10 2 83 0 0,-41-16 1 0 0,7 2 150 0 0,44 16-83 0 0,0-1-1 0 0,1-1 1 0 0,0-1 0 0 0,-22-13 0 0 0,38 19-151 0 0,-16-11 651 0 0,-32-25 0 0 0,50 35-592 0 0,-1 0 0 0 0,1 0 1 0 0,0-1-1 0 0,1 1 0 0 0,-1-1 0 0 0,1 0 1 0 0,0 0-1 0 0,1 0 0 0 0,-1-1 0 0 0,-3-9 1 0 0,1 0 158 0 0,5 13-276 0 0,0 1 0 0 0,0 0 0 0 0,0 0-1 0 0,0-1 1 0 0,0 1 0 0 0,0-1 0 0 0,1 1 0 0 0,-1-1 0 0 0,1 1 0 0 0,0 0-1 0 0,0-1 1 0 0,0 1 0 0 0,0-1 0 0 0,0 1 0 0 0,1-1 0 0 0,0-2 0 0 0,3-6 41 0 0,1 0 0 0 0,0 1 1 0 0,1 0-1 0 0,0 0 1 0 0,1 0-1 0 0,0 1 0 0 0,0 0 1 0 0,1 0-1 0 0,0 1 1 0 0,0 0-1 0 0,16-11 0 0 0,20-8-35 0 0,1 1 0 0 0,2 2 1 0 0,72-26-1 0 0,157-31 55 0 0,-23 38-16 0 0,-127 26-80 0 0,132-7-13 0 0,-224 22 1 0 0,-1 2 6 0 0,-1 1 0 0 0,0 1 1 0 0,1 2-1 0 0,60 16 0 0 0,-81-16 92 0 0,-1 0 0 0 0,0 1 0 0 0,13 8 0 0 0,-6-4 79 0 0,-5-1 171 0 0,-1 0 0 0 0,0 0 0 0 0,0 1 0 0 0,-1 1 0 0 0,0 0 0 0 0,0 0 0 0 0,-2 1 0 0 0,12 15-1 0 0,4 4 468 0 0,-19-24-634 0 0,-1 0 0 0 0,-1 1 0 0 0,1-1 0 0 0,-1 1 0 0 0,0 0 0 0 0,0 1 0 0 0,-1-1 0 0 0,3 10 0 0 0,10 10 326 0 0,-14-24-441 0 0,1 1-1 0 0,-1-1 1 0 0,0 0 0 0 0,-1 0 0 0 0,1 1 0 0 0,-1-1-1 0 0,1 1 1 0 0,-1 0 0 0 0,0-1 0 0 0,0 1-1 0 0,-1 0 1 0 0,1 6 0 0 0,-1-7-19 0 0,1 3 10 0 0,-1-1-1 0 0,0 1 1 0 0,0 0-1 0 0,0-1 1 0 0,-1 1-1 0 0,0-1 1 0 0,0 1-1 0 0,0-1 1 0 0,-1 0-1 0 0,0 1 1 0 0,0-1-1 0 0,0 0 1 0 0,-6 8-1 0 0,-4 7 42 0 0,7-10-47 0 0,-1-1-1 0 0,-12 16 1 0 0,0-4-21 0 0,-1-1 0 0 0,-1 0 1 0 0,-1-1-1 0 0,-35 23 0 0 0,2-10-313 0 0,-2-3 0 0 0,-1-2 0 0 0,-1-3 0 0 0,-76 21 0 0 0,59-28-2052 0 0,-42 3-7067 0 0,26-5 209 0 0,46-8 3717 0 0,10-2 3546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0:10.4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39 2 160 0 0,'-16'0'327'0'0,"13"0"-3"0"0,-1 0 22 0 0,3 0-95 0 0,1 0-178 0 0,-1-1 0 0 0,1 1 1 0 0,-1 0-1 0 0,1 0 0 0 0,-1 0 1 0 0,1 0-1 0 0,-1 0 0 0 0,1 0 0 0 0,-1 0 1 0 0,-9 6 8143 0 0,210-9-3330 0 0,100 2-4762 0 0,-256 2-60 0 0,478 18 827 0 0,-83 20-760 0 0,-409-36-129 0 0,229 24 13 0 0,-128-20 40 0 0,-115-11-51 0 0,-13 3-8 0 0,-3 1 2 0 0,0 0 0 0 0,0 0-1 0 0,1 0 1 0 0,-1 0 0 0 0,0 0-1 0 0,0 0 1 0 0,0 0 0 0 0,1-1-1 0 0,-1 1 1 0 0,0 0 0 0 0,0 0-1 0 0,0 0 1 0 0,0 0 0 0 0,0 0-1 0 0,1-1 1 0 0,-1 1 0 0 0,0 0 0 0 0,0 0-1 0 0,0 0 1 0 0,0 0 0 0 0,0-1-1 0 0,0 1 1 0 0,0 0 0 0 0,0 0-1 0 0,1 0 1 0 0,-1 0 0 0 0,0-1-1 0 0,0 1 1 0 0,0 0 0 0 0,0 0-1 0 0,0 0 1 0 0,0-1 0 0 0,0 1-1 0 0,0 0 1 0 0,0 0 0 0 0,0-1 0 0 0,2-5-39 0 0,-1 6 33 0 0,0-1 0 0 0,0 1 0 0 0,0-1 0 0 0,0 1 0 0 0,0-1 0 0 0,0 0 0 0 0,0 0 0 0 0,-1 1 1 0 0,1-1-1 0 0,0 0 0 0 0,0 0 0 0 0,-1 0 0 0 0,1 0 0 0 0,-1 0 0 0 0,1 0 0 0 0,0-1 0 0 0,1-25-116 0 0,-2 25 121 0 0,0 2 2 0 0,0 0 0 0 0,0-1-1 0 0,0 1 1 0 0,0 0-1 0 0,0-1 1 0 0,0 1 0 0 0,0 0-1 0 0,0-1 1 0 0,0 1-1 0 0,0 0 1 0 0,0-1-1 0 0,0 1 1 0 0,0-1 0 0 0,0 1-1 0 0,0 0 1 0 0,0-1-1 0 0,0 1 1 0 0,1 0 0 0 0,-1-1-1 0 0,0 1 1 0 0,0 0-1 0 0,0 0 1 0 0,1-1-1 0 0,-1 1 1 0 0,0 0 0 0 0,0 0-1 0 0,1-1 1 0 0,-1 1-1 0 0,0 0 1 0 0,1 0 0 0 0,-1-1-1 0 0,0 1 1 0 0,1 0-1 0 0,-1 0 1 0 0,0 0-1 0 0,1 0 1 0 0,-1 0 0 0 0,0 0-1 0 0,1 0 1 0 0,-1-1-1 0 0,0 1 1 0 0,1 0 0 0 0,-1 0-1 0 0,0 0 1 0 0,1 0-1 0 0,0 1 1 0 0,-1-1 2 0 0,1 0 0 0 0,-1 0 0 0 0,0 0 0 0 0,1 0-1 0 0,-1 0 1 0 0,0 0 0 0 0,1 0 0 0 0,-1 0 0 0 0,0 0 0 0 0,1 0 0 0 0,-1 0 0 0 0,0 0 0 0 0,0-1 0 0 0,1 1-1 0 0,-1 0 1 0 0,0 0 0 0 0,1 0 0 0 0,-1 0 0 0 0,0-1 0 0 0,1 1 0 0 0,-1 0 0 0 0,0 0 0 0 0,0 0 0 0 0,1-1 0 0 0,-1 1-1 0 0,0 0 1 0 0,0 0 0 0 0,0-1 0 0 0,1 1 0 0 0,-1 0 0 0 0,0-1 0 0 0,0 1 0 0 0,0 0 0 0 0,0-1 0 0 0,0 1 0 0 0,0 0-1 0 0,0 0 1 0 0,0-1 0 0 0,1 1 0 0 0,-1 0 0 0 0,0-1 0 0 0,0 1 0 0 0,-1 0 0 0 0,1-1 0 0 0,0 1 0 0 0,0-2 1030 0 0,0 2-1013 0 0,0-1-1 0 0,1 1 1 0 0,-1 0 0 0 0,0 0 0 0 0,0-1 0 0 0,0 1 0 0 0,0 0 0 0 0,0-1 0 0 0,0 1 0 0 0,0 0 0 0 0,0-1 0 0 0,0 1 0 0 0,0 0 0 0 0,0-1 0 0 0,0 1 0 0 0,0 0-1 0 0,0 0 1 0 0,0-1 0 0 0,-1 1 0 0 0,1 0 0 0 0,0-1 0 0 0,0 1 0 0 0,0 0 0 0 0,0 0 0 0 0,0-1 0 0 0,-1 1 0 0 0,1 0 0 0 0,0 0 0 0 0,0-1 0 0 0,0 1 0 0 0,-1 0 0 0 0,1 0-1 0 0,0 0 1 0 0,-1-1 0 0 0,-2 1 60 0 0,3 0-60 0 0,0 0 0 0 0,-1 0 0 0 0,1 0-1 0 0,-1 0 1 0 0,1 0 0 0 0,-1 0 0 0 0,1 0 0 0 0,-1 0 0 0 0,1 0-1 0 0,-1 0 1 0 0,1 0 0 0 0,-1 0 0 0 0,1 0 0 0 0,-1 0 0 0 0,1-1 0 0 0,-1 1-1 0 0,1 0 1 0 0,-1 0 0 0 0,1-1 0 0 0,0 1 0 0 0,-1 0 0 0 0,1-1-1 0 0,-1 1 1 0 0,-1-3 2709 0 0,5 3-2570 0 0,-1 0-145 0 0,1 1 0 0 0,-1-1 0 0 0,0 1 0 0 0,0-1 1 0 0,0 1-1 0 0,0 0 0 0 0,0 0 0 0 0,0 0 0 0 0,0 0 0 0 0,0 0 0 0 0,0 0 0 0 0,0 1 0 0 0,0-1 0 0 0,2 4 0 0 0,17 10 5 0 0,-17-13 0 0 0,0 1-1 0 0,0-1 0 0 0,0 1 1 0 0,-1-1-1 0 0,1 1 0 0 0,-1 0 1 0 0,1 1-1 0 0,-1-1 0 0 0,0 1 1 0 0,-1-1-1 0 0,1 1 0 0 0,-1 0 1 0 0,1 0-1 0 0,-1 0 0 0 0,0 0 1 0 0,-1 0-1 0 0,1 0 0 0 0,-1 1 1 0 0,0-1-1 0 0,2 9 0 0 0,-3-12 10 0 0,0 0-1 0 0,0 1 0 0 0,0 0 0 0 0,0-1 1 0 0,0 1-1 0 0,0-1 0 0 0,0 1 1 0 0,-1-1-1 0 0,1 0 0 0 0,0 1 1 0 0,-1-1-1 0 0,1 1 0 0 0,-1-1 0 0 0,0 1 1 0 0,1-1-1 0 0,-1 0 0 0 0,0 0 1 0 0,0 1-1 0 0,0-1 0 0 0,0 0 0 0 0,0 0 1 0 0,0 0-1 0 0,0 0 0 0 0,0 0 1 0 0,0 0-1 0 0,-1 0 0 0 0,-1 1 0 0 0,-55 40 1146 0 0,29-24-830 0 0,19-12-273 0 0,1 0 0 0 0,-2-1 0 0 0,1 0 0 0 0,-13 4 0 0 0,23-9-87 0 0,0 0 1 0 0,0 0 0 0 0,0 0 0 0 0,1 0-1 0 0,-1 1 1 0 0,0-1 0 0 0,0 0 0 0 0,0 0-1 0 0,0 0 1 0 0,0 0 0 0 0,0 0 0 0 0,0 0-1 0 0,0 0 1 0 0,1 0 0 0 0,-1 0 0 0 0,0 0 0 0 0,0 0-1 0 0,0 1 1 0 0,0-1 0 0 0,0 0 0 0 0,0 0-1 0 0,0 0 1 0 0,0 0 0 0 0,0 0 0 0 0,0 0-1 0 0,0 0 1 0 0,0 1 0 0 0,0-1 0 0 0,0 0-1 0 0,0 0 1 0 0,0 0 0 0 0,0 0 0 0 0,0 0-1 0 0,0 0 1 0 0,0 0 0 0 0,0 1 0 0 0,0-1 0 0 0,0 0-1 0 0,0 0 1 0 0,0 0 0 0 0,0 0 0 0 0,0 0-1 0 0,0 0 1 0 0,0 0 0 0 0,0 1 0 0 0,0-1-1 0 0,0 0 1 0 0,0 0 0 0 0,-1 0 0 0 0,1 0-1 0 0,0 0 1 0 0,0 0 0 0 0,0 0 0 0 0,0 0 0 0 0,0 0-1 0 0,0 0 1 0 0,0 0 0 0 0,0 1 0 0 0,-1-1-1 0 0,1 0 1 0 0,0 0 0 0 0,13 2-2527 0 0,-1 0 0 0 0,1-1 0 0 0,22 0 0 0 0,22 2-6260 0 0,-37-2 6607 0 0,-1-1 481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8:26.63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1822 1 540 0 0,'0'0'1298'0'0,"-4"1"170"0"0,-17 4 1779 0 0,-94 33 5742 0 0,70-25-8121 0 0,28-9-683 0 0,1 1 1 0 0,0 0-1 0 0,-18 10 1 0 0,13-5-181 0 0,-2-1 0 0 0,1-1 0 0 0,-1-1 0 0 0,-26 4 0 0 0,0 2-234 0 0,11-5-347 0 0,-1-1 0 0 0,0-1 0 0 0,-51 0 1 0 0,60-5 209 0 0,-116-2-541 0 0,103-2 1108 0 0,0-2 1 0 0,-81-20-1 0 0,58 6 976 0 0,35 8-613 0 0,1 2 1 0 0,-2 2-1 0 0,1 0 1 0 0,-1 3-1 0 0,-35-2 1 0 0,18 8-487 0 0,-58 11 0 0 0,18-2-64 0 0,88-11-21 0 0,-108 7 927 0 0,93-7-335 0 0,1 0 0 0 0,-1-1 1 0 0,1-1-1 0 0,-23-6 0 0 0,20 3 1142 0 0,5 3-3924 0 0,31 16-10030 0 0,-12-11 11194 0 0,1-1 0 0 0,-1 0 0 0 0,1-1-1 0 0,12 2 1 0 0,19 5-1387 0 0,-16 3 630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8:28.5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2959 15 720 0 0,'39'-15'8550'0'0,"-40"18"-7212"0"0,-18 3 181 0 0,-31 7-409 0 0,-34 11-250 0 0,-281 100-379 0 0,318-110-764 0 0,0-2 1 0 0,0-2-1 0 0,-73 5 1 0 0,-154-7-568 0 0,-63-23 1267 0 0,143 3 444 0 0,45-4 100 0 0,42-2-86 0 0,78 11-702 0 0,0 2-1 0 0,-55-2 1 0 0,34 4-128 0 0,35 1-54 0 0,1 1 0 0 0,-27 2 0 0 0,-71 4-146 0 0,81-3 87 0 0,22 0 55 0 0,1-2 0 0 0,-1 1 0 0 0,-13-2 0 0 0,-48-4 14 0 0,52 2 52 0 0,0 0 1 0 0,0-1-1 0 0,-28-11 0 0 0,23 7 417 0 0,-32-7 1 0 0,-76 0 1487 0 0,116 14-1722 0 0,1 0-1 0 0,-1 1 0 0 0,-22 3 1 0 0,-15 1 529 0 0,-2 1 124 0 0,50-5-780 0 0,1 0-45 0 0,-11 2-916 0 0,0 0 0 0 0,0 1 1 0 0,-18 6-1 0 0,14-3-1374 0 0,15-5 1549 0 0,0 0 1 0 0,0 0-1 0 0,1 1 0 0 0,-1-1 1 0 0,0 1-1 0 0,1 0 0 0 0,-1 0 1 0 0,1 0-1 0 0,-3 3 0 0 0,4-4 450 0 0,0 0 1 0 0,0-1-1 0 0,1 1 0 0 0,-1 0 0 0 0,0 0 0 0 0,1 0 1 0 0,-1 0-1 0 0,0 0 0 0 0,1 0 0 0 0,-1 0 1 0 0,1 0-1 0 0,0 0 0 0 0,-1 0 0 0 0,1 0 0 0 0,0 0 1 0 0,0 0-1 0 0,-1 0 0 0 0,1 1 0 0 0,0-1 1 0 0,0 0-1 0 0,0 0 0 0 0,1 0 0 0 0,-1 0 0 0 0,0 0 1 0 0,0 0-1 0 0,0 0 0 0 0,1 0 0 0 0,-1 1 0 0 0,1-1 1 0 0,0 1-1 0 0,15 10-1542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8:39.09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9 356 0 0,'14'2'837'0'0,"1"1"1"0"0,0-2-1 0 0,0 0 1 0 0,21-1-1 0 0,-19-1-272 0 0,-1 2-1 0 0,24 2 0 0 0,40 9 1118 0 0,-47-8-670 0 0,48 12 0 0 0,-6 0-57 0 0,-13-5-296 0 0,65 13 255 0 0,176 11 1 0 0,140-16-753 0 0,-384-17-145 0 0,63 2 13 0 0,256 2-148 0 0,-262-9 326 0 0,149-25 1 0 0,-226 22-63 0 0,186-35 1435 0 0,119-23 701 0 0,35 39-1927 0 0,-2 32-273 0 0,-373-7-78 0 0,70 2 71 0 0,291 13 622 0 0,-117-5-179 0 0,267-3 1429 0 0,-324-8-798 0 0,156-5 873 0 0,-216 8-1875 0 0,157 23 1 0 0,-235-18-144 0 0,-1-3 0 0 0,0-2 1 0 0,55-5-1 0 0,-11-9 19 0 0,-33-7-25 0 0,3 3-51 0 0,-3 1-2620 0 0,-51 13-460 0 0,1 0-1 0 0,18-1 1 0 0,-27 3 2036 0 0,0 1 0 0 0,1-1 0 0 0,-1 1 0 0 0,0 0 0 0 0,0 0 0 0 0,8 3 0 0 0,14 4-1441 0 0,9-2 841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8:42.28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840 18 256 0 0,'-38'-18'9892'0'0,"38"18"-9822"0"0,0 1 0 0 0,0-1 0 0 0,0 0 0 0 0,0 0 0 0 0,1 0 0 0 0,-1 0 0 0 0,0 1 0 0 0,0-1 0 0 0,0 0 0 0 0,0 0 0 0 0,0 0 0 0 0,0 0 0 0 0,0 1 0 0 0,0-1 1 0 0,0 0-1 0 0,0 0 0 0 0,0 0 0 0 0,0 1 0 0 0,0-1 0 0 0,0 0 0 0 0,0 0 0 0 0,0 0 0 0 0,0 1 0 0 0,0-1 0 0 0,0 0 0 0 0,0 0 0 0 0,0 0 0 0 0,0 1 0 0 0,0-1 0 0 0,0 0 0 0 0,-1 0 0 0 0,1 0 1 0 0,0 0-1 0 0,0 1 0 0 0,0-1 0 0 0,0 0 0 0 0,0 0 0 0 0,0 0 0 0 0,-1 0 0 0 0,1 0 0 0 0,0 0 0 0 0,0 1 0 0 0,0-1 0 0 0,0 0 0 0 0,-1 0 0 0 0,1 0 0 0 0,0 0 0 0 0,0 0 0 0 0,0 0 0 0 0,-1 0 1 0 0,1 0-1 0 0,0 0 0 0 0,-29 35 4242 0 0,4-1-1887 0 0,-28 30 576 0 0,46-55-2740 0 0,0 1 1 0 0,1-1-1 0 0,0 1 1 0 0,-8 21-1 0 0,11-18-124 0 0,-2-1 0 0 0,0 0-1 0 0,0 0 1 0 0,-1 0 0 0 0,-11 15-1 0 0,8-14-63 0 0,4-6-36 0 0,0 0 0 0 0,1 0 1 0 0,0 1-1 0 0,-4 9 0 0 0,2 3 16 0 0,5-14-43 0 0,0-1 0 0 0,-1 1 0 0 0,0 0 0 0 0,-1-1 0 0 0,-4 10 0 0 0,-9 10 25 0 0,5-7-167 0 0,0-1 1 0 0,-1 1-1 0 0,0-2 0 0 0,-1 0 0 0 0,-1 0 1 0 0,-31 25-1 0 0,18-21-173 0 0,12-8-25 0 0,-1-2 1 0 0,-21 13 0 0 0,1-8 99 0 0,0-2 0 0 0,-1-2-1 0 0,-1-1 1 0 0,-40 4 0 0 0,77-13 230 0 0,-13 1 73 0 0,-1 0 1 0 0,1-1 0 0 0,-20-1-1 0 0,12 0 4303 0 0,26 0-3432 0 0,15 2-334 0 0,1 1 0 0 0,0 0-1 0 0,-1 2 1 0 0,0 0-1 0 0,29 13 1 0 0,-25-10-258 0 0,8 5-258 0 0,0 1 0 0 0,-1 2 0 0 0,31 21 0 0 0,-48-27-94 0 0,0 1 0 0 0,21 20 0 0 0,1 2 0 0 0,-27-27 0 0 0,-1 1 0 0 0,0-1 0 0 0,-1 1 0 0 0,1 0 0 0 0,-1 1 0 0 0,-1 0 0 0 0,1-1 0 0 0,-2 2 0 0 0,1-1 0 0 0,-1 1 0 0 0,4 10 0 0 0,-2 3 0 0 0,-1-1 0 0 0,0 1 0 0 0,-2 0 0 0 0,1 43 0 0 0,-4-46 0 0 0,0-8 0 0 0,0 0 0 0 0,0 1 0 0 0,-4 15 0 0 0,-1-1 0 0 0,-1-1 0 0 0,-2 1 0 0 0,-1-2 0 0 0,-17 35 0 0 0,-8 2 0 0 0,-24 46 0 0 0,39-71 0 0 0,19-35 0 0 0,-1 0 0 0 0,1 0 0 0 0,-1 0 0 0 0,1 1 0 0 0,0-1 0 0 0,-1 0 0 0 0,1 0 0 0 0,0 0 0 0 0,0 0 0 0 0,0 0 0 0 0,0 1 0 0 0,0-1 0 0 0,0 0 0 0 0,0 0 0 0 0,1 2 0 0 0,-1-2 0 0 0,0-1 0 0 0,0 1 0 0 0,1 0 0 0 0,-1 0 0 0 0,0 0 0 0 0,0 0 0 0 0,0 0 0 0 0,0 0 0 0 0,0-1 0 0 0,0 1 0 0 0,-1 0 0 0 0,1 0 0 0 0,0 0 0 0 0,0 0 0 0 0,-1 0 0 0 0,1-1 0 0 0,0 1 0 0 0,-1 0 0 0 0,1 0 0 0 0,-1 0 0 0 0,0 1 0 0 0,-12 7 0 0 0,13-9-4 0 0,0 0 0 0 0,0 0 0 0 0,0 0 0 0 0,-1 0 0 0 0,1 0 0 0 0,0 0 0 0 0,0 0-1 0 0,0 0 1 0 0,0 0 0 0 0,0 0 0 0 0,0 0 0 0 0,0 0 0 0 0,-1 0 0 0 0,1 0 0 0 0,0 0 0 0 0,0 0 0 0 0,0 0 0 0 0,0 1 0 0 0,0-1 0 0 0,0 0 0 0 0,0 0-1 0 0,0 0 1 0 0,0 0 0 0 0,0 0 0 0 0,0 0 0 0 0,0 0 0 0 0,0 0 0 0 0,0 1 0 0 0,0-1 0 0 0,0 0 0 0 0,0 0 0 0 0,-1 0 0 0 0,1 0 0 0 0,0 0 0 0 0,1 0-1 0 0,-1 1 1 0 0,0-1 0 0 0,0 0 0 0 0,0 0 0 0 0,0 0 0 0 0,0 0 0 0 0,0 0 0 0 0,0 0 0 0 0,0 0 0 0 0,0 1 0 0 0,0-1 0 0 0,0 0 0 0 0,0 0 0 0 0,0 0-1 0 0,0 0 1 0 0,0 0 0 0 0,0 0 0 0 0,0 0 0 0 0,1 0 0 0 0,-1 0 0 0 0,0 0 0 0 0,0 1 0 0 0,0-1 0 0 0,0 0 0 0 0,0 0 0 0 0,0 0 0 0 0,0 0 0 0 0,0 0 0 0 0,1 0-1 0 0,-1 0 1 0 0,0 0 0 0 0,7 0-1418 0 0,0 0 0 0 0,-1 0 1 0 0,1-1-1 0 0,0 0 0 0 0,0 0 0 0 0,12-4 0 0 0,10-1-3525 0 0,9 5-5242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8:58.56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1 167 488 0 0,'0'0'42'0'0,"0"0"0"0"0,0 0 0 0 0,0 0 0 0 0,0 0 0 0 0,0-1 0 0 0,0 1 0 0 0,0 0 0 0 0,-1 0-1 0 0,1 0 1 0 0,0 0 0 0 0,0 0 0 0 0,0 0 0 0 0,0-1 0 0 0,0 1 0 0 0,0 0 0 0 0,0 0 0 0 0,0 0 0 0 0,0 0 0 0 0,0 0 0 0 0,0-1 0 0 0,0 1 0 0 0,0 0-1 0 0,0 0 1 0 0,0 0 0 0 0,1 0 0 0 0,-1 0 0 0 0,0-1 0 0 0,0 1 0 0 0,0 0 0 0 0,0 0 0 0 0,0 0 0 0 0,0 0 0 0 0,0 0 0 0 0,0 0 0 0 0,0 0 0 0 0,0-1 0 0 0,1 1-1 0 0,-1 0 1 0 0,0 0 0 0 0,0 0 0 0 0,0 0 0 0 0,0 0 0 0 0,0 0 0 0 0,0 0 0 0 0,1 0 0 0 0,-1 0 0 0 0,0 0 0 0 0,0 0 0 0 0,0 0 0 0 0,0 0 0 0 0,0 0 0 0 0,1 0-1 0 0,-1 0 1 0 0,0 0 0 0 0,0 0 0 0 0,30 1 1384 0 0,52 9-1 0 0,-44-4-812 0 0,-30-4-519 0 0,0 0 0 0 0,0 1 0 0 0,-1 0 0 0 0,16 7 1 0 0,-20 2-84 0 0,-3-12 62 0 0,0 0-1 0 0,-1 1 1 0 0,1-1-1 0 0,0 1 1 0 0,0-1-1 0 0,0 0 1 0 0,0 1-1 0 0,0-1 1 0 0,1 1-1 0 0,-1-1 1 0 0,0 0-1 0 0,0 1 1 0 0,0-1-1 0 0,0 1 1 0 0,0-1-1 0 0,0 0 1 0 0,1 1-1 0 0,-1-1 1 0 0,0 1-1 0 0,0-1 1 0 0,1 0-1 0 0,-1 1 1 0 0,0-1-1 0 0,0 0 1 0 0,1 1-1 0 0,260-13 1805 0 0,-102 2-1782 0 0,110-4 88 0 0,167-5 203 0 0,1 26-208 0 0,-411-5-219 0 0,-13-2-120 0 0,0 1 0 0 0,-1 0 0 0 0,16 4 1 0 0,-14-4-886 0 0,-14-1 1016 0 0,0 0 0 0 0,0 0 0 0 0,1 0 0 0 0,-1 0 0 0 0,0 0 0 0 0,0 0 0 0 0,1 0 0 0 0,-1 0 0 0 0,0 0-1 0 0,0 0 1 0 0,1 0 0 0 0,-1 0 0 0 0,0 0 0 0 0,0 0 0 0 0,1 0 0 0 0,-1 0 0 0 0,0 0 0 0 0,0 0 0 0 0,1 0 0 0 0,-1 0 0 0 0,0 0 0 0 0,0 0 0 0 0,1 0 0 0 0,-1 1 0 0 0,0-1-1 0 0,0 0 1 0 0,0 0 0 0 0,1 0 0 0 0,-1 0 0 0 0,0 1 0 0 0,0-1 0 0 0,0 0 0 0 0,0 0 0 0 0,1 0 0 0 0,-1 1 0 0 0,0-1 0 0 0,0 0 0 0 0,0 0 0 0 0,0 1 0 0 0,0-1 0 0 0,0 0 0 0 0,0 1-1 0 0,58-12-6156 0 0,-48 9 6197 0 0,0-1-1 0 0,0 1 1 0 0,0-2-1 0 0,-1 0 1 0 0,15-7 0 0 0,-18 0 60 0 0,-5 11-68 0 0,0-1 1 0 0,0 1-1 0 0,0-1 1 0 0,0 1-1 0 0,0-1 1 0 0,0 0 0 0 0,0 0-1 0 0,-1 1 1 0 0,1-1-1 0 0,0 0 1 0 0,0 0 0 0 0,-1 0-1 0 0,1 0 1 0 0,-1 0-1 0 0,1 0 1 0 0,0-2-1 0 0,1-23 17 0 0,-2 24-19 0 0,0 2 3 0 0,0-1 1 0 0,0 0-1 0 0,0 1 1 0 0,0-1-1 0 0,0 0 1 0 0,0 0 0 0 0,0 1-1 0 0,0-1 1 0 0,0 0-1 0 0,0 1 1 0 0,0-1 0 0 0,0 0-1 0 0,-1 1 1 0 0,1-1-1 0 0,0 0 1 0 0,-1 1-1 0 0,1-1 1 0 0,0 1 0 0 0,-1-1-1 0 0,1 0 1 0 0,-1 1-1 0 0,1-1 1 0 0,-1 1-1 0 0,1-1 1 0 0,-1 1 0 0 0,1 0-1 0 0,-1-1 1 0 0,0 1-1 0 0,1-1 1 0 0,-1 1 0 0 0,1 0-1 0 0,-2-1 1 0 0,-3-1 16 0 0,5 2-8 0 0,0 0 1 0 0,-1-1-1 0 0,1 1 1 0 0,0 0-1 0 0,-1 0 1 0 0,1-1 0 0 0,0 1-1 0 0,0 0 1 0 0,0-1-1 0 0,-1 1 1 0 0,1 0 0 0 0,0-1-1 0 0,0 1 1 0 0,0 0-1 0 0,0-1 1 0 0,-1 1-1 0 0,1 0 1 0 0,0-1 0 0 0,0 1-1 0 0,0 0 1 0 0,0-1-1 0 0,0 1 1 0 0,0 0 0 0 0,0-1-1 0 0,0 1 1 0 0,0-1-1 0 0,0 1 1 0 0,0 0-1 0 0,0-1 1 0 0,0 1 0 0 0,1-1-1 0 0,-1 1 1 0 0,0-1-1 0 0,0 1 0 0 0,0 0 1 0 0,0-1-1 0 0,1 1 0 0 0,-1 0 1 0 0,0-1-1 0 0,0 1 0 0 0,0 0 1 0 0,0-1-1 0 0,0 1 0 0 0,0-1 1 0 0,0 1-1 0 0,0 0 1 0 0,-1-1-1 0 0,1 1 0 0 0,0 0 1 0 0,0-1-1 0 0,0 1 0 0 0,0 0 1 0 0,0-1-1 0 0,-1 1 0 0 0,1 0 1 0 0,0 0-1 0 0,0-1 0 0 0,0 1 1 0 0,-1 0-1 0 0,1-1 1 0 0,0 1-1 0 0,0 0 0 0 0,-1-1 1 0 0,-3 0 63 0 0,3 0-63 0 0,0 1 1 0 0,1 0-1 0 0,-1 0 0 0 0,1 0 1 0 0,-1-1-1 0 0,0 1 0 0 0,1 0 0 0 0,-1 0 1 0 0,1-1-1 0 0,-1 1 0 0 0,1-1 0 0 0,-1 1 1 0 0,1 0-1 0 0,0-1 0 0 0,-1 1 1 0 0,1-1-1 0 0,-1 1 0 0 0,1-1 0 0 0,0 1 1 0 0,-1-1-1 0 0,1 1 0 0 0,0-1 0 0 0,0 0 1 0 0,0 1-1 0 0,-1-1 0 0 0,1 1 1 0 0,0-1-1 0 0,0 0 0 0 0,0 0 0 0 0,0 0 5 0 0,-1 1 0 0 0,1-1-1 0 0,0 0 1 0 0,-1 1 0 0 0,1-1-1 0 0,-1 0 1 0 0,1 1 0 0 0,-1-1-1 0 0,1 1 1 0 0,-1-1-1 0 0,0 0 1 0 0,1 1 0 0 0,-1-1-1 0 0,0 1 1 0 0,1 0 0 0 0,-1-1-1 0 0,0 1 1 0 0,0 0 0 0 0,1-1-1 0 0,-1 1 1 0 0,0 0 0 0 0,0 0-1 0 0,1-1 1 0 0,-1 1 0 0 0,0 0-1 0 0,0 0 1 0 0,0 0-1 0 0,-1 0 1 0 0,1 0 2 0 0,1 1 0 0 0,-1-1-1 0 0,0 0 1 0 0,0-1 0 0 0,1 1 0 0 0,-1 0-1 0 0,0 0 1 0 0,0 0 0 0 0,1 0 0 0 0,-1 0-1 0 0,0-1 1 0 0,0 1 0 0 0,1 0 0 0 0,-1-1-1 0 0,0 1 1 0 0,1-1 0 0 0,-1 1 0 0 0,1-1-1 0 0,-1 1 1 0 0,1-1 0 0 0,-1 1 0 0 0,0-1-1 0 0,1 1 1 0 0,0-1 0 0 0,-1 1 0 0 0,1-1-1 0 0,-1-1 1 0 0,0 1 1 0 0,1 0 0 0 0,-1 1 0 0 0,1-1 0 0 0,-1 0 0 0 0,1 1 0 0 0,-1-1 0 0 0,1 0 0 0 0,-1 1 0 0 0,0-1 0 0 0,1 1 0 0 0,-1-1 0 0 0,0 1 0 0 0,0 0-1 0 0,1-1 1 0 0,-1 1 0 0 0,0-1 0 0 0,0 1 0 0 0,1 0 0 0 0,-1 0 0 0 0,0 0 0 0 0,0-1 0 0 0,0 1 0 0 0,0 0 0 0 0,0 0 0 0 0,1 0 0 0 0,-1 0 0 0 0,0 0 0 0 0,0 1 0 0 0,-1-1 0 0 0,2 0 5 0 0,-1 0 0 0 0,0 0 0 0 0,1 0 0 0 0,-1 0 0 0 0,0 0 0 0 0,1 0 0 0 0,-1 0 0 0 0,0 0 0 0 0,1 0 0 0 0,-1 0 0 0 0,0 0-1 0 0,1 0 1 0 0,-1-1 0 0 0,0 1 0 0 0,1 0 0 0 0,-1 0 0 0 0,1-1 0 0 0,-1 1 0 0 0,1-1 0 0 0,-1 1 0 0 0,1 0 0 0 0,-1-1 0 0 0,1 1 0 0 0,-1-2 1315 0 0,4 2-1322 0 0,0 1 0 0 0,0-1 0 0 0,0 1 1 0 0,0 0-1 0 0,0 0 0 0 0,0 0 0 0 0,0 0 0 0 0,-1 1 0 0 0,1-1 0 0 0,4 4 1 0 0,17 8 20 0 0,-16-11-33 0 0,-3 0 21 0 0,1 0-1 0 0,0 0 1 0 0,-1 0 0 0 0,0 1-1 0 0,1 0 1 0 0,-1 0 0 0 0,0 0-1 0 0,-1 0 1 0 0,1 1-1 0 0,5 5 1 0 0,-6-4 100 0 0,-1 1-1 0 0,0-1 1 0 0,0 1 0 0 0,0 0-1 0 0,2 8 1 0 0,-4-11-56 0 0,0-1 0 0 0,-1 1 0 0 0,1 0 0 0 0,-1 0 0 0 0,0-1 0 0 0,1 1 0 0 0,-1 0 0 0 0,0 0 0 0 0,-1 0 0 0 0,1-1 1 0 0,0 1-1 0 0,-1 0 0 0 0,0 0 0 0 0,0-1 0 0 0,-1 5 0 0 0,-36 58 1429 0 0,34-60-1457 0 0,0-1-1 0 0,0 0 0 0 0,0 1 0 0 0,-1-2 0 0 0,1 1 0 0 0,-1 0 1 0 0,0-1-1 0 0,-6 3 0 0 0,-19 16-92 0 0,22-18-317 0 0,1 0 1 0 0,-1 0 0 0 0,0 0-1 0 0,0-1 1 0 0,-12 4-1 0 0,-14 4-2058 0 0,-23 21-2519 0 0,38-22 3623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8:49.3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345 39 684 0 0,'-54'-22'12080'0'0,"68"17"-8790"0"0,-6 3-2453 0 0,-1 0-1 0 0,1 0 1 0 0,-1 0-1 0 0,1 1 1 0 0,0 0-1 0 0,8 0 1 0 0,-11 1-638 0 0,10 0 435 0 0,1 0 0 0 0,0 1 0 0 0,-1 0 0 0 0,0 1 0 0 0,1 1 0 0 0,17 6 0 0 0,-17-4-337 0 0,-15-5-283 0 0,0 0 1 0 0,0 0-1 0 0,0 1 1 0 0,0-1-1 0 0,0 0 1 0 0,0 0-1 0 0,0 1 1 0 0,0-1-1 0 0,0 1 1 0 0,0-1-1 0 0,-1 1 1 0 0,1-1-1 0 0,0 1 1 0 0,0-1-1 0 0,0 1 1 0 0,-1 0-1 0 0,1 0 1 0 0,0-1-1 0 0,-1 1 1 0 0,1 0-1 0 0,0 0 1 0 0,-1 0-1 0 0,1-1 1 0 0,-1 1-1 0 0,1 0 1 0 0,-1 0-1 0 0,0 0 1 0 0,1 0-1 0 0,-1 0 1 0 0,0 0-1 0 0,0 0 1 0 0,0 0-1 0 0,0 0 1 0 0,0 0-1 0 0,0 0 1 0 0,0 0-1 0 0,0 0 1 0 0,0 2-1 0 0,0 4 19 0 0,0-4-31 0 0,1-1-1 0 0,-1 1 0 0 0,0 0 0 0 0,0-1 1 0 0,0 1-1 0 0,0 0 0 0 0,-1-1 1 0 0,1 1-1 0 0,-1-1 0 0 0,0 1 0 0 0,1-1 1 0 0,-1 1-1 0 0,0-1 0 0 0,-1 0 1 0 0,1 1-1 0 0,0-1 0 0 0,-1 0 0 0 0,1 0 1 0 0,-1 0-1 0 0,1 0 0 0 0,-4 3 1 0 0,-7 4-139 0 0,0 0 1 0 0,-1-2 0 0 0,-15 8 0 0 0,-22 14-806 0 0,15-7-72 0 0,25-12 456 0 0,9-10 521 0 0,0 1 0 0 0,1-1 0 0 0,-1 1 0 0 0,0-1 0 0 0,0 1 0 0 0,0 0 1 0 0,1 0-1 0 0,-1-1 0 0 0,0 1 0 0 0,1 0 0 0 0,-1 0 0 0 0,1 0 0 0 0,-1 0 0 0 0,1 0 0 0 0,-1 0 0 0 0,1 0 1 0 0,0 0-1 0 0,-1 1 0 0 0,2 0 11 0 0,0-1 1 0 0,0 0 0 0 0,-1 0-1 0 0,1 0 1 0 0,0 0-1 0 0,1 0 1 0 0,-1 0 0 0 0,0-1-1 0 0,0 1 1 0 0,0 0-1 0 0,0 0 1 0 0,1-1 0 0 0,-1 1-1 0 0,0-1 1 0 0,1 1-1 0 0,-1-1 1 0 0,0 0 0 0 0,1 1-1 0 0,-1-1 1 0 0,3 0-1 0 0,7 3-52 0 0,16 7 312 0 0,0-2 0 0 0,49 9 0 0 0,-45-11 691 0 0,53 17 1 0 0,-62-16-263 0 0,-16-5-476 0 0,0 0 0 0 0,0 0 0 0 0,0 0 0 0 0,-1 0 0 0 0,1 1 0 0 0,0 0 0 0 0,-1 0 0 0 0,0 1 1 0 0,0 0-1 0 0,0-1 0 0 0,8 9 0 0 0,-13-10-130 0 0,1 0 1 0 0,0 0-1 0 0,0 0 0 0 0,-1 0 0 0 0,1 0 1 0 0,-1 0-1 0 0,0 0 0 0 0,1 0 0 0 0,-1 1 1 0 0,0-1-1 0 0,0 0 0 0 0,-1 0 1 0 0,1 0-1 0 0,0 0 0 0 0,-1 0 0 0 0,1 0 1 0 0,-1 0-1 0 0,1 1 0 0 0,-1-1 1 0 0,0-1-1 0 0,0 1 0 0 0,0 0 0 0 0,0 0 1 0 0,-1 0-1 0 0,1 0 0 0 0,0-1 0 0 0,-1 1 1 0 0,1-1-1 0 0,-1 1 0 0 0,1-1 1 0 0,-1 0-1 0 0,-3 2 0 0 0,-17 11 34 0 0,-2-1 0 0 0,0-2-1 0 0,0 0 1 0 0,-30 8 0 0 0,-111 24-568 0 0,116-31 154 0 0,-119 21-2567 0 0,56-19-3178 0 0,105-13 4184 0 0,-1-1-1 0 0,1 0 1 0 0,0-1 0 0 0,0 0 0 0 0,-14-3-1 0 0,20 4 1727 0 0,1 0 0 0 0,0 0 0 0 0,0-1-1 0 0,0 1 1 0 0,-1 0 0 0 0,1 0 0 0 0,0 0-1 0 0,0 0 1 0 0,0-1 0 0 0,-1 1 0 0 0,1 0-1 0 0,0 0 1 0 0,0 0 0 0 0,0-1 0 0 0,0 1-1 0 0,0 0 1 0 0,-1 0 0 0 0,1-1 0 0 0,0 1-1 0 0,0 0 1 0 0,0-1 0 0 0,0 1 0 0 0,0 0-1 0 0,0 0 1 0 0,0-1 0 0 0,0 1 0 0 0,0 0-1 0 0,0 0 1 0 0,0-1 0 0 0,0 1 0 0 0,0 0-1 0 0,0 0 1 0 0,0-1 0 0 0,1-1-866 0 0,-1-3-1280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8:47.00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118 21 696 0 0,'20'-20'22391'0'0,"-21"24"-21336"0"0,1 7 1473 0 0,-1-8-2262 0 0,0 0 1 0 0,1 0 0 0 0,0 0 0 0 0,0 1 0 0 0,0-1 0 0 0,0 0 0 0 0,1 0-1 0 0,-1 0 1 0 0,1 0 0 0 0,-1 0 0 0 0,1 0 0 0 0,1 3 0 0 0,4-2-98 0 0,-5-3-149 0 0,-1-1 1 0 0,1 1-1 0 0,0-1 1 0 0,-1 1-1 0 0,1-1 1 0 0,0 1 0 0 0,-1-1-1 0 0,1 1 1 0 0,-1 0-1 0 0,1-1 1 0 0,-1 1-1 0 0,1 0 1 0 0,-1-1-1 0 0,1 1 1 0 0,-1 0-1 0 0,0 0 1 0 0,0 0 0 0 0,1-1-1 0 0,-1 1 1 0 0,0 0-1 0 0,0 0 1 0 0,0 0-1 0 0,0 1 1 0 0,0 0-1 0 0,1-1 0 0 0,-1 1-1 0 0,0-1 1 0 0,0 1 0 0 0,1-1 0 0 0,-1 0 0 0 0,1 1 0 0 0,-1-1 0 0 0,1 0 0 0 0,-1 1 0 0 0,1-1-1 0 0,0 0 1 0 0,0 1 0 0 0,0-1 0 0 0,1 1 0 0 0,-1-1-6 0 0,0 1 1 0 0,0-1-1 0 0,0 0 0 0 0,-1 0 1 0 0,1 1-1 0 0,0-1 1 0 0,0 1-1 0 0,-1-1 0 0 0,1 0 1 0 0,-1 1-1 0 0,1 0 0 0 0,-1-1 1 0 0,0 1-1 0 0,0-1 0 0 0,0 3 1 0 0,0 10 84 0 0,-1-11-84 0 0,1 0 0 0 0,0 1 0 0 0,-1-1 0 0 0,2 0 0 0 0,-1 0-1 0 0,0 0 1 0 0,1 1 0 0 0,-1-1 0 0 0,1 0 0 0 0,2 5 0 0 0,2 1 8 0 0,-4-8-19 0 0,1 1 1 0 0,-1 0-1 0 0,0-1 0 0 0,0 1 1 0 0,-1 0-1 0 0,1 0 1 0 0,0 0-1 0 0,0-1 0 0 0,-1 1 1 0 0,1 0-1 0 0,-1 0 0 0 0,0 0 1 0 0,1 4-1 0 0,-2 1 6 0 0,1-4-7 0 0,0-1-1 0 0,0 1 0 0 0,0-1 0 0 0,0 1 0 0 0,0-1 1 0 0,0 0-1 0 0,1 1 0 0 0,-1-1 0 0 0,1 1 1 0 0,1 2-1 0 0,3 4 3 0 0,-4-7-4 0 0,1-1 0 0 0,-1 1 0 0 0,0 0 0 0 0,0-1 0 0 0,0 1 0 0 0,-1 0 0 0 0,1 0 0 0 0,0 0 0 0 0,-1 0 0 0 0,1 0 0 0 0,-1 0 0 0 0,0 0 0 0 0,1 2 0 0 0,-1-2 0 0 0,0 0-1 0 0,0-1 1 0 0,0 1 0 0 0,0 0-1 0 0,1 0 1 0 0,-1-1 0 0 0,1 1-1 0 0,-1 0 1 0 0,1-1-1 0 0,0 1 1 0 0,0-1 0 0 0,0 1-1 0 0,0-1 1 0 0,1 3-1 0 0,-1-3 1 0 0,0 1-1 0 0,0-1 1 0 0,0 1-1 0 0,0-1 0 0 0,0 1 1 0 0,0-1-1 0 0,-1 1 1 0 0,1 0-1 0 0,-1-1 1 0 0,1 1-1 0 0,-1 0 0 0 0,0 0 1 0 0,1-1-1 0 0,-1 4 1 0 0,0-4-2 0 0,0 0 1 0 0,0 0 0 0 0,0 1 0 0 0,0-1 0 0 0,1 0 0 0 0,-1 0 0 0 0,0 0 0 0 0,1 0-1 0 0,-1 1 1 0 0,1-1 0 0 0,-1 0 0 0 0,1 0 0 0 0,0 0 0 0 0,-1 0 0 0 0,1 0 0 0 0,0 0-1 0 0,1 1 1 0 0,-1-1 0 0 0,0 0 0 0 0,0 0 0 0 0,0 0 0 0 0,-1 0 0 0 0,1 0 0 0 0,0 0 0 0 0,-1 0 0 0 0,1 0 0 0 0,-1 0 0 0 0,1 0 0 0 0,-1 0 0 0 0,1 0 0 0 0,-1 1 0 0 0,0-1 0 0 0,0 0 0 0 0,1 0 0 0 0,-1 3 0 0 0,0-3 0 0 0,0 1 0 0 0,0 0 1 0 0,1 0-1 0 0,-1 0 0 0 0,1 0 0 0 0,-1-1 0 0 0,1 1 1 0 0,0 0-1 0 0,0-1 0 0 0,-1 1 0 0 0,1 0 1 0 0,0-1-1 0 0,1 1 0 0 0,-1-1 0 0 0,0 1 0 0 0,0-1 1 0 0,1 0-1 0 0,-1 0 0 0 0,2 2 0 0 0,-1-2 1 0 0,-1 0 0 0 0,1 1 0 0 0,-1-1-1 0 0,1 0 1 0 0,-1 1 0 0 0,0 0 0 0 0,1-1-1 0 0,-1 1 1 0 0,0 0 0 0 0,0-1 0 0 0,0 1-1 0 0,-1 0 1 0 0,1 0 0 0 0,0 0 0 0 0,-1 0-1 0 0,1 0 1 0 0,-1-1 0 0 0,1 1-1 0 0,-1 3 1 0 0,0-4-1 0 0,0 0 0 0 0,1-1 0 0 0,-1 1 0 0 0,0-1 0 0 0,1 1 0 0 0,-1-1 0 0 0,1 1 0 0 0,-1-1-1 0 0,0 1 1 0 0,1-1 0 0 0,-1 1 0 0 0,1-1 0 0 0,-1 0 0 0 0,1 1 0 0 0,-1-1 0 0 0,1 0 0 0 0,0 1 0 0 0,-1-1 0 0 0,1 0 0 0 0,-1 0-1 0 0,1 1 1 0 0,0-1 0 0 0,-1 0 0 0 0,1 0 0 0 0,0 0 0 0 0,-1 0 0 0 0,2 0 0 0 0,-1 0 0 0 0,2 1 404 0 0,-19-2-32 0 0,13-3-220 0 0,0-2-99 0 0,0 6-47 0 0,2-1-6 0 0,1 1 0 0 0,-1 0 0 0 0,0 0 0 0 0,1 0 0 0 0,-1 0 0 0 0,1 0 0 0 0,-1-1 0 0 0,1 1 0 0 0,-1 0 0 0 0,0 0 0 0 0,1-1 0 0 0,-1 1 0 0 0,1 0 0 0 0,-1-1 0 0 0,1 1 0 0 0,-1-1 0 0 0,1 1 0 0 0,0-1 0 0 0,-1 1 0 0 0,1-1 0 0 0,-1 1 0 0 0,1-1 0 0 0,0 1 0 0 0,0-1 0 0 0,-1 0 0 0 0,1 0 0 0 0,0 1 0 0 0,0-1 0 0 0,0 1 0 0 0,-1 0 0 0 0,1-1 0 0 0,0 1 0 0 0,0-1 0 0 0,0 1 0 0 0,0 0 0 0 0,-1-1 0 0 0,1 1 0 0 0,0 0 0 0 0,0-1 0 0 0,-1 1 0 0 0,1 0 0 0 0,0-1 0 0 0,-1 1 0 0 0,1 0 0 0 0,0-1 0 0 0,-1 1 0 0 0,1 0 0 0 0,0 0 0 0 0,-1 0 0 0 0,1-1 0 0 0,-1 1 0 0 0,1 0 0 0 0,0 0 0 0 0,-1 0 0 0 0,0 0 0 0 0,1 0 0 0 0,-1 0 0 0 0,1-1 0 0 0,-1 1 0 0 0,1 0 0 0 0,-1 0 0 0 0,1 0 0 0 0,-1-1 0 0 0,1 1 0 0 0,-1 0 0 0 0,1 0 0 0 0,-1-1 0 0 0,1 1 0 0 0,0 0 0 0 0,-1-1 0 0 0,1 1 0 0 0,0-1 0 0 0,-1 1 0 0 0,1 0 0 0 0,0-1 0 0 0,-1 1 0 0 0,1-1 0 0 0,0 1 0 0 0,0-1 0 0 0,-1 1 0 0 0,1-1 0 0 0,0 1 0 0 0,0-1 0 0 0,0 1 0 0 0,0-1 0 0 0,0 0 0 0 0,1-5 0 0 0,-1-6 0 0 0,-1 11 0 0 0,0-1 0 0 0,0 1 0 0 0,0 0 0 0 0,0 0 0 0 0,0-1 0 0 0,0 1 0 0 0,0 0 0 0 0,-1 0 0 0 0,1 0 0 0 0,0 0 0 0 0,-1 1 0 0 0,-1-2 0 0 0,0-2 0 0 0,3 8 0 0 0,0 7 0 0 0,0-11 0 0 0,0 0 0 0 0,0 0 0 0 0,0 0 0 0 0,0 1 0 0 0,0-1 0 0 0,0 0 0 0 0,-1 0 0 0 0,1 0 0 0 0,0 0 0 0 0,0 1 0 0 0,0-1 0 0 0,0 0 0 0 0,0 0 0 0 0,0 0 0 0 0,0 0 0 0 0,0 0 0 0 0,0 1 0 0 0,-1-1 0 0 0,1 0 0 0 0,0 0 0 0 0,0 0 0 0 0,0 0 0 0 0,0 0 0 0 0,0 0 0 0 0,-1 0 0 0 0,1 0 0 0 0,0 0 0 0 0,0 0 0 0 0,0 1 0 0 0,0-1 0 0 0,-1 0 0 0 0,1 0 0 0 0,0 0 0 0 0,0 0 0 0 0,0 0 0 0 0,0 0 0 0 0,-1 0 0 0 0,1 0 0 0 0,0 0 0 0 0,0 0 0 0 0,0-1 0 0 0,0 1 0 0 0,-1 0 0 0 0,1 0 0 0 0,0 0 0 0 0,0 0 0 0 0,0 0 0 0 0,-9-4 0 0 0,8 4 0 0 0,-98-69 0 0 0,92 63 0 0 0,-2-1 0 0 0,0 0 0 0 0,0-1 0 0 0,1 0 0 0 0,1 0 0 0 0,-1-1 0 0 0,-8-13 0 0 0,-22-69 0 0 0,36 83 0 0 0,1 1 0 0 0,-1 0 0 0 0,1-1 0 0 0,1 1 0 0 0,0 0 0 0 0,0-1 0 0 0,1-12 0 0 0,1-5 0 0 0,-3 24 0 0 0,1 0 0 0 0,0 0 0 0 0,0 0 0 0 0,0 0 0 0 0,0 1 0 0 0,0-1 0 0 0,0 0 0 0 0,0 0 0 0 0,0 0 0 0 0,0 0 0 0 0,1 0 0 0 0,-1 0 0 0 0,0 0 0 0 0,0 1 0 0 0,1-1 0 0 0,-1 0 0 0 0,1 0 0 0 0,-1 0 0 0 0,1 1 0 0 0,-1-1 0 0 0,1 0 0 0 0,-1 0 0 0 0,1 1 0 0 0,0-1 0 0 0,-1 0 0 0 0,1 1 0 0 0,0-1 0 0 0,0 1 0 0 0,-1-1 0 0 0,1 1 0 0 0,2-1 0 0 0,0-1 0 0 0,0-3 0 0 0,0 0 0 0 0,10 5 0 0 0,-2 4 0 0 0,1 1 0 0 0,-1 0 0 0 0,0 0 0 0 0,-1 1 0 0 0,1 1 0 0 0,-1 0 0 0 0,0 0 0 0 0,10 11 0 0 0,70 75 0 0 0,-73-73 0 0 0,-14-16 0 0 0,0 0 0 0 0,0 0 0 0 0,-1 0 0 0 0,1 1 0 0 0,1 5 0 0 0,-2-6 0 0 0,0 0 0 0 0,0 0 0 0 0,0 0 0 0 0,0-1 0 0 0,1 1 0 0 0,4 5 0 0 0,-3-4 0 0 0,1 1 0 0 0,-1-1 0 0 0,-1 1 0 0 0,1 0 0 0 0,-1 0 0 0 0,3 7 0 0 0,0-1 0 0 0,0 21 0 0 0,-1-25 0 0 0,-4-7 0 0 0,1 1 0 0 0,-1 0 0 0 0,0 0 0 0 0,0 1 0 0 0,0-1 0 0 0,0 0 0 0 0,0 0 0 0 0,-1 0 0 0 0,1 1 0 0 0,-1-1 0 0 0,1 0 0 0 0,-1 1 0 0 0,0 3 0 0 0,1 1 0 0 0,-5-13 0 0 0,0 4 0 0 0,3 2 0 0 0,1 0 0 0 0,-1 0 0 0 0,0 0 0 0 0,1-1 0 0 0,-1 1 0 0 0,1 0 0 0 0,-1 0 0 0 0,1-1 0 0 0,-1 1 0 0 0,1 0 0 0 0,-1-1 0 0 0,1 1 0 0 0,-1-1 0 0 0,1 1 0 0 0,-1-1 0 0 0,1 1 0 0 0,0-1 0 0 0,-1 1 0 0 0,1-1 0 0 0,0 1 0 0 0,-1-1 0 0 0,1 1 0 0 0,0-1 0 0 0,0 1 0 0 0,0-1 0 0 0,-1 0 0 0 0,1 1 0 0 0,0-1 0 0 0,0 1 0 0 0,0-2 0 0 0,0 0 0 0 0,-1 0 0 0 0,1 0 0 0 0,-1 0 0 0 0,0 0 0 0 0,0 0 0 0 0,1 0 0 0 0,-1 1 0 0 0,-1-1 0 0 0,1 0 0 0 0,0 1 0 0 0,0-1 1 0 0,-2-1-1 0 0,-6-10-5 0 0,-23-30-88 0 0,26 33-265 0 0,-8-18 500 0 0,12 2-5025 0 0,2 75-18862 0 0,0-28 21207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8:48.77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59 204 764 0 0,'-5'0'477'0'0,"-6"0"-174"0"0,7-4 2730 0 0,1 2-2227 0 0,2 2-628 0 0,0 0-132 0 0,1 0-1 0 0,-1 0 1 0 0,0 0 0 0 0,1 0 0 0 0,-1-1-1 0 0,0 1 1 0 0,1 0 0 0 0,-1 0 0 0 0,1 0-1 0 0,-1-1 1 0 0,0 1 0 0 0,1 0 0 0 0,-1-1-1 0 0,1 1 1 0 0,-1 0 0 0 0,1-1 0 0 0,-1 1-1 0 0,1 0 1 0 0,-1-1 0 0 0,1 1 0 0 0,0-1-1 0 0,-1 1 1 0 0,1-1 0 0 0,-1 0 0 0 0,1 1-1 0 0,0-1 1 0 0,-1 0 0 0 0,1 1-14 0 0,0-1 1 0 0,0 1-1 0 0,0-1 0 0 0,0 1 0 0 0,0-1 1 0 0,0 1-1 0 0,0 0 0 0 0,0-1 1 0 0,-1 1-1 0 0,1-1 0 0 0,0 1 0 0 0,0-1 1 0 0,-1 1-1 0 0,1 0 0 0 0,0-1 1 0 0,0 1-1 0 0,-1 0 0 0 0,1-1 0 0 0,0 1 1 0 0,-1 0-1 0 0,1-1 0 0 0,0 1 1 0 0,-1 0-1 0 0,1 0 0 0 0,-1 0 0 0 0,1-1 1 0 0,-1 1-1 0 0,1 0 0 0 0,0 0 1 0 0,-1 0-1 0 0,0 0 0 0 0,1 0 2 0 0,-1-1 0 0 0,1 1 0 0 0,-1 0 0 0 0,1 0 0 0 0,-1 0 1 0 0,1 0-1 0 0,-1-1 0 0 0,1 1 0 0 0,-1 0 0 0 0,1 0 0 0 0,0-1 0 0 0,-1 1 0 0 0,1 0 0 0 0,0-1 0 0 0,-1 1 0 0 0,1-1 0 0 0,0 1 0 0 0,-1 0 0 0 0,1-1 0 0 0,0 1 0 0 0,0-1 0 0 0,-1 1 0 0 0,1-1 0 0 0,0 1 0 0 0,0-1 1 0 0,0 1-1 0 0,0-1 0 0 0,-1 1 0 0 0,1-1 0 0 0,0 1 0 0 0,0-1 0 0 0,0-1 118 0 0,0 0 0 0 0,0 0 1 0 0,0-1-1 0 0,0 1 0 0 0,0 0 1 0 0,1 0-1 0 0,-1 0 0 0 0,1 0 1 0 0,-1 0-1 0 0,1 0 0 0 0,0 0 0 0 0,-1 0 1 0 0,1 1-1 0 0,0-1 0 0 0,0 0 1 0 0,1 0-1 0 0,-1 1 0 0 0,0-1 1 0 0,0 0-1 0 0,3-1 0 0 0,-3 2-92 0 0,-1 0 0 0 0,1 1 0 0 0,-1-1-1 0 0,0 0 1 0 0,1 0 0 0 0,-1 1 0 0 0,0-1 0 0 0,1 0-1 0 0,-1 0 1 0 0,0 0 0 0 0,0 0 0 0 0,0 1 0 0 0,0-1-1 0 0,0 0 1 0 0,0 0 0 0 0,0-1 0 0 0,3-9 552 0 0,3 2-154 0 0,1 1-1 0 0,1 0 1 0 0,0 0-1 0 0,0 1 1 0 0,0 0-1 0 0,1 1 1 0 0,0-1 0 0 0,1 2-1 0 0,12-7 1 0 0,-14 8-279 0 0,-1 1 0 0 0,1 0 1 0 0,0 0-1 0 0,0 1 0 0 0,0 0 1 0 0,0 1-1 0 0,0 0 1 0 0,0 0-1 0 0,1 0 0 0 0,-1 1 1 0 0,0 1-1 0 0,0-1 0 0 0,0 1 1 0 0,10 3-1 0 0,-8-1 109 0 0,0 0 1 0 0,-1 1-1 0 0,0 0 0 0 0,0 1 1 0 0,0 0-1 0 0,0 0 0 0 0,-1 1 1 0 0,15 12-1 0 0,-22-17-245 0 0,1 1 0 0 0,-1-1 0 0 0,0 0 0 0 0,1 0 0 0 0,-1 1 0 0 0,0-1 0 0 0,0 1 0 0 0,0-1 0 0 0,0 1 0 0 0,0 0 0 0 0,0-1 0 0 0,0 1 0 0 0,-1 0 0 0 0,1 0 0 0 0,-1-1 0 0 0,1 1 0 0 0,-1 0 0 0 0,1 0 0 0 0,-1 3 0 0 0,-1 0 61 0 0,1-1-1 0 0,-1 0 0 0 0,-1 1 1 0 0,1-1-1 0 0,0 0 0 0 0,-4 6 1 0 0,1 1 2 0 0,-2 6 93 0 0,4-11-143 0 0,0 0-1 0 0,0 0 0 0 0,-1-1 1 0 0,-4 8-1 0 0,-70 109 187 0 0,70-112-294 0 0,0-1 1 0 0,-1 1-1 0 0,-1-1 1 0 0,-15 12-1 0 0,-16 18-507 0 0,36-35 458 0 0,0 0 1 0 0,-1 0 0 0 0,1-1 0 0 0,-1 1 0 0 0,0-1-1 0 0,-9 5 1 0 0,-21 15-594 0 0,0 4-91 0 0,31-23 659 0 0,3-3 109 0 0,1 0-1 0 0,-1 0 0 0 0,0 0 0 0 0,1 0 1 0 0,-1-1-1 0 0,0 1 0 0 0,0 0 0 0 0,0-1 1 0 0,0 1-1 0 0,0 0 0 0 0,0-1 0 0 0,0 1 1 0 0,0-1-1 0 0,0 0 0 0 0,-1 1 0 0 0,-2 0-10 0 0,20-2 236 0 0,36-15 580 0 0,33-9 391 0 0,36-7 347 0 0,-67 16-1744 0 0,-34 16-2944 0 0,-20 0 2966 0 0,1 0 0 0 0,0 0-1 0 0,-1 0 1 0 0,1 0 0 0 0,-1 0 0 0 0,1 0 0 0 0,0 0 0 0 0,-1 0 0 0 0,1 1-1 0 0,0-1 1 0 0,-1 0 0 0 0,1 0 0 0 0,-1 1 0 0 0,1-1 0 0 0,-1 0-1 0 0,1 1 1 0 0,-1-1 0 0 0,1 1 0 0 0,-1-1 0 0 0,1 1 0 0 0,-1-1 0 0 0,1 1-1 0 0,-1-1 1 0 0,0 1 0 0 0,1-1 0 0 0,-1 1 0 0 0,0-1 0 0 0,1 2 0 0 0,-1-2 3 0 0,0 1 1 0 0,0-1 0 0 0,0 1 0 0 0,0-1 0 0 0,-1 1-1 0 0,1 0 1 0 0,0-1 0 0 0,0 1 0 0 0,0-1 0 0 0,-1 1-1 0 0,1-1 1 0 0,0 1 0 0 0,-1-1 0 0 0,1 0-1 0 0,0 1 1 0 0,-1-1 0 0 0,1 1 0 0 0,-1-1 0 0 0,1 0-1 0 0,0 1 1 0 0,-1-1 0 0 0,1 0 0 0 0,-1 1 0 0 0,1-1-1 0 0,-2 0 1 0 0,2 1 37 0 0,-1-1 0 0 0,0 0 0 0 0,1 1 0 0 0,-1-1 0 0 0,1 0 0 0 0,-1 1-1 0 0,0-1 1 0 0,1 1 0 0 0,-1-1 0 0 0,1 1 0 0 0,0-1 0 0 0,-1 1 0 0 0,1-1 0 0 0,-1 1-1 0 0,1-1 1 0 0,0 1 0 0 0,-1 0 0 0 0,1-1 0 0 0,0 1 0 0 0,0-1 0 0 0,-1 1 0 0 0,1 0 0 0 0,0-1-1 0 0,0 1 1 0 0,0 0 0 0 0,0 1 0 0 0,0 2-1095 0 0,-1-3 997 0 0,1 0 1 0 0,0 0 0 0 0,0 0-1 0 0,0 1 1 0 0,0-1 0 0 0,0 0-1 0 0,1 0 1 0 0,-1 0 0 0 0,0 0 0 0 0,0 0-1 0 0,1 0 1 0 0,-1 0 0 0 0,1 0-1 0 0,0 2 1 0 0,15 12-1597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9:01.63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174 183 252 0 0,'-4'0'183'0'0,"4"0"-148"0"0,-1 0-1 0 0,1 1 0 0 0,-1-1 1 0 0,0 0-1 0 0,1 0 0 0 0,-1 0 1 0 0,1 0-1 0 0,-1 0 1 0 0,0 0-1 0 0,1 0 0 0 0,-1 0 1 0 0,1 0-1 0 0,-1-1 0 0 0,0 1 1 0 0,1 0-1 0 0,-1 0 0 0 0,1 0 1 0 0,-1-1-1 0 0,1 1 1 0 0,-1 0-1 0 0,1 0 0 0 0,-1-1 1 0 0,1 1-1 0 0,-1-1 0 0 0,-1-1 2275 0 0,3-5 209 0 0,-2 7-2219 0 0,1-1 1 0 0,0 1-1 0 0,0-1 0 0 0,0 1 1 0 0,0-1-1 0 0,0 1 1 0 0,0-1-1 0 0,-1 1 1 0 0,1-1-1 0 0,0 1 0 0 0,0-1 1 0 0,1 1-1 0 0,-1-1 1 0 0,0 1-1 0 0,0-1 1 0 0,0 1-1 0 0,0-1 0 0 0,0 1 1 0 0,0-1-1 0 0,1 1 1 0 0,-1-1-1 0 0,0 1 0 0 0,0-1 1 0 0,1 1-1 0 0,-1 0 1 0 0,0-1-1 0 0,1 1 1 0 0,0-1-1 0 0,2 0-1037 0 0,8 0 4992 0 0,-9 16 737 0 0,-2-14-5140 0 0,0 0 160 0 0,0-1-1 0 0,0 1 1 0 0,0 0-1 0 0,0-1 1 0 0,0 1 0 0 0,0-1-1 0 0,0 1 1 0 0,1 0-1 0 0,-1-1 1 0 0,0 1-1 0 0,0-1 1 0 0,1 1 0 0 0,-1-1-1 0 0,0 1 1 0 0,1-1-1 0 0,-1 1 1 0 0,0-1-1 0 0,1 0 1 0 0,-1 1 0 0 0,1-1-1 0 0,-1 0 1 0 0,1 1-1 0 0,-1-1 1 0 0,1 0-1 0 0,-1 1 1 0 0,2-1 0 0 0,-2 1-4 0 0,1-1 0 0 0,0 0 1 0 0,-1 0-1 0 0,1 1 0 0 0,-1-1 1 0 0,1 0-1 0 0,-1 1 0 0 0,1-1 1 0 0,-1 1-1 0 0,1-1 0 0 0,-1 1 1 0 0,1-1-1 0 0,-1 1 1 0 0,0-1-1 0 0,1 1 0 0 0,-1-1 1 0 0,0 1-1 0 0,0 0 0 0 0,1-1 1 0 0,-1 1-1 0 0,0-1 0 0 0,0 1 1 0 0,0 0-1 0 0,1-1 0 0 0,-1 1 1 0 0,0 0-1 0 0,0 0 1 0 0,0 1 8 0 0,1 0 0 0 0,-1 0 0 0 0,1 0 1 0 0,0 0-1 0 0,-1 0 0 0 0,1-1 1 0 0,0 1-1 0 0,0 0 0 0 0,1 0 1 0 0,-1-1-1 0 0,0 1 0 0 0,0-1 0 0 0,1 1 1 0 0,-1-1-1 0 0,4 3 0 0 0,-4-3-5 0 0,1 0-1 0 0,-1 0 1 0 0,1 1-1 0 0,-1-1 1 0 0,1 1-1 0 0,-1-1 1 0 0,0 1-1 0 0,0 0 1 0 0,0-1-1 0 0,0 1 1 0 0,0 0-1 0 0,0 0 1 0 0,0 0-1 0 0,-1 0 1 0 0,2 3-1 0 0,-2-3-1 0 0,0-1-1 0 0,0 1 0 0 0,0-1 0 0 0,1 0 1 0 0,-1 1-1 0 0,1-1 0 0 0,-1 1 1 0 0,1-1-1 0 0,-1 0 0 0 0,1 1 0 0 0,0-1 1 0 0,0 0-1 0 0,-1 0 0 0 0,3 2 1 0 0,-2-1 9 0 0,0-1 0 0 0,0 0 0 0 0,0 1 0 0 0,0-1 1 0 0,0 1-1 0 0,-1-1 0 0 0,1 1 0 0 0,0-1 0 0 0,-1 1 1 0 0,1 0-1 0 0,-1-1 0 0 0,0 1 0 0 0,1 0 0 0 0,-1 2 1 0 0,0-3-11 0 0,0 0 0 0 0,0-1 0 0 0,0 1 0 0 0,0 0 0 0 0,0 0 0 0 0,0-1 0 0 0,0 1 1 0 0,1 0-1 0 0,-1-1 0 0 0,0 1 0 0 0,0 0 0 0 0,1-1 0 0 0,-1 1 0 0 0,0-1 0 0 0,1 1 0 0 0,-1 0 1 0 0,1-1-1 0 0,-1 1 0 0 0,1-1 0 0 0,-1 1 0 0 0,1-1 0 0 0,-1 1 0 0 0,1-1 0 0 0,-1 0 1 0 0,1 1-1 0 0,0-1 0 0 0,0 1-1 0 0,0-1 1 0 0,-1 0-1 0 0,1 1 1 0 0,-1-1-1 0 0,1 1 1 0 0,0-1-1 0 0,-1 1 1 0 0,1-1-1 0 0,-1 1 1 0 0,0-1-1 0 0,1 1 1 0 0,-1-1-1 0 0,1 1 1 0 0,-1 0-1 0 0,0-1 1 0 0,1 1-1 0 0,-1-1 1 0 0,0 1-1 0 0,0 0 1 0 0,1-1-1 0 0,-1 1 0 0 0,0 0 1 0 0,0 0-1 0 0,0-1 1 0 0,0 1-1 0 0,0 1 1 0 0,0 40 265 0 0,0-41 351 0 0,0-13 360 0 0,0-78-297 0 0,0 89-670 0 0,0-1-1 0 0,0 0 0 0 0,-1 0 1 0 0,1 0-1 0 0,-1 0 0 0 0,1 0 0 0 0,-1 0 1 0 0,1 0-1 0 0,-1 1 0 0 0,0-1 1 0 0,0 0-1 0 0,0 0 0 0 0,-1-1 1 0 0,-5-9 103 0 0,-2-12 143 0 0,7 15-87 0 0,-2 0-1 0 0,1 0 0 0 0,-1 1 0 0 0,-1-1 0 0 0,-9-14 1 0 0,-3-9 189 0 0,15 28-319 0 0,1 0 0 0 0,-1-1 1 0 0,-1 1-1 0 0,1 0 0 0 0,-1 0 1 0 0,1 0-1 0 0,-4-3 0 0 0,3 4-13 0 0,1 0 1 0 0,0 1-1 0 0,0-1 0 0 0,0 0 1 0 0,1 0-1 0 0,-1-1 0 0 0,1 1 0 0 0,0 0 1 0 0,-1 0-1 0 0,2-1 0 0 0,-1 1 1 0 0,0-1-1 0 0,1 1 0 0 0,-1 0 0 0 0,1-1 1 0 0,0 1-1 0 0,0-1 0 0 0,1-6 1 0 0,-1-4 134 0 0,4 15-152 0 0,-1 0 0 0 0,0 0 1 0 0,0 0-1 0 0,0 0 0 0 0,-1 0 1 0 0,1 1-1 0 0,0-1 0 0 0,0 1 1 0 0,-1 0-1 0 0,4 2 0 0 0,17 30 53 0 0,-17-25-34 0 0,-1 0 0 0 0,0 0 0 0 0,0 1 0 0 0,-1 0 0 0 0,5 18 0 0 0,-8-26-30 0 0,0 3 11 0 0,0-1 0 0 0,-1 0-1 0 0,1 0 1 0 0,-1 1 0 0 0,0 6-1 0 0,3 16 51 0 0,3-10-36 0 0,-4-11-20 0 0,0-1-1 0 0,-1 1 1 0 0,1-1-1 0 0,-1 1 1 0 0,0-1-1 0 0,0 10 1 0 0,-1 0 5 0 0,-1-9-10 0 0,1 1 1 0 0,0-1-1 0 0,0 1 1 0 0,1-1-1 0 0,2 10 1 0 0,4 1 0 0 0,-6-14-4 0 0,1 1-1 0 0,-1 0 0 0 0,0-1 1 0 0,0 1-1 0 0,0 0 0 0 0,0 0 1 0 0,0 7-1 0 0,-1-8-1 0 0,0 0 1 0 0,1 0-1 0 0,-1 0 0 0 0,1-1 0 0 0,0 1 1 0 0,-1 0-1 0 0,1 0 0 0 0,1-1 0 0 0,-1 1 0 0 0,2 3 1 0 0,-2-4-2 0 0,1 0 1 0 0,-1 1-1 0 0,0-1 1 0 0,0 1-1 0 0,0-1 1 0 0,-1 1-1 0 0,1-1 1 0 0,-1 1-1 0 0,1 0 1 0 0,-1 2 0 0 0,0-3 0 0 0,0-1-1 0 0,0 1 1 0 0,0-1 0 0 0,1 1 0 0 0,-1-1 0 0 0,0 0 0 0 0,1 1 0 0 0,-1-1 0 0 0,1 1 0 0 0,-1-1 0 0 0,1 0 0 0 0,0 0 0 0 0,-1 1 0 0 0,1-1 0 0 0,0 0 0 0 0,2 2 0 0 0,-2-2 0 0 0,0 0 0 0 0,-1 0 0 0 0,1 1 0 0 0,0-1 0 0 0,0 0 0 0 0,0 0 0 0 0,-1 1 0 0 0,1-1 0 0 0,-1 1 0 0 0,1-1 0 0 0,-1 0 0 0 0,1 1 0 0 0,-1-1 0 0 0,0 1 0 0 0,0-1 0 0 0,0 3 0 0 0,0-3 0 0 0,0 0 0 0 0,1-1-1 0 0,-1 1 1 0 0,0 0 0 0 0,0-1 0 0 0,0 1 0 0 0,1 0 0 0 0,-1-1 0 0 0,0 1-1 0 0,1-1 1 0 0,-1 1 0 0 0,0-1 0 0 0,1 1 0 0 0,-1-1 0 0 0,1 1 0 0 0,-1-1-1 0 0,1 1 1 0 0,-1-1 0 0 0,1 1 0 0 0,-1-1 0 0 0,1 0 0 0 0,0 1-1 0 0,-1-1 1 0 0,1 0 0 0 0,-1 1 0 0 0,1-1 0 0 0,0 0 0 0 0,-1 0 0 0 0,1 0-1 0 0,1 0 1 0 0,-1 1 0 0 0,2 0-10 0 0,-3-211-9 0 0,0 206 17 0 0,0-1 0 0 0,-1 1 1 0 0,0-1-1 0 0,0 1 0 0 0,0-1 0 0 0,-1 1 1 0 0,-1-5-1 0 0,1 5 1 0 0,0-1-1 0 0,1 1 1 0 0,0 0 0 0 0,0 0-1 0 0,0-1 1 0 0,0 1 0 0 0,0-5-1 0 0,1 6 2 0 0,0 1 0 0 0,0 0-1 0 0,-1-1 1 0 0,1 1 0 0 0,-1 0 0 0 0,1 0-1 0 0,-1 0 1 0 0,0-1 0 0 0,0 1 0 0 0,0 0-1 0 0,0 0 1 0 0,-2-2 0 0 0,2 2 0 0 0,0 0 0 0 0,0 0 0 0 0,0 0 1 0 0,0 0-1 0 0,0 0 0 0 0,1 0 0 0 0,-1 0 0 0 0,0 0 1 0 0,1 0-1 0 0,0 0 0 0 0,-1 0 0 0 0,1-3 1 0 0,0 3 0 0 0,0 0 0 0 0,0 0 0 0 0,-1 1 0 0 0,1-1 0 0 0,0 0 0 0 0,-1 0 0 0 0,1 1 0 0 0,-1-1 0 0 0,0 0 0 0 0,0 1 0 0 0,1-1 0 0 0,-1 1 0 0 0,-2-3 0 0 0,2 2 1 0 0,0 1-1 0 0,0-1 1 0 0,0 0-1 0 0,0 1 1 0 0,0-1 0 0 0,0 0-1 0 0,0 1 1 0 0,1-1-1 0 0,-1 0 1 0 0,1 0-1 0 0,0 0 1 0 0,-1 0 0 0 0,1-3-1 0 0,0-3 2 0 0,-2-11 68 0 0,2 19-70 0 0,-1 0 0 0 0,1 0 0 0 0,-1 0 0 0 0,1 0 0 0 0,-1 0 0 0 0,1 0 0 0 0,-1 0 0 0 0,1 0 0 0 0,-1 0 0 0 0,0 0 0 0 0,1 0 0 0 0,-1 0 0 0 0,1 1 0 0 0,-1-1 0 0 0,1 0 0 0 0,-1 0 0 0 0,1 0 0 0 0,0 1 0 0 0,-1-1 0 0 0,1 0 0 0 0,-1 1 0 0 0,1-1 0 0 0,-1 0 0 0 0,1 1 0 0 0,0-1 0 0 0,-1 1 0 0 0,1-1 0 0 0,0 0 0 0 0,-1 1 0 0 0,0 1-1 0 0,1-1 0 0 0,-1 1 1 0 0,0-1-1 0 0,1 1 0 0 0,-1-1 1 0 0,1 1-1 0 0,0-1 0 0 0,-1 1 1 0 0,1-1-1 0 0,0 1 0 0 0,0-1 1 0 0,0 1-1 0 0,0-1 0 0 0,0 3 1 0 0,-1 14 6 0 0,-5-7-2 0 0,5-9-4 0 0,-1 0 0 0 0,1 0 0 0 0,0 0 0 0 0,0 1 1 0 0,0-1-1 0 0,0 1 0 0 0,1-1 0 0 0,-1 0 0 0 0,1 1 1 0 0,-1-1-1 0 0,1 5 0 0 0,-1-1 1 0 0,1-1-1 0 0,-1 0 1 0 0,0 0 0 0 0,0 0-1 0 0,-1 0 1 0 0,-2 6 0 0 0,2-8-1 0 0,1 0-1 0 0,-1 1 1 0 0,1-1 0 0 0,0 1 0 0 0,0-1 0 0 0,0 1 0 0 0,1-1 0 0 0,-1 1 0 0 0,1 0-1 0 0,0-1 1 0 0,0 1 0 0 0,0-1 0 0 0,1 1 0 0 0,-1 0 0 0 0,1-1 0 0 0,1 5 0 0 0,4 6-2 0 0,-4-12 2 0 0,-1 1-1 0 0,0 0 0 0 0,1 0 0 0 0,-1 0 0 0 0,-1 0 0 0 0,1 0 0 0 0,0 0 1 0 0,-1 0-1 0 0,1 5 0 0 0,-1 94 21 0 0,0-101-17 0 0,-19-7 2 0 0,16 5-6 0 0,1-1 1 0 0,-1 1-1 0 0,1-1 0 0 0,0 0 0 0 0,0 1 0 0 0,0-1 1 0 0,0 0-1 0 0,-2-3 0 0 0,-12-9 2 0 0,12 11-4 0 0,1 1 1 0 0,0-1 0 0 0,-1 0 0 0 0,1 0-1 0 0,0 0 1 0 0,1-1 0 0 0,-1 1 0 0 0,1-1-1 0 0,-1 1 1 0 0,1-1 0 0 0,0 0 0 0 0,1 0-1 0 0,-3-5 1 0 0,1 2-1 0 0,-29-36-16 0 0,26 25 15 0 0,5 13 3 0 0,-1 0 0 0 0,0 1 0 0 0,0-1 0 0 0,0 1 1 0 0,-5-8-1 0 0,4 6-2 0 0,0 1 1 0 0,0-1 0 0 0,0 0 0 0 0,-3-9 0 0 0,5 10 0 0 0,-1 0-1 0 0,0 0 1 0 0,0 0 0 0 0,0 1 0 0 0,-1-1 0 0 0,-5-7 0 0 0,7 11 1 0 0,-1-1-1 0 0,1 1 1 0 0,-1-1-1 0 0,1 1 1 0 0,-1-1-1 0 0,1 1 1 0 0,0-1 0 0 0,0 0-1 0 0,0 0 1 0 0,0 1-1 0 0,0-1 1 0 0,0 0-1 0 0,0 0 1 0 0,1 0 0 0 0,-1 0-1 0 0,1 0 1 0 0,0 0-1 0 0,-1 0 1 0 0,1-3 0 0 0,0 4-1 0 0,0-1 1 0 0,0 1 0 0 0,0 0-1 0 0,0 0 1 0 0,0 0 0 0 0,-1 0-1 0 0,1 0 1 0 0,0 0 0 0 0,-1 0 0 0 0,1 0-1 0 0,0 0 1 0 0,-1 0 0 0 0,1 0-1 0 0,-1 0 1 0 0,0 0 0 0 0,1 0 0 0 0,-1 0-1 0 0,0 0 1 0 0,1 0 0 0 0,-1 1-1 0 0,0-1 1 0 0,0 0 0 0 0,-1 0-1 0 0,-2-2 1 0 0,4 3 0 0 0,-1-1 0 0 0,1 1 0 0 0,0-1 0 0 0,-1 1 0 0 0,1 0 0 0 0,0-1 0 0 0,0 1 0 0 0,0-1 0 0 0,-1 1 0 0 0,1 0 0 0 0,0-1 0 0 0,0 1 0 0 0,0-1 0 0 0,0 1 0 0 0,0-1 0 0 0,0 1 0 0 0,0-1 0 0 0,0 1 0 0 0,0-1 0 0 0,0 1 0 0 0,0-1 0 0 0,0 1 0 0 0,0-1 0 0 0,0 1 0 0 0,0-1 0 0 0,0 1 0 0 0,0 0 0 0 0,1-1 0 0 0,-1 1 0 0 0,0-1 0 0 0,0 1 0 0 0,1 0 0 0 0,-1-1 0 0 0,0 1 0 0 0,1-1 0 0 0,2 2-2 0 0,0 0 0 0 0,0 0 1 0 0,-1 0-1 0 0,1 0 0 0 0,0 1 1 0 0,-1-1-1 0 0,1 1 0 0 0,-1 0 1 0 0,0 0-1 0 0,1-1 0 0 0,-1 2 1 0 0,0-1-1 0 0,3 5 0 0 0,-1-3 5 0 0,1 1 0 0 0,-1-1 0 0 0,1 0 0 0 0,7 6 0 0 0,-8-7-2 0 0,1 0 1 0 0,-1 0-1 0 0,0 1 0 0 0,0-1 1 0 0,-1 1-1 0 0,1 0 0 0 0,-1 0 1 0 0,0 0-1 0 0,3 5 0 0 0,1 9 7 0 0,8 13 2 0 0,-4-13-10 0 0,0 0 0 0 0,-2 1 1 0 0,-1 0-1 0 0,0 1 1 0 0,7 30-1 0 0,3 4 6 0 0,-2-29-4 0 0,-14-23-2 0 0,0 0 1 0 0,0 0-1 0 0,-1 1 1 0 0,1-1-1 0 0,-1 0 1 0 0,1 0-1 0 0,-1 1 1 0 0,0-1-1 0 0,0 1 0 0 0,0-1 1 0 0,0 1-1 0 0,0 0 1 0 0,-1-1-1 0 0,1 4 1 0 0,0-4-1 0 0,0 1 0 0 0,0-1 0 0 0,0 0 0 0 0,0 1 0 0 0,0-1 1 0 0,0 0-1 0 0,1 0 0 0 0,-1 0 0 0 0,1 0 0 0 0,2 2 0 0 0,-2-2 4 0 0,-4-3 6 0 0,-6-7-9 0 0,1 0 1 0 0,0 0 0 0 0,0-1-1 0 0,-9-14 1 0 0,-12-18-5 0 0,-7 6-2 0 0,28 30 0 0 0,1-2 0 0 0,-1 1 1 0 0,1-1-1 0 0,-10-13 1 0 0,4 0-9 0 0,7 10 7 0 0,-1 1-1 0 0,-12-16 1 0 0,2 8 0 0 0,9 10 5 0 0,0 0-1 0 0,0-1 1 0 0,1 1 0 0 0,0-1 0 0 0,1 0 0 0 0,0-1 0 0 0,-6-11 0 0 0,-8-28 1 0 0,18 46-2 0 0,0-1-1 0 0,0 0 1 0 0,1 0 0 0 0,-1 0-1 0 0,1 0 1 0 0,0 0-1 0 0,0 1 1 0 0,0-1-1 0 0,0-5 1 0 0,1-2-11 0 0,18 16-138 0 0,-15-5-16 0 0,0 1 0 0 0,0 0 0 0 0,0 0 0 0 0,0 0 0 0 0,0 0 0 0 0,-1 1 0 0 0,1 0 0 0 0,-1-1 0 0 0,1 1-1 0 0,-1 0 1 0 0,0 1 0 0 0,0-1 0 0 0,0 1 0 0 0,-1-1 0 0 0,1 1 0 0 0,2 7 0 0 0,-2-7-274 0 0,0 0 0 0 0,0 0 0 0 0,0-1 0 0 0,1 1 0 0 0,4 4 1 0 0,-4-5-121 0 0,0 0 1 0 0,-1 0-1 0 0,0 1 1 0 0,1 0-1 0 0,-1 0 1 0 0,3 6-1 0 0,-2-3-673 0 0,-1 0-1 0 0,0 1 1 0 0,0 0-1 0 0,-1 0 0 0 0,1-1 1 0 0,-2 1-1 0 0,1 1 1 0 0,-1-1-1 0 0,-1 14 1 0 0,1-19 800 0 0,-1 0-1 0 0,0 1 1 0 0,1-1 0 0 0,0 0 0 0 0,0 0 0 0 0,0 0 0 0 0,0 0 0 0 0,3 6 0 0 0,-3-6 44 0 0,1 0-1 0 0,-1 0 1 0 0,0 0-1 0 0,0 0 1 0 0,0 1-1 0 0,0-1 1 0 0,0 0-1 0 0,0 7 1 0 0,-1 11-1227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9:03.56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1 617 88 0 0,'0'-2'151'0'0,"0"0"0"0"0,0 0-1 0 0,1-1 1 0 0,-1 1 0 0 0,1 0 0 0 0,0-1 0 0 0,-1 1-1 0 0,1 0 1 0 0,0 0 0 0 0,0 0 0 0 0,0 0 0 0 0,0 0-1 0 0,1 0 1 0 0,1-2 0 0 0,6-10 435 0 0,23-18 472 0 0,-24 17-623 0 0,6-7 35 0 0,82-65 1746 0 0,-78 64-1549 0 0,-17 20-570 0 0,1 1 0 0 0,0-1 0 0 0,0 0 0 0 0,0 1 0 0 0,0-1 0 0 0,0 1 0 0 0,5-4 0 0 0,3-2 162 0 0,1 1-1 0 0,1 0 0 0 0,-1 0 1 0 0,1 1-1 0 0,0 1 1 0 0,0 0-1 0 0,22-5 1 0 0,57-7 357 0 0,162-9 1 0 0,183 16 236 0 0,-292 17-740 0 0,-72-3-77 0 0,74 7 13 0 0,-56-2-24 0 0,-40-3-15 0 0,96 11 6 0 0,506 25 58 0 0,-4-36-115 0 0,-593-6 32 0 0,559-27 97 0 0,-366-11 467 0 0,-218 28-123 0 0,-2 0 0 0 0,1-2 0 0 0,34-20 0 0 0,-52 25-229 0 0,-1 0 1 0 0,0-1-1 0 0,0 0 0 0 0,15-16 1 0 0,7-8 337 0 0,-26 27-373 0 0,-1-1 1 0 0,-1 1-1 0 0,1-1 0 0 0,-1 0 0 0 0,5-9 0 0 0,-7 10-45 0 0,1-7 244 0 0,-3 11-326 0 0,0 0 0 0 0,0 0 0 0 0,0 0 0 0 0,0 0 0 0 0,0 0 0 0 0,0 0 1 0 0,0 1-1 0 0,0-1 0 0 0,1 0 0 0 0,-1 0 0 0 0,0 0 0 0 0,1 1 0 0 0,-1-1 0 0 0,0 0 0 0 0,2-1 0 0 0,3-2 196 0 0,-4 3-197 0 0,0 1 1 0 0,-1-1-1 0 0,1 1 0 0 0,0-1 1 0 0,-1 1-1 0 0,1-1 0 0 0,0 0 1 0 0,-1 1-1 0 0,1-1 0 0 0,-1 0 1 0 0,1 1-1 0 0,-1-1 0 0 0,0 0 1 0 0,1 1-1 0 0,-1-1 0 0 0,1 0 1 0 0,-1 0-1 0 0,0 0 0 0 0,0 1 1 0 0,0-1-1 0 0,1 0 0 0 0,-1-1 1 0 0,0 1-12 0 0,0 0 1 0 0,0 0 0 0 0,0 1 0 0 0,0-1 0 0 0,0 0-1 0 0,0 1 1 0 0,1-1 0 0 0,-1 1 0 0 0,0-1 0 0 0,0 0-1 0 0,1 1 1 0 0,-1-1 0 0 0,0 1 0 0 0,1-1-1 0 0,-1 0 1 0 0,1 1 0 0 0,-1-1 0 0 0,1 1 0 0 0,-1-1-1 0 0,1 1 1 0 0,-1 0 0 0 0,1-1 0 0 0,-1 1 0 0 0,1-1-1 0 0,-1 1 1 0 0,2 0 0 0 0,-1-1 3 0 0,-1 1 0 0 0,1 0 1 0 0,-1 0-1 0 0,1-1 0 0 0,-1 1 0 0 0,0 0 0 0 0,1-1 0 0 0,-1 1 1 0 0,1 0-1 0 0,-1-1 0 0 0,1 1 0 0 0,-1-1 0 0 0,0 1 0 0 0,1 0 1 0 0,-1-1-1 0 0,0 1 0 0 0,0-1 0 0 0,1 1 0 0 0,-1-1 0 0 0,0 0 1 0 0,0 1-1 0 0,0-1 0 0 0,1 1 0 0 0,-1-1 0 0 0,0 0 0 0 0,0 0 16 0 0,1 0-1 0 0,0 0 0 0 0,-1 0 0 0 0,1 0 0 0 0,0 0 1 0 0,0 0-1 0 0,0 0 0 0 0,0 1 0 0 0,0-1 1 0 0,0 0-1 0 0,0 1 0 0 0,0-1 0 0 0,0 0 1 0 0,0 1-1 0 0,0-1 0 0 0,0 1 0 0 0,0 0 0 0 0,0-1 1 0 0,1 1-1 0 0,-1 0 0 0 0,0 0 0 0 0,2 0 1 0 0,-3 0-24 0 0,1 0-1 0 0,0-1 1 0 0,0 1 0 0 0,0 0 0 0 0,0 0 0 0 0,0 0 0 0 0,-1-1 0 0 0,1 1 0 0 0,0 0-1 0 0,0-1 1 0 0,0 1 0 0 0,-1-1 0 0 0,1 1 0 0 0,0-1 0 0 0,-1 1 0 0 0,2-2-1 0 0,17 1 126 0 0,-4 3-132 0 0,0 0-1 0 0,0 1 1 0 0,-1 0 0 0 0,1 2 0 0 0,-1-1-1 0 0,0 2 1 0 0,20 10 0 0 0,21 7-2 0 0,-10-6-4 0 0,-22-7 11 0 0,46 12-1 0 0,563 83 147 0 0,-542-92-161 0 0,524 51 20 0 0,167-47 11 0 0,-767-17-38 0 0,327 5-5 0 0,141-1-7 0 0,619-24-37 0 0,-955 24 55 0 0,-92-2-6 0 0,344 20 9 0 0,-249-12-38 0 0,707 6-7 0 0,-697-17 46 0 0,89-4-22 0 0,420 5 56 0 0,-512-8-41 0 0,-10 0-25 0 0,64 3-15 0 0,-158 4 48 0 0,-2 0-5 0 0,61 7 1 0 0,-31-1-22 0 0,184 13 24 0 0,-131-2-1145 0 0,-95-10-1413 0 0,-26-3 397 0 0,-20 1 34 0 0,-29 4-1319 0 0,29-7 2869 0 0,-50 7-2315 0 0,0-1 1 0 0,-77-3 0 0 0,8-8 873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0:15.38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7 108 0 0,'3'-5'14744'0'0,"-2"5"-14647"0"0,0 0-77 0 0,-1-1-1 0 0,1 1 1 0 0,-1 0-1 0 0,1 0 1 0 0,-1 0-1 0 0,1 0 0 0 0,-1 0 1 0 0,1 0-1 0 0,-1 0 1 0 0,1 0-1 0 0,-1 0 1 0 0,1 0-1 0 0,-1 0 1 0 0,1 0-1 0 0,-1 1 1 0 0,1-1-1 0 0,-1 0 1 0 0,1 0-1 0 0,-1 0 1 0 0,1 1-1 0 0,-1-1 1 0 0,0 0-1 0 0,1 0 1 0 0,-1 1-1 0 0,1-1 1 0 0,-1 1-1 0 0,0-1 1 0 0,1 0-1 0 0,-1 1 1 0 0,0-1-1 0 0,1 1 1 0 0,-1 0-8 0 0,0-1 0 0 0,0 1 1 0 0,1-1-1 0 0,-1 1 0 0 0,0-1 0 0 0,0 1 1 0 0,1-1-1 0 0,-1 1 0 0 0,0-1 1 0 0,1 1-1 0 0,-1-1 0 0 0,0 0 0 0 0,1 1 1 0 0,-1-1-1 0 0,1 0 0 0 0,-1 1 1 0 0,1-1-1 0 0,-1 0 0 0 0,1 1 0 0 0,-1-1 1 0 0,1 0-1 0 0,-1 0 0 0 0,1 0 0 0 0,0 1 1 0 0,5 2 67 0 0,-5 1-4 0 0,0 1-1 0 0,0-1 0 0 0,0 1 1 0 0,0-1-1 0 0,-1 1 1 0 0,0 0-1 0 0,0-1 0 0 0,0 1 1 0 0,-1 7-1 0 0,0 2 119 0 0,2 5 58 0 0,0-15-218 0 0,-1 0 0 0 0,1 0-1 0 0,-1 0 1 0 0,0 1-1 0 0,0-1 1 0 0,-1 0 0 0 0,1 0-1 0 0,-1 0 1 0 0,0 0 0 0 0,-2 6-1 0 0,-3-1-4 0 0,5-8-20 0 0,0 1 0 0 0,0 0 1 0 0,0 0-1 0 0,0 0 0 0 0,0 0 0 0 0,0 0 0 0 0,0 0 1 0 0,1 0-1 0 0,-1 1 0 0 0,1-1 0 0 0,-1 0 0 0 0,1 0 1 0 0,0 0-1 0 0,0 4 0 0 0,0-5-7 0 0,0 0 0 0 0,0 0 0 0 0,0 0 0 0 0,-1 0 1 0 0,1 0-1 0 0,0 0 0 0 0,0-1 0 0 0,0 1 0 0 0,-1 0 0 0 0,1 0 0 0 0,-1 0 0 0 0,1-1 1 0 0,-1 1-1 0 0,1 0 0 0 0,-1 0 0 0 0,1-1 0 0 0,-1 1 0 0 0,1 0 0 0 0,-1-1 0 0 0,0 1 1 0 0,0 0-1 0 0,0-1-4 0 0,0 1 0 0 0,0 0 0 0 0,1-1 1 0 0,-1 1-1 0 0,0 0 0 0 0,1 0 0 0 0,-1-1 1 0 0,0 1-1 0 0,1 0 0 0 0,-1 0 0 0 0,1 0 1 0 0,0 0-1 0 0,-1 0 0 0 0,1 0 0 0 0,0 0 1 0 0,-1 0-1 0 0,1 0 0 0 0,0 0 0 0 0,0 0 0 0 0,0 0 1 0 0,0 1-1 0 0,0 1-226 0 0,0-8 181 0 0,3-9 77 0 0,2 9-25 0 0,-4 4-5 0 0,0 0 1 0 0,0 1-1 0 0,0-1 1 0 0,-1 0 0 0 0,1 0-1 0 0,0 0 1 0 0,-1 1-1 0 0,1-1 1 0 0,0 0 0 0 0,-1 0-1 0 0,1 0 1 0 0,-1 0-1 0 0,0 0 1 0 0,1 0-1 0 0,-1 0 1 0 0,0 0 0 0 0,1 0-1 0 0,-1 0 1 0 0,0-1-1 0 0,0 1 1 0 0,0-1 0 0 0,0 1 1 0 0,0-1 0 0 0,0 0 0 0 0,0 1 0 0 0,1-1 0 0 0,-1 1 0 0 0,0 0 0 0 0,1-1 0 0 0,-1 1 0 0 0,1-1 1 0 0,0 1-1 0 0,-1 0 0 0 0,1-1 0 0 0,0 1 0 0 0,0 0 0 0 0,1-2 0 0 0,-1 2 2 0 0,0 0-1 0 0,0-1 1 0 0,0 1-1 0 0,0 0 1 0 0,0 0 0 0 0,-1-1-1 0 0,1 1 1 0 0,0-1-1 0 0,-1 1 1 0 0,1-1-1 0 0,-1 1 1 0 0,0-1 0 0 0,1 1-1 0 0,-1-1 1 0 0,0-1-1 0 0,0 1 11 0 0,0-1 1 0 0,1 1-1 0 0,-1 0 0 0 0,1 0 0 0 0,0 0 0 0 0,0 0 1 0 0,-1 0-1 0 0,1 0 0 0 0,0 0 0 0 0,1 0 0 0 0,-1 0 0 0 0,0 1 1 0 0,2-3-1 0 0,6-9 168 0 0,-7 9-143 0 0,0 0 57 0 0,1 0 0 0 0,-1 0 0 0 0,1 0 0 0 0,-1 1 0 0 0,1-1 0 0 0,0 1 0 0 0,0 0 0 0 0,1 0 0 0 0,4-4 0 0 0,27-15 1461 0 0,-32 17-1053 0 0,1 1-63 0 0,0 3-390 0 0,1 0-1 0 0,0 1 1 0 0,0 0-1 0 0,-1 0 1 0 0,1 0-1 0 0,0 0 1 0 0,0 1-1 0 0,-1 0 1 0 0,1 0-1 0 0,0 0 1 0 0,-1 1-1 0 0,1-1 1 0 0,-1 1-1 0 0,0 0 1 0 0,1 1 0 0 0,-1-1-1 0 0,0 1 1 0 0,0-1-1 0 0,5 6 1 0 0,13 8 78 0 0,-18-14-103 0 0,0 0 1 0 0,0 1-1 0 0,-1-1 1 0 0,1 1-1 0 0,-1 0 0 0 0,4 3 1 0 0,12 20 184 0 0,-19-25-205 0 0,1-1 0 0 0,-1 1 0 0 0,1 0 0 0 0,-1 0 1 0 0,1 0-1 0 0,-1 0 0 0 0,0 0 0 0 0,0-1 0 0 0,1 1 0 0 0,-1 0 0 0 0,0 0 0 0 0,0 0 0 0 0,0 0 0 0 0,0 0 0 0 0,0 0 1 0 0,0 0-1 0 0,0 0 0 0 0,-1 0 0 0 0,1 1 0 0 0,0-1-2 0 0,-1-1 0 0 0,1 1 0 0 0,0 0 0 0 0,0 0 0 0 0,0-1 0 0 0,0 1 0 0 0,0 0 0 0 0,0 0 0 0 0,0-1 0 0 0,0 1 0 0 0,0 0 0 0 0,0-1 0 0 0,0 1 0 0 0,0 0 0 0 0,1 0 0 0 0,-1-1 1 0 0,0 1-1 0 0,1 0 0 0 0,-1-1 0 0 0,0 1 0 0 0,1 0 0 0 0,-1-1 0 0 0,1 2 0 0 0,1-1 2 0 0,-1 0 1 0 0,0 0-1 0 0,1 0 1 0 0,-1 0-1 0 0,0 1 1 0 0,0-1-1 0 0,0 1 1 0 0,0-1-1 0 0,0 1 1 0 0,0-1-1 0 0,0 1 1 0 0,-1-1-1 0 0,1 1 1 0 0,0 0-1 0 0,-1-1 1 0 0,0 1-1 0 0,1 0 1 0 0,-1 0-1 0 0,0-1 1 0 0,0 1-1 0 0,0 0 1 0 0,0 0-1 0 0,0 0 1 0 0,0-1-1 0 0,-1 4 0 0 0,1-5 7 0 0,0 1-13 0 0,-1-1 0 0 0,0 0 0 0 0,1 0 0 0 0,-1 0 1 0 0,1 1-1 0 0,-1-1 0 0 0,0 0 0 0 0,1 0 0 0 0,-1 0 0 0 0,1 0 0 0 0,-1 0 0 0 0,0 0 0 0 0,1 0 0 0 0,-1 0 0 0 0,1 0 0 0 0,-1-1 0 0 0,0 1 1 0 0,1 0-1 0 0,-1 0 0 0 0,1 0 0 0 0,-1-1 0 0 0,1 1 0 0 0,-1 0 0 0 0,0-1 0 0 0,1 1 0 0 0,0 0 0 0 0,-1-1 0 0 0,1 1 0 0 0,-1-1 0 0 0,1 1 1 0 0,-1-1-1 0 0,1 1 0 0 0,-1-2 0 0 0,1 0 0 0 0,0-1 1 0 0,0 1 0 0 0,1 0-1 0 0,-1 0 1 0 0,0-1-1 0 0,1 1 1 0 0,0 0 0 0 0,-1 0-1 0 0,1-1 1 0 0,0 1-1 0 0,0 0 1 0 0,0 0 0 0 0,0 0-1 0 0,1 0 1 0 0,1-2 0 0 0,0 0-2 0 0,-2 3 1 0 0,-1 0 0 0 0,1 0-1 0 0,-1 1 1 0 0,0-1 0 0 0,1 0 0 0 0,-1 0-1 0 0,0 0 1 0 0,0 0 0 0 0,1 0 0 0 0,-1 0-1 0 0,0 0 1 0 0,0 0 0 0 0,0 0 0 0 0,0-1-1 0 0,2-10 2 0 0,9 0-1 0 0,-9 10-1 0 0,1 0 0 0 0,-1-1 0 0 0,0 1 0 0 0,0-1 0 0 0,0 0 0 0 0,0 1 0 0 0,0-1-1 0 0,0 0 1 0 0,-1 0 0 0 0,1 0 0 0 0,0-5 0 0 0,-1 7 2 0 0,-1 0 0 0 0,0-1 0 0 0,0 1 0 0 0,1 0 0 0 0,-1 0 1 0 0,1 0-1 0 0,-1 0 0 0 0,1 0 0 0 0,0-1 0 0 0,-1 1 0 0 0,1 0 0 0 0,0 0 0 0 0,0 1 0 0 0,0-1 0 0 0,-1 0 0 0 0,1 0 0 0 0,0 0 0 0 0,2-1 0 0 0,18-8 48 0 0,-2 3 49 0 0,-15 7-70 0 0,12 1 8 0 0,-11 1-32 0 0,0 0-1 0 0,0 0 0 0 0,0 1 0 0 0,0-1 0 0 0,6 6 1 0 0,13 5-16 0 0,-22-11-3 0 0,1-1-1 0 0,-1 1 0 0 0,1-1 1 0 0,-1 1-1 0 0,0 0 0 0 0,0 0 1 0 0,0 0-1 0 0,2 2 0 0 0,12 11-337 0 0,-8-9-543 0 0,0 1 0 0 0,-1 0 0 0 0,11 13 0 0 0,14 13-6395 0 0,-27-29 6229 0 0,-1-1 0 0 0,1 0 0 0 0,0 1 0 0 0,0-2 0 0 0,0 1-1 0 0,11 3 1 0 0,-13-4 764 0 0,1-2-1 0 0,0 1 1 0 0,0 0-1 0 0,-1-1 1 0 0,1 1-1 0 0,0-1 1 0 0,0 0-1 0 0,0 0 0 0 0,0-1 1 0 0,-1 1-1 0 0,7-2 1 0 0,-7-2 21 0 0,0-2 137 0 0,22-12 252 0 0,-18 13 134 0 0,1-1 1 0 0,-1 2-1 0 0,1-1 1 0 0,10-4-1 0 0,0-2 529 0 0,2-1 417 0 0,4 5 56 0 0,-7 2 518 0 0,0 0 0 0 0,0 1 1 0 0,20-2-1 0 0,-34 6-158 0 0,-3 1-1595 0 0,0-1 1 0 0,0 0-1 0 0,0 0 0 0 0,-1 0 1 0 0,1 0-1 0 0,0 0 1 0 0,0 0-1 0 0,0 0 0 0 0,0 1 1 0 0,0-1-1 0 0,0 0 1 0 0,0 0-1 0 0,0 0 0 0 0,0 0 1 0 0,0 0-1 0 0,0 1 0 0 0,0-1 1 0 0,0 0-1 0 0,0 0 1 0 0,0 0-1 0 0,0 0 0 0 0,0 0 1 0 0,0 1-1 0 0,0-1 0 0 0,0 0 1 0 0,0 0-1 0 0,0 0 1 0 0,0 0-1 0 0,0 0 0 0 0,0 0 1 0 0,1 1-1 0 0,-1-1 0 0 0,0 0 1 0 0,0 0-1 0 0,0 0 1 0 0,0 0-1 0 0,0 0 0 0 0,0 0 1 0 0,0 0-1 0 0,0 0 1 0 0,1 0-1 0 0,-1 1 0 0 0,0-1 1 0 0,0 0-1 0 0,0 0 0 0 0,0 0 1 0 0,0 0-1 0 0,0 0 1 0 0,1 0-1 0 0,-1 0 0 0 0,0 0 1 0 0,0 0-1 0 0,0 0 0 0 0,0 0 1 0 0,0 0-1 0 0,1 0 1 0 0,-1 0-1 0 0,0 0 0 0 0,8 5 136 0 0,-9-3-40 0 0,0-2-102 0 0,1 0 0 0 0,-1 0 0 0 0,1 0 1 0 0,-1 0-1 0 0,1 1 0 0 0,-1-1 0 0 0,1 0 1 0 0,-1 0-1 0 0,1 1 0 0 0,-1-1 0 0 0,1 0 1 0 0,0 1-1 0 0,-1-1 0 0 0,1 0 1 0 0,0 1-1 0 0,-1-1 0 0 0,1 1 0 0 0,0-1 1 0 0,-1 1-1 0 0,1-1 0 0 0,0 1 0 0 0,0-1 1 0 0,-1 1-1 0 0,1-1 0 0 0,0 1 0 0 0,0-1 1 0 0,0 1-1 0 0,0-1 0 0 0,0 1 0 0 0,0-1 1 0 0,0 1-1 0 0,0 0 0 0 0,-1 1 5 0 0,0 0-1 0 0,0 0 1 0 0,-1-1-1 0 0,1 1 1 0 0,0-1-1 0 0,-1 1 1 0 0,1-1-1 0 0,-1 1 1 0 0,1-1-1 0 0,-1 0 1 0 0,0 0 0 0 0,0 0-1 0 0,1 0 1 0 0,-1 0-1 0 0,0 0 1 0 0,0 0-1 0 0,-2 0 1 0 0,-4 3 2 0 0,-9 4-294 0 0,0-1-1 0 0,0-1 1 0 0,0 0 0 0 0,-1-2 0 0 0,1 0-1 0 0,-33 3 1 0 0,46-7 203 0 0,0-1 1 0 0,0 1-1 0 0,1-1 1 0 0,-1 0-1 0 0,0-1 1 0 0,1 1-1 0 0,-1 0 1 0 0,0-1-1 0 0,1 0 1 0 0,0 0-1 0 0,-1 0 1 0 0,-3-3-1 0 0,12 0 8 0 0,-1 2-1 0 0,1-1 1 0 0,0 0-1 0 0,0 1 1 0 0,0 0 0 0 0,1 0-1 0 0,10-4 1 0 0,0 1-530 0 0,0 0 0 0 0,1 2 0 0 0,0-1 0 0 0,-1 2 0 0 0,24-2 0 0 0,-9 3-1611 0 0,1 2-1 0 0,34 4 1 0 0,-31 1 1117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9:04.2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77 92 312 0 0,'-1'-1'61'0'0,"0"0"-1"0"0,0 0 0 0 0,0 0 1 0 0,0 0-1 0 0,0 0 1 0 0,0 0-1 0 0,0 0 1 0 0,-1 1-1 0 0,1-1 1 0 0,0 0-1 0 0,0 1 1 0 0,-1-1-1 0 0,1 1 1 0 0,0-1-1 0 0,-1 1 1 0 0,-1-1-1 0 0,-17-8 934 0 0,17 7-789 0 0,3 2-155 0 0,-1 0 1 0 0,0-1-1 0 0,0 1 0 0 0,1-1 1 0 0,-1 1-1 0 0,0 0 1 0 0,1-1-1 0 0,-1 1 0 0 0,0-1 1 0 0,1 1-1 0 0,-1-1 1 0 0,1 0-1 0 0,-1 1 0 0 0,0-1 1 0 0,1 0-1 0 0,0 1 1 0 0,-1-1-1 0 0,1 0 0 0 0,-1 1 1 0 0,1-1-1 0 0,-1-1 1 0 0,1 1-15 0 0,0 1-1 0 0,0-1 1 0 0,0 1 0 0 0,0 0 0 0 0,0-1 0 0 0,0 1 0 0 0,0 0 0 0 0,0-1 0 0 0,0 1 0 0 0,0 0 0 0 0,-1-1-1 0 0,1 1 1 0 0,0 0 0 0 0,0-1 0 0 0,0 1 0 0 0,-1 0 0 0 0,1 0 0 0 0,0-1 0 0 0,-1 1 0 0 0,1 0 0 0 0,0 0-1 0 0,0-1 1 0 0,-1 1 0 0 0,1 0 0 0 0,0 0 0 0 0,-1 0 0 0 0,1 0 0 0 0,0 0 0 0 0,-1-1 0 0 0,1 1 0 0 0,0 0-1 0 0,-1 0 1 0 0,0 0 0 0 0,1 0 34 0 0,-1 0 0 0 0,1 0-1 0 0,-1 0 1 0 0,1 0 0 0 0,-1-1 0 0 0,1 1-1 0 0,-1 0 1 0 0,1 0 0 0 0,-1-1 0 0 0,1 1-1 0 0,-1 0 1 0 0,1 0 0 0 0,-1-1 0 0 0,1 1-1 0 0,0-1 1 0 0,-1 1 0 0 0,1 0 0 0 0,0-1-1 0 0,-1 1 1 0 0,1-1 0 0 0,0 1 0 0 0,0-1-1 0 0,-1 1 1 0 0,1-1 0 0 0,0 1 0 0 0,0-1-1 0 0,0 1 1 0 0,0-1 0 0 0,-1 1 0 0 0,1-1-1 0 0,0 1 1 0 0,0-1 0 0 0,0 1 0 0 0,0-2-1 0 0,3-19 4040 0 0,-3 21-3979 0 0,0-1-1 0 0,1 0 0 0 0,-1 1 0 0 0,1-1 1 0 0,-1 1-1 0 0,1-1 0 0 0,0 0 1 0 0,-1 1-1 0 0,1-1 0 0 0,-1 1 0 0 0,1-1 1 0 0,0 1-1 0 0,-1 0 0 0 0,1-1 1 0 0,0 1-1 0 0,0 0 0 0 0,-1-1 0 0 0,1 1 1 0 0,1 0-1 0 0,1-1 1989 0 0,17 6-501 0 0,-15-3-1420 0 0,0-1 1 0 0,1 1-1 0 0,-1 0 1 0 0,0 1-1 0 0,0-1 1 0 0,0 1-1 0 0,-1 0 0 0 0,1 0 1 0 0,-1 1-1 0 0,0-1 1 0 0,1 1-1 0 0,-1 0 1 0 0,-1 0-1 0 0,5 5 1 0 0,-1 7 281 0 0,8 11 79 0 0,42 47-47 0 0,-54-70-508 0 0,1 1-1 0 0,-2 0 0 0 0,1 0 1 0 0,-1 1-1 0 0,3 7 0 0 0,-3-9-33 0 0,-1 1-1 0 0,1-1 1 0 0,0 0-1 0 0,1 0 1 0 0,-1 0-1 0 0,5 7 1 0 0,-3-7-143 0 0,0 1 0 0 0,-1 0 0 0 0,0 0 0 0 0,0 0 0 0 0,3 10 0 0 0,13 18-2545 0 0,-15-27 2184 0 0,-3-5 173 0 0,1 1 1 0 0,-1-1-1 0 0,0 1 1 0 0,0-1-1 0 0,0 1 1 0 0,-1 0-1 0 0,1-1 1 0 0,0 1 0 0 0,0 0-1 0 0,-1 0 1 0 0,1-1-1 0 0,-1 1 1 0 0,0 0-1 0 0,0 0 1 0 0,1 0-1 0 0,-1 2 1 0 0,0-3 145 0 0,-1 0 1 0 0,1-1-1 0 0,0 1 1 0 0,0 0-1 0 0,0 0 1 0 0,0-1-1 0 0,1 1 1 0 0,-1 0-1 0 0,0-1 1 0 0,0 1-1 0 0,0 0 1 0 0,0 0 0 0 0,1-1-1 0 0,-1 1 1 0 0,0 0-1 0 0,1-1 1 0 0,-1 1-1 0 0,1-1 1 0 0,-1 1-1 0 0,1 0 1 0 0,-1-1-1 0 0,1 1 1 0 0,-1-1-1 0 0,1 1 1 0 0,-1-1-1 0 0,1 0 1 0 0,-1 1-1 0 0,1-1 1 0 0,0 0-1 0 0,-1 1 1 0 0,2-1-1 0 0,3 3-121 0 0,-2 1-1528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9:04.6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126 43 644 0 0,'31'-10'1154'0'0,"36"-7"726"0"0,-16 10-14 0 0,-1 2 0 0 0,1 2 0 0 0,-1 3 0 0 0,85 10 0 0 0,-122-9-1478 0 0,-1 1 0 0 0,1 1 0 0 0,-1 0 0 0 0,0 1-1 0 0,0 0 1 0 0,0 0 0 0 0,-1 2 0 0 0,0-1 0 0 0,0 2 0 0 0,10 6 0 0 0,-16-9-284 0 0,-2-3-27 0 0,-1 0-1 0 0,1 1 1 0 0,-1-1-1 0 0,0 1 1 0 0,0 0-1 0 0,0 0 1 0 0,0 0-1 0 0,0 0 0 0 0,0 0 1 0 0,0 0-1 0 0,-1 1 1 0 0,1-1-1 0 0,-1 1 1 0 0,1-1-1 0 0,-1 1 1 0 0,2 4-1 0 0,-2-5-37 0 0,0 0 0 0 0,-1 0 0 0 0,1 0 0 0 0,0-1-1 0 0,-1 1 1 0 0,1 0 0 0 0,-1 0 0 0 0,1 0 0 0 0,-1 0 0 0 0,0 0 0 0 0,0 0-1 0 0,0 0 1 0 0,0 0 0 0 0,0 0 0 0 0,0 0 0 0 0,0 0 0 0 0,-1 0 0 0 0,1 0 0 0 0,-1 0-1 0 0,0 0 1 0 0,1 0 0 0 0,-2 2 0 0 0,1-1-13 0 0,-4 13 165 0 0,4-13-169 0 0,0 0 0 0 0,1-1 0 0 0,-1 1 0 0 0,0 0 0 0 0,-1-1 1 0 0,1 1-1 0 0,0-1 0 0 0,-1 1 0 0 0,1-1 0 0 0,-1 1 0 0 0,0-1 0 0 0,0 0 0 0 0,-2 2 0 0 0,-18 13 66 0 0,-1 0-1 0 0,-43 23 1 0 0,48-31-86 0 0,0-1 0 0 0,0-1 1 0 0,-1 0-1 0 0,-23 5 0 0 0,20-6-14 0 0,-6 1-164 0 0,0 0 1 0 0,-1-2 0 0 0,1-1 0 0 0,-1-2 0 0 0,0-1-1 0 0,0-1 1 0 0,0-1 0 0 0,0-1 0 0 0,0-2 0 0 0,1-1 0 0 0,-48-15-1 0 0,71 18 143 0 0,1 0 0 0 0,-1 0-1 0 0,1-1 1 0 0,-1 0 0 0 0,1 0 0 0 0,0 0-1 0 0,1-1 1 0 0,-1 1 0 0 0,0-1-1 0 0,1 0 1 0 0,0 0 0 0 0,-4-6-1 0 0,-2-2-9 0 0,8 11 39 0 0,0-1 0 0 0,0 1 1 0 0,0-1-1 0 0,0 0 0 0 0,0 1 0 0 0,0-1 1 0 0,0 0-1 0 0,1 0 0 0 0,-1 1 1 0 0,1-1-1 0 0,-1 0 0 0 0,1 0 1 0 0,0 0-1 0 0,0 0 0 0 0,0-3 1 0 0,9-30-19 0 0,-5 21 21 0 0,0 7 1 0 0,-1 1 1 0 0,1 0-1 0 0,0 0 1 0 0,0 0-1 0 0,1 0 1 0 0,-1 1-1 0 0,1 0 1 0 0,0 0 0 0 0,1 0-1 0 0,5-4 1 0 0,11-10-21 0 0,-11 8-23 0 0,36-32-576 0 0,-41 39 89 0 0,0-1 0 0 0,-1 1 0 0 0,1 1 1 0 0,0-1-1 0 0,1 1 0 0 0,10-4 0 0 0,-14 6 155 0 0,0 1 0 0 0,0 0-1 0 0,0 0 1 0 0,0 1-1 0 0,0-1 1 0 0,0 0 0 0 0,0 1-1 0 0,0 0 1 0 0,-1-1 0 0 0,1 1-1 0 0,0 1 1 0 0,0-1 0 0 0,-1 0-1 0 0,1 0 1 0 0,-1 1 0 0 0,1 0-1 0 0,-1-1 1 0 0,4 4 0 0 0,-2-2-134 0 0,0 1 1 0 0,0-1-1 0 0,0 1 1 0 0,-1 0-1 0 0,1 0 1 0 0,-1 1-1 0 0,0-1 1 0 0,4 9-1 0 0,-4 9-982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9:05.97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306 11 480 0 0,'-57'5'892'0'0,"19"-5"44"0"0,0 0-240 0 0,-1 0-200 0 0,1 0-156 0 0,19 0-140 0 0,0 0-120 0 0,-19-5-136 0 0,19 5-160 0 0,19-5-216 0 0,0-1-2040 0 0,38 6 1612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9:06.29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435 1 392 0 0,'0'0'194'0'0,"0"0"1"0"0,0 1-1 0 0,0-1 1 0 0,0 1-1 0 0,-1-1 1 0 0,1 1-1 0 0,0-1 1 0 0,0 0-1 0 0,0 1 1 0 0,-1-1-1 0 0,1 1 0 0 0,0-1 1 0 0,-1 0-1 0 0,1 1 1 0 0,0-1-1 0 0,-1 0 1 0 0,1 0-1 0 0,0 1 1 0 0,-1-1-1 0 0,1 0 0 0 0,0 0 1 0 0,-1 1-1 0 0,1-1 1 0 0,-1 0-1 0 0,1 0 1 0 0,0 0-1 0 0,-1 0 1 0 0,1 0-1 0 0,-1 0 0 0 0,0 1 1 0 0,-20 1 1495 0 0,11-2-508 0 0,-187 13 3350 0 0,133-10-5242 0 0,-51 8-3766 0 0,97-8 3054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9:06.6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284 6 408 0 0,'11'-1'-556'0'0,"10"-3"8311"0"0,-37 4-6033 0 0,-150 10-419 0 0,94-7-2378 0 0,11 0-5962 0 0,77-3 5804 0 0,3 0 150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9:06.96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611 6 604 0 0,'0'-6'4040'0'0,"-19"6"-2603"0"0,-20 0-65 0 0,20 0-144 0 0,-38 0-188 0 0,0 6-236 0 0,19-1-388 0 0,-20 0-500 0 0,1 1-468 0 0,0-1-368 0 0,0 1-336 0 0,19-1-320 0 0,-1 0-177 0 0,1 6 93 0 0,19-6 204 0 0,0 1 232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9:08.4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815 27 636 0 0,'3'-1'980'0'0,"10"-6"910"0"0,-10-5 3120 0 0,-4 11-4757 0 0,-1 0 1 0 0,1 0-1 0 0,-1 1 0 0 0,0-1 0 0 0,1 1 0 0 0,-1-1 1 0 0,1 1-1 0 0,-1 0 0 0 0,-3-1 0 0 0,5 1-108 0 0,-63-1 3047 0 0,-81 8-1364 0 0,-34 3-887 0 0,-25 6-614 0 0,12-1-250 0 0,160-13-93 0 0,27-2-111 0 0,17-2-74 0 0,166-20-4025 0 0,1 12-4288 0 0,-154 11 6655 0 0,8 4 284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9:09.50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1237 25 480 0 0,'0'0'2670'0'0,"4"0"-1799"0"0,-4 0-872 0 0,11-2 1134 0 0,-10 1-893 0 0,-1 1-1 0 0,0-1 0 0 0,1 1 0 0 0,-1-1 1 0 0,1 1-1 0 0,-1-1 0 0 0,0 1 1 0 0,0-1-1 0 0,1 1 0 0 0,-1-1 0 0 0,0 0 1 0 0,0 1-1 0 0,0-1 0 0 0,1 0 1 0 0,-1 1-1 0 0,0-1 0 0 0,0 0 0 0 0,0 1 1 0 0,0-1-1 0 0,-1 0 0 0 0,-14-1 1824 0 0,-2-1-1604 0 0,1 1 0 0 0,-1 0 0 0 0,1 2 0 0 0,-33 2-1 0 0,24-1-222 0 0,-368 23 1687 0 0,-25 1 992 0 0,182-21-744 0 0,225-4-2138 0 0,0-1 0 0 0,-21-4 0 0 0,32 5-52 0 0,0 0 1 0 0,0 0 0 0 0,1 0-1 0 0,-1 0 1 0 0,0 0 0 0 0,0-1-1 0 0,0 1 1 0 0,0 0 0 0 0,0 0-1 0 0,0 0 1 0 0,0 0 0 0 0,0 0-1 0 0,1 0 1 0 0,-1 0 0 0 0,0 0-1 0 0,0 0 1 0 0,0 0 0 0 0,0 0-1 0 0,0-1 1 0 0,0 1 0 0 0,0 0-1 0 0,0 0 1 0 0,0 0 0 0 0,0 0-1 0 0,0 0 1 0 0,0 0 0 0 0,0 0-1 0 0,0-1 1 0 0,0 1 0 0 0,0 0-1 0 0,0 0 1 0 0,0 0 0 0 0,0 0-1 0 0,0 0 1 0 0,0 0 0 0 0,0-1-1 0 0,0 1 1 0 0,0 0 0 0 0,0 0-1 0 0,0 0 1 0 0,0 0 0 0 0,0 0-1 0 0,0 0 1 0 0,0 0 0 0 0,0-1-1 0 0,0 1 1 0 0,0 0 0 0 0,0 0-1 0 0,0 0 1 0 0,-1 0 0 0 0,1 0-1 0 0,0 0 1 0 0,0 0 0 0 0,0 0-1 0 0,0 0 1 0 0,0 0 0 0 0,0 0-1 0 0,0 0 1 0 0,0-1 0 0 0,-1 1-1 0 0,1 0 1 0 0,24-7-2455 0 0,-1 2 0 0 0,1 0-1 0 0,0 1 1 0 0,31-1 0 0 0,62 11-3626 0 0,-63-1 4666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9:10.16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955 7 856 0 0,'0'0'4224'0'0,"0"0"-4187"0"0,0 0 0 0 0,0 0 0 0 0,0 0 0 0 0,0 0-1 0 0,0 0 1 0 0,0 0 0 0 0,0 0 0 0 0,0 0-1 0 0,0-1 1 0 0,0 1 0 0 0,0 0 0 0 0,0 0 0 0 0,0 0-1 0 0,0 0 1 0 0,0 0 0 0 0,0 0 0 0 0,0 0-1 0 0,0-1 1 0 0,0 1 0 0 0,0 0 0 0 0,0 0 0 0 0,0 0-1 0 0,0 0 1 0 0,0 0 0 0 0,0 0 0 0 0,0-1-1 0 0,0 1 1 0 0,0 0 0 0 0,0 0 0 0 0,0 0 0 0 0,0 0-1 0 0,0 0 1 0 0,0 0 0 0 0,0 0 0 0 0,0 0-1 0 0,-1-1 1 0 0,1 1 0 0 0,0 0 0 0 0,0 0-1 0 0,0 0 1 0 0,0 0 0 0 0,0 0 0 0 0,0 0 0 0 0,0 0-1 0 0,0 0 1 0 0,-1 0 0 0 0,1 0 0 0 0,0 0-1 0 0,0 0 1 0 0,0 0 0 0 0,0 0 0 0 0,0 0 0 0 0,0 0-1 0 0,-1 0 1 0 0,1 0 0 0 0,0 0 0 0 0,0 0-1 0 0,0 0 1 0 0,0 0 0 0 0,0 0 0 0 0,0 0 0 0 0,-1 0-1 0 0,-8-1 512 0 0,0 0-1 0 0,0 0 1 0 0,0 1-1 0 0,-1 1 1 0 0,1-1-1 0 0,-11 3 1 0 0,-19 1 546 0 0,-120 4 1055 0 0,-153 10-533 0 0,27-3-1977 0 0,238-14-3532 0 0,13-1-3708 0 0,57 0 5840 0 0,12 0 256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9:10.6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649 0 392 0 0,'0'0'1999'0'0,"0"0"-1966"0"0,0 0 1 0 0,1 1-1 0 0,-1-1 0 0 0,0 0 1 0 0,0 0-1 0 0,0 0 0 0 0,0 0 1 0 0,0 0-1 0 0,0 0 1 0 0,0 0-1 0 0,0 1 0 0 0,0-1 1 0 0,0 0-1 0 0,0 0 0 0 0,0 0 1 0 0,0 0-1 0 0,0 0 1 0 0,0 0-1 0 0,0 0 0 0 0,0 1 1 0 0,0-1-1 0 0,0 0 0 0 0,0 0 1 0 0,0 0-1 0 0,0 0 0 0 0,0 0 1 0 0,0 0-1 0 0,0 1 1 0 0,0-1-1 0 0,0 0 0 0 0,0 0 1 0 0,0 0-1 0 0,0 0 0 0 0,-1 0 1 0 0,1 0-1 0 0,0 0 1 0 0,0 0-1 0 0,0 0 0 0 0,0 1 1 0 0,0-1-1 0 0,0 0 0 0 0,0 0 1 0 0,0 0-1 0 0,-1 0 0 0 0,1 0 1 0 0,0 0-1 0 0,0 0 1 0 0,0 0-1 0 0,0 0 0 0 0,0 0 1 0 0,0 0-1 0 0,0 0 0 0 0,-1 0 1 0 0,1 0-1 0 0,0 0 1 0 0,0 0-1 0 0,0 0 0 0 0,0 0 1 0 0,0 0-1 0 0,0 0 0 0 0,-1 0 1 0 0,1 0-1 0 0,-26 5 1211 0 0,-1-1-1 0 0,1-2 1 0 0,-31 0-1 0 0,-14 2-157 0 0,-111 13-297 0 0,5-1-4214 0 0,157-14 452 0 0,-36 10-1 0 0,52-11 1708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0:15.90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28 220 0 0,'0'-1'66'0'0,"0"1"0"0"0,0-1 1 0 0,1 1-1 0 0,-1-1 0 0 0,0 1 0 0 0,1 0 1 0 0,-1-1-1 0 0,0 1 0 0 0,1 0 0 0 0,-1-1 0 0 0,1 1 1 0 0,-1 0-1 0 0,1 0 0 0 0,-1-1 0 0 0,1 1 0 0 0,-1 0 1 0 0,1 0-1 0 0,-1 0 0 0 0,1 0 0 0 0,-1-1 1 0 0,1 1-1 0 0,-1 0 0 0 0,1 0 0 0 0,-1 0 0 0 0,1 0 1 0 0,-1 0-1 0 0,1 0 0 0 0,-1 0 0 0 0,1 1 1 0 0,5-1 4945 0 0,-7 1-4830 0 0,1 0 0 0 0,0 0-1 0 0,0-1 1 0 0,0 1 0 0 0,0 0-1 0 0,0 0 1 0 0,0 0-1 0 0,0-1 1 0 0,0 1 0 0 0,0 0-1 0 0,0 0 1 0 0,0 0 0 0 0,1-1-1 0 0,-1 1 1 0 0,0 0 0 0 0,1 0-1 0 0,-1-1 1 0 0,0 1-1 0 0,1 0 1 0 0,0 0 0 0 0,1 1-62 0 0,-1-1-43 0 0,1 0 1 0 0,-1 0 0 0 0,-1 0 0 0 0,1-1-1 0 0,0 1 1 0 0,0 0 0 0 0,0 0 0 0 0,0 0 0 0 0,-1 1-1 0 0,1-1 1 0 0,0 0 0 0 0,-1 0 0 0 0,1 0 0 0 0,-1 0-1 0 0,1 1 1 0 0,-1-1 0 0 0,0 0 0 0 0,1 0 0 0 0,-1 1-1 0 0,0-1 1 0 0,0 0 0 0 0,0 1 0 0 0,0 1 0 0 0,0-2-61 0 0,0 0 1 0 0,0 0 0 0 0,0-1-1 0 0,0 1 1 0 0,0 0 0 0 0,0-1 0 0 0,0 1-1 0 0,0 0 1 0 0,1-1 0 0 0,-1 1-1 0 0,0 0 1 0 0,0-1 0 0 0,1 1 0 0 0,-1 0-1 0 0,1-1 1 0 0,-1 1 0 0 0,0-1 0 0 0,1 1-1 0 0,-1-1 1 0 0,1 1 0 0 0,-1-1-1 0 0,1 1 1 0 0,0-1 0 0 0,-1 0 0 0 0,1 1-1 0 0,0 0 1 0 0,0-1-10 0 0,0 0-1 0 0,-1 1 1 0 0,1-1 0 0 0,-1 0-1 0 0,1 1 1 0 0,-1-1 0 0 0,1 1 0 0 0,-1-1-1 0 0,1 1 1 0 0,-1-1 0 0 0,1 1-1 0 0,-1-1 1 0 0,1 1 0 0 0,-1 0-1 0 0,0-1 1 0 0,0 1 0 0 0,1-1-1 0 0,-1 1 1 0 0,0 0 0 0 0,0 0-1 0 0,1-1 1 0 0,-1 1 0 0 0,0 0 0 0 0,0-1-1 0 0,0 1 1 0 0,0 1 0 0 0,2 22 9 0 0,-1-23-35 0 0,-1 0 0 0 0,1 0-1 0 0,-1 0 1 0 0,1 0 0 0 0,0 0 0 0 0,0 0-1 0 0,-1 0 1 0 0,1 0 0 0 0,0-1 0 0 0,0 1 0 0 0,0 0-1 0 0,0-1 1 0 0,0 1 0 0 0,2 0 0 0 0,3 10-820 0 0,-4-10 673 0 0,1 0-1 0 0,-1 0 1 0 0,1 0 0 0 0,-1-1-1 0 0,1 1 1 0 0,0-1-1 0 0,-1 1 1 0 0,1-1 0 0 0,-1 0-1 0 0,1 0 1 0 0,0 0-1 0 0,-1 0 1 0 0,1-1 0 0 0,0 1-1 0 0,-1-1 1 0 0,1 0-1 0 0,-1 1 1 0 0,3-3-1 0 0,-1 2-27 0 0,0-1-1 0 0,0 0 0 0 0,0 0 1 0 0,0-1-1 0 0,-1 1 0 0 0,1-1 1 0 0,-1 1-1 0 0,0-1 0 0 0,0 0 1 0 0,5-7-1 0 0,-5 6 142 0 0,-1 2 27 0 0,-1 0 0 0 0,0 0 0 0 0,1 0 0 0 0,-1 0 0 0 0,0 0 0 0 0,0 0 1 0 0,0 0-1 0 0,0 0 0 0 0,-1 0 0 0 0,1-1 0 0 0,-1 1 0 0 0,1 0 1 0 0,-1-1-1 0 0,0 1 0 0 0,0-4 0 0 0,0 4 33 0 0,0 1-1 0 0,1 0 1 0 0,-1-1 0 0 0,0 1-1 0 0,0 0 1 0 0,1-1 0 0 0,-1 1 0 0 0,1 0-1 0 0,-1-1 1 0 0,1 1 0 0 0,0 0-1 0 0,-1 0 1 0 0,1-1 0 0 0,0 1-1 0 0,0 0 1 0 0,1-1 0 0 0,-1 1 33 0 0,0 0 1 0 0,0-1-1 0 0,-1 1 1 0 0,1 0-1 0 0,0 0 1 0 0,0-1-1 0 0,-1 1 1 0 0,1-1-1 0 0,0 1 1 0 0,-1-1 0 0 0,0 1-1 0 0,1-1 1 0 0,-1 1-1 0 0,0-1 1 0 0,0 1-1 0 0,0-2 1 0 0,0 2-21 0 0,0 0 0 0 0,1 1 1 0 0,-1-1-1 0 0,0 1 0 0 0,0-1 1 0 0,0 1-1 0 0,0-1 0 0 0,0 1 0 0 0,1-1 1 0 0,-1 1-1 0 0,0-1 0 0 0,0 1 1 0 0,1-1-1 0 0,-1 1 0 0 0,0-1 1 0 0,1 1-1 0 0,-1-1 0 0 0,0 1 0 0 0,1 0 1 0 0,-1-1-1 0 0,1 1 0 0 0,-1 0 1 0 0,1-1-1 0 0,-1 1 0 0 0,1 0 1 0 0,-1 0-1 0 0,1-1 0 0 0,-1 1 0 0 0,1 0 1 0 0,-1 0-1 0 0,2 0 0 0 0,-2 0 9 0 0,0 0 0 0 0,1-1 0 0 0,-1 1 0 0 0,0 0 0 0 0,1 0-1 0 0,-1 0 1 0 0,0 0 0 0 0,1 0 0 0 0,-1-1 0 0 0,0 1 0 0 0,1 0-1 0 0,-1 0 1 0 0,0 0 0 0 0,1-1 0 0 0,-1 1 0 0 0,0 0 0 0 0,1 0-1 0 0,-1-1 1 0 0,0 1 0 0 0,0 0 0 0 0,0-1 0 0 0,1 1 0 0 0,-1 0-1 0 0,0-1 1 0 0,0 1 0 0 0,0-1 0 0 0,0 1 0 0 0,0 0 0 0 0,1-1 0 0 0,18-5 1323 0 0,-16 6-1082 0 0,2 1-257 0 0,0 0 1 0 0,0 0-1 0 0,1 1 0 0 0,-1 0 1 0 0,0 0-1 0 0,-1 1 1 0 0,1-1-1 0 0,0 1 1 0 0,-1 0-1 0 0,1 0 0 0 0,-1 0 1 0 0,0 1-1 0 0,0 0 1 0 0,4 4-1 0 0,26 19-1368 0 0,-34-26 1315 0 0,1-1 0 0 0,-1 0 1 0 0,0 0-1 0 0,0 1 0 0 0,1-1 1 0 0,-1 0-1 0 0,0 0 0 0 0,0 1 1 0 0,1-1-1 0 0,-1 0 0 0 0,0 0 1 0 0,0 1-1 0 0,0-1 0 0 0,0 0 1 0 0,1 1-1 0 0,-1-1 0 0 0,0 0 1 0 0,0 1-1 0 0,0-1 1 0 0,0 1-1 0 0,0-1 0 0 0,0 0 1 0 0,0 1-1 0 0,0-1 0 0 0,0 1 1 0 0,2 6-554 0 0,11-2-332 0 0,-8-3-1082 0 0,-4-8-993 0 0,2 5 2967 0 0,-2 1 32 0 0,-1 0 1 0 0,1-1-1 0 0,0 1 0 0 0,-1 0 1 0 0,1 0-1 0 0,-1 0 1 0 0,1 0-1 0 0,0-1 0 0 0,-1 1 1 0 0,1 0-1 0 0,-1-1 1 0 0,1 1-1 0 0,-1 0 0 0 0,1-1 1 0 0,-1 1-1 0 0,1-1 1 0 0,-1 1-1 0 0,1 0 0 0 0,-1-1 1 0 0,0 1-1 0 0,1-1 1 0 0,-1 1-1 0 0,0-1 0 0 0,1 0 1 0 0,-1 0-1 0 0,2-1 52 0 0,0 1 0 0 0,-1-1 0 0 0,1 1 0 0 0,0-1 0 0 0,0 1 0 0 0,0 0 0 0 0,0 0 0 0 0,0 0 0 0 0,0 0 0 0 0,0 0 0 0 0,0 0 0 0 0,3 0 0 0 0,9-5 753 0 0,-7 3-455 0 0,1 0 1 0 0,-1 1-1 0 0,1-1 0 0 0,0 1 0 0 0,0 1 1 0 0,0 0-1 0 0,9-1 0 0 0,0 1 511 0 0,-1 1 1 0 0,29 3-1 0 0,-38-1-712 0 0,0-1 1 0 0,0 1-1 0 0,0 0 1 0 0,9 5-1 0 0,20 6 117 0 0,-33-12-275 0 0,3 0-29 0 0,-1 1 1 0 0,0 0 0 0 0,1 0-1 0 0,-1 0 1 0 0,0 0 0 0 0,-1 1 0 0 0,1 0-1 0 0,8 6 1 0 0,-5-5-317 0 0,-6-3 223 0 0,0-1 0 0 0,-1 1 0 0 0,1 0 0 0 0,0 0 0 0 0,-1 0-1 0 0,1 0 1 0 0,0 0 0 0 0,-1 0 0 0 0,1 0 0 0 0,-1 1-1 0 0,0-1 1 0 0,1 0 0 0 0,-1 1 0 0 0,0-1 0 0 0,0 1 0 0 0,2 3-1 0 0,-3-5 55 0 0,0 1 0 0 0,0-1 0 0 0,0 1 0 0 0,0-1 0 0 0,0 1 0 0 0,0-1 0 0 0,1 1 0 0 0,-1 0 0 0 0,0-1 0 0 0,0 1 0 0 0,0-1 0 0 0,1 1 0 0 0,-1-1 0 0 0,0 0 0 0 0,1 1 0 0 0,-1-1 0 0 0,0 1 0 0 0,1-1 0 0 0,-1 1 0 0 0,1-1 0 0 0,-1 0 0 0 0,0 1 0 0 0,1-1 0 0 0,-1 0 0 0 0,1 0 0 0 0,-1 1 0 0 0,1-1 0 0 0,-1 0 0 0 0,2 0 0 0 0,-2 1 0 0 0,1-1-1 0 0,-1 0 1 0 0,1 0-1 0 0,-1 0 1 0 0,1 0-1 0 0,-1 1 1 0 0,0-1-1 0 0,1 0 1 0 0,-1 0-1 0 0,1 1 1 0 0,-1-1 0 0 0,0 0-1 0 0,1 1 1 0 0,-1-1-1 0 0,0 1 1 0 0,1-1-1 0 0,-1 0 1 0 0,0 1-1 0 0,1-1 1 0 0,-1 1 0 0 0,0-1-1 0 0,0 1 1 0 0,0-1-1 0 0,1 1 1 0 0,-1-1-1 0 0,0 1 1 0 0,0-1-1 0 0,0 1 1 0 0,0 0 0 0 0,0 1-1286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9:11.10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778 0 316 0 0,'0'0'1257'0'0,"-3"0"-806"0"0,-131 11 2261 0 0,-89-6-349 0 0,-22 1-879 0 0,93 9-3265 0 0,148-15 1543 0 0,-13 3-2389 0 0,22-2 566 0 0,5 0 1974 0 0,9 0-910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9:11.67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668 1 364 0 0,'0'0'2292'0'0,"-3"0"-1085"0"0,-90-1 1712 0 0,-281 6 505 0 0,250 1-3975 0 0,54-5-2867 0 0,66 3 2633 0 0,8-2-2137 0 0,12 1 1769 0 0,3-2 136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9:12.1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649 1 440 0 0,'-3'1'951'0'0,"-20"4"355"0"0,0-1 0 0 0,-44 1 0 0 0,-8 1 188 0 0,-138 16 214 0 0,29 5-5085 0 0,152-16 1209 0 0,22-7 1502 0 0,-9 2-646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9:14.46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1104 40 292 0 0,'0'0'540'0'0,"0"0"-402"0"0,0-1-1 0 0,0 1 1 0 0,0 0-1 0 0,0-1 1 0 0,1 1 0 0 0,-1-1-1 0 0,0 1 1 0 0,0 0 0 0 0,0-1-1 0 0,0 1 1 0 0,0-1-1 0 0,0 1 1 0 0,0 0 0 0 0,-1-1-1 0 0,1 1 1 0 0,0-1-1 0 0,0 1 1 0 0,0 0 0 0 0,0-1-1 0 0,0 1 1 0 0,-1 0-1 0 0,1-1 1 0 0,0 1 0 0 0,0 0-1 0 0,0-1 1 0 0,-1 1-1 0 0,1 0 1 0 0,0-1 0 0 0,-1 1-1 0 0,1-1 1 0 0,-2 1 102 0 0,2 0-159 0 0,-1 0 0 0 0,0 0 0 0 0,1 0 0 0 0,-1 0-1 0 0,0 0 1 0 0,0 0 0 0 0,1-1 0 0 0,-1 1 0 0 0,0 0 0 0 0,1 0 0 0 0,-1-1 0 0 0,1 1 0 0 0,-1-1 0 0 0,0 1 0 0 0,1 0 0 0 0,-1-1 0 0 0,1 1 0 0 0,-1-1 0 0 0,1 1 0 0 0,-1-1 0 0 0,1 1 0 0 0,0-1 0 0 0,-1 0 0 0 0,0 0-7 0 0,1 1 1 0 0,0 0 0 0 0,0-1 0 0 0,-1 1-1 0 0,1 0 1 0 0,0 0 0 0 0,-1-1 0 0 0,1 1 0 0 0,0 0-1 0 0,-1 0 1 0 0,1 0 0 0 0,0-1 0 0 0,-1 1-1 0 0,1 0 1 0 0,-1 0 0 0 0,1 0 0 0 0,0 0-1 0 0,-1 0 1 0 0,1 0 0 0 0,-1 0 0 0 0,1 0-1 0 0,-1 0 1 0 0,1 0 0 0 0,-1 0 0 0 0,1 0 2 0 0,-1 0 0 0 0,1 0 0 0 0,0 0 1 0 0,-1 0-1 0 0,1 0 0 0 0,-1 0 0 0 0,1 0 1 0 0,0 0-1 0 0,-1 0 0 0 0,1 0 0 0 0,-1 0 0 0 0,1 0 1 0 0,0-1-1 0 0,-1 1 0 0 0,1 0 0 0 0,-1 0 1 0 0,1 0-1 0 0,0-1 0 0 0,-1 1 0 0 0,1 0 0 0 0,0 0 1 0 0,-1-1-1 0 0,1 1 0 0 0,0-1 0 0 0,-4 0 301 0 0,0-1 0 0 0,1 1-1 0 0,-1 0 1 0 0,0 0-1 0 0,0 0 1 0 0,0 0-1 0 0,0 1 1 0 0,-7-1 0 0 0,-69-1 1151 0 0,-142 13 1 0 0,130-4-1374 0 0,-347 24-2017 0 0,305-26-2128 0 0,106-1 1972 0 0,-1-1-4455 0 0,48-4 5081 0 0,16-4 179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9:14.9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668 12 900 0 0,'3'0'323'0'0,"-2"0"-251"0"0,0 0-1 0 0,-1 1 1 0 0,1-1-1 0 0,-1 0 1 0 0,1 0-1 0 0,0 0 1 0 0,-1 0-1 0 0,1 0 1 0 0,-1 0-1 0 0,1 0 1 0 0,0 0-1 0 0,-1 0 1 0 0,1-1-1 0 0,-1 1 1 0 0,1 0-1 0 0,-1 0 1 0 0,1 0 0 0 0,0-1-1 0 0,-1 1 1 0 0,1 0-1 0 0,-1-1 1 0 0,1 1-1 0 0,1-3 2832 0 0,-5 2-1525 0 0,-6-1-578 0 0,-1 0 0 0 0,1 1 1 0 0,-1 1-1 0 0,-12 0 0 0 0,-282 11 2812 0 0,144-4-4122 0 0,3-3-4088 0 0,154-4 2835 0 0,10-1-3592 0 0,24-4 3927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9:15.3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764 0 300 0 0,'-3'1'897'0'0,"-45"9"789"0"0,-1-2 0 0 0,0-2 0 0 0,-86-2 0 0 0,37-1-271 0 0,-50-1-259 0 0,-28 1-4129 0 0,168-2 2617 0 0,1 0-115 0 0,1-1 1 0 0,-1 0 0 0 0,1 0-1 0 0,-1 0 1 0 0,-6-2-1 0 0,10-2-2488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9:15.71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687 26 788 0 0,'1'-1'197'0'0,"-1"1"-1"0"0,0 0 1 0 0,0-1 0 0 0,0 1 0 0 0,0-1-1 0 0,0 1 1 0 0,0 0 0 0 0,0-1-1 0 0,0 1 1 0 0,0-1 0 0 0,0 1 0 0 0,0 0-1 0 0,0-1 1 0 0,0 1 0 0 0,0-1-1 0 0,0 1 1 0 0,0 0 0 0 0,0-1-1 0 0,-1 1 1 0 0,1 0 0 0 0,0-1 0 0 0,0 1-1 0 0,0 0 1 0 0,-1-1 0 0 0,1 1-1 0 0,0 0 1 0 0,0-1 0 0 0,-1 1 0 0 0,1 0-1 0 0,-1-1 1 0 0,-17-3 434 0 0,-1 0-1 0 0,0 2 1 0 0,0 0-1 0 0,-25 1 1 0 0,-85 8 157 0 0,53-1-340 0 0,64-5-515 0 0,-184 15-1127 0 0,152-9-3159 0 0,-48 14 0 0 0,76-17 3081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8:34.59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134 16 276 0 0,'0'0'1548'0'0,"0"-15"10629"0"0,0 15-12146 0 0,0 0 1 0 0,0 1 0 0 0,0-1 0 0 0,0 0 0 0 0,0 1 0 0 0,0-1 0 0 0,-1 0 0 0 0,1 1-1 0 0,0-1 1 0 0,0 0 0 0 0,0 1 0 0 0,0-1 0 0 0,-1 0 0 0 0,1 0 0 0 0,0 1 0 0 0,0-1-1 0 0,-1 0 1 0 0,1 0 0 0 0,0 1 0 0 0,-1-1 0 0 0,1 0 0 0 0,0 0 0 0 0,0 0-1 0 0,-1 0 1 0 0,1 1 0 0 0,0-1 0 0 0,-1 0 0 0 0,1 0 0 0 0,-1 0 0 0 0,1 0 0 0 0,-1 0-1 0 0,1 0 22 0 0,-1 0-1 0 0,1 0 0 0 0,-1 0 0 0 0,1 1 1 0 0,-1-1-1 0 0,1 0 0 0 0,-1 0 1 0 0,1 0-1 0 0,-1 1 0 0 0,1-1 0 0 0,-1 0 1 0 0,1 1-1 0 0,-1-1 0 0 0,1 0 0 0 0,0 1 1 0 0,-1-1-1 0 0,1 1 0 0 0,0-1 1 0 0,-1 0-1 0 0,1 1 0 0 0,0-1 0 0 0,-1 1 1 0 0,1-1-1 0 0,0 1 0 0 0,0-1 0 0 0,0 1 1 0 0,0-1-1 0 0,-1 1 0 0 0,1-1 0 0 0,0 1 1 0 0,0 0-1 0 0,0-1 0 0 0,0 1 1 0 0,-1 11 1831 0 0,1-9-1436 0 0,-1 0 0 0 0,1 0 0 0 0,0 0 0 0 0,0 0 0 0 0,0 0 0 0 0,0 0 0 0 0,1 0 0 0 0,-1 0 0 0 0,1 1 0 0 0,-1-1 0 0 0,3 5 0 0 0,1-4-276 0 0,-3-3-49 0 0,0 0 0 0 0,0 0 0 0 0,0 0 1 0 0,0 1-1 0 0,0-1 0 0 0,0 1 0 0 0,0-1 0 0 0,0 1 0 0 0,-1-1 1 0 0,1 1-1 0 0,0-1 0 0 0,-1 1 0 0 0,1 0 0 0 0,-1-1 0 0 0,0 1 1 0 0,0 0-1 0 0,1-1 0 0 0,-1 1 0 0 0,0 0 0 0 0,-1 2 0 0 0,1 80 2666 0 0,0-80-2710 0 0,0 0 0 0 0,-1 0 0 0 0,1 0-1 0 0,-1-1 1 0 0,0 1 0 0 0,0 0 0 0 0,0-1 0 0 0,-3 6-1 0 0,2-5-28 0 0,0-1 0 0 0,1 1 0 0 0,0-1 0 0 0,0 1 0 0 0,0-1-1 0 0,0 1 1 0 0,1-1 0 0 0,-1 7 0 0 0,1-6 6 0 0,0 1 0 0 0,-1 0 0 0 0,0 0 0 0 0,0 0 0 0 0,0 0 0 0 0,-4 8 0 0 0,3-8-11 0 0,0 0 0 0 0,1-1 0 0 0,-1 1 1 0 0,1 0-1 0 0,0 0 0 0 0,0 9 0 0 0,1 142 704 0 0,0-151-734 0 0,1-1-1 0 0,-1 1 0 0 0,1-1 0 0 0,0 1 0 0 0,1-1 1 0 0,-1 1-1 0 0,3 4 0 0 0,-2-5-2 0 0,-1 0 0 0 0,1 0 0 0 0,-1 0 0 0 0,0 1 0 0 0,0-1 0 0 0,-1 0 0 0 0,1 6 0 0 0,-1-6-3 0 0,1 0 0 0 0,-1 0 0 0 0,1 0-1 0 0,-1 0 1 0 0,1 1 0 0 0,1-1 0 0 0,-1 0 0 0 0,3 5 0 0 0,-2-6-3 0 0,-1 1-1 0 0,0 0 0 0 0,1-1 0 0 0,-1 1 1 0 0,0 0-1 0 0,-1 0 0 0 0,1 0 0 0 0,-1 5 1 0 0,0 98 67 0 0,0-103-72 0 0,0-1 1 0 0,-1 1-1 0 0,0-1 1 0 0,1 0-1 0 0,-1 1 1 0 0,-1-1-1 0 0,1 0 0 0 0,0 0 1 0 0,-1 0-1 0 0,1 0 1 0 0,-1 0-1 0 0,0 0 1 0 0,-3 4-1 0 0,-11 19 4 0 0,12-14-2 0 0,3-9-2 0 0,-1 0 0 0 0,1 1 0 0 0,0-1-1 0 0,-1 0 1 0 0,0 0 0 0 0,0 0 0 0 0,0 0 0 0 0,-3 3-1 0 0,-13 17 3 0 0,15-19-1 0 0,0 1 1 0 0,-1-1 0 0 0,1 0 0 0 0,-1 0 0 0 0,0 0 0 0 0,-1 0 0 0 0,-5 4 0 0 0,10-9-3 0 0,0 1 0 0 0,0 0 0 0 0,0 0 1 0 0,0 0-1 0 0,0 0 0 0 0,0 0 1 0 0,0 0-1 0 0,0 0 0 0 0,0 0 0 0 0,0 0 1 0 0,0 0-1 0 0,0 0 0 0 0,0 0 0 0 0,0 0 1 0 0,0 0-1 0 0,0 0 0 0 0,0 0 1 0 0,0 0-1 0 0,0 0 0 0 0,0 0 0 0 0,0 0 1 0 0,0 0-1 0 0,0 0 0 0 0,0 0 0 0 0,0 0 1 0 0,0 0-1 0 0,0 0 0 0 0,-1 0 0 0 0,1-1 1 0 0,0 1-1 0 0,0 0 0 0 0,0 0 1 0 0,0 0-1 0 0,0 0 0 0 0,0 0 0 0 0,0 0 1 0 0,0 0-1 0 0,0 0 0 0 0,0 0 0 0 0,0 0 1 0 0,0 0-1 0 0,0 0 0 0 0,0 0 1 0 0,0 0-1 0 0,0 0 0 0 0,0 0 0 0 0,0 0 1 0 0,0 0-1 0 0,0 0 0 0 0,4-7 26 0 0,12-11 10 0 0,-11 13-36 0 0,-4 5 0 0 0,0-1 0 0 0,0 1-1 0 0,-1-1 1 0 0,1 1-1 0 0,0-1 1 0 0,-1 1 0 0 0,1-1-1 0 0,-1 1 1 0 0,1-1-1 0 0,-1 0 1 0 0,1 0 0 0 0,-1 1-1 0 0,1-1 1 0 0,-1 0-1 0 0,0 0 1 0 0,1 1 0 0 0,-1-1-1 0 0,0 0 1 0 0,0 0 0 0 0,1 0-1 0 0,-1 1 1 0 0,0-3-1 0 0,0 3-1 0 0,0-1 0 0 0,0 0 1 0 0,0 1-1 0 0,0-1 0 0 0,0 0 0 0 0,0 1 0 0 0,0-1 0 0 0,1 1 0 0 0,-1-1 0 0 0,0 0 0 0 0,0 1 0 0 0,1-1 0 0 0,-1 1 1 0 0,0-1-1 0 0,1 1 0 0 0,-1-1 0 0 0,0 1 0 0 0,1-1 0 0 0,-1 1 0 0 0,1-1 0 0 0,-1 1 0 0 0,1 0 0 0 0,-1-1 0 0 0,1 1 0 0 0,-1 0 1 0 0,2-1-1 0 0,-1 0-8 0 0,-1 1 1 0 0,1 0 0 0 0,-1-1-1 0 0,1 1 1 0 0,0-1 0 0 0,-1 1-1 0 0,1-1 1 0 0,-1 1 0 0 0,1-1-1 0 0,-1 1 1 0 0,1-1 0 0 0,-1 1-1 0 0,1-1 1 0 0,-1 0-1 0 0,0 1 1 0 0,1-1 0 0 0,-1 0-1 0 0,0 1 1 0 0,0-1 0 0 0,1 0-1 0 0,-1 0 1 0 0,0 1 0 0 0,0-1-1 0 0,0 0 1 0 0,0 0 0 0 0,0 1-1 0 0,0-2 1 0 0,0 1-60 0 0,0 1 1 0 0,0-1-1 0 0,0 0 1 0 0,0 1-1 0 0,1-1 1 0 0,-2 0-1 0 0,1 1 1 0 0,0-1-1 0 0,0 0 1 0 0,0 1-1 0 0,0-1 0 0 0,0 0 1 0 0,-1 1-1 0 0,1-1 1 0 0,0 0-1 0 0,0 1 1 0 0,-1-1-1 0 0,1 0 1 0 0,0 1-1 0 0,-1-1 1 0 0,1 1-1 0 0,-1-1 0 0 0,1 1 1 0 0,-1-1-1 0 0,1 1 1 0 0,-1-1-1 0 0,1 1 1 0 0,-1 0-1 0 0,0-1 1 0 0,1 1-1 0 0,-1 0 1 0 0,1-1-1 0 0,-2 1 0 0 0,-3-2-138 0 0,5 1 149 0 0,0 1 0 0 0,-1 0-1 0 0,1 0 1 0 0,0 0-1 0 0,-1 0 1 0 0,1-1-1 0 0,0 1 1 0 0,0 0-1 0 0,0 0 1 0 0,-1-1 0 0 0,1 1-1 0 0,0 0 1 0 0,0 0-1 0 0,0-1 1 0 0,0 1-1 0 0,-1 0 1 0 0,1-1 0 0 0,0 1-1 0 0,0 0 1 0 0,0-1-1 0 0,0 1 1 0 0,0 0-1 0 0,0-1 1 0 0,0 1-1 0 0,0 0 1 0 0,0-1 0 0 0,0 1-1 0 0,0 0 1 0 0,0 0-1 0 0,0-1 1 0 0,0 1-1 0 0,0 0 1 0 0,0-1 0 0 0,0 1-1 0 0,1-1 1 0 0,-1 1-50 0 0,0-1 0 0 0,0 1-1 0 0,0 0 1 0 0,0-1 0 0 0,0 1 0 0 0,1-1 0 0 0,-1 1 0 0 0,0-1 0 0 0,0 1 0 0 0,0 0 0 0 0,0-1 0 0 0,-1 1 0 0 0,1-1 0 0 0,0 1 0 0 0,0-1 0 0 0,0 1-1 0 0,0 0 1 0 0,0-1 0 0 0,0 1 0 0 0,-1-1 0 0 0,1 1 0 0 0,0 0 0 0 0,0-1 0 0 0,-1 1 0 0 0,1 0 0 0 0,0-1 0 0 0,0 1 0 0 0,-1-1 0 0 0,-3-2-711 0 0,3 3 621 0 0,0 0 0 0 0,0-1 0 0 0,1 1 0 0 0,-1-1 1 0 0,0 1-1 0 0,1-1 0 0 0,-1 0 0 0 0,0 1 1 0 0,1-1-1 0 0,-1 1 0 0 0,1-1 0 0 0,-1 0 0 0 0,1 0 1 0 0,-1 1-1 0 0,1-1 0 0 0,-1 0 0 0 0,1 0 0 0 0,0 0 1 0 0,0 1-1 0 0,-1-1 0 0 0,1 0 0 0 0,0 0 1 0 0,0-1-1 0 0,0 1-58 0 0,0 0 0 0 0,0 0 0 0 0,-1 0 0 0 0,1 0 1 0 0,0 0-1 0 0,0 0 0 0 0,-1 0 0 0 0,1 0 0 0 0,0 0 0 0 0,-1 0 1 0 0,1 1-1 0 0,-1-1 0 0 0,1 0 0 0 0,-1 0 0 0 0,1 0 1 0 0,-1 1-1 0 0,0-1 0 0 0,1 0 0 0 0,-1 1 0 0 0,-1-2 0 0 0,2 2 51 0 0,-1-1 0 0 0,0 1 0 0 0,0-1 0 0 0,1 0 0 0 0,-1 1 0 0 0,0-1 0 0 0,1 0 0 0 0,-1 0 0 0 0,1 0 0 0 0,-1 0 0 0 0,1 1 0 0 0,-1-1 0 0 0,1 0 0 0 0,0 0 0 0 0,0 0 0 0 0,-1 0 0 0 0,1 0 0 0 0,0 0 0 0 0,0 0 0 0 0,0-1 0 0 0,0 1-42 0 0,0 0-1 0 0,0-1 0 0 0,-1 1 1 0 0,1 0-1 0 0,0 0 0 0 0,0 0 1 0 0,-1-1-1 0 0,1 1 1 0 0,0 0-1 0 0,-1 0 0 0 0,0 0 1 0 0,1 0-1 0 0,-1 0 0 0 0,1 0 1 0 0,-1 0-1 0 0,0 0 1 0 0,0 0-1 0 0,-1-1 0 0 0,1 1 100 0 0,1 0 0 0 0,-1 0 1 0 0,0 1-1 0 0,0-2 0 0 0,0 1 0 0 0,1 0 0 0 0,-1 0 0 0 0,1 0 0 0 0,-1 0 0 0 0,1 0 0 0 0,-1 0 0 0 0,1-1 0 0 0,-1 1 0 0 0,1 0 1 0 0,0 0-1 0 0,0-1 0 0 0,0 1 0 0 0,0-2 0 0 0,0-17-1399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8:36.8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1 172 236 0 0,'0'-1'154'0'0,"0"-1"0"0"0,-1 1 0 0 0,1-1 0 0 0,0 1 0 0 0,0-1 0 0 0,1 0 0 0 0,-1 1 0 0 0,0-1 0 0 0,0 1 0 0 0,1 0 0 0 0,-1-1 0 0 0,1 1 0 0 0,-1-1 0 0 0,1 1 0 0 0,0-1 0 0 0,-1 1 0 0 0,1 0 0 0 0,0 0 0 0 0,0-1 0 0 0,0 1 0 0 0,0 0 0 0 0,0 0 0 0 0,0 0 0 0 0,0 0 0 0 0,3-2 0 0 0,-4 3-86 0 0,1 0 0 0 0,-1-1 0 0 0,1 1 0 0 0,-1-1 0 0 0,0 1 1 0 0,1-1-1 0 0,-1 1 0 0 0,0-1 0 0 0,0 1 0 0 0,1-1 0 0 0,-1 1 1 0 0,0-1-1 0 0,0 0 0 0 0,0 1 0 0 0,0-1 0 0 0,0 1 0 0 0,0-1 0 0 0,0 0 1 0 0,0 1-1 0 0,0-1 0 0 0,0 1 0 0 0,0-1 0 0 0,0 0 0 0 0,0 0 1 0 0,0 0-24 0 0,-1 1 1 0 0,1-1 0 0 0,0 1 0 0 0,0-1 0 0 0,0 1 0 0 0,0-1 0 0 0,0 1 0 0 0,0-1 0 0 0,0 1 0 0 0,0-1 0 0 0,0 1 0 0 0,0-1 0 0 0,0 1 0 0 0,0-1 0 0 0,1 1 0 0 0,-1-1 0 0 0,0 1 0 0 0,0 0 0 0 0,0-1 0 0 0,1 1 0 0 0,-1-1 0 0 0,0 1 0 0 0,1-1 0 0 0,-1 1 0 0 0,6-4 423 0 0,-5 4-409 0 0,-1 0-1 0 0,1 0 1 0 0,-1 0-1 0 0,1-1 0 0 0,-1 1 1 0 0,1 0-1 0 0,-1-1 1 0 0,1 1-1 0 0,-1 0 1 0 0,1-1-1 0 0,-1 1 1 0 0,1 0-1 0 0,-1-1 0 0 0,0 1 1 0 0,1-1-1 0 0,-1 1 1 0 0,0-1-1 0 0,1 1 1 0 0,-1-1-1 0 0,0 1 1 0 0,0-1-1 0 0,1 1 0 0 0,-1-1 1 0 0,0 0-1 0 0,0 1 1 0 0,0-1-1 0 0,0 1 1 0 0,0-1-1 0 0,0 0 1 0 0,0 0 1 0 0,0 1 0 0 0,0-1 0 0 0,0 0 1 0 0,0 1-1 0 0,0-1 0 0 0,0 1 0 0 0,1-1 1 0 0,-1 1-1 0 0,0-1 0 0 0,0 1 1 0 0,0-1-1 0 0,1 1 0 0 0,-1-1 0 0 0,0 1 1 0 0,0-1-1 0 0,1 1 0 0 0,-1-1 1 0 0,0 1-1 0 0,1-1 0 0 0,-1 1 0 0 0,1 0 1 0 0,-1-1-1 0 0,1 1 0 0 0,-1 0 0 0 0,0-1 1 0 0,1 1-1 0 0,-1 0 0 0 0,1 0 1 0 0,-1-1-1 0 0,2 1 0 0 0,-1 0-2 0 0,-1 0-1 0 0,1 0 1 0 0,-1-1-1 0 0,1 1 1 0 0,-1 0 0 0 0,0 0-1 0 0,1-1 1 0 0,-1 1-1 0 0,1 0 1 0 0,-1 0-1 0 0,0-1 1 0 0,1 1-1 0 0,-1 0 1 0 0,1-1 0 0 0,-1 1-1 0 0,0-1 1 0 0,0 1-1 0 0,1-1 1 0 0,-1 1-1 0 0,0 0 1 0 0,0-1-1 0 0,1 1 1 0 0,-1-1 0 0 0,0 1-1 0 0,0-1 1 0 0,0 1-1 0 0,0-1 1 0 0,0 1-1 0 0,0-1 1 0 0,0 0 0 0 0,0 0-5 0 0,0 1 0 0 0,0-1 0 0 0,0 1 0 0 0,1 0 0 0 0,-1-1 1 0 0,0 1-1 0 0,0-1 0 0 0,0 1 0 0 0,0 0 0 0 0,0-1 0 0 0,1 1 1 0 0,-1-1-1 0 0,0 1 0 0 0,0 0 0 0 0,1-1 0 0 0,-1 1 0 0 0,0 0 1 0 0,0-1-1 0 0,1 1 0 0 0,-1 0 0 0 0,0 0 0 0 0,1-1 0 0 0,-1 1 1 0 0,0 0-1 0 0,1 0 0 0 0,-1 0 0 0 0,1 0 0 0 0,-1-1 0 0 0,0 1 1 0 0,1 0-1 0 0,-1 0 0 0 0,1 0 0 0 0,0 0 8 0 0,-1 0-1 0 0,1 0 1 0 0,-1 0-1 0 0,1-1 1 0 0,-1 1-1 0 0,1 0 1 0 0,-1 0-1 0 0,1 0 1 0 0,-1-1-1 0 0,0 1 1 0 0,1 0-1 0 0,-1 0 1 0 0,1-1-1 0 0,-1 1 1 0 0,0 0-1 0 0,1-1 1 0 0,-1 1-1 0 0,0 0 1 0 0,0-1-1 0 0,1 1 1 0 0,-1-1-1 0 0,0 1 1 0 0,0-1-1 0 0,1 1 1 0 0,-1 0-1 0 0,0-1 1 0 0,0 1-1 0 0,0-1 1 0 0,0 1 0 0 0,0-1-1 0 0,0 1 1 0 0,0-1-1 0 0,0 0 1 0 0,4-1 706 0 0,53-13 1528 0 0,-15 10-1796 0 0,62-1 0 0 0,224 16 1534 0 0,1065 39 216 0 0,-984-48-2250 0 0,-230-1-1 0 0,648-11-12 0 0,410 16 70 0 0,-683-16-97 0 0,-214 1 35 0 0,-206 4 1 0 0,155-4 31 0 0,112 10-21 0 0,-207-6 17 0 0,-29 1-14 0 0,-12-6-44 0 0,-16 6 53 0 0,111-1-15 0 0,-114 12 512 0 0,-73-7-13 0 0,-14 0-258 0 0,74 7-1 0 0,-7 0 556 0 0,-85-3-698 0 0,22 4 61 0 0,-13-1-83 0 0,13 1 9 0 0,-32 2 328 0 0,-19-9-332 0 0,1 1 0 0 0,-1 0 0 0 0,0-1 0 0 0,1 1-1 0 0,-1-1 1 0 0,0 1 0 0 0,1 0 0 0 0,-1-1 0 0 0,0 1 0 0 0,0 0 0 0 0,0-1 0 0 0,1 1 0 0 0,-1 0 0 0 0,0 0-1 0 0,0-1 1 0 0,0 1 0 0 0,0 0 0 0 0,0-1 0 0 0,-1 1 0 0 0,1 0 0 0 0,0 0 0 0 0,0-1 0 0 0,0 1 0 0 0,0 0-1 0 0,-1-1 1 0 0,1 1 0 0 0,0 0 0 0 0,-1-1 0 0 0,1 1 0 0 0,-1 0 0 0 0,-2-1-33 0 0,3 0-43 0 0,-1 0 0 0 0,1 0 1 0 0,-1 0-1 0 0,1 0 0 0 0,-1 0 1 0 0,1 0-1 0 0,-1 0 1 0 0,1 0-1 0 0,-1 0 0 0 0,1 0 1 0 0,-1 0-1 0 0,1 1 0 0 0,-1-1 1 0 0,1 0-1 0 0,-1 0 1 0 0,1 0-1 0 0,-1 1 0 0 0,1-1 1 0 0,0 0-1 0 0,-1 0 0 0 0,1 1 1 0 0,-1-1-1 0 0,1 0 1 0 0,0 1-1 0 0,-1-1 0 0 0,1 0 1 0 0,0 1-1 0 0,0-1 1 0 0,-1 2-1 0 0,1-2 0 0 0,-1 1 0 0 0,1-1 0 0 0,0 1 0 0 0,-1-1 1 0 0,1 1-1 0 0,0-1 0 0 0,-1 1 0 0 0,1-1 0 0 0,-1 1 0 0 0,1-1 0 0 0,-1 1 1 0 0,1-1-1 0 0,-1 1 0 0 0,1-1 0 0 0,-1 0 0 0 0,1 1 0 0 0,-1-1 0 0 0,1 0 1 0 0,-1 0-1 0 0,0 0 0 0 0,1 1 0 0 0,-1-1 0 0 0,0 0 0 0 0,1 0 0 0 0,-1 0 0 0 0,1 0 1 0 0,-2 0-1 0 0,1 0 21 0 0,-5 7 183 0 0,-26 8 40 0 0,25-9-140 0 0,3-4-100 0 0,3-1-8 0 0,0-1 1 0 0,1 0 0 0 0,-1 0 0 0 0,0 1-1 0 0,1-1 1 0 0,-1 1 0 0 0,1-1 0 0 0,-1 0-1 0 0,1 1 1 0 0,-1-1 0 0 0,1 1 0 0 0,-1-1-1 0 0,1 1 1 0 0,-1-1 0 0 0,1 1 0 0 0,-1 0-1 0 0,1-1 1 0 0,0 1 0 0 0,-1-1 0 0 0,1 1-1 0 0,0 0 1 0 0,0-1 0 0 0,0 1 0 0 0,-1 0-1 0 0,1 0 1 0 0,0-1 0 0 0,0 1 0 0 0,0 0-1 0 0,0-1 1 0 0,0 1 0 0 0,0 0 0 0 0,0 1-1 0 0,0-2-1 0 0,0 0-1 0 0,0 1 0 0 0,0-1 1 0 0,0 1-1 0 0,0-1 0 0 0,0 0 1 0 0,0 1-1 0 0,0-1 0 0 0,-1 0 1 0 0,1 1-1 0 0,0-1 0 0 0,0 1 1 0 0,-1-1-1 0 0,1 0 1 0 0,0 0-1 0 0,0 1 0 0 0,-1-1 1 0 0,1 0-1 0 0,0 1 0 0 0,-1-1 1 0 0,1 0-1 0 0,0 0 0 0 0,-1 0 1 0 0,1 1-1 0 0,0-1 0 0 0,-1 0 1 0 0,1 0-1 0 0,-1 0 0 0 0,1 0 1 0 0,-1 0-1 0 0,0 0 0 0 0,1 1 1 0 0,-1-1-1 0 0,1 0 0 0 0,-1 0 1 0 0,1 0-1 0 0,-1 0 0 0 0,1 1 1 0 0,-1-1-1 0 0,1 0 0 0 0,0 1 1 0 0,-1-1-1 0 0,1 0 0 0 0,-1 1 0 0 0,1-1 1 0 0,0 0-1 0 0,-1 1 0 0 0,1-1 1 0 0,0 1-1 0 0,-1-1 0 0 0,1 1 1 0 0,0-1-1 0 0,-1 0 0 0 0,1 1 1 0 0,0-1-1 0 0,0 1 0 0 0,0 0 0 0 0,0-1 1 0 0,0 1-1 0 0,-1-1 0 0 0,1 1 1 0 0,0 0-1 0 0,1 7 36 0 0,-1-5-31 0 0,0-1 0 0 0,0 0 0 0 0,0 0 0 0 0,0 0 0 0 0,0 0 1 0 0,0 0-1 0 0,0 1 0 0 0,-1-1 0 0 0,1 0 0 0 0,-1 0 0 0 0,-1 3 0 0 0,0-2-2 0 0,0-1 1 0 0,1 0-1 0 0,-1 0 0 0 0,1 0 1 0 0,0 0-1 0 0,0 1 0 0 0,0-1 1 0 0,0 0-1 0 0,0 1 0 0 0,0-1 1 0 0,0 1-1 0 0,1-1 0 0 0,-1 1 0 0 0,1-1 1 0 0,0 1-1 0 0,0 0 0 0 0,0-1 1 0 0,0 5-1 0 0,0-4-4 0 0,0 1 0 0 0,-1-1-1 0 0,0 0 1 0 0,0 1 0 0 0,0-1 0 0 0,0 0-1 0 0,0 0 1 0 0,0 1 0 0 0,-1-1 0 0 0,0 0-1 0 0,1-1 1 0 0,-1 1 0 0 0,-3 3 0 0 0,-11 20-2 0 0,9-5 1 0 0,-8 12 0 0 0,-3 7 0 0 0,15-33 0 0 0,1-1 0 0 0,-1 1 0 0 0,-1 0 0 0 0,-4 7 0 0 0,-4 6 0 0 0,1 0 0 0 0,1 0 0 0 0,0 1 0 0 0,2 1 0 0 0,-8 27 0 0 0,10-28 0 0 0,3 6 0 0 0,3-23 0 0 0,0 1 0 0 0,0-1 0 0 0,-1 0 0 0 0,1 0 0 0 0,-3 7 0 0 0,-2 4 0 0 0,3-11 0 0 0,0 0 0 0 0,1 1 0 0 0,-1 0 0 0 0,1-1 0 0 0,0 1 0 0 0,0 0 0 0 0,0 6 0 0 0,1 91 0 0 0,1-98 0 0 0,-1-1 0 0 0,0 1 0 0 0,1 0 0 0 0,0-1 0 0 0,0 1 0 0 0,0-1 0 0 0,0 1 0 0 0,3 3 0 0 0,-3-3 0 0 0,1-1 0 0 0,-1 1 0 0 0,1 0 0 0 0,-1 0 0 0 0,0-1 0 0 0,-1 1 0 0 0,1 0 0 0 0,0 5 0 0 0,-1 56-7 0 0,0-65 4 0 0,0 1 0 0 0,0-1-1 0 0,0 1 1 0 0,-1 0 0 0 0,1-1 0 0 0,0 1 0 0 0,0 0 0 0 0,0-1 0 0 0,0 1 0 0 0,-1-1 0 0 0,1 1 0 0 0,0-1 0 0 0,0 1 0 0 0,-1 0 0 0 0,1-1 0 0 0,-1 1 0 0 0,1-1-1 0 0,0 1 1 0 0,-1-1 0 0 0,1 0 0 0 0,-1 1 0 0 0,1-1 0 0 0,-1 1 0 0 0,1-1 0 0 0,-1 0 0 0 0,0 1 0 0 0,0-1-6 0 0,0 1-1 0 0,1-1 1 0 0,-1 0 0 0 0,0 1-1 0 0,1-1 1 0 0,-1 1 0 0 0,1 0 0 0 0,-1-1-1 0 0,1 1 1 0 0,-1-1 0 0 0,1 1 0 0 0,-1 0-1 0 0,1-1 1 0 0,-1 1 0 0 0,1 0-1 0 0,0 0 1 0 0,-1-1 0 0 0,1 1 0 0 0,0 0-1 0 0,0 0 1 0 0,0-1 0 0 0,-1 1-1 0 0,1 0 1 0 0,0 0 0 0 0,0 0 0 0 0,0 1-1 0 0,0-3-47 0 0,0 0-1 0 0,0 0 1 0 0,0 0 0 0 0,1 0-1 0 0,-1 0 1 0 0,0 1-1 0 0,0-1 1 0 0,0 0 0 0 0,1 0-1 0 0,-1 0 1 0 0,0 0-1 0 0,1 1 1 0 0,-1-1-1 0 0,1 0 1 0 0,-1 0 0 0 0,1 1-1 0 0,-1-1 1 0 0,1 0-1 0 0,-1 1 1 0 0,1-1-1 0 0,0 0 1 0 0,-1 1 0 0 0,1-1-1 0 0,0 1 1 0 0,0-1-1 0 0,-1 1 1 0 0,1 0-1 0 0,0-1 1 0 0,0 1 0 0 0,0 0-1 0 0,0-1 1 0 0,3-5-2081 0 0,-4 1-1239 0 0,-2 6 3433 0 0,1 0-1 0 0,0 0 0 0 0,0-1 1 0 0,0 1-1 0 0,-1-1 0 0 0,1 1 0 0 0,0-1 1 0 0,0 1-1 0 0,-1-1 0 0 0,1 0 1 0 0,0 0-1 0 0,-1 0 0 0 0,1 1 1 0 0,0-1-1 0 0,-1-1 0 0 0,1 1 1 0 0,0 0-1 0 0,-3-1 0 0 0,-11 2 302 0 0,-400 23 2021 0 0,150-11-2206 0 0,-749 4 813 0 0,708-18-933 0 0,193 1-51 0 0,-1183 21-52 0 0,987-9 55 0 0,48-2 8 0 0,-172-8-5 0 0,-37 2-74 0 0,72 10 55 0 0,248-12 12 0 0,-8 2-12 0 0,63 0 5 0 0,-77 8-4 0 0,133-11 6 0 0,-2-1-4 0 0,-223 15 32 0 0,35-10-17 0 0,108-3-12 0 0,74-3 8 0 0,-170-4 243 0 0,199 5-170 0 0,0 1 1 0 0,1 0-1 0 0,-25 6 1 0 0,-9 0 84 0 0,-13-7-29 0 0,43 0-131 0 0,-16 0 4 0 0,1 1 0 0 0,-38 8 0 0 0,20-3-69 0 0,51-6-99 0 0,3-1-516 0 0,1 0 397 0 0,0 0-1 0 0,0 0 1 0 0,0 0 0 0 0,0 0 0 0 0,0 0 0 0 0,-1 1-1 0 0,2-1 1 0 0,-1 0 0 0 0,0 1 0 0 0,0-1-1 0 0,0 1 1 0 0,0-1 0 0 0,0 1 0 0 0,0-1-1 0 0,1 1 1 0 0,1 0 0 0 0,28-4-4119 0 0,-22 3 2451 0 0,160-13-13179 0 0,-131 13 12795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8:51.35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2973 8 824 0 0,'0'0'209'0'0,"0"-1"-1"0"0,0 1 1 0 0,0 0-1 0 0,0-1 1 0 0,0 1-1 0 0,0 0 1 0 0,0-1-1 0 0,0 1 1 0 0,0 0 0 0 0,-2-4 2710 0 0,1 4-2710 0 0,1 0-1 0 0,0 0 1 0 0,-1 0-1 0 0,1 0 1 0 0,0 0 0 0 0,0 0-1 0 0,-1-1 1 0 0,1 1-1 0 0,-14 2 2353 0 0,-20 12-1364 0 0,27-11-91 0 0,-155 64 4342 0 0,-94 16-1408 0 0,104-35-2530 0 0,-535 168 1356 0 0,492-154-2682 0 0,-45 13-86 0 0,-37 7-62 0 0,-270 68-130 0 0,411-115-174 0 0,-110 21-3897 0 0,232-56 2463 0 0,18-5-1793 0 0,28-6-550 0 0,80-3-1754 0 0,21-5 607 0 0,-94 9 3884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0:16.23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1 117 332 0 0,'2'-1'183'0'0,"3"-3"68"0"0,1 1 0 0 0,-1-1 0 0 0,0 0 0 0 0,0-1 0 0 0,-1 1 0 0 0,1-1 0 0 0,-1 1 0 0 0,0-2 0 0 0,5-6 0 0 0,-7 8 171 0 0,0 0 1 0 0,0 0-1 0 0,0 0 1 0 0,1 1-1 0 0,-1-1 1 0 0,1 1-1 0 0,0 0 0 0 0,5-5 1 0 0,3-3 753 0 0,-7-2 820 0 0,-4 10-1158 0 0,-1 7 1810 0 0,2 8-2304 0 0,-1-8-255 0 0,0 0-1 0 0,0 0 0 0 0,0 0 1 0 0,0 0-1 0 0,-1 0 1 0 0,1 0-1 0 0,-3 5 1 0 0,-2 3 79 0 0,3-7-84 0 0,0-1 0 0 0,1 1-1 0 0,-1-1 1 0 0,1 1 0 0 0,0-1 0 0 0,0 1-1 0 0,1 0 1 0 0,-1 5 0 0 0,2 5 136 0 0,-1-7-83 0 0,0 0 1 0 0,0-1 0 0 0,0 1 0 0 0,-4 15-1 0 0,-1-5 32 0 0,2-12-109 0 0,1 0 1 0 0,0 1 0 0 0,1-1-1 0 0,0 1 1 0 0,0 0 0 0 0,0 6-1 0 0,1 3 35 0 0,-1-9-57 0 0,1-1-1 0 0,0 1 1 0 0,0 0 0 0 0,1 0-1 0 0,2 11 1 0 0,3-2 7 0 0,-4-11-42 0 0,0-1-1 0 0,-1 1 0 0 0,1 0 1 0 0,-1-1-1 0 0,0 1 0 0 0,-1 0 1 0 0,1 5-1 0 0,-2 12-85 0 0,1-15-34 0 0,-1-1 0 0 0,1 0 0 0 0,0 1-1 0 0,1-1 1 0 0,-1 1 0 0 0,1-1-1 0 0,2 7 1 0 0,4 0-339 0 0,-6-12 319 0 0,0 1-1 0 0,0 0 1 0 0,0-1-1 0 0,0 1 1 0 0,0 0-1 0 0,0 0 1 0 0,-1-1 0 0 0,1 1-1 0 0,-1 0 1 0 0,1 0-1 0 0,-1 0 1 0 0,0 3-1 0 0,0-4-10 0 0,0 1-1 0 0,0-1 0 0 0,1 1 1 0 0,-1-1-1 0 0,0 1 0 0 0,1-1 1 0 0,-1 1-1 0 0,1-1 0 0 0,-1 0 1 0 0,1 1-1 0 0,0-1 0 0 0,-1 0 1 0 0,1 1-1 0 0,0-1 1 0 0,2 2-1 0 0,-2-2-155 0 0,0 0-1 0 0,0 0 1 0 0,0 1-1 0 0,-1-1 1 0 0,1 0 0 0 0,0 0-1 0 0,-1 1 1 0 0,1-1 0 0 0,-1 0-1 0 0,1 1 1 0 0,-1-1 0 0 0,1 0-1 0 0,-1 1 1 0 0,0-1 0 0 0,0 3-1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8:51.96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21 76 0 0,'0'0'393'0'0,"0"-1"0"0"0,0 0 0 0 0,0 0 0 0 0,0 0 0 0 0,0 0 0 0 0,0 0 0 0 0,1 0 0 0 0,-1 0 0 0 0,0 0 0 0 0,0 0 0 0 0,1 0 0 0 0,-1 0 0 0 0,1 0 0 0 0,-1 0 0 0 0,1 1 0 0 0,-1-1 0 0 0,2-1 0 0 0,-1 1-212 0 0,-1 1 0 0 0,1-1-1 0 0,0 1 1 0 0,-1 0 0 0 0,1-1 0 0 0,0 1 0 0 0,0 0 0 0 0,0 0 0 0 0,-1-1 0 0 0,1 1 0 0 0,0 0 0 0 0,0 0-1 0 0,0 0 1 0 0,-1 0 0 0 0,1 0 0 0 0,0 0 0 0 0,1 0 0 0 0,4 2 133 0 0,-1-1 1 0 0,1 1-1 0 0,-1 0 0 0 0,11 6 1 0 0,-2-2 862 0 0,-2 0-195 0 0,0-1 0 0 0,20 14-1 0 0,11 5 459 0 0,18 8 485 0 0,-40-19-926 0 0,34 13 1 0 0,243 80 4187 0 0,68 28-1911 0 0,264 156-2429 0 0,-296-97-816 0 0,-309-177-31 0 0,74 51 6 0 0,-66-43-2 0 0,2 0 0 0 0,47 22 0 0 0,-54-31 1 0 0,15 6-2 0 0,-39-20-3 0 0,-1 0-1 0 0,1 0 1 0 0,-1-1-1 0 0,1 1 1 0 0,-1-1-1 0 0,1 0 1 0 0,0 0-1 0 0,-1 0 0 0 0,1 0 1 0 0,-1-1-1 0 0,7-1 1 0 0,22-3-3 0 0,-25 4-16 0 0,1 0 0 0 0,-1-1 0 0 0,0 1 0 0 0,0-1 0 0 0,0-1 0 0 0,7-2 0 0 0,25-10-4222 0 0,-49 8-3880 0 0,0 6 5844 0 0,1 1 0 0 0,-1 0 0 0 0,0 1 0 0 0,1 0 0 0 0,-12 3 0 0 0,7-2 327 0 0,-5 2-97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9:29.07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38 1 704 0 0,'-3'0'229'0'0,"2"0"-179"0"0,1 0-1 0 0,-1-1 1 0 0,1 1 0 0 0,-1 0 0 0 0,0 0 0 0 0,1 0-1 0 0,-1 0 1 0 0,1 0 0 0 0,-1 0 0 0 0,0 0-1 0 0,1 0 1 0 0,-1 0 0 0 0,1 0 0 0 0,-1 1 0 0 0,1-1-1 0 0,-1 0 1 0 0,0 0 0 0 0,1 1 0 0 0,-1-1 0 0 0,1 0-1 0 0,-1 0 1 0 0,1 1 0 0 0,-1-1 0 0 0,1 1 0 0 0,-1-1-1 0 0,1 0 1 0 0,-1 2 799 0 0,-2-1-41 0 0,-5 2 343 0 0,7-2-822 0 0,1-1 1 0 0,-1 0-1 0 0,1 1 0 0 0,-1-1 1 0 0,1 0-1 0 0,-1 1 1 0 0,1-1-1 0 0,-1 1 0 0 0,1-1 1 0 0,0 1-1 0 0,-1-1 1 0 0,1 1-1 0 0,0-1 0 0 0,0 1 1 0 0,-1-1-1 0 0,1 1 1 0 0,0 0-1 0 0,0-1 0 0 0,0 1 1 0 0,-1-1-1 0 0,1 1 1 0 0,0 0-1 0 0,0-1 0 0 0,0 1 1 0 0,0 8-918 0 0,0-8 615 0 0,0-1 0 0 0,0 1 0 0 0,0-1 0 0 0,0 0-1 0 0,0 1 1 0 0,0-1 0 0 0,1 1 0 0 0,-1-1-1 0 0,0 1 1 0 0,0-1 0 0 0,0 0 0 0 0,1 1-1 0 0,-1-1 1 0 0,0 0 0 0 0,0 1 0 0 0,1-1-1 0 0,-1 0 1 0 0,0 1 0 0 0,1-1 0 0 0,-1 0 0 0 0,0 0-1 0 0,1 1 1 0 0,-1-1 0 0 0,0 0 0 0 0,1 0-1 0 0,-1 1 1 0 0,1-1 0 0 0,-1 0 0 0 0,0 0-1 0 0,1 0 1 0 0,0 0 0 0 0,-1 0-13 0 0,1 0-1 0 0,-1 1 1 0 0,1-1 0 0 0,-1 0-1 0 0,1 0 1 0 0,-1 0 0 0 0,1 1 0 0 0,-1-1-1 0 0,1 0 1 0 0,-1 0 0 0 0,1 1-1 0 0,-1-1 1 0 0,0 0 0 0 0,1 1 0 0 0,-1-1-1 0 0,0 0 1 0 0,1 1 0 0 0,-1-1-1 0 0,0 1 1 0 0,1-1 0 0 0,-1 1-1 0 0,0-1 1 0 0,0 1 0 0 0,0-1 0 0 0,1 1-1 0 0,-1-1 1 0 0,0 1 0 0 0,0-1-1 0 0,0 1 1 0 0,0-1 0 0 0,0 1 0 0 0,0 0-1 0 0,1 1 11 0 0,-1-1 0 0 0,1 1 1 0 0,0 0-1 0 0,0 0 0 0 0,0 0 0 0 0,0-1 0 0 0,1 1 0 0 0,-1 0 0 0 0,0-1 0 0 0,1 0 0 0 0,-1 1 0 0 0,1-1 0 0 0,-1 0 1 0 0,1 1-1 0 0,-1-1 0 0 0,1 0 0 0 0,0 0 0 0 0,0 0 0 0 0,3 1 0 0 0,45 17 77 0 0,13-4-117 0 0,0-2-1 0 0,110 7 1 0 0,-95-12-23 0 0,-46-4-54 0 0,33-1-1 0 0,-62-3 84 0 0,264-10-706 0 0,-235 6 702 0 0,8 0 12 0 0,41-10 1 0 0,50-5-9 0 0,-40 7 0 0 0,-64 8 8 0 0,42-1-1 0 0,-25 3 3 0 0,102 1-4 0 0,-48 5 7 0 0,-56-1 0 0 0,105 12-1 0 0,-7 0-13 0 0,139 17-32 0 0,-8 23 82 0 0,-117-23 0 0 0,-95-21-32 0 0,-7-5 79 0 0,0-1 1 0 0,0-3-1 0 0,75-6 0 0 0,-50-3 366 0 0,0-3-1 0 0,109-30 0 0 0,-123 26-364 0 0,-24 8-24 0 0,-8 1 33 0 0,0 2-1 0 0,0 1 0 0 0,54 4 0 0 0,97 20 89 0 0,-144-17-192 0 0,77 14 33 0 0,91 10 31 0 0,-150-26-62 0 0,79-6 0 0 0,-108-5 9 0 0,-10 1 1 0 0,0 3 2 0 0,8-3 27 0 0,26-10 0 0 0,-27 9 218 0 0,0 2-1 0 0,1 0 0 0 0,42-3 1 0 0,-20 2 226 0 0,15 0 729 0 0,118 2 0 0 0,-135 5-949 0 0,216 6 205 0 0,-186 0-322 0 0,107 21 1 0 0,-90-7-167 0 0,-35-4-39 0 0,-53-15 36 0 0,-1-1-2653 0 0,-2 0 2273 0 0,10 0 4 0 0,-7-5-2751 0 0,-4 5 3063 0 0,0-1 0 0 0,1 1 0 0 0,-1 0 0 0 0,0 0 0 0 0,0-1 0 0 0,1 1 0 0 0,-1 0 0 0 0,0 0 0 0 0,1-1 0 0 0,-1 1 0 0 0,1 0-1 0 0,-1 0 1 0 0,0 0 0 0 0,1 0 0 0 0,-1 0 0 0 0,1-1 0 0 0,-1 1 0 0 0,0 0 0 0 0,1 0 0 0 0,-1 0 0 0 0,1 0 0 0 0,-1 0 0 0 0,0 0 0 0 0,1 0 0 0 0,0 1-2 0 0,-1-1 1 0 0,0 0 0 0 0,1 0 0 0 0,-1 0-1 0 0,1 0 1 0 0,-1 0 0 0 0,1 0 0 0 0,-1 0-1 0 0,0-1 1 0 0,1 1 0 0 0,-1 0 0 0 0,1 0-1 0 0,-1 0 1 0 0,0 0 0 0 0,1 0 0 0 0,-1-1-1 0 0,0 1 1 0 0,1 0 0 0 0,-1 0-1 0 0,0-1 1 0 0,1 1 0 0 0,-1 0 0 0 0,0 0-1 0 0,1-1 1 0 0,0 0-156 0 0,-1 1-1 0 0,1-1 0 0 0,0 1 1 0 0,0-1-1 0 0,0 1 0 0 0,-1-1 1 0 0,1 1-1 0 0,0 0 0 0 0,0-1 1 0 0,0 1-1 0 0,0 0 0 0 0,0 0 1 0 0,0 0-1 0 0,0 0 0 0 0,0 0 1 0 0,0 0-1 0 0,0 0 0 0 0,1 0 1 0 0,29 0-3337 0 0,-23 0 3457 0 0,11 0-929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9:38.97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5401 1 96 0 0,'0'0'9484'0'0,"0"0"-9409"0"0,0 0 1 0 0,0 0-1 0 0,0 0 0 0 0,0 0 0 0 0,0 0 1 0 0,0 1-1 0 0,0-1 0 0 0,1 0 0 0 0,-1 0 1 0 0,0 0-1 0 0,0 0 0 0 0,0 1 0 0 0,0-1 0 0 0,0 0 1 0 0,0 0-1 0 0,0 0 0 0 0,0 0 0 0 0,0 1 1 0 0,0-1-1 0 0,0 0 0 0 0,-1 0 0 0 0,1 0 1 0 0,0 0-1 0 0,0 1 0 0 0,0-1 0 0 0,0 0 1 0 0,0 0-1 0 0,0 0 0 0 0,0 0 0 0 0,0 0 0 0 0,0 1 1 0 0,0-1-1 0 0,-1 0 0 0 0,1 0 0 0 0,0 0 1 0 0,0 0-1 0 0,0 0 0 0 0,0 0 0 0 0,0 0 1 0 0,-1 0-1 0 0,1 1 0 0 0,0-1 0 0 0,0 0 1 0 0,0 0-1 0 0,0 0 0 0 0,-1 0 0 0 0,1 0 0 0 0,0 0 1 0 0,0 0-1 0 0,-3 1 178 0 0,2-1-171 0 0,1 0 0 0 0,-1 0 0 0 0,1 0 0 0 0,-1 0 0 0 0,0 0-1 0 0,1 0 1 0 0,-1 0 0 0 0,1 1 0 0 0,-1-1 0 0 0,1 0 0 0 0,-1 0 0 0 0,1 1-1 0 0,-1-1 1 0 0,1 0 0 0 0,-1 1 0 0 0,1-1 0 0 0,-1 1 0 0 0,1-1-1 0 0,0 1 1 0 0,-1-1 0 0 0,1 1 0 0 0,0-1 0 0 0,-1 1 0 0 0,1-1-1 0 0,0 1 1 0 0,0-1 0 0 0,-1 1 0 0 0,1-1 0 0 0,0 1 0 0 0,0-1-1 0 0,0 1 1 0 0,0 0 0 0 0,0-1 0 0 0,0 1 0 0 0,0-1 0 0 0,0 2 0 0 0,-3 3 257 0 0,1 0 0 0 0,-1-1 0 0 0,0 1 0 0 0,0-1 0 0 0,-1 1 1 0 0,1-1-1 0 0,-1 0 0 0 0,0-1 0 0 0,-5 5 0 0 0,-22 24 457 0 0,24-24-693 0 0,0-1 0 0 0,0 0 0 0 0,-1 0 0 0 0,-12 8 0 0 0,-3 1-32 0 0,2-2-24 0 0,-27 15 0 0 0,14-11-46 0 0,-2-2 0 0 0,1-2 0 0 0,-73 19 0 0 0,4-15-85 0 0,-179 6 1 0 0,-109-25-27 0 0,236-5 103 0 0,1-7 1 0 0,1-7-1 0 0,-263-68 0 0 0,112 17 208 0 0,300 70-201 0 0,-121-17-5 0 0,108 16 8 0 0,1 2-1 0 0,0 0 0 0 0,0 1 0 0 0,0 0 0 0 0,-33 9 1 0 0,28-4 4 0 0,-85 26-17 0 0,90-26 0 0 0,0 1 0 0 0,1 1 0 0 0,0 0-1 0 0,-15 10 1 0 0,11-6-7 0 0,-1-1 0 0 0,0-2 0 0 0,-37 13 0 0 0,29-12-13 0 0,11-3-7 0 0,-1-1 0 0 0,1-1 0 0 0,-1 0 0 0 0,1-2 0 0 0,-1 0 0 0 0,-1-1 0 0 0,-31-1 0 0 0,-92-12-499 0 0,-261-42-130 0 0,290 37 681 0 0,13 4 14 0 0,1 5 0 0 0,-138 9 1 0 0,-258 14-35 0 0,405-18-2 0 0,32-1 13 0 0,-111-10 118 0 0,92 4-51 0 0,38 0-39 0 0,30 7-29 0 0,1-1 0 0 0,-1 1 0 0 0,1 1 0 0 0,-1 0 0 0 0,-20 0 0 0 0,25 2-173 0 0,-1-1 1 0 0,0 1 0 0 0,1 0 0 0 0,-1 1 0 0 0,-9 3-1 0 0,4-1-673 0 0,8 1-947 0 0,22-4-13553 0 0,0-1 14226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9:55.40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2000 29 724 0 0,'0'0'41'0'0,"0"0"1"0"0,0-1-1 0 0,0 1 0 0 0,0 0 1 0 0,0-1-1 0 0,1 1 0 0 0,-1-1 0 0 0,0 1 1 0 0,0 0-1 0 0,0-1 0 0 0,0 1 1 0 0,1 0-1 0 0,-1-1 0 0 0,0 1 0 0 0,0 0 1 0 0,1 0-1 0 0,-1-1 0 0 0,0 1 1 0 0,0 0-1 0 0,1 0 0 0 0,-1-1 0 0 0,0 1 1 0 0,1 0-1 0 0,-1 0 0 0 0,0 0 1 0 0,1-1-1 0 0,-1 1 0 0 0,0 0 0 0 0,1 0 1 0 0,-1 0-1 0 0,1 0 0 0 0,0 0 1 0 0,-1 0 8 0 0,1 0 1 0 0,-1 0 0 0 0,1 0 0 0 0,-1-1-1 0 0,1 1 1 0 0,-1 0 0 0 0,1 0-1 0 0,-1 0 1 0 0,0-1 0 0 0,1 1 0 0 0,-1 0-1 0 0,1-1 1 0 0,-1 1 0 0 0,1 0 0 0 0,-1-1-1 0 0,0 1 1 0 0,1 0 0 0 0,-1-1 0 0 0,0 1-1 0 0,0-1 1 0 0,1 1 0 0 0,-1-1 0 0 0,0 1-1 0 0,0-1 1 0 0,1 1 0 0 0,-1-1 0 0 0,0 1-1 0 0,0-1 1 0 0,0 1 0 0 0,0-1-1 0 0,0 1 1 0 0,0-1 0 0 0,0 0 0 0 0,0 1-12 0 0,0-1-1 0 0,0 1 1 0 0,0-1 0 0 0,-1 1 0 0 0,1 0 0 0 0,0-1 0 0 0,0 1-1 0 0,-1 0 1 0 0,1-1 0 0 0,0 1 0 0 0,0 0 0 0 0,-1-1 0 0 0,1 1 0 0 0,0 0-1 0 0,-1 0 1 0 0,1-1 0 0 0,0 1 0 0 0,-1 0 0 0 0,1 0 0 0 0,-1 0 0 0 0,1-1-1 0 0,0 1 1 0 0,-1 0 0 0 0,1 0 0 0 0,-1 0 0 0 0,1 0 0 0 0,0 0 0 0 0,-1 0-1 0 0,1 0 1 0 0,-1 0 0 0 0,1 0 0 0 0,-1 0 0 0 0,1 0 0 0 0,0 0-1 0 0,-1 0 1 0 0,1 0 0 0 0,-1 1 0 0 0,1-1 0 0 0,-1 0 0 0 0,-4 1 963 0 0,2-1-632 0 0,2 0-346 0 0,-1-1 49 0 0,0 1 0 0 0,0 0 0 0 0,-1 0 0 0 0,1 1 0 0 0,0-1 0 0 0,0 0 0 0 0,0 1 0 0 0,0 0 0 0 0,-1-1 0 0 0,1 1 0 0 0,0 0 0 0 0,0 0 0 0 0,0 0 0 0 0,1 0 0 0 0,-1 0 0 0 0,-2 2 0 0 0,1-1 4 0 0,1 0 0 0 0,-1-1 1 0 0,1 1-1 0 0,-1-1 0 0 0,0 0 1 0 0,0 0-1 0 0,0 0 0 0 0,0 0 0 0 0,0 0 1 0 0,-5 0-1 0 0,3 0 49 0 0,0 0-1 0 0,1 0 1 0 0,-1 0-1 0 0,1 1 1 0 0,-1 0 0 0 0,-4 2-1 0 0,-125 61 3793 0 0,103-49-3616 0 0,-56 21 1 0 0,37-17-276 0 0,21-8-51 0 0,0-1 0 0 0,0-1 0 0 0,-1-1 0 0 0,0-2 0 0 0,-37 4 1 0 0,54-10 23 0 0,-154 4-106 0 0,147-6 170 0 0,0 0-1 0 0,-1-2 0 0 0,1-1 1 0 0,0 0-1 0 0,0-1 0 0 0,-22-10 1 0 0,3 1 335 0 0,28 11-215 0 0,-1-1 0 0 0,1-1-1 0 0,-12-6 1 0 0,10 4-82 0 0,-1 0 0 0 0,0 1 0 0 0,0 0 0 0 0,-1 1-1 0 0,0 1 1 0 0,0 0 0 0 0,0 1 0 0 0,0 0 0 0 0,-26 0 0 0 0,-36 10-119 0 0,42-2 10 0 0,-66 9 15 0 0,12-9-12 0 0,39-3 14 0 0,17-3-16 0 0,-55-6 7 0 0,-12-2 391 0 0,-37-2 1960 0 0,102 11-3343 0 0,36 4-1722 0 0,-1-4 2574 0 0,0 0 0 0 0,0 1 1 0 0,0-1-1 0 0,0 0 0 0 0,-1 1 0 0 0,1-1 0 0 0,0 0 0 0 0,0 1 0 0 0,0-1 0 0 0,0 0 0 0 0,0 1 1 0 0,-1-1-1 0 0,1 0 0 0 0,0 1 0 0 0,0-1 0 0 0,0 0 0 0 0,-1 0 0 0 0,1 1 0 0 0,0-1 0 0 0,-1 0 0 0 0,1 0 6 0 0,-1 0 0 0 0,1 0-1 0 0,-1 0 1 0 0,1 0 0 0 0,0 0-1 0 0,-1 0 1 0 0,1 0-1 0 0,-1 0 1 0 0,1 0 0 0 0,-1 1-1 0 0,1-1 1 0 0,0 0 0 0 0,-1 0-1 0 0,1 0 1 0 0,-1 0-1 0 0,1 1 1 0 0,0-1 0 0 0,-1 0-1 0 0,1 1 1 0 0,-1-1 0 0 0,1 0-1 0 0,0 0 1 0 0,0 1-1 0 0,-1-1 1 0 0,1 1 0 0 0,0-1-1 0 0,0 0 1 0 0,-1 1 0 0 0,1-1-1 0 0,0 0 1 0 0,0 1-1 0 0,0-1 1 0 0,-1 1 0 0 0,1-1-1 0 0,0 1 1 0 0,0 0-1 0 0,19 18-5502 0 0,-3-9 3913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49:59.20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1 200 92 0 0,'35'-2'1419'0'0,"-23"1"-859"0"0,-1 1-1 0 0,1 0 0 0 0,0 0 0 0 0,17 4 1 0 0,-18 1 318 0 0,-11-4-875 0 0,1-1 0 0 0,-1 1 1 0 0,0-1-1 0 0,1 0 1 0 0,-1 1-1 0 0,1-1 0 0 0,-1 0 1 0 0,1 0-1 0 0,-1 1 0 0 0,1-1 1 0 0,0 0-1 0 0,-1 0 1 0 0,1 0-1 0 0,-1 0 0 0 0,1 0 1 0 0,-1 0-1 0 0,1 1 0 0 0,0-1 1 0 0,-1-1-1 0 0,1 1 0 0 0,3 5 244 0 0,66 6 555 0 0,-53-8-695 0 0,0 0-1 0 0,18-1 1 0 0,16 1 29 0 0,176 11 97 0 0,-75-6-188 0 0,169 12-11 0 0,-111-20-60 0 0,-186-2 36 0 0,1-2 1 0 0,31-9 0 0 0,-27 6 27 0 0,9-3 432 0 0,57-24 0 0 0,39-28 2165 0 0,-74 38-1163 0 0,100-37 2009 0 0,-123 50-2509 0 0,-1 1-1 0 0,59-8 1 0 0,-58 14-552 0 0,171-14 1204 0 0,-169 18-1513 0 0,0 1-1 0 0,74 13 1 0 0,-78-7-91 0 0,-13-3-7 0 0,0 1 0 0 0,-1 0 0 0 0,28 12 1 0 0,34 20-16 0 0,-59-26-2 0 0,1-2 0 0 0,1-1 0 0 0,0-1 0 0 0,46 6 0 0 0,109 2-16 0 0,-141-13 12 0 0,-10-1 1 0 0,34-4 1 0 0,-2 0 11 0 0,310-10-1 0 0,0-1 12 0 0,-183 22-42 0 0,4 1 20 0 0,-66-16-28 0 0,-34-5 16 0 0,-46 4 15 0 0,49-15 8 0 0,-1-3 19 0 0,118-11 8 0 0,-176 32-36 0 0,49 0-1 0 0,1 0-2 0 0,66-1-9 0 0,-131 6 9 0 0,30 2-1 0 0,4 1 20 0 0,110 8 24 0 0,-125-7-42 0 0,176 32-322 0 0,-122-17-1612 0 0,-30-6-845 0 0,-34-5-646 0 0,1-2-1 0 0,62 4 1 0 0,-68-10 27 0 0,-10 0 2011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0:01.17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3799 27 272 0 0,'-4'-1'388'0'0,"0"1"0"0"0,-1-1 1 0 0,1 1-1 0 0,0-1 0 0 0,0-1 0 0 0,-5-1 0 0 0,4 1-79 0 0,0 1 0 0 0,0-1 0 0 0,0 1 0 0 0,0 0 0 0 0,0 0 0 0 0,-7 1 0 0 0,-26-6 1344 0 0,8 4-117 0 0,21 0-1012 0 0,1 2-1 0 0,-1-1 1 0 0,-12 2 0 0 0,18-1-460 0 0,1 0-1 0 0,-1 1 0 0 0,0-1 1 0 0,1 1-1 0 0,-1 0 0 0 0,1 0 1 0 0,-1 0-1 0 0,1 0 1 0 0,-1 1-1 0 0,1-1 0 0 0,0 1 1 0 0,0-1-1 0 0,-1 1 1 0 0,1 0-1 0 0,-2 2 0 0 0,-4 3 51 0 0,-1-1 1 0 0,1-1-1 0 0,-1 1 0 0 0,0-2 0 0 0,-1 1 0 0 0,-18 6 0 0 0,1 0-47 0 0,-18 15 11 0 0,-26-2-258 0 0,-2-3 0 0 0,0-4 0 0 0,-1-2 0 0 0,-102 6 0 0 0,-308-18-746 0 0,374-13 1995 0 0,-120-28 0 0 0,109 21 417 0 0,85 16-1442 0 0,-1 2-1 0 0,1 1 1 0 0,-53 9-1 0 0,61-7-39 0 0,-63 8-134 0 0,-101-2 0 0 0,127-13 66 0 0,-119-22 0 0 0,86 10 65 0 0,-32-11 167 0 0,123 24-146 0 0,1 0-1 0 0,-1 1 1 0 0,0 0-1 0 0,-11 0 0 0 0,-20-4 76 0 0,23 2-70 0 0,-1 1 0 0 0,0 1 0 0 0,1 0 0 0 0,-1 1-1 0 0,0 0 1 0 0,0 1 0 0 0,-23 5 0 0 0,14 3-36 0 0,1 0 0 0 0,-26 14 0 0 0,-26 12 26 0 0,43-24 13 0 0,0 0 0 0 0,-1-2 1 0 0,0-2-1 0 0,0-1 0 0 0,0-1 0 0 0,-47-1 0 0 0,48-4 182 0 0,-7 1 727 0 0,0-2-1 0 0,-60-10 1 0 0,-8-9 1175 0 0,107 20-2125 0 0,1 0-1 0 0,0 0 0 0 0,0 0 1 0 0,0 0-1 0 0,0 0 0 0 0,0 0 1 0 0,-1 0-1 0 0,1 0 0 0 0,0 0 1 0 0,0 0-1 0 0,0 0 0 0 0,0 0 1 0 0,0-1-1 0 0,0 1 0 0 0,-1 0 1 0 0,1 0-1 0 0,0 0 0 0 0,0 0 1 0 0,0 0-1 0 0,0 0 1 0 0,0 0-1 0 0,0 0 0 0 0,0-1 1 0 0,-1 1-1 0 0,1 0 0 0 0,0 0 1 0 0,0 0-1 0 0,0 0 0 0 0,0 0 1 0 0,0 0-1 0 0,0-1 0 0 0,0 1 1 0 0,0 0-1 0 0,0 0 0 0 0,0 0 1 0 0,0 0-1 0 0,0 0 1 0 0,0-1-1 0 0,0 1 0 0 0,0 0 1 0 0,0 0-1 0 0,0 0 0 0 0,0 0 1 0 0,0 0-1 0 0,0-1 0 0 0,0 1 1 0 0,0 0-1 0 0,0 0 0 0 0,1 0 1 0 0,59 9-17505 0 0,-25-3 15841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0:08.78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3474 30 700 0 0,'0'-1'87'0'0,"0"1"0"0"0,0-1 0 0 0,0 1 0 0 0,0-1 0 0 0,0 1 0 0 0,-1-1 0 0 0,1 0 0 0 0,0 1 0 0 0,0-1 1 0 0,0 1-1 0 0,0-1 0 0 0,-1 1 0 0 0,1-1 0 0 0,0 1 0 0 0,-1-1 0 0 0,1 1 0 0 0,0-1 0 0 0,-1 1 0 0 0,1-1 0 0 0,-1 1 0 0 0,1 0 0 0 0,-1-1 0 0 0,1 1 0 0 0,0 0 0 0 0,-1-1 0 0 0,1 1 0 0 0,-1 0 0 0 0,0-1 0 0 0,1 1 0 0 0,-1 0 1 0 0,1 0-1 0 0,-1 0 0 0 0,1 0 0 0 0,-1 0 0 0 0,-1-1 0 0 0,0 1 157 0 0,2 0-155 0 0,-1 0 0 0 0,1 0 0 0 0,0-1 1 0 0,-1 1-1 0 0,1 0 0 0 0,0 0 0 0 0,0 0 0 0 0,-1 0 1 0 0,1 0-1 0 0,0-1 0 0 0,0 1 0 0 0,0 0 0 0 0,-1 0 1 0 0,1 0-1 0 0,0-1 0 0 0,0 1 0 0 0,0 0 0 0 0,-1 0 1 0 0,1-1-1 0 0,0 1 0 0 0,0 0 0 0 0,0-1 0 0 0,0 1 1 0 0,0 0-1 0 0,0 0 0 0 0,0-1 0 0 0,0 1 0 0 0,0 0 1 0 0,0-1-1 0 0,0 1 0 0 0,0 0 0 0 0,0 0 1 0 0,0-1-1 0 0,0 1 0 0 0,0 0 0 0 0,0-1 0 0 0,0 1 1 0 0,0 0-1 0 0,0 0 0 0 0,0-1 0 0 0,0 1 0 0 0,1 0 1 0 0,-1 0-1 0 0,0-1 0 0 0,0 1 0 0 0,0 0 0 0 0,0 0 1 0 0,1-1-1 0 0,-1 1 0 0 0,0 0 0 0 0,0 0 0 0 0,1-1 1 0 0,0-1 1518 0 0,-7 5-1483 0 0,-74 51 1440 0 0,-8 5-757 0 0,44-27-620 0 0,35-24-159 0 0,-1 0-1 0 0,0-1 1 0 0,-16 9 0 0 0,-104 57 55 0 0,105-58-96 0 0,-1-2 0 0 0,0 0 1 0 0,-44 13-1 0 0,-85 17-351 0 0,59-19-54 0 0,66-16 130 0 0,-58 6 0 0 0,50-9 159 0 0,-19 0-46 0 0,-88-3-1 0 0,83-3 152 0 0,30 0 24 0 0,0-1 0 0 0,-60-13 0 0 0,-59-25 363 0 0,90 22 58 0 0,-29-8 550 0 0,27 5-46 0 0,-68 6 56 0 0,110 16-874 0 0,4 2-60 0 0,12-3-42 0 0,0 1-1 0 0,0 0 1 0 0,0-1-1 0 0,0 2 1 0 0,0-1-1 0 0,1 1 1 0 0,-1-1 0 0 0,0 1-1 0 0,1 1 1 0 0,-1-1-1 0 0,-5 5 1 0 0,1-1-5 0 0,0 1 1 0 0,1 0 0 0 0,-14 15 0 0 0,16-15-1 0 0,-1 0 0 0 0,1 0 0 0 0,-2-1 1 0 0,1 0-1 0 0,0-1 0 0 0,-1 0 0 0 0,0 0 1 0 0,0 0-1 0 0,-1-1 0 0 0,1-1 0 0 0,-1 1 1 0 0,0-1-1 0 0,0-1 0 0 0,0 0 0 0 0,-10 2 1 0 0,-9-2-35 0 0,0-2 1 0 0,0 0-1 0 0,-36-6 0 0 0,44 4 30 0 0,14 2 0 0 0,-1-1 0 0 0,1 0-1 0 0,0 0 1 0 0,1-1 0 0 0,-10-3 0 0 0,-23-5-13 0 0,-65-19-18 0 0,60 16 43 0 0,-34-10-12 0 0,24 12 13 0 0,29 5 7 0 0,-39-4 0 0 0,-140 1 452 0 0,45 7 929 0 0,80 3-559 0 0,-151-1-1067 0 0,229 0 103 0 0,-1 0 1 0 0,1-1-1 0 0,-1 1 1 0 0,0 0-1 0 0,1 0 1 0 0,-1 0-1 0 0,1 1 1 0 0,-1-1 0 0 0,1 0-1 0 0,-1 0 1 0 0,0 0-1 0 0,1 0 1 0 0,-1 0-1 0 0,1 1 1 0 0,-1-1-1 0 0,1 0 1 0 0,-1 1 0 0 0,1-1-1 0 0,-1 0 1 0 0,1 1-1 0 0,-1-1 1 0 0,1 0-1 0 0,0 1 1 0 0,-2 0-1 0 0,1 19-6999 0 0,1-18 6819 0 0,0-2 188 0 0,0 1 0 0 0,0 0 1 0 0,0-1-1 0 0,0 1 1 0 0,0-1-1 0 0,0 1 0 0 0,0 0 1 0 0,1-1-1 0 0,-1 1 1 0 0,0-1-1 0 0,0 1 0 0 0,1 0 1 0 0,-1-1-1 0 0,0 1 1 0 0,1-1-1 0 0,-1 1 0 0 0,1-1 1 0 0,-1 1-1 0 0,1-1 1 0 0,-1 0-1 0 0,1 1 0 0 0,-1-1 1 0 0,1 0-1 0 0,-1 1 1 0 0,1-1-1 0 0,-1 0 0 0 0,1 1 1 0 0,0-1-1 0 0,-1 0 1 0 0,1 0-1 0 0,-1 0 0 0 0,2 0 1 0 0,4 3-433 0 0,13 6-1119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0:39.35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1127 84 0 0,'0'0'20'0'0,"0"0"-1"0"0,0 0 1 0 0,0 0 0 0 0,0-1 0 0 0,0 1-1 0 0,0 0 1 0 0,0 0 0 0 0,0 0 0 0 0,-1 0-1 0 0,1 0 1 0 0,0 0 0 0 0,0-1 0 0 0,0 1-1 0 0,0 0 1 0 0,0 0 0 0 0,0 0-1 0 0,0 0 1 0 0,0 0 0 0 0,0-1 0 0 0,0 1-1 0 0,0 0 1 0 0,0 0 0 0 0,0 0 0 0 0,0 0-1 0 0,0 0 1 0 0,1-1 0 0 0,-1 1-1 0 0,0 0 1 0 0,0 0 0 0 0,0 0 0 0 0,0 0-1 0 0,0 0 1 0 0,0 0 0 0 0,0 0 0 0 0,0-1-1 0 0,0 1 1 0 0,0 0 0 0 0,1 0 0 0 0,-1 0-1 0 0,0 0 1 0 0,0 0 0 0 0,0 0-1 0 0,0 0 1 0 0,0 0 0 0 0,0 0 0 0 0,1 0-1 0 0,-1 0 1 0 0,0 0 0 0 0,0 0 0 0 0,0-1-1 0 0,0 1 1 0 0,0 0 0 0 0,1 0-1 0 0,-1 0 1 0 0,0 0 0 0 0,0 1 0 0 0,0-1-1 0 0,0 0 1 0 0,13-5 473 0 0,-12 4-321 0 0,-1 0-1 0 0,1-1 1 0 0,0 1 0 0 0,-1-1 0 0 0,0 1 0 0 0,1 0-1 0 0,-1-1 1 0 0,0 1 0 0 0,0-1 0 0 0,1 1 0 0 0,-1-1-1 0 0,0 1 1 0 0,-1-1 0 0 0,1 1 0 0 0,-1-3 0 0 0,1 1 38 0 0,0-8 472 0 0,-1 8-612 0 0,1 0 0 0 0,-1 0 0 0 0,1 0 0 0 0,0 0 1 0 0,0 0-1 0 0,0 0 0 0 0,1 0 0 0 0,-1 0 0 0 0,1 0 0 0 0,-1 0 0 0 0,1 0 0 0 0,1-3 0 0 0,10-7 74 0 0,31-33 712 0 0,-32 37-625 0 0,0 0-1 0 0,16-8 0 0 0,3-1 248 0 0,-9 6 63 0 0,38-17 0 0 0,-34 18 195 0 0,42-25 0 0 0,-43 23-363 0 0,1 1 1 0 0,1 1-1 0 0,35-10 0 0 0,-13 4-40 0 0,20-8-159 0 0,1 3 0 0 0,1 3 0 0 0,89-12 1 0 0,-131 27-119 0 0,46-6 141 0 0,91-2 1 0 0,-67 9-72 0 0,-46 1 54 0 0,88 7 0 0 0,6 5 98 0 0,162 28 86 0 0,-163-25-261 0 0,203 21 69 0 0,-150-17 51 0 0,5-7-76 0 0,-6-3-118 0 0,335 3 17 0 0,-498-10-47 0 0,771-22 135 0 0,229-70 837 0 0,-773 66-335 0 0,-64-1-418 0 0,-140 18-184 0 0,306-36 16 0 0,-40-1-90 0 0,209-36 105 0 0,-306 28-16 0 0,-201 46 143 0 0,36-18 0 0 0,-29 12 115 0 0,-10 3 448 0 0,38-26-1 0 0,-50 31-523 0 0,7-8 496 0 0,0 1 0 0 0,-1-2 0 0 0,24-30 0 0 0,-31 36-520 0 0,8-19 238 0 0,-16 25-402 0 0,1 0 1 0 0,-1-1-1 0 0,1 1 1 0 0,0 0-1 0 0,0 0 1 0 0,0 0-1 0 0,1 0 1 0 0,3-3-1 0 0,3-2 40 0 0,-5 5-42 0 0,0 0 1 0 0,0 0 0 0 0,-1 0-1 0 0,1-1 1 0 0,3-4-1 0 0,-3 0 55 0 0,-3 6-68 0 0,0 0 1 0 0,0 1-1 0 0,0-1 1 0 0,1 0-1 0 0,-1 1 0 0 0,0-1 1 0 0,0 1-1 0 0,1-1 1 0 0,-1 1-1 0 0,1 0 1 0 0,2-2-1 0 0,14-16 353 0 0,-16 16-287 0 0,0 1-1 0 0,0-1 1 0 0,0 1 0 0 0,0-1 0 0 0,1 1-1 0 0,-1 0 1 0 0,1 0 0 0 0,3-2 0 0 0,1 1-8 0 0,1 0 0 0 0,0 0 0 0 0,0 1 0 0 0,0 1 0 0 0,0-1 0 0 0,1 1 0 0 0,-1 0 0 0 0,0 1 0 0 0,0 0 0 0 0,9 1 0 0 0,15 2 12 0 0,45 10 0 0 0,64 22 267 0 0,24 4-197 0 0,404 42-91 0 0,-315-49-69 0 0,106 5 9 0 0,-65-14 16 0 0,-151-14-18 0 0,111 3 4 0 0,-145-7-14 0 0,914 23-17 0 0,-639-20 50 0 0,-368-7-30 0 0,313 10 398 0 0,-59-3 322 0 0,-179-6-430 0 0,283-1 756 0 0,-6 3-425 0 0,6-3-333 0 0,-116 0-203 0 0,456-6 42 0 0,-461 4-97 0 0,254 13 45 0 0,-354-7-69 0 0,154 11 8 0 0,399 37-36 0 0,-651-48 10 0 0,221 30 1 0 0,0 0 5 0 0,232-6-17 0 0,-61-5 8 0 0,-161-7 21 0 0,220 7-182 0 0,-296-17-175 0 0,133 9-3793 0 0,-297-15 2047 0 0,24 3-5877 0 0,-59-2 2901 0 0,-23-2-1401 0 0,-13-1 4902 0 0,-33-1-648 0 0,-16-7 507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0:40.47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610 709 864 0 0,'4'-2'263'0'0,"-3"2"-188"0"0,0-1-1 0 0,-1 1 1 0 0,1 0-1 0 0,0-1 1 0 0,0 1-1 0 0,0-1 1 0 0,-1 1-1 0 0,1-1 1 0 0,0 1-1 0 0,-1-1 1 0 0,1 0-1 0 0,0 1 1 0 0,-1-1-1 0 0,1 0 1 0 0,-1 1-1 0 0,1-1 1 0 0,-1 0-1 0 0,1 0 1 0 0,-1 0-1 0 0,1 1 1 0 0,-1-1-1 0 0,0 0 1 0 0,0 0-1 0 0,1 0 1 0 0,-1 0-1 0 0,0 0 0 0 0,0-1 1 0 0,0 0 33 0 0,0 1 0 0 0,0 0 0 0 0,1-1 0 0 0,-1 1 0 0 0,0 0 0 0 0,0-1 0 0 0,1 1 0 0 0,-1 0 0 0 0,1 0 0 0 0,0-1-1 0 0,-1 1 1 0 0,1 0 0 0 0,0 0 0 0 0,0 0 0 0 0,1-2 0 0 0,-1 2 52 0 0,0 0-1 0 0,0 0 0 0 0,0-1 1 0 0,0 1-1 0 0,0 0 1 0 0,-1-1-1 0 0,1 1 0 0 0,0-1 1 0 0,-1 1-1 0 0,1-1 1 0 0,-1 1-1 0 0,0-1 0 0 0,1 1 1 0 0,-1-1-1 0 0,0-3 1 0 0,0-64 5988 0 0,0 66-5975 0 0,-1 0 1 0 0,0 0-1 0 0,1 1 0 0 0,-1-1 0 0 0,0 1 0 0 0,0-1 0 0 0,-1 1 1 0 0,1-1-1 0 0,0 1 0 0 0,-1 0 0 0 0,0 0 0 0 0,1-1 0 0 0,-1 1 0 0 0,-3-3 1 0 0,-36-30 1770 0 0,27 24-969 0 0,7 5-513 0 0,-1 1 0 0 0,1 0 0 0 0,-14-7 0 0 0,-13-8 996 0 0,27 16-1239 0 0,-1 0 0 0 0,0 1 1 0 0,0-1-1 0 0,-1 2 0 0 0,1-1 0 0 0,-1 1 1 0 0,1 0-1 0 0,-1 1 0 0 0,0 0 0 0 0,1 0 0 0 0,-1 1 1 0 0,-13 1-1 0 0,-2 1-76 0 0,-1 1 1 0 0,1 1 0 0 0,-26 8-1 0 0,29-4-168 0 0,-1 0-1 0 0,1 2 1 0 0,0 1 0 0 0,-35 23-1 0 0,42-25-70 0 0,5-3-119 0 0,0 0 0 0 0,1 1 0 0 0,0 0 1 0 0,1 0-1 0 0,-1 1 0 0 0,1 0 0 0 0,1 0 0 0 0,-11 16 0 0 0,15-21 43 0 0,0 0-1 0 0,0 1 1 0 0,1-1 0 0 0,-1 0-1 0 0,1 1 1 0 0,0 0-1 0 0,0-1 1 0 0,0 1-1 0 0,0 0 1 0 0,0 0 0 0 0,1-1-1 0 0,0 1 1 0 0,0 0-1 0 0,0 0 1 0 0,0 0-1 0 0,1-1 1 0 0,-1 1 0 0 0,1 0-1 0 0,0 0 1 0 0,0-1-1 0 0,0 1 1 0 0,1-1-1 0 0,-1 1 1 0 0,1-1 0 0 0,0 1-1 0 0,3 4 1 0 0,2-1-139 0 0,-1 0-1 0 0,1-1 1 0 0,0 0 0 0 0,1 0 0 0 0,-1 0 0 0 0,1-1 0 0 0,0 0 0 0 0,9 3 0 0 0,74 28-1985 0 0,-85-33 2117 0 0,7 1-94 0 0,0 0 0 0 0,1 0 1 0 0,-1-1-1 0 0,1-1 1 0 0,0 0-1 0 0,0-1 0 0 0,0-1 1 0 0,-1 0-1 0 0,1-1 1 0 0,0 0-1 0 0,0-1 0 0 0,-1 0 1 0 0,20-7-1 0 0,-27 7 255 0 0,20-6 90 0 0,-1-2-1 0 0,0 0 1 0 0,-1-2 0 0 0,42-26 0 0 0,-29 13 457 0 0,-1-2-1 0 0,-1-2 1 0 0,-2-1 0 0 0,36-42 0 0 0,45-77 2014 0 0,-94 121-1589 0 0,23-43 1 0 0,-14 20 82 0 0,-16 30-71 0 0,12-32 0 0 0,-18 35-23 0 0,2 1 0 0 0,17-28 0 0 0,-23 41-554 0 0,-1 0 0 0 0,0 0 0 0 0,0 0 0 0 0,0 0 1 0 0,0-1-1 0 0,-1 1 0 0 0,1 0 0 0 0,-1-1 0 0 0,0 1 0 0 0,0-1 1 0 0,-1 1-1 0 0,1-1 0 0 0,-1 0 0 0 0,0 1 0 0 0,-1-6 0 0 0,1 8 1132 0 0,1 3-1508 0 0,-1 1-1 0 0,0 0 0 0 0,1 0 1 0 0,-1-1-1 0 0,0 1 0 0 0,0 0 1 0 0,0 0-1 0 0,0 0 0 0 0,0 0 1 0 0,0-1-1 0 0,0 1 1 0 0,-1 0-1 0 0,1 0 0 0 0,-1 0 1 0 0,1-1-1 0 0,-1 1 0 0 0,0 0 1 0 0,0-1-1 0 0,0 1 0 0 0,0-1 1 0 0,0 1-1 0 0,-1 1 1 0 0,0-1-8 0 0,1 0 0 0 0,0 1 0 0 0,0-1 0 0 0,-1 0 0 0 0,1 1 0 0 0,1-1 0 0 0,-1 1 0 0 0,0-1 0 0 0,0 5 0 0 0,2 38 74 0 0,1-27-42 0 0,-2 0-1 0 0,0 1 1 0 0,-1-1-1 0 0,-4 21 1 0 0,-1-19-13 0 0,4-11-8 0 0,-1-1 0 0 0,2 1 0 0 0,-1 0 0 0 0,0 17 0 0 0,0-3 12 0 0,0 0 1 0 0,-10 38-1 0 0,6-30-14 0 0,-33 146-276 0 0,23-132-60 0 0,13-39 169 0 0,0 1 0 0 0,0-1 0 0 0,1 1 0 0 0,0 0 0 0 0,0 0 1 0 0,1 0-1 0 0,-2 13 0 0 0,3 11-1020 0 0,0 29-3889 0 0,0 0-7053 0 0,1-59 11923 0 0,-1 0-1 0 0,0 0 1 0 0,0-1 0 0 0,0 1-1 0 0,1 0 1 0 0,-1 0-1 0 0,0 0 1 0 0,1-1 0 0 0,-1 1-1 0 0,1 0 1 0 0,-1-1-1 0 0,1 1 1 0 0,-1 0 0 0 0,1-1-1 0 0,0 1 1 0 0,-1-1 0 0 0,1 1-1 0 0,0-1 1 0 0,-1 1-1 0 0,1-1 1 0 0,0 1 0 0 0,-1-1-1 0 0,3 1 1 0 0,0 0-403 0 0,-1 0 0 0 0,1 0 0 0 0,0 0 0 0 0,0-1 0 0 0,0 1 1 0 0,0-1-1 0 0,5 1 0 0 0,8-1-900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0:41.18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38 33 1040 0 0,'3'-1'450'0'0,"-2"1"-365"0"0,0 0 0 0 0,-1 0 0 0 0,1 0-1 0 0,0 0 1 0 0,-1 0 0 0 0,1 0 0 0 0,-1 0 0 0 0,1-1 0 0 0,0 1 0 0 0,-1 0-1 0 0,1 0 1 0 0,-1-1 0 0 0,1 1 0 0 0,-1 0 0 0 0,1-1 0 0 0,-1 1-1 0 0,1 0 1 0 0,-1-1 0 0 0,1 1 0 0 0,-1-1 0 0 0,1 1 0 0 0,-1 0 0 0 0,0-1-1 0 0,1 0 1 0 0,-1 1 0 0 0,0-1 0 0 0,1 1 0 0 0,-1-1 0 0 0,0 1 0 0 0,1-2-1 0 0,-1 2-24 0 0,-1-1 0 0 0,1 1 0 0 0,0 0 0 0 0,0-1-1 0 0,0 1 1 0 0,0 0 0 0 0,1-1 0 0 0,-1 1 0 0 0,0 0-1 0 0,0-1 1 0 0,0 1 0 0 0,0 0 0 0 0,0-1 0 0 0,0 1 0 0 0,0 0-1 0 0,1-1 1 0 0,-1 1 0 0 0,0 0 0 0 0,0 0 0 0 0,0-1-1 0 0,1 1 1 0 0,-1 0 0 0 0,0 0 0 0 0,0-1 0 0 0,1 1-1 0 0,-1 0 1 0 0,0 0 0 0 0,1 0 0 0 0,-1-1 0 0 0,0 1 0 0 0,1 0-1 0 0,-1 0 1 0 0,0 0 0 0 0,1 0 0 0 0,-1 0 0 0 0,0 0-1 0 0,1 0 1 0 0,-1 0 0 0 0,0 0 0 0 0,1 0 0 0 0,-1 0-1 0 0,1 0 1 0 0,-1 0 55 0 0,1 0 0 0 0,-1 0 0 0 0,0 0 0 0 0,1 0 0 0 0,-1 0 0 0 0,1 0 0 0 0,-1 0 0 0 0,0 0 0 0 0,1 0 0 0 0,-1-1 1 0 0,0 1-1 0 0,1 0 0 0 0,-1 0 0 0 0,0 0 0 0 0,1 0 0 0 0,-1-1 0 0 0,0 1 0 0 0,1 0 0 0 0,-1 0 0 0 0,0 0 0 0 0,0-1 0 0 0,1 1 0 0 0,-1 0 0 0 0,2-8 6876 0 0,-6 18-4770 0 0,-2-3-1615 0 0,1 0 0 0 0,-1 0 0 0 0,-8 15 0 0 0,10-14-457 0 0,0 0-1 0 0,1 1 1 0 0,0-1-1 0 0,1 1 1 0 0,0 0-1 0 0,0-1 1 0 0,1 1-1 0 0,0 0 1 0 0,0 11-1 0 0,1-16-135 0 0,0 0 0 0 0,-1-1 0 0 0,0 1 0 0 0,0 0 0 0 0,0 0 0 0 0,0-1 0 0 0,-3 6 0 0 0,3-7-9 0 0,-1 0-1 0 0,1 1 1 0 0,0-1-1 0 0,1 1 1 0 0,-1-1-1 0 0,0 1 0 0 0,1-1 1 0 0,-1 1-1 0 0,1-1 1 0 0,0 1-1 0 0,0 0 1 0 0,0-1-1 0 0,0 1 0 0 0,0-1 1 0 0,0 1-1 0 0,2 2 1 0 0,4 9 7 0 0,-5-11-10 0 0,1 0 1 0 0,-1 0-1 0 0,0 0 0 0 0,0 0 1 0 0,0 0-1 0 0,0 0 1 0 0,-1 0-1 0 0,1 0 1 0 0,-1 6-1 0 0,0-5 2 0 0,0 1-1 0 0,0-1 1 0 0,1 1-1 0 0,-1 0 1 0 0,1-1-1 0 0,0 1 1 0 0,0-1-1 0 0,1 1 1 0 0,-1-1-1 0 0,1 0 1 0 0,0 1-1 0 0,3 4 1 0 0,-4-8-2 0 0,-1 1 0 0 0,1-1 1 0 0,-1 0-1 0 0,0 0 0 0 0,1 1 1 0 0,-1-1-1 0 0,0 0 0 0 0,0 1 0 0 0,0-1 1 0 0,0 1-1 0 0,0 1 0 0 0,-1-2 1 0 0,1 0-1 0 0,0 0 0 0 0,0 0 1 0 0,0 0-1 0 0,0 1 1 0 0,0-1-1 0 0,0 0 0 0 0,1 0 1 0 0,-1 0-1 0 0,0 0 1 0 0,0 0-1 0 0,1 0 0 0 0,-1 0 1 0 0,1 0-1 0 0,-1 0 1 0 0,2 2-1 0 0,3 1 6 0 0,-4-3-5 0 0,0-1 0 0 0,-1 1-1 0 0,1-1 1 0 0,0 0 0 0 0,-1 1-1 0 0,1 0 1 0 0,-1-1 0 0 0,1 1-1 0 0,0-1 1 0 0,-1 1 0 0 0,0 0-1 0 0,1-1 1 0 0,-1 1-1 0 0,1 0 1 0 0,-1-1 0 0 0,0 1-1 0 0,1 0 1 0 0,-1 0 0 0 0,0-1-1 0 0,0 1 1 0 0,0 0 0 0 0,1 1-1 0 0,-1-1 27 0 0,0-16 67 0 0,0 11-74 0 0,0 0-1 0 0,1 0 1 0 0,0 0 0 0 0,0 0 0 0 0,0 0-1 0 0,1 0 1 0 0,-1 0 0 0 0,1 0-1 0 0,0 0 1 0 0,3-4 0 0 0,1-3 117 0 0,-2 3 11 0 0,1 1 0 0 0,1 0-1 0 0,-1 0 1 0 0,8-6 0 0 0,8-11 485 0 0,13-21 716 0 0,-13 16 164 0 0,38-40 0 0 0,-54 64-1396 0 0,0 1-1 0 0,1 0 1 0 0,-1 0 0 0 0,0 0-1 0 0,1 1 1 0 0,7-3-1 0 0,19-13 320 0 0,-24 14-342 0 0,0 0-1 0 0,1 0 1 0 0,-1 1-1 0 0,1 0 1 0 0,0 0-1 0 0,0 1 1 0 0,10-2-1 0 0,-15 4-85 0 0,-1 1 0 0 0,0-1 0 0 0,1 0-1 0 0,-1 1 1 0 0,0 0 0 0 0,1 0 0 0 0,-1 0 0 0 0,1 0-1 0 0,-1 1 1 0 0,0-1 0 0 0,1 1 0 0 0,-1 0-1 0 0,0 0 1 0 0,0 0 0 0 0,0 0 0 0 0,0 0 0 0 0,0 1-1 0 0,0 0 1 0 0,0-1 0 0 0,0 1 0 0 0,0 0-1 0 0,3 3 1 0 0,8 8-5 0 0,-12-12-4 0 0,-1 0 0 0 0,0 0 0 0 0,1 0-1 0 0,-1 0 1 0 0,0 0 0 0 0,1 0 0 0 0,-1 0 0 0 0,0 0 0 0 0,0 1-1 0 0,0-1 1 0 0,0 1 0 0 0,0-1 0 0 0,-1 1 0 0 0,1-1 0 0 0,0 1-1 0 0,-1-1 1 0 0,1 1 0 0 0,-1-1 0 0 0,1 1 0 0 0,-1 0 0 0 0,0-1 0 0 0,0 1-1 0 0,1 2 1 0 0,-1 184-771 0 0,0-187 756 0 0,0 0-1 0 0,0-1 0 0 0,0 1 1 0 0,0 0-1 0 0,0-1 0 0 0,0 1 0 0 0,1 0 1 0 0,-1-1-1 0 0,0 1 0 0 0,0-1 0 0 0,1 1 1 0 0,-1-1-1 0 0,0 1 0 0 0,1-1 0 0 0,-1 1 1 0 0,1-1-1 0 0,-1 1 0 0 0,0-1 0 0 0,1 1 1 0 0,-1-1-1 0 0,1 1 0 0 0,0-1 0 0 0,-1 0 1 0 0,1 1-1 0 0,-1-1 0 0 0,1 0 1 0 0,-1 0-1 0 0,1 1 0 0 0,0-1 0 0 0,-1 0 1 0 0,1 0-1 0 0,1 0 0 0 0,0 1-24 0 0,-2-1 30 0 0,0 0 1 0 0,0-1-1 0 0,0 1 0 0 0,0 0 1 0 0,0 0-1 0 0,0 0 0 0 0,0 0 0 0 0,0 0 1 0 0,0 0-1 0 0,1 0 0 0 0,-1 0 1 0 0,0 0-1 0 0,0 0 0 0 0,0 0 1 0 0,0 0-1 0 0,0 0 0 0 0,0 0 1 0 0,0 0-1 0 0,1 0 0 0 0,-1 0 0 0 0,0 0 1 0 0,0 0-1 0 0,0 0 0 0 0,0 0 1 0 0,0 0-1 0 0,0 0 0 0 0,0 0 1 0 0,1 0-1 0 0,-1 1 0 0 0,0-1 0 0 0,0 0 1 0 0,0 0-1 0 0,0 0 0 0 0,0 0 1 0 0,0 0-1 0 0,0 0 0 0 0,0 0 1 0 0,0 0-1 0 0,0 0 0 0 0,0 0 0 0 0,0 1 1 0 0,1-1-1 0 0,-1 0 0 0 0,0 0 1 0 0,0 0-1 0 0,0 0 0 0 0,0 0 1 0 0,0 0-1 0 0,0 0 0 0 0,0 0 0 0 0,0 1 1 0 0,0-1-1 0 0,0 0 0 0 0,0 0 1 0 0,0 0-1 0 0,0 0 0 0 0,0 0 1 0 0,0 0-1 0 0,0 0 0 0 0,0 1 0 0 0,-1-1 1 0 0,1 0-1 0 0,0 0 0 0 0,0 0 1 0 0,0 0-1 0 0,0 0 0 0 0,0 0 1 0 0,0 0-1 0 0,0 1 0 0 0,3-4-149 0 0,23-15 138 0 0,46-37 0 0 0,-2 0 388 0 0,-61 48-230 0 0,0 2-1 0 0,0-1 0 0 0,1 1 1 0 0,-1 1-1 0 0,19-7 0 0 0,-26 11-132 0 0,0 0 0 0 0,-1 0 0 0 0,1 0 0 0 0,0 0 0 0 0,0 0-1 0 0,0 0 1 0 0,0 1 0 0 0,0-1 0 0 0,0 1 0 0 0,0-1 0 0 0,0 1 0 0 0,0 0-1 0 0,-1-1 1 0 0,1 1 0 0 0,0 0 0 0 0,-1 0 0 0 0,1 1 0 0 0,0-1-1 0 0,-1 0 1 0 0,0 0 0 0 0,1 1 0 0 0,-1-1 0 0 0,0 1 0 0 0,2 1-1 0 0,-3-2-3 0 0,15 11-49 0 0,-12-10-14 0 0,0-1 1 0 0,0 2 0 0 0,-1-1-1 0 0,1 0 1 0 0,-1 0 0 0 0,0 1 0 0 0,3 3-1 0 0,42 48-5639 0 0,-24-29-1321 0 0,-16-3 1478 0 0,-3-18 4594 0 0,0 0-1 0 0,0 0 0 0 0,0 0 1 0 0,1-1-1 0 0,0 0 1 0 0,-1 0-1 0 0,1 0 1 0 0,0 0-1 0 0,9 2 1 0 0,5-4-221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7:24.0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10783 1660 480 0 0,'0'0'34'0'0,"0"0"0"0"0,0 1 0 0 0,0-1 0 0 0,0 0 1 0 0,0 0-1 0 0,0 1 0 0 0,-1-1 0 0 0,1 0 0 0 0,0 1 0 0 0,0-1 0 0 0,0 0 0 0 0,-1 0 0 0 0,1 1 0 0 0,0-1 0 0 0,0 0 1 0 0,-1 0-1 0 0,1 0 0 0 0,0 1 0 0 0,0-1 0 0 0,-1 0 0 0 0,1 0 0 0 0,0 0 0 0 0,-1 0 0 0 0,1 0 0 0 0,0 0 0 0 0,0 1 1 0 0,-1-1-1 0 0,1 0 0 0 0,0 0 0 0 0,-1 0 0 0 0,1 0 0 0 0,0 0 0 0 0,-1 0 0 0 0,1 0 0 0 0,0 0 0 0 0,-1-1 1 0 0,1 1-1 0 0,-1 0 0 0 0,1 0-2 0 0,0 0 0 0 0,-1 0 0 0 0,1 0 0 0 0,0 0 0 0 0,0 0 1 0 0,-1 0-1 0 0,1 0 0 0 0,0 0 0 0 0,-1 0 0 0 0,1 0 0 0 0,0 0 0 0 0,0 0 0 0 0,-1 0 1 0 0,1 0-1 0 0,0 0 0 0 0,-1 0 0 0 0,1 0 0 0 0,0 0 0 0 0,0 0 0 0 0,-1 0 1 0 0,1 1-1 0 0,0-1 0 0 0,0 0 0 0 0,-1 0 0 0 0,1 0 0 0 0,0 1 0 0 0,0-1 1 0 0,0 0-1 0 0,-1 0 0 0 0,1 0 0 0 0,0 1 0 0 0,0-1 0 0 0,0 0 0 0 0,0 0 1 0 0,0 1-1 0 0,-1-1 0 0 0,1 0 0 0 0,-16 2 1448 0 0,-85 17 3720 0 0,24-6-3394 0 0,-358 78-3182 0 0,326-70 124 0 0,-142 22-375 0 0,187-36 1541 0 0,0-2 1 0 0,-97-7-1 0 0,-248-46 1283 0 0,341 38-821 0 0,-19 1-60 0 0,-113 2 0 0 0,64 13-313 0 0,-82 20-30 0 0,137-14-2 0 0,-110 3 0 0 0,134-14 13 0 0,-26-1 2 0 0,-102-12 17 0 0,45-4-4 0 0,116 13 1 0 0,-139-20 11 0 0,116 16 32 0 0,-83-4 0 0 0,59 8-14 0 0,50 2-34 0 0,-35 3 1 0 0,-1 1-6 0 0,-3 0-12 0 0,-117 23-1 0 0,-6 0 29 0 0,139-22-2 0 0,-26 2 7 0 0,-14-3-3 0 0,-42-2 7 0 0,-253-26-20 0 0,321 22-19 0 0,-75 6 1 0 0,0 8-136 0 0,-53 5-161 0 0,-13 0 178 0 0,-504-33 653 0 0,436-16 369 0 0,152 16-587 0 0,-155-3 1 0 0,-224 43-229 0 0,279-9-52 0 0,16-13-9 0 0,118-1-2 0 0,-304-16 575 0 0,281 9-373 0 0,-116 7 1 0 0,175 2-211 0 0,-25 3-4 0 0,-152 10 17 0 0,107-10 9 0 0,78-3 7 0 0,1-2-1 0 0,-1-2 0 0 0,-50-9 1 0 0,75 9 29 0 0,0-1 0 0 0,0 0 0 0 0,-19-8 0 0 0,-20-7 881 0 0,35 13-730 0 0,9 3-194 0 0,1 1 1 0 0,-1 0-1 0 0,1 0 1 0 0,-1 0-1 0 0,0 1 0 0 0,0 0 1 0 0,-8 1-1 0 0,1-1-17 0 0,-97 11-67 0 0,47-6 40 0 0,56-5 49 0 0,0 0 0 0 0,0-1-1 0 0,1 1 1 0 0,-13-4 0 0 0,-56-23 75 0 0,69 23-92 0 0,-1 1-1 0 0,1 0 1 0 0,0 1-1 0 0,-1 0 1 0 0,0 0-1 0 0,-10-2 1 0 0,-21-4-10 0 0,34 6 14 0 0,-1 1 1 0 0,1-1-1 0 0,-1 1 1 0 0,0 1 0 0 0,-6-1-1 0 0,1-1 4 0 0,-25-1-3 0 0,15 1-9 0 0,20 1 6 0 0,-1 1 1 0 0,1 0-1 0 0,0-1 1 0 0,0 1 0 0 0,0 0-1 0 0,-1 0 1 0 0,1 0 0 0 0,0 0-1 0 0,0 0 1 0 0,0 0 0 0 0,-1 0-1 0 0,1 0 1 0 0,-2 1-1 0 0,0-1 2 0 0,0 1-1 0 0,0-1 0 0 0,0 0 1 0 0,0 0-1 0 0,0 0 0 0 0,0-1 1 0 0,0 1-1 0 0,0-1 0 0 0,0 1 1 0 0,0-1-1 0 0,0 0 1 0 0,-3-1-1 0 0,-143-32 1261 0 0,69 3-1217 0 0,74 29-40 0 0,-1-1 1 0 0,0 0 0 0 0,1 0-1 0 0,-11-7 1 0 0,12 7 14 0 0,0 0 0 0 0,0 0 0 0 0,0 1 0 0 0,-8-3 0 0 0,10 3-3 0 0,-1 1 1 0 0,1-1-1 0 0,0 1 1 0 0,0-1 0 0 0,0 0-1 0 0,0 0 1 0 0,-4-4-1 0 0,-21-13 86 0 0,18 15-72 0 0,6 3-15 0 0,0-1 1 0 0,0 1-1 0 0,0-1 1 0 0,1 0-1 0 0,-1 0 1 0 0,0 0-1 0 0,1-1 1 0 0,0 0-1 0 0,-1 1 1 0 0,1-1-1 0 0,0 0 1 0 0,-5-6-1 0 0,5 5 5 0 0,-1 0 0 0 0,0 1 1 0 0,0 0-1 0 0,0 0 0 0 0,0 0 0 0 0,-7-4 0 0 0,6 5 6 0 0,1-1 0 0 0,-1 0-1 0 0,1 0 1 0 0,0 0 0 0 0,0 0-1 0 0,-6-7 1 0 0,4 1 31 0 0,5 7-48 0 0,0 0 0 0 0,0 0 0 0 0,0 1 0 0 0,0-1 0 0 0,-1 1 0 0 0,1-1 0 0 0,-1 1 0 0 0,1-1-1 0 0,-4-1 1 0 0,1 0 2 0 0,0 0 0 0 0,0 0 0 0 0,0 0 0 0 0,0 0-1 0 0,0-1 1 0 0,1 0 0 0 0,-1 1 0 0 0,1-1 0 0 0,-4-8-1 0 0,4 8-8 0 0,0 1 0 0 0,-1 0-1 0 0,1-1 1 0 0,-1 1 0 0 0,1 0-1 0 0,-1 1 1 0 0,-7-5 0 0 0,7 5-3 0 0,0-1 0 0 0,0 0 0 0 0,0 1 0 0 0,0-1 0 0 0,1-1 0 0 0,-1 1 0 0 0,-4-7 0 0 0,3 2-3 0 0,4 6 4 0 0,0 1-1 0 0,0-1 0 0 0,0 0 0 0 0,0 1 0 0 0,0-1 0 0 0,0 1 0 0 0,-1-1 0 0 0,1 1 0 0 0,-1-1 1 0 0,1 1-1 0 0,-4-2 0 0 0,1-1 2 0 0,0 0 1 0 0,0 0-1 0 0,0-1 1 0 0,1 1-1 0 0,0-1 1 0 0,-6-10-1 0 0,6 9 5 0 0,0-7 8 0 0,3 12-12 0 0,0 0 0 0 0,0 0 0 0 0,0 0 0 0 0,0 0 0 0 0,0 0 0 0 0,0 0 0 0 0,-1 0 0 0 0,1 1 0 0 0,0-1-1 0 0,0 0 1 0 0,-1 0 0 0 0,1 0 0 0 0,-1 0 0 0 0,0-1 0 0 0,-4-3 9 0 0,4 4-10 0 0,0 0 1 0 0,0 1 0 0 0,1-1 0 0 0,-1 0 0 0 0,0 0-1 0 0,0 0 1 0 0,1 0 0 0 0,-1 0 0 0 0,0 0 0 0 0,1 0 0 0 0,-1 0-1 0 0,1 0 1 0 0,0 0 0 0 0,-1 0 0 0 0,1 0 0 0 0,0 0-1 0 0,0-1 1 0 0,-1 1 0 0 0,1-2 0 0 0,0 2 0 0 0,0 0-1 0 0,0-1 1 0 0,0 1 0 0 0,-1 0 0 0 0,1-1 0 0 0,0 1 0 0 0,-1 0-1 0 0,1-1 1 0 0,-1 1 0 0 0,1 0 0 0 0,-1 0 0 0 0,0 0 0 0 0,1 0-1 0 0,-1-1 1 0 0,-2 0 0 0 0,2 1 0 0 0,0-1 1 0 0,0 1-1 0 0,0 0 1 0 0,0-1-1 0 0,1 1 1 0 0,-1 0-1 0 0,0-1 0 0 0,1 1 1 0 0,-1-1-1 0 0,1 1 1 0 0,-1-1-1 0 0,1 1 1 0 0,0-1-1 0 0,-1 1 0 0 0,1-4 1 0 0,1-4 7 0 0,-1 7-6 0 0,0 0 0 0 0,1 1-1 0 0,-1-1 1 0 0,0 0-1 0 0,0 1 1 0 0,0-1-1 0 0,0 0 1 0 0,0 1 0 0 0,-1-1-1 0 0,1 0 1 0 0,-1 1-1 0 0,1-1 1 0 0,-1 0 0 0 0,1 1-1 0 0,-2-3 1 0 0,0 3 0 0 0,1-1-1 0 0,-1 0 1 0 0,1 0 0 0 0,-1 0 0 0 0,1 0 0 0 0,0 0-1 0 0,0 0 1 0 0,0 0 0 0 0,0-1 0 0 0,0 1 0 0 0,0 0 0 0 0,1-1-1 0 0,-1 1 1 0 0,1 0 0 0 0,0-1 0 0 0,-1 1 0 0 0,1-1-1 0 0,0 1 1 0 0,0 0 0 0 0,1-4 0 0 0,-1-91 0 0 0,0 95-3 0 0,0-1 1 0 0,1 0-1 0 0,-1 1 0 0 0,1-1 1 0 0,0 0-1 0 0,0 1 1 0 0,0-1-1 0 0,0 1 1 0 0,2-5-1 0 0,-1 4 0 0 0,-1 1 0 0 0,0-1-1 0 0,1 0 1 0 0,-1 1 0 0 0,-1-1 0 0 0,1 0 0 0 0,0 0 0 0 0,-1 1-1 0 0,1-1 1 0 0,-1-3 0 0 0,1 0 1 0 0,0 0 1 0 0,0 0-1 0 0,0 0 0 0 0,1 1 1 0 0,0-1-1 0 0,0 0 0 0 0,4-6 0 0 0,0-4 9 0 0,1 3-4 0 0,-6 10-6 0 0,1 0 1 0 0,-1 0 0 0 0,0 0-1 0 0,0 0 1 0 0,0 0-1 0 0,0 0 1 0 0,-1 0-1 0 0,1 0 1 0 0,-1-6-1 0 0,0-4 7 0 0,0 8-4 0 0,-1 1 0 0 0,1-1-1 0 0,1 0 1 0 0,-1 0 0 0 0,1 0-1 0 0,2-7 1 0 0,54-116 36 0 0,-25 91-43 0 0,-27 28 7 0 0,0 1-1 0 0,1 0 1 0 0,0 0-1 0 0,1 0 1 0 0,0 1-1 0 0,0 0 1 0 0,10-7-1 0 0,1-8 0 0 0,-16 19-5 0 0,0 0 0 0 0,0 1 1 0 0,0-1-1 0 0,1 1 0 0 0,-1-1 0 0 0,5-3 1 0 0,30-20-18 0 0,1 1 0 0 0,78-38-1 0 0,-21 15-2 0 0,-2 4 38 0 0,-36 14-7 0 0,-16 9-19 0 0,20-7-1 0 0,-48 22 10 0 0,11-3-4 0 0,31-8 0 0 0,56-9 12 0 0,121-18-47 0 0,-98 20 36 0 0,400-34 9 0 0,150 71-28 0 0,-372 13 11 0 0,139-4 60 0 0,-199-13-78 0 0,145 14 34 0 0,-236-13-2 0 0,60 1 15 0 0,164 0-44 0 0,-55 5 41 0 0,11 0-20 0 0,397-43 50 0 0,-223 6-23 0 0,-136 4-11 0 0,-10 1-269 0 0,-89 9 72 0 0,-179 3 160 0 0,47 0 15 0 0,140-8 14 0 0,-94 2-10 0 0,54-6-13 0 0,-156 11 14 0 0,83 0 11 0 0,-2 3-10 0 0,-98 3 1 0 0,75 4 8 0 0,125 12 2 0 0,-146-6-22 0 0,3 6 23 0 0,-73-8-18 0 0,341 45-16 0 0,-377-51 29 0 0,126 21 20 0 0,-53 3-25 0 0,-74-21 1 0 0,-1 0 0 0 0,1 1 0 0 0,-1 2 0 0 0,0 0 0 0 0,-1 1 0 0 0,0 1 0 0 0,23 17 0 0 0,6 8 8 0 0,74 71-1 0 0,-105-83-12 0 0,-16-20 4 0 0,1-1 1 0 0,-1 1 0 0 0,1-1 0 0 0,0 1-1 0 0,4 3 1 0 0,0 2-3 0 0,0-1-1 0 0,0 1 1 0 0,-1 0-1 0 0,-1 0 1 0 0,0 1-1 0 0,5 11 0 0 0,-3-5 9 0 0,-6-14-1 0 0,0 0 0 0 0,0 0 0 0 0,-1 1 0 0 0,1-1 0 0 0,-1 0 0 0 0,1 1 0 0 0,-1-1 0 0 0,0 0 0 0 0,0 1 0 0 0,0-1 0 0 0,-1 4 0 0 0,1-3 0 0 0,0-1 0 0 0,-1 0 1 0 0,1 1-1 0 0,0-1 0 0 0,1 0 1 0 0,-1 1-1 0 0,0-1 0 0 0,1 0 0 0 0,-1 1 1 0 0,2 2-1 0 0,4 5 2 0 0,-5-8-2 0 0,0-1 0 0 0,0 1-1 0 0,0 0 1 0 0,0-1 0 0 0,0 1-1 0 0,0 0 1 0 0,-1 0 0 0 0,1 0-1 0 0,-1 0 1 0 0,1 0 0 0 0,-1 0-1 0 0,0-1 1 0 0,1 4 0 0 0,-2 10 2 0 0,0-9-5 0 0,1-1 1 0 0,0 0-1 0 0,0 0 0 0 0,0 0 0 0 0,1 0 1 0 0,0 0-1 0 0,2 9 0 0 0,2-3-2 0 0,-3-8 3 0 0,-1 0 0 0 0,1 0 0 0 0,-1 0 1 0 0,0 0-1 0 0,0 0 0 0 0,0 0 0 0 0,-1 0 0 0 0,1 0 0 0 0,0 6 0 0 0,-1-3 2 0 0,1 0-1 0 0,0 0 1 0 0,1 0-1 0 0,-1-1 1 0 0,1 1-1 0 0,1 0 1 0 0,2 6-1 0 0,2 4 6 0 0,-1-2-6 0 0,-4-12-1 0 0,-1 1 1 0 0,0 0-1 0 0,1 0 1 0 0,-1 0-1 0 0,-1 0 1 0 0,1 0-1 0 0,0 0 1 0 0,-1 0-1 0 0,1 5 0 0 0,-1-5 1 0 0,0 0 0 0 0,1 0-1 0 0,-1-1 1 0 0,1 1 0 0 0,-1 0-1 0 0,1 0 1 0 0,0-1-1 0 0,0 1 1 0 0,0 0 0 0 0,3 3-1 0 0,-3-4 1 0 0,0 0-1 0 0,1 1 0 0 0,-1-1 1 0 0,0 1-1 0 0,-1 0 0 0 0,1-1 1 0 0,0 1-1 0 0,-1-1 0 0 0,1 1 1 0 0,-1 3-1 0 0,0 242 0 0 0,0-246 2 0 0,0 0 0 0 0,0 0 0 0 0,-1 0 0 0 0,1 0 1 0 0,-1 0-1 0 0,1 0 0 0 0,-1 0 0 0 0,0 0 0 0 0,1-1 0 0 0,-1 1 0 0 0,0 0 0 0 0,-2 2 0 0 0,2-2 0 0 0,0 0 1 0 0,-1 0-1 0 0,1 0 1 0 0,0 0 0 0 0,0 0-1 0 0,1 1 1 0 0,-1-1-1 0 0,0 0 1 0 0,1 0 0 0 0,-1 1-1 0 0,1-1 1 0 0,0 4-1 0 0,0-1 1 0 0,0-3-2 0 0,1 1 0 0 0,-1-1 0 0 0,0 0 1 0 0,0 1-1 0 0,0-1 0 0 0,-1 0 0 0 0,1 1 0 0 0,0-1 0 0 0,-1 0 0 0 0,0 1 0 0 0,1-1 0 0 0,-1 0 0 0 0,0 0 0 0 0,0 0 1 0 0,0 1-1 0 0,0-1 0 0 0,-1 0 0 0 0,1-1 0 0 0,-1 1 0 0 0,1 0 0 0 0,-1 0 0 0 0,1 0 0 0 0,-1-1 0 0 0,-2 2 0 0 0,-8 7-4 0 0,6-4-1 0 0,0-1-1 0 0,-1 1 1 0 0,0-1 0 0 0,0-1 0 0 0,0 1 0 0 0,0-1-1 0 0,-1 0 1 0 0,0-1 0 0 0,-10 3 0 0 0,7-2 9 0 0,0 1 0 0 0,1-1 0 0 0,-18 12 1 0 0,19-11-2 0 0,0 0 1 0 0,-1 0-1 0 0,-16 5 1 0 0,-31 12 12 0 0,19-1-21 0 0,15-15 2 0 0,15-5 3 0 0,-1 1 0 0 0,1 0-1 0 0,0 1 1 0 0,1 0 0 0 0,-1 0-1 0 0,-14 8 1 0 0,19-8 1 0 0,-1-1 1 0 0,1 0-1 0 0,-1 0 0 0 0,0 0 0 0 0,0-1 1 0 0,-6 3-1 0 0,-15 7 7 0 0,-32 23-28 0 0,20-1 23 0 0,24-20 4 0 0,-1 0 0 0 0,-1-1 0 0 0,-21 13 0 0 0,30-13 3 0 0,3-11-9 0 0,2 0-1 0 0,0-1 0 0 0,1 0 1 0 0,-1 0-1 0 0,0 1 0 0 0,0-1 0 0 0,1 1 0 0 0,-1-1 0 0 0,0 1 0 0 0,1-1 0 0 0,-1 1 0 0 0,1-1 0 0 0,-1 1 1 0 0,1 0-1 0 0,-1-1 0 0 0,1 1 0 0 0,-1 0 0 0 0,1-1 0 0 0,-1 1 0 0 0,1 0 0 0 0,0 0 0 0 0,-1 1 0 0 0,1-2 1 0 0,0 1-1 0 0,0-1 0 0 0,0 0 1 0 0,0 1-1 0 0,0-1 0 0 0,0 0 1 0 0,-1 1-1 0 0,1-1 1 0 0,0 0-1 0 0,0 1 0 0 0,0-1 1 0 0,0 0-1 0 0,-1 1 0 0 0,1-1 1 0 0,0 0-1 0 0,0 1 0 0 0,-1-1 1 0 0,1 0-1 0 0,0 0 0 0 0,-1 1 1 0 0,1-1-1 0 0,0 0 0 0 0,-1 0 1 0 0,1 0-1 0 0,0 1 0 0 0,-1-1 1 0 0,1 0-1 0 0,0 0 0 0 0,-1 0 1 0 0,1 0-1 0 0,0 0 0 0 0,-1 0 1 0 0,0 0-1 0 0,1 0 1 0 0,-1 1-1 0 0,1-1 1 0 0,-1 0-1 0 0,1 0 1 0 0,-1 0-1 0 0,1 0 1 0 0,-1 1-1 0 0,1-1 1 0 0,-1 0-1 0 0,1 0 1 0 0,-1 1-1 0 0,1-1 1 0 0,0 0-1 0 0,-1 1 1 0 0,1-1-1 0 0,0 1 1 0 0,-1-1-1 0 0,1 0 1 0 0,0 1-1 0 0,-1-1 1 0 0,1 1 0 0 0,0-1-1 0 0,0 1 1 0 0,0-1-1 0 0,-1 1 1 0 0,1-1-1 0 0,0 1 1 0 0,0-1-1 0 0,0 1 1 0 0,0-1-1 0 0,0 1 1 0 0,0 0-1 0 0,0 0 0 0 0,0-1 0 0 0,0 1 1 0 0,0-1-1 0 0,0 1 0 0 0,0-1 0 0 0,0 1 0 0 0,0-1 1 0 0,0 1-1 0 0,0-1 0 0 0,-1 1 0 0 0,1-1 0 0 0,0 0 1 0 0,0 1-1 0 0,0-1 0 0 0,-1 1 0 0 0,1-1 0 0 0,0 0 1 0 0,-1 1-1 0 0,1-1 0 0 0,0 1 0 0 0,-1-1 0 0 0,1 0 0 0 0,0 1 1 0 0,-1-1-1 0 0,1 0 0 0 0,-1 0 0 0 0,1 1 0 0 0,0-1 1 0 0,-1 0-1 0 0,1 0 0 0 0,-1 0 0 0 0,1 0 0 0 0,-1 1 1 0 0,0-1-1 0 0,1 0 0 0 0,-1 0 0 0 0,1 0 0 0 0,-1 0 0 0 0,1 0 0 0 0,-1 0 0 0 0,1 0 1 0 0,0 1-1 0 0,-1-1 0 0 0,1 0 0 0 0,0 0 0 0 0,-1 0 0 0 0,1 1 0 0 0,-1-1 0 0 0,1 0 0 0 0,0 1 1 0 0,0-1-1 0 0,-1 0 0 0 0,1 0 0 0 0,0 1 0 0 0,-1-1 0 0 0,1 1 0 0 0,0-1 0 0 0,0 0 1 0 0,0 1-1 0 0,-1-1 0 0 0,1 1 0 0 0,0-1 0 0 0,0 0 0 0 0,0 1 0 0 0,0-1 0 0 0,0 1 0 0 0,0-1 1 0 0,0 0-1 0 0,0 1 0 0 0,0 0 0 0 0,0-1 0 0 0,0 1 1 0 0,0-1-1 0 0,0 0 0 0 0,0 1 1 0 0,0-1-1 0 0,0 0 0 0 0,0 1 0 0 0,-1-1 1 0 0,1 0-1 0 0,0 1 0 0 0,0-1 1 0 0,0 0-1 0 0,0 1 0 0 0,-1-1 0 0 0,1 0 1 0 0,0 1-1 0 0,0-1 0 0 0,0 0 1 0 0,-1 0-1 0 0,1 1 0 0 0,0-1 1 0 0,-1 0-1 0 0,1 0 0 0 0,0 0 0 0 0,0 1 1 0 0,-1-1-1 0 0,1 0 0 0 0,0 0 1 0 0,-1 0-1 0 0,1 0 0 0 0,0 0 1 0 0,-1 0-1 0 0,1 0 0 0 0,-1 1 0 0 0,0-1 3 0 0,1 0 0 0 0,-1 0 0 0 0,1 0 0 0 0,-1 0-1 0 0,1 0 1 0 0,-1 1 0 0 0,0-1 0 0 0,1 0 0 0 0,-1 0 0 0 0,1 1-1 0 0,0-1 1 0 0,-1 0 0 0 0,1 1 0 0 0,-1-1 0 0 0,1 1-1 0 0,-1-1 1 0 0,1 0 0 0 0,0 1 0 0 0,-1-1 0 0 0,1 1-1 0 0,0-1 1 0 0,0 1 0 0 0,-1-1 0 0 0,1 1 0 0 0,0 0-1 0 0,0-1 1 0 0,0 1 0 0 0,0-1 0 0 0,0 1 0 0 0,-1-1 0 0 0,1 1-1 0 0,0-1 1 0 0,0 1 0 0 0,0 0 0 0 0,1-1 0 0 0,-1 2-1 0 0,0-2 2 0 0,-1 1-1 0 0,1-1 0 0 0,0 1 0 0 0,-1-1 0 0 0,1 1 0 0 0,0-1 0 0 0,-1 1 1 0 0,1-1-1 0 0,-1 1 0 0 0,1-1 0 0 0,-1 1 0 0 0,1-1 0 0 0,-1 1 0 0 0,1-1 1 0 0,-1 0-1 0 0,1 1 0 0 0,-1-1 0 0 0,1 0 0 0 0,-1 0 0 0 0,0 0 0 0 0,1 1 1 0 0,-1-1-1 0 0,0 0 0 0 0,1 0 0 0 0,-1 0 0 0 0,1 0 0 0 0,-2 0 0 0 0,1 0 9 0 0,1 0-11 0 0,0 0 1 0 0,-1 0 0 0 0,1 1 0 0 0,0-1-1 0 0,0 0 1 0 0,0 0 0 0 0,-1 0 0 0 0,1 0-1 0 0,0 0 1 0 0,0 0 0 0 0,0 0-1 0 0,0 0 1 0 0,0 0 0 0 0,-1 0 0 0 0,1 1-1 0 0,0-1 1 0 0,0 0 0 0 0,0 0 0 0 0,0 0-1 0 0,0 0 1 0 0,0 1 0 0 0,0-1-1 0 0,-1 0 1 0 0,1 0 0 0 0,0 0 0 0 0,0 0-1 0 0,0 1 1 0 0,0-1 0 0 0,0 0 0 0 0,0 0-1 0 0,0 0 1 0 0,0 0 0 0 0,0 1-1 0 0,0-1 1 0 0,0 0 0 0 0,0 0 0 0 0,0 0-1 0 0,0 1 1 0 0,0-1 0 0 0,0 0-1 0 0,0 0 1 0 0,0 0 0 0 0,1 1 0 0 0,-1-1-1 0 0,0 0 0 0 0,0 0 1 0 0,0 0-1 0 0,0 0 0 0 0,0 1 1 0 0,0-1-1 0 0,0 0 0 0 0,0 0 1 0 0,0 0-1 0 0,0 1 0 0 0,0-1 1 0 0,0 0-1 0 0,0 0 0 0 0,0 0 1 0 0,0 0-1 0 0,0 1 0 0 0,0-1 1 0 0,0 0-1 0 0,0 0 0 0 0,0 0 1 0 0,0 0-1 0 0,0 1 0 0 0,0-1 1 0 0,0 0-1 0 0,0 0 0 0 0,-1 0 1 0 0,1 0-1 0 0,0 1 0 0 0,0-1 1 0 0,0 0-1 0 0,0 0 0 0 0,0 0 1 0 0,-1 0-1 0 0,1 0 0 0 0,0 0 1 0 0,0 0-1 0 0,0 1 0 0 0,0-1 1 0 0,0 0-1 0 0,-1 0 0 0 0,1 0 1 0 0,0 0-1 0 0,0 0 0 0 0,-10 5-7 0 0,8-4-54 0 0,0 1 1 0 0,0-1-1 0 0,0 0 1 0 0,0 0-1 0 0,0 0 0 0 0,0-1 1 0 0,0 1-1 0 0,0 0 0 0 0,0-1 1 0 0,0 0-1 0 0,-5 1 0 0 0,-63 9-5011 0 0,-63-4-3153 0 0,111-6 6740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0:16.5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707 38 144 0 0,'0'-11'816'0'0,"-19"1"56"0"0,0-1-120 0 0,-19 5-236 0 0,-20 6-192 0 0,1 0-120 0 0,0 0-108 0 0,-19 6-120 0 0,-1-6-116 0 0,1 5-144 0 0,19 1-180 0 0,-1-1-236 0 0,1 0-92 0 0,0-5 0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0:41.51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154 117 216 0 0,'27'-12'1856'0'0,"0"0"-1"0"0,1 2 1 0 0,1 1 0 0 0,-1 2 0 0 0,43-6-1 0 0,-67 12-1313 0 0,1 0 0 0 0,0 1 1 0 0,0-1-1 0 0,0 1 0 0 0,9 2 0 0 0,-17 9 632 0 0,-8-5-1121 0 0,1-1-1 0 0,-1 0 1 0 0,0-1-1 0 0,0 0 1 0 0,0-1-1 0 0,0 0 1 0 0,-13 1-1 0 0,12-2-30 0 0,-112 21 30 0 0,101-20-54 0 0,0 0 0 0 0,0-2-1 0 0,-29-2 1 0 0,26-6-8 0 0,25 7 10 0 0,0-1 0 0 0,0 1 0 0 0,0 0 0 0 0,0-1 0 0 0,1 1 0 0 0,-1-1 0 0 0,0 1 0 0 0,0-1 0 0 0,1 1 0 0 0,-1-1 1 0 0,0 1-1 0 0,1-1 0 0 0,-1 0 0 0 0,1 1 0 0 0,-1-1 0 0 0,1 0 0 0 0,-1 0 0 0 0,1 1 0 0 0,0-1 0 0 0,-1 0 0 0 0,1 0 0 0 0,0 0 0 0 0,-1 0 0 0 0,1-1 0 0 0,0 1 2 0 0,1-1-1 0 0,0 1 0 0 0,-1-1 0 0 0,1 1 0 0 0,0-1 0 0 0,0 1 0 0 0,0 0 0 0 0,0-1 1 0 0,0 1-1 0 0,0 0 0 0 0,0 0 0 0 0,0 0 0 0 0,1 0 0 0 0,-1 0 0 0 0,0 0 0 0 0,1 0 0 0 0,-1 0 1 0 0,3-1-1 0 0,34-16-21 0 0,3 5-690 0 0,84-17 0 0 0,-99 25 175 0 0,71-8-4091 0 0,-88 12 4010 0 0,0 1-1 0 0,0 0 1 0 0,0 1-1 0 0,0 0 1 0 0,-1 0-1 0 0,1 1 1 0 0,0 0-1 0 0,10 4 1 0 0,19 6-2116 0 0,-19-7 1634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0:42.12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304 393 248 0 0,'5'-2'327'0'0,"-1"-1"-1"0"0,0 1 1 0 0,1-1 0 0 0,-1-1-1 0 0,-1 1 1 0 0,5-5-1 0 0,-7 7-197 0 0,0 0-1 0 0,0 0 1 0 0,0 0-1 0 0,-1 0 1 0 0,1 0-1 0 0,0 0 1 0 0,-1-1-1 0 0,1 1 1 0 0,-1 0-1 0 0,1 0 1 0 0,-1-1-1 0 0,0 1 1 0 0,0 0-1 0 0,1 0 1 0 0,-1-1-1 0 0,0 1 1 0 0,0 0-1 0 0,0-1 1 0 0,0 1-1 0 0,0 0 1 0 0,-1-1-1 0 0,1 1 1 0 0,0 0-1 0 0,-1-1 1 0 0,1 1-1 0 0,-1 0 1 0 0,1 0-1 0 0,-1 0 1 0 0,1-1-1 0 0,-3-1 1 0 0,-35-33 3571 0 0,34 32-3478 0 0,-1 1 1 0 0,1 0-1 0 0,-1 1 1 0 0,0-1 0 0 0,0 1-1 0 0,0 0 1 0 0,0 0-1 0 0,0 1 1 0 0,-1 0-1 0 0,1 0 1 0 0,0 0 0 0 0,-9 0-1 0 0,4-1-157 0 0,0 1 0 0 0,-1 1 0 0 0,1-1-1 0 0,0 2 1 0 0,-1 0 0 0 0,1 0 0 0 0,0 1-1 0 0,0 0 1 0 0,0 0 0 0 0,0 1 0 0 0,0 1 0 0 0,1 0-1 0 0,-1 0 1 0 0,1 1 0 0 0,0 0 0 0 0,0 0 0 0 0,-14 12-1 0 0,18-11-236 0 0,0-1-1 0 0,0 1 0 0 0,1 0 1 0 0,0 0-1 0 0,-5 9 1 0 0,6-10 6 0 0,3-5 136 0 0,0 1 1 0 0,-1 0 0 0 0,1-1-1 0 0,0 1 1 0 0,0 0-1 0 0,0-1 1 0 0,-1 1 0 0 0,1 0-1 0 0,0-1 1 0 0,0 1-1 0 0,0 0 1 0 0,0-1-1 0 0,0 1 1 0 0,0 0 0 0 0,0-1-1 0 0,1 1 1 0 0,-1 0-1 0 0,0-1 1 0 0,0 1 0 0 0,0 0-1 0 0,1-1 1 0 0,-1 1-1 0 0,0 0 1 0 0,1-1-1 0 0,-1 1 1 0 0,1-1 0 0 0,-1 1-1 0 0,0-1 1 0 0,1 1-1 0 0,-1-1 1 0 0,1 1 0 0 0,0-1-1 0 0,-1 1 1 0 0,1-1-1 0 0,0 1 1 0 0,5 4-304 0 0,1 8-335 0 0,-6-12 588 0 0,0 1 0 0 0,0 0 0 0 0,0-1 0 0 0,0 1 0 0 0,0-1 0 0 0,0 1 0 0 0,1-1 0 0 0,-1 0 0 0 0,0 1 0 0 0,3 1 0 0 0,7 3-85 0 0,1 1-1 0 0,0-2 0 0 0,0 0 0 0 0,0 0 1 0 0,1-1-1 0 0,-1 0 0 0 0,1-2 1 0 0,0 1-1 0 0,0-1 0 0 0,0-1 0 0 0,0 0 1 0 0,0-1-1 0 0,0-1 0 0 0,0 0 0 0 0,0 0 1 0 0,0-1-1 0 0,18-6 0 0 0,-22 4 235 0 0,0 0 0 0 0,0 0-1 0 0,-1-1 1 0 0,0 0 0 0 0,1-1-1 0 0,-2 0 1 0 0,1 0 0 0 0,-1-1-1 0 0,0 1 1 0 0,11-15 0 0 0,-13 14 153 0 0,-1-1 0 0 0,1 1 0 0 0,-1-1 0 0 0,-1 0 1 0 0,1 0-1 0 0,-2-1 0 0 0,4-11 0 0 0,-4 14-64 0 0,-1 1 50 0 0,0-1 0 0 0,0 1 0 0 0,-1-1 1 0 0,0-9-1 0 0,3-17 715 0 0,3 13-334 0 0,-4 13-315 0 0,0-1 1 0 0,0 1 0 0 0,-1-1 0 0 0,0 0 0 0 0,1-10 0 0 0,-2 12-78 0 0,1 1-1 0 0,-1-1 1 0 0,1 1 0 0 0,0 0 0 0 0,0-1-1 0 0,0 1 1 0 0,4-7 0 0 0,-4 7 63 0 0,1 0-1 0 0,-1 0 1 0 0,1 0-1 0 0,-1 0 1 0 0,-1 0 0 0 0,1 0-1 0 0,0-8 1 0 0,-1 8-7 0 0,1 1-1 0 0,-1-1 1 0 0,1 0 0 0 0,0 1-1 0 0,0-1 1 0 0,0 1 0 0 0,0-1 0 0 0,2-3-1 0 0,-1 3 163 0 0,0 1 1 0 0,-1-1-1 0 0,0 0 0 0 0,0 1 0 0 0,0-1 0 0 0,0 0 0 0 0,-1 0 0 0 0,1-4 1 0 0,-1 8-372 0 0,0-1 0 0 0,0 1 0 0 0,0 0 0 0 0,0-1 0 0 0,0 1 0 0 0,0 0 0 0 0,0-1 0 0 0,0 1 0 0 0,-1 0 0 0 0,1-1 0 0 0,0 1 0 0 0,0 0 0 0 0,0-1 0 0 0,0 1 0 0 0,-1 0 0 0 0,1 0 0 0 0,0-1 0 0 0,0 1 0 0 0,-1 0 0 0 0,1 0 0 0 0,0 0 0 0 0,0-1 0 0 0,-1 1 0 0 0,1 0 0 0 0,0 0 0 0 0,-1 0 0 0 0,1 0 0 0 0,0-1 0 0 0,-1 1 0 0 0,1 0 0 0 0,0 0 0 0 0,-1 0 0 0 0,1 0 1 0 0,0 0-1 0 0,-1 0 0 0 0,1 0 0 0 0,0 0 0 0 0,-1 0 0 0 0,1 0 0 0 0,0 0 0 0 0,-1 0 0 0 0,1 0 0 0 0,0 1 0 0 0,-1-1 0 0 0,1 0 0 0 0,0 0 0 0 0,0 0 0 0 0,-1 0 0 0 0,1 0 0 0 0,0 1 0 0 0,-1-1 0 0 0,1 0 0 0 0,0 0 0 0 0,0 1 0 0 0,-1-1 0 0 0,-20 14-147 0 0,18-12 249 0 0,-2 2-141 0 0,0 0-1 0 0,0 0 1 0 0,0 1 0 0 0,0-1 0 0 0,1 1 0 0 0,0 0 0 0 0,0 1 0 0 0,1-1 0 0 0,-1 1-1 0 0,1-1 1 0 0,0 1 0 0 0,0 0 0 0 0,1 0 0 0 0,0 1 0 0 0,-1 6 0 0 0,-2-3-1 0 0,1 0 0 0 0,-11 17 0 0 0,10-18-7 0 0,0-1 0 0 0,1 1 1 0 0,-1 1-1 0 0,-3 14 0 0 0,1 4-258 0 0,1-1-1 0 0,2 1 0 0 0,-2 44 0 0 0,6-51-63 0 0,-1-14 5 0 0,1 0-1 0 0,0 0 0 0 0,0 0 0 0 0,0 1 1 0 0,1-1-1 0 0,0 0 0 0 0,0 0 0 0 0,1 0 1 0 0,0 0-1 0 0,0 0 0 0 0,1-1 0 0 0,5 12 1 0 0,-3-11-33 0 0,0-1 0 0 0,0 0 0 0 0,0 0 0 0 0,1-1 0 0 0,0 0 0 0 0,0 0 0 0 0,0 0 0 0 0,1 0 0 0 0,-1-1 0 0 0,1 0 0 0 0,0-1 0 0 0,0 0 0 0 0,0 0 0 0 0,1 0 0 0 0,14 3 0 0 0,-3-1-225 0 0,1-1 0 0 0,-1-1 1 0 0,1 0-1 0 0,0-2 0 0 0,0 0 1 0 0,31-3-1 0 0,-43 1 409 0 0,1-1 0 0 0,-1 0 0 0 0,1 0 1 0 0,-1 0-1 0 0,1-1 0 0 0,-1-1 0 0 0,9-4 0 0 0,-14 7 163 0 0,0-1-1 0 0,-1 1 1 0 0,1-1-1 0 0,-1 1 1 0 0,1-1-1 0 0,-1 0 1 0 0,0 0-1 0 0,0 0 1 0 0,0 0-1 0 0,0-1 1 0 0,0 1-1 0 0,0 0 1 0 0,-1-1-1 0 0,1 0 1 0 0,-1 1-1 0 0,1-1 1 0 0,-1 0-1 0 0,0 1 1 0 0,0-1-1 0 0,0 0 1 0 0,-1 0-1 0 0,1-3 1 0 0,-1 4 30 0 0,0 0 0 0 0,0 0 0 0 0,0 0 1 0 0,-1 0-1 0 0,1 0 0 0 0,-1 0 0 0 0,0 1 0 0 0,1-1 0 0 0,-1 0 0 0 0,0 0 1 0 0,0 0-1 0 0,0 1 0 0 0,-2-4 0 0 0,-3-3 121 0 0,3 1 75 0 0,-1 1 1 0 0,0 0 0 0 0,0 0 0 0 0,-1 0 0 0 0,1 1-1 0 0,-1 0 1 0 0,-1 0 0 0 0,1 0 0 0 0,-1 0-1 0 0,0 1 1 0 0,0 0 0 0 0,0 0 0 0 0,-9-4 0 0 0,-3-2 668 0 0,17 9-767 0 0,-1 0 0 0 0,0 0 1 0 0,1 0-1 0 0,-1 0 0 0 0,0 0 0 0 0,1 0 0 0 0,-1 0 0 0 0,0 0 0 0 0,0 1 0 0 0,0-1 0 0 0,0 1 0 0 0,0-1 0 0 0,0 1 0 0 0,0 0 0 0 0,0 0 0 0 0,1 0 0 0 0,-5 0 0 0 0,5 1-113 0 0,1 0-1 0 0,-1 0 0 0 0,1 0 0 0 0,-1 0 0 0 0,1 0 0 0 0,0 0 0 0 0,-1 0 0 0 0,1 0 0 0 0,0 0 0 0 0,0 0 0 0 0,0 0 0 0 0,0 0 0 0 0,0 0 0 0 0,0 0 0 0 0,0 0 0 0 0,0 1 0 0 0,0-1 0 0 0,1 0 1 0 0,-1 0-1 0 0,0 0 0 0 0,1 0 0 0 0,-1 0 0 0 0,1 0 0 0 0,0 1 0 0 0,15 27-16 0 0,-13-22-71 0 0,0 0 0 0 0,0-1 0 0 0,1 1 0 0 0,0-1 0 0 0,0 0 0 0 0,1 0 0 0 0,10 10 0 0 0,77 54-3690 0 0,-86-66 3345 0 0,0 1 1 0 0,0-1-1 0 0,0-1 1 0 0,1 1-1 0 0,9 3 1 0 0,14 7-1285 0 0,-25-11 1353 0 0,1 0-1 0 0,0 0 1 0 0,0 0 0 0 0,0-1 0 0 0,0 0 0 0 0,0 0 0 0 0,1-1 0 0 0,-1 0 0 0 0,1 0-1 0 0,-1 0 1 0 0,1-1 0 0 0,-1 0 0 0 0,1 0 0 0 0,-1 0 0 0 0,1-1 0 0 0,7-2-1 0 0,5-2-629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0:42.4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1 119 504 0 0,'0'-65'3394'0'0,"0"22"3865"0"0,0 43-7201 0 0,0 0 0 0 0,0 0 0 0 0,0-1 0 0 0,0 1 0 0 0,0 0 0 0 0,0-1-1 0 0,0 1 1 0 0,1 0 0 0 0,-1 0 0 0 0,0-1 0 0 0,0 1 0 0 0,0 0 0 0 0,1 0 0 0 0,-1-1 0 0 0,0 1 0 0 0,0 0 0 0 0,1 0 0 0 0,-1 0 0 0 0,0-1-1 0 0,1 1 1 0 0,-1 0 0 0 0,0 0 0 0 0,0 0 0 0 0,1 0 0 0 0,-1 0 0 0 0,0 0 0 0 0,1 0 0 0 0,-1 0 0 0 0,0-1 0 0 0,1 1 0 0 0,-1 0 0 0 0,0 0-1 0 0,1 1 1 0 0,-1-1 0 0 0,0 0 0 0 0,1 0 0 0 0,-1 0 0 0 0,1 0 0 0 0,-1 0-9 0 0,0 0 1 0 0,0 0-1 0 0,1 0 0 0 0,-1 0 0 0 0,0 0 1 0 0,1 1-1 0 0,-1-1 0 0 0,0 0 0 0 0,0 0 1 0 0,1 0-1 0 0,-1-1 0 0 0,0 1 0 0 0,1 0 1 0 0,-1 0-1 0 0,0 0 0 0 0,0 0 1 0 0,1 0-1 0 0,-1 0 0 0 0,0 0 0 0 0,1 0 1 0 0,-1 0-1 0 0,0-1 0 0 0,0 1 0 0 0,0 0 1 0 0,1 0-1 0 0,-1 0 0 0 0,0-1 0 0 0,0 1 1 0 0,0 0-1 0 0,1 0 0 0 0,-1-1 0 0 0,0 1 1 0 0,0 0-1 0 0,0 0 0 0 0,0-1 1 0 0,0 1-1 0 0,1-1 1023 0 0,2 6 569 0 0,1-2-1382 0 0,-1 0 1 0 0,1 0-1 0 0,-1 1 1 0 0,0-1-1 0 0,0 1 0 0 0,0 0 1 0 0,0 0-1 0 0,0 0 1 0 0,-1 0-1 0 0,0 1 1 0 0,2 4-1 0 0,-1-2-1 0 0,0 0 0 0 0,0 1 0 0 0,-1-1 0 0 0,0 1 0 0 0,-1-1 0 0 0,0 1 0 0 0,1 8 0 0 0,-1 27 481 0 0,0-25-623 0 0,0 0 0 0 0,-2 0 1 0 0,-4 35-1 0 0,-1-32-267 0 0,3-12-74 0 0,1 0 0 0 0,0 0-1 0 0,1 1 1 0 0,-1 12 0 0 0,2-4-409 0 0,1-10 101 0 0,-1-1 0 0 0,0 1 0 0 0,-1-1 0 0 0,1 1 0 0 0,-3 8 0 0 0,-2 0-677 0 0,2-8 355 0 0,1 0-1 0 0,0 0 1 0 0,0 0 0 0 0,1 0-1 0 0,0 9 1 0 0,1-6-330 0 0,0 0 1 0 0,1 0 0 0 0,0-1-1 0 0,1 1 1 0 0,0 0-1 0 0,0-1 1 0 0,6 12-1 0 0,-5 5-973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0:47.29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592 0 788 0 0,'-3'0'1163'0'0,"-147"3"5810"0"0,-79 16-5214 0 0,179-15-1848 0 0,33-4-424 0 0,-33 7 0 0 0,23-4-255 0 0,19-3 337 0 0,1 1 0 0 0,0-1 0 0 0,0 2 0 0 0,0-1 0 0 0,0 1 0 0 0,-12 5 0 0 0,15-3-671 0 0,24 2-3487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0:47.6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458 1 36 0 0,'-38'5'936'0'0,"19"6"156"0"0,-19-6-32 0 0,0 6-160 0 0,0-6-164 0 0,-1 1-176 0 0,1-6-191 0 0,0 5-197 0 0,0-5-204 0 0,19 0-208 0 0,-19 0-253 0 0,19-5-267 0 0,-20 5-276 0 0,39-6-100 0 0,-19 1 36 0 0,38-1 120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0:47.97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 22 900 0 0,'-4'-2'309'0'0,"3"1"-177"0"0,0 1 0 0 0,0 0 0 0 0,1-1 0 0 0,-1 1 0 0 0,0-1 0 0 0,0 1 0 0 0,0-1 0 0 0,1 1 1 0 0,-1-1-1 0 0,0 1 0 0 0,1-1 0 0 0,-1 1 0 0 0,0-1 0 0 0,1 0 0 0 0,-1 0 0 0 0,1 1 1 0 0,-1-1-1 0 0,1 0 0 0 0,0 0 0 0 0,-1 0 0 0 0,1 1 0 0 0,-1-7 5199 0 0,1 26 974 0 0,0-15-5520 0 0,-1 15 1607 0 0,0-12-1810 0 0,1 0 0 0 0,0 0 0 0 0,0 0 0 0 0,1 0 0 0 0,-1 0 0 0 0,4 10-1 0 0,2-3 3 0 0,-4-11-474 0 0,-1-1 1 0 0,0 1-1 0 0,0 0 1 0 0,0 0-1 0 0,0 0 1 0 0,0 0-1 0 0,0 0 1 0 0,-1 0-1 0 0,1 6 1 0 0,-1 146 847 0 0,0-52-5381 0 0,0-100 4125 0 0,0-1 1 0 0,1 0-1 0 0,-1 1 0 0 0,1-1 0 0 0,-1 1 0 0 0,1-1 0 0 0,0 0 1 0 0,0 0-1 0 0,0 1 0 0 0,0-1 0 0 0,2 2 0 0 0,-2-2-68 0 0,0 0 1 0 0,0 0-1 0 0,0 0 0 0 0,0 0 0 0 0,0 0 0 0 0,0 1 1 0 0,-1-1-1 0 0,1 0 0 0 0,-1 0 0 0 0,1 5 0 0 0,-1 30-4848 0 0,0-36 5086 0 0,0-1 0 0 0,0 1 0 0 0,0 0 0 0 0,0 0 0 0 0,0 0 0 0 0,0-1 0 0 0,0 1 0 0 0,0 0 0 0 0,1 0 0 0 0,-1-1 0 0 0,0 1 0 0 0,0 0 0 0 0,1 0 0 0 0,-1-1 0 0 0,1 1 0 0 0,-1 0 0 0 0,0-1 0 0 0,1 1 0 0 0,-1-1-1 0 0,1 1 1 0 0,0-1 0 0 0,-1 1 0 0 0,1-1 0 0 0,-1 1 0 0 0,1-1 0 0 0,0 1 0 0 0,0-1 0 0 0,0 1 32 0 0,-1-1-1 0 0,1 0 1 0 0,-1 1 0 0 0,1-1-1 0 0,-1 0 1 0 0,1 1 0 0 0,-1-1-1 0 0,1 1 1 0 0,-1-1-1 0 0,1 1 1 0 0,-1-1 0 0 0,0 1-1 0 0,1-1 1 0 0,-1 1 0 0 0,0-1-1 0 0,1 1 1 0 0,-1-1 0 0 0,0 1-1 0 0,0 0 1 0 0,1-1-1 0 0,-1 1 1 0 0,0-1 0 0 0,0 1-1 0 0,0 0 1 0 0,0-1 0 0 0,0 2-1 0 0,0 4-1333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0:48.3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1 113 100 0 0,'36'-21'986'0'0,"-17"9"-174"0"0,1 1 0 0 0,0 0 0 0 0,1 2 1 0 0,0 0-1 0 0,36-9 0 0 0,-26 11 497 0 0,0 1 0 0 0,56-2 0 0 0,-50 8 351 0 0,65 8 0 0 0,-89-6-1351 0 0,-1 1 0 0 0,0 0 0 0 0,-1 0-1 0 0,1 1 1 0 0,0 1 0 0 0,-1 0 0 0 0,0 0 0 0 0,0 1 0 0 0,12 10 0 0 0,-10-6 98 0 0,0 0 1 0 0,-1 1-1 0 0,-1 1 0 0 0,0 0 1 0 0,14 20-1 0 0,-21-26-304 0 0,-1-1-1 0 0,1 1 1 0 0,-1 0-1 0 0,-1 0 0 0 0,1 0 1 0 0,-1 1-1 0 0,0-1 1 0 0,0 1-1 0 0,-1-1 1 0 0,0 1-1 0 0,0 0 0 0 0,0-1 1 0 0,-1 1-1 0 0,0 0 1 0 0,-1-1-1 0 0,0 9 1 0 0,-3 0-42 0 0,0 0 1 0 0,-1 0 0 0 0,-1 0 0 0 0,0 0 0 0 0,-1-1 0 0 0,0 0 0 0 0,-1 0 0 0 0,-1-1 0 0 0,0 0 0 0 0,0-1 0 0 0,-2 0 0 0 0,1 0-1 0 0,-2-1 1 0 0,-15 13 0 0 0,5-9-259 0 0,-1 0-1 0 0,0-1 0 0 0,0-2 1 0 0,-2 0-1 0 0,0-2 1 0 0,0 0-1 0 0,0-2 0 0 0,-1-1 1 0 0,0-1-1 0 0,-1-1 1 0 0,0-1-1 0 0,-39 0 0 0 0,55-4 96 0 0,0-1 0 0 0,0 0 0 0 0,0-1 0 0 0,0 0 0 0 0,0-1-1 0 0,1 0 1 0 0,-1-1 0 0 0,1 0 0 0 0,0 0 0 0 0,-18-11 0 0 0,24 12 91 0 0,0 0 1 0 0,0 1 0 0 0,1-1 0 0 0,-1-1 0 0 0,1 1-1 0 0,-1 0 1 0 0,1-1 0 0 0,0 0 0 0 0,1 1-1 0 0,-1-1 1 0 0,0 0 0 0 0,1-1 0 0 0,0 1-1 0 0,0 0 1 0 0,0-1 0 0 0,1 1 0 0 0,0-1-1 0 0,0 1 1 0 0,0-1 0 0 0,0 0 0 0 0,0 1-1 0 0,1-1 1 0 0,0 0 0 0 0,0 0 0 0 0,1 1-1 0 0,-1-1 1 0 0,1 0 0 0 0,2-7 0 0 0,5-11-90 0 0,2 0 0 0 0,0 2 0 0 0,24-38 0 0 0,-23 41-212 0 0,-6 10-17 0 0,1 0 1 0 0,0 1-1 0 0,0 0 1 0 0,1 0 0 0 0,-1 0-1 0 0,10-6 1 0 0,-14 11 205 0 0,1 0-183 0 0,-1 0 0 0 0,1-1 0 0 0,-1 0 0 0 0,0 0 1 0 0,0 0-1 0 0,2-3 0 0 0,-3 4 27 0 0,0 1 1 0 0,0-1 0 0 0,-1 1-1 0 0,1-1 1 0 0,0 1-1 0 0,0 0 1 0 0,0 0 0 0 0,0 0-1 0 0,1-1 1 0 0,-1 1-1 0 0,0 0 1 0 0,0 1-1 0 0,1-1 1 0 0,-1 0 0 0 0,1 0-1 0 0,-1 0 1 0 0,3 0-1 0 0,31-5-4420 0 0,-31 6 2937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0:55.59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8 348 0 0,'3'-1'529'0'0,"6"-1"-85"0"0,1 0 1 0 0,-1 1-1 0 0,1 0 1 0 0,0 0-1 0 0,-1 1 1 0 0,1 1-1 0 0,15 2 1 0 0,32 1 779 0 0,112 1 625 0 0,393 6 1778 0 0,-17-1-2165 0 0,-141-4-318 0 0,-278-7-887 0 0,241 6-28 0 0,-170 1-257 0 0,127 4 27 0 0,-171-4 3 0 0,-7-4 8 0 0,267 3 30 0 0,-266-6-35 0 0,-1-4 3 0 0,506 5 22 0 0,-442-6-10 0 0,77-5-53 0 0,18-4 792 0 0,-54-1-24 0 0,-143 11-632 0 0,64-1-50 0 0,-39 4 216 0 0,-72 4 666 0 0,-61-4-882 0 0,0 2-52 0 0,0 0 1 0 0,0 0-1 0 0,0 0 1 0 0,0 0 0 0 0,0 0-1 0 0,0 0 1 0 0,0-1-1 0 0,0 1 1 0 0,0 0-1 0 0,0 0 1 0 0,0 0-1 0 0,0 0 1 0 0,0 0-1 0 0,0 0 1 0 0,0 0-1 0 0,0-1 1 0 0,0 1 0 0 0,0 0-1 0 0,0 0 1 0 0,0 0-1 0 0,0 0 1 0 0,0 0-1 0 0,0 0 1 0 0,0 0-1 0 0,0-1 1 0 0,0 1-1 0 0,0 0 1 0 0,0 0-1 0 0,0 0 1 0 0,0 0 0 0 0,0 0-1 0 0,1 0 1 0 0,-1 0-1 0 0,0 0 1 0 0,0 0-1 0 0,0-1 1 0 0,0 1-1 0 0,0 0 1 0 0,0 0-1 0 0,0 0 1 0 0,0 0-1 0 0,1 0 1 0 0,-1 0 0 0 0,0 0-1 0 0,0 0 1 0 0,0 0-1 0 0,0 0 1 0 0,0 0-1 0 0,0 0 1 0 0,1 0-1 0 0,-1 0 1 0 0,0 0-1 0 0,0 0 1 0 0,0 0-1 0 0,0 0 1 0 0,2 0-5 0 0,-2 0 2 0 0,1 0 0 0 0,-1 0 0 0 0,0-1 0 0 0,1 1 0 0 0,-1 0 0 0 0,1 0-1 0 0,-1 0 1 0 0,1 0 0 0 0,-1 0 0 0 0,1 0 0 0 0,-1 0 0 0 0,0 0-1 0 0,1 0 1 0 0,-1 0 0 0 0,1 0 0 0 0,-1 0 0 0 0,1 0 0 0 0,-1 1-1 0 0,1-1 1 0 0,-1 0 0 0 0,0 0 0 0 0,1 0 0 0 0,-1 1 0 0 0,1-1-1 0 0,-1 0 1 0 0,0 0 0 0 0,1 1 0 0 0,-1-1 0 0 0,0 0 0 0 0,1 1 0 0 0,-1-1-1 0 0,0 0 1 0 0,0 1 0 0 0,1-1 0 0 0,-1 1 0 0 0,0 0 0 0 0,-41 3-15323 0 0,6-3 13730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0:59.08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1584 849 52 0 0,'0'0'8233'0'0,"0"0"-8218"0"0,1 0-1 0 0,-1 0 0 0 0,0 0 0 0 0,0-1 0 0 0,0 1 0 0 0,0 0 1 0 0,0 0-1 0 0,0 0 0 0 0,0 0 0 0 0,0 0 0 0 0,0 0 0 0 0,0 0 1 0 0,0 0-1 0 0,0 0 0 0 0,0-1 0 0 0,0 1 0 0 0,0 0 0 0 0,0 0 1 0 0,0 0-1 0 0,0 0 0 0 0,0 0 0 0 0,0 0 0 0 0,0 0 0 0 0,0-1 1 0 0,0 1-1 0 0,0 0 0 0 0,0 0 0 0 0,0 0 0 0 0,0 0 0 0 0,0 0 0 0 0,0 0 1 0 0,0 0-1 0 0,0 0 0 0 0,0 0 0 0 0,0-1 0 0 0,-1 1 0 0 0,1 0 1 0 0,0 0-1 0 0,0 0 0 0 0,0 0 0 0 0,0 0 0 0 0,0 0 0 0 0,0 0 1 0 0,0 0-1 0 0,0 0 0 0 0,0 0 0 0 0,-1 0 0 0 0,1 0 0 0 0,0 0 1 0 0,0 0-1 0 0,0 0 0 0 0,0 0 0 0 0,0 0 0 0 0,0 0 0 0 0,0 0 1 0 0,0 0-1 0 0,-1 0 0 0 0,1 0 0 0 0,0 0 0 0 0,0 0 0 0 0,0 0 1 0 0,0 0-1 0 0,0 0 0 0 0,0 0 0 0 0,0 0 0 0 0,0 0 0 0 0,-1 0 1 0 0,1 0-1 0 0,0 0 0 0 0,-21 2 971 0 0,0 0 0 0 0,-33 9 0 0 0,25-5-554 0 0,-33 3-1 0 0,-8-4-228 0 0,-277 12 14 0 0,196-26-204 0 0,130 7-7 0 0,-55-9 32 0 0,65 9-39 0 0,1 1 0 0 0,0-2 1 0 0,-16-5-1 0 0,-19-4-3 0 0,45 12 4 0 0,-57-10 111 0 0,1-3 0 0 0,-95-33 0 0 0,126 34-90 0 0,14 6-20 0 0,-1 1-1 0 0,-16-5 1 0 0,18 7 6 0 0,1-1 0 0 0,-1 0 0 0 0,1-1 1 0 0,-8-5-1 0 0,-24-12 70 0 0,30 16 6 0 0,1-1-1 0 0,0 0 1 0 0,0-1 0 0 0,0 0 0 0 0,1-1 0 0 0,0 0-1 0 0,-9-12 1 0 0,13 15-33 0 0,-1-16 103 0 0,-45-46 428 0 0,50 67-568 0 0,1 0 1 0 0,-1 0 0 0 0,1 0-1 0 0,-1 0 1 0 0,1 0 0 0 0,0 0-1 0 0,-1 0 1 0 0,1 0-1 0 0,0 0 1 0 0,0 0 0 0 0,0 0-1 0 0,0 0 1 0 0,0 0 0 0 0,0-1-1 0 0,-3-10 111 0 0,-3 5-50 0 0,6 6-60 0 0,-1 1 0 0 0,0-1 0 0 0,0 0 1 0 0,0 0-1 0 0,1 0 0 0 0,-1 0 0 0 0,0 0 1 0 0,1 0-1 0 0,-1 0 0 0 0,1 0 0 0 0,-1 0 1 0 0,1 0-1 0 0,0 0 0 0 0,-1 0 0 0 0,1 0 1 0 0,0 0-1 0 0,0 0 0 0 0,-1-3 0 0 0,1 2 15 0 0,0 0 0 0 0,0 0 0 0 0,-1-1 0 0 0,1 1 0 0 0,-1 0 0 0 0,0 0 0 0 0,1 0 0 0 0,-1 0 0 0 0,0 0 0 0 0,-2-3 0 0 0,1 2-1 0 0,1 1 0 0 0,0 0 1 0 0,0 0-1 0 0,0-1 0 0 0,0 1 1 0 0,0-1-1 0 0,0 1 0 0 0,1-1 1 0 0,-1 1-1 0 0,1-1 1 0 0,-1-2-1 0 0,1-70 542 0 0,0 74-557 0 0,0 0-1 0 0,1-1 0 0 0,-1 1 1 0 0,0 0-1 0 0,0 0 1 0 0,1 0-1 0 0,-1-1 0 0 0,0 1 1 0 0,1 0-1 0 0,-1 0 1 0 0,1 0-1 0 0,0 0 0 0 0,-1 0 1 0 0,1 0-1 0 0,0 0 0 0 0,-1 0 1 0 0,3-2-1 0 0,-2 3 2 0 0,0-1 0 0 0,0 0-1 0 0,-1 0 1 0 0,1 0 0 0 0,0 0-1 0 0,-1 0 1 0 0,1 0-1 0 0,0 0 1 0 0,-1 0 0 0 0,1 0-1 0 0,-1-1 1 0 0,0 1 0 0 0,1 0-1 0 0,-1 0 1 0 0,0 0 0 0 0,0-1-1 0 0,0-1 1 0 0,0 1 9 0 0,0 0-1 0 0,0 1 1 0 0,0-1 0 0 0,0 0 0 0 0,0 0-1 0 0,0 0 1 0 0,1 1 0 0 0,-1-1-1 0 0,0 0 1 0 0,1 0 0 0 0,0 1 0 0 0,-1-1-1 0 0,1 0 1 0 0,0 1 0 0 0,0-1-1 0 0,0 1 1 0 0,0-1 0 0 0,0 1 0 0 0,0-1-1 0 0,0 1 1 0 0,0 0 0 0 0,1-1 0 0 0,-1 1-1 0 0,0 0 1 0 0,3-1 0 0 0,34-36 679 0 0,-15 23-516 0 0,1 1 0 0 0,0 1 0 0 0,1 1 0 0 0,31-11 0 0 0,-33 16-145 0 0,25-11 24 0 0,53-10 1 0 0,6 2-62 0 0,37-6-34 0 0,49 14 34 0 0,-122 13 19 0 0,18 1 191 0 0,109 8 1 0 0,-113 1-109 0 0,78 7-2 0 0,-71-1-64 0 0,29 5-39 0 0,-99-12 5 0 0,86 19 70 0 0,-64-12 1 0 0,-20-5 0 0 0,42 15 1 0 0,67 42 145 0 0,-112-48-130 0 0,-3-2-22 0 0,-11-9-28 0 0,0 1 1 0 0,0 0-1 0 0,0 1 1 0 0,-1-1-1 0 0,10 12 1 0 0,13 11 130 0 0,-25-24-153 0 0,26 23 329 0 0,-28-25-302 0 0,0-1 0 0 0,0 1 1 0 0,0 0-1 0 0,-1 0 0 0 0,1 0 1 0 0,-1 0-1 0 0,1 1 0 0 0,-1-1 1 0 0,0 0-1 0 0,0 1 0 0 0,0-1 1 0 0,0 1-1 0 0,0 2 0 0 0,-1-4-31 0 0,0-1-1 0 0,0 1 1 0 0,0 0 0 0 0,0-1-1 0 0,0 1 1 0 0,1 0-1 0 0,-1 0 1 0 0,0-1 0 0 0,0 1-1 0 0,0 0 1 0 0,1-1 0 0 0,-1 1-1 0 0,0-1 1 0 0,1 1-1 0 0,-1 0 1 0 0,0-1 0 0 0,1 1-1 0 0,-1-1 1 0 0,1 1 0 0 0,-1-1-1 0 0,1 1 1 0 0,-1-1 0 0 0,1 1-1 0 0,0-1 1 0 0,-1 0-1 0 0,2 1 1 0 0,-2-1 0 0 0,1 1 0 0 0,0-1-1 0 0,-1 0 1 0 0,1 1 0 0 0,-1-1 0 0 0,1 1 0 0 0,-1-1-1 0 0,1 1 1 0 0,-1-1 0 0 0,1 1 0 0 0,-1-1 0 0 0,1 1 0 0 0,-1-1-1 0 0,0 1 1 0 0,1 0 0 0 0,-1-1 0 0 0,0 1 0 0 0,0 0-1 0 0,1-1 1 0 0,-1 1 0 0 0,0 0 0 0 0,0-1 0 0 0,0 1-1 0 0,0 0 1 0 0,0-1 0 0 0,0 2 0 0 0,0-1 2 0 0,0 0 0 0 0,0 0 0 0 0,1-1 0 0 0,-1 1 0 0 0,0 0 0 0 0,0 0 0 0 0,0 0 0 0 0,1-1 0 0 0,-1 1 0 0 0,0 0 0 0 0,1 0 0 0 0,-1-1 0 0 0,1 1 0 0 0,-1 0 0 0 0,1-1 0 0 0,-1 1 0 0 0,1 0 0 0 0,-1-1 0 0 0,1 1 0 0 0,0-1 0 0 0,-1 1 0 0 0,2 0 1 0 0,4 5 107 0 0,13 15 346 0 0,-18-20-458 0 0,-1-1-1 0 0,1 1 0 0 0,-1-1 1 0 0,0 1-1 0 0,1-1 1 0 0,-1 1-1 0 0,0 0 0 0 0,0-1 1 0 0,1 1-1 0 0,-1 0 1 0 0,0-1-1 0 0,0 1 0 0 0,0 0 1 0 0,0-1-1 0 0,0 1 1 0 0,0 0-1 0 0,0 0 0 0 0,0-1 1 0 0,0 1-1 0 0,0 0 1 0 0,0 0-1 0 0,-1 0-1 0 0,1 0 1 0 0,0 0-1 0 0,0-1 1 0 0,0 1-1 0 0,0 0 0 0 0,0 0 1 0 0,0 0-1 0 0,0 0 1 0 0,0 0-1 0 0,1 0 1 0 0,-1-1-1 0 0,0 1 0 0 0,0 0 1 0 0,1 0-1 0 0,-1 0 1 0 0,0-1-1 0 0,2 2 0 0 0,-2-1-10 0 0,1 0 14 0 0,1 1 0 0 0,-1-1 0 0 0,1 1 0 0 0,-1-1-1 0 0,0 1 1 0 0,0 0 0 0 0,0-1 0 0 0,0 1 0 0 0,0 0-1 0 0,0 0 1 0 0,0 0 0 0 0,-1 0 0 0 0,1 0 0 0 0,-1 0 0 0 0,1 0-1 0 0,-1 0 1 0 0,0 0 0 0 0,0 0 0 0 0,0 0 0 0 0,0 4-1 0 0,0 65 779 0 0,-1-70-775 0 0,1 0 1 0 0,0 1 0 0 0,0-1 0 0 0,0 0-1 0 0,-1 0 1 0 0,1 0 0 0 0,-1 1-1 0 0,1-1 1 0 0,-1 0 0 0 0,1 0 0 0 0,-1 0-1 0 0,0 0 1 0 0,1 0 0 0 0,-1 0-1 0 0,0 0 1 0 0,0 0 0 0 0,0 0 0 0 0,0 0-1 0 0,0-1 1 0 0,0 1 0 0 0,0 0 0 0 0,0-1-1 0 0,0 1 1 0 0,0 0 0 0 0,-2 0-1 0 0,-12 10 242 0 0,0 4 263 0 0,-1 0 0 0 0,-33 25 0 0 0,26-25-319 0 0,-1-2 0 0 0,-39 16 0 0 0,-18 10-88 0 0,54-27-96 0 0,0-1 1 0 0,-1-1-1 0 0,0-1 0 0 0,-49 8 0 0 0,0 4-9 0 0,-18 1 0 0 0,39-11 7 0 0,1 0-541 0 0,0-2 0 0 0,-65 3 1 0 0,-29-15-7519 0 0,8 1-8131 0 0,122 1 14045 0 0,0-4 506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1:05.01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363 976 188 0 0,'0'0'118'0'0,"0"0"0"0"0,0-1 0 0 0,0 1-1 0 0,0 0 1 0 0,0-1 0 0 0,0 1 0 0 0,0 0 0 0 0,-1 0 0 0 0,1-1 0 0 0,0 1-1 0 0,0 0 1 0 0,0-1 0 0 0,0 1 0 0 0,1 0 0 0 0,-1-1 0 0 0,0 1 0 0 0,0 0-1 0 0,0-1 1 0 0,0 1 0 0 0,0 0 0 0 0,0 0 0 0 0,0-1 0 0 0,1 1 0 0 0,-1 0-1 0 0,0 0 1 0 0,0-1 0 0 0,0 1 0 0 0,0 0 0 0 0,1 0 0 0 0,-1-1 0 0 0,0 1-1 0 0,0 0 1 0 0,1 0 0 0 0,-1-1 0 0 0,3 1 198 0 0,-2 0-257 0 0,-1 0-1 0 0,1 0 1 0 0,-1 0-1 0 0,1 1 1 0 0,-1-2 0 0 0,1 1-1 0 0,0 0 1 0 0,-1 0 0 0 0,1 0-1 0 0,-1 0 1 0 0,1 0-1 0 0,-1 0 1 0 0,1 0 0 0 0,-1-1-1 0 0,1 1 1 0 0,-1 0 0 0 0,1 0-1 0 0,-1-1 1 0 0,1 1-1 0 0,-1 0 1 0 0,0-1 0 0 0,1 1-1 0 0,-1-1 1 0 0,1 1 0 0 0,-1-1-1 0 0,16-1 1577 0 0,8-2-407 0 0,1 1 1 0 0,-1 0-1 0 0,49 3 1 0 0,-9 0-764 0 0,667 8 435 0 0,-260 6-791 0 0,-163-17 347 0 0,472 17 619 0 0,-494 2-1114 0 0,205 0 8 0 0,-212-12 33 0 0,-18-3-6 0 0,89 7 10 0 0,-13 0-6 0 0,-227-7-10 0 0,69-1 68 0 0,317-2 374 0 0,-270 3-342 0 0,173 7-60 0 0,-15 0 24 0 0,-162-10-20 0 0,186 3-90 0 0,282 32 137 0 0,-445-28-92 0 0,-93-3-17 0 0,27 1-8 0 0,-73-4 25 0 0,-25-2 12 0 0,529-26-22 0 0,-495 20 27 0 0,576-12-7 0 0,-240 10 37 0 0,-9 6 28 0 0,249 5-95 0 0,-488-6 26 0 0,121 2-15 0 0,146 1 24 0 0,-249 5-5 0 0,302-13-46 0 0,6 1 71 0 0,-325 4-31 0 0,391-9 6 0 0,-325 10-5 0 0,64 2 40 0 0,-178 5-20 0 0,-16-2-15 0 0,6 4-21 0 0,110-1 31 0 0,-16 0-8 0 0,61-1 20 0 0,-163-3-37 0 0,2 1 19 0 0,7 5-12 0 0,199 5 21 0 0,-190-5-72 0 0,39-2 80 0 0,27 1 13 0 0,61 6-64 0 0,-29 1 31 0 0,-182-9-13 0 0,-32 0 32 0 0,74-5 1 0 0,-93 1-28 0 0,30 0 0 0 0,14 0 8 0 0,43-3 21 0 0,29 0-28 0 0,150-2 170 0 0,-253 7-73 0 0,-26 0-61 0 0,156-4 507 0 0,23 1-431 0 0,-104 5-131 0 0,-30-5 42 0 0,-30 1-2 0 0,-2 1 38 0 0,35-5 1 0 0,17-10 1380 0 0,-67 7-792 0 0,26-1 335 0 0,-32 9-955 0 0,1 1 1 0 0,-1 0-1 0 0,0 0 1 0 0,0 0-1 0 0,0 0 1 0 0,1 0-1 0 0,-1 0 1 0 0,0 0-1 0 0,0-1 1 0 0,0 1-1 0 0,1 0 1 0 0,-1 0-1 0 0,0 0 1 0 0,0-1 0 0 0,0 1-1 0 0,0 0 1 0 0,1 0-1 0 0,-1 0 1 0 0,0-1-1 0 0,0 1 1 0 0,0 0-1 0 0,0 0 1 0 0,0-1-1 0 0,0 1 1 0 0,0 0-1 0 0,0 0 1 0 0,0-1-1 0 0,0 1 1 0 0,0 0 0 0 0,0 0-1 0 0,0-1 1 0 0,0 1-1 0 0,0 0 1 0 0,0 0-1 0 0,0-1 1 0 0,0 1-1 0 0,0 0 1 0 0,0 0-1 0 0,-1-1 1 0 0,1 1 7 0 0,0-1-1 0 0,0 1 1 0 0,0 0 0 0 0,0-1 0 0 0,0 1 0 0 0,0 0-1 0 0,0-1 1 0 0,0 1 0 0 0,0 0 0 0 0,0-1-1 0 0,0 1 1 0 0,0 0 0 0 0,0-1 0 0 0,0 1 0 0 0,0 0-1 0 0,0-1 1 0 0,0 1 0 0 0,0 0 0 0 0,0-1-1 0 0,1 1 1 0 0,-1 0 0 0 0,0-1 0 0 0,0 1 0 0 0,0 0-1 0 0,1-1 1 0 0,-1 1 0 0 0,0 0 0 0 0,0 0-1 0 0,1-1 1 0 0,-1 1 0 0 0,2-1 1 0 0,-1 1 1 0 0,0-1-1 0 0,0 0 0 0 0,-1 0 1 0 0,1 1-1 0 0,0-1 1 0 0,0 0-1 0 0,0 0 0 0 0,0 0 1 0 0,-1 0-1 0 0,1 0 0 0 0,0 0 1 0 0,-1 0-1 0 0,1 0 0 0 0,-1 0 1 0 0,0 0-1 0 0,1-1 1 0 0,-1 0-1 0 0,2-28 437 0 0,-2 25-472 0 0,0 2 17 0 0,0 1-4 0 0,0 0-1 0 0,-1 1 1 0 0,1-1 0 0 0,0 0 0 0 0,0 0-1 0 0,0 0 1 0 0,1 0 0 0 0,-1 0 0 0 0,0 1-1 0 0,1-1 1 0 0,-1 0 0 0 0,1 0 0 0 0,1-1-1 0 0,-2 2-6 0 0,1 0 3 0 0,1-1 0 0 0,-1 1-1 0 0,1-1 1 0 0,-1 1-1 0 0,0-1 1 0 0,0 0 0 0 0,0 1-1 0 0,0-1 1 0 0,0 0 0 0 0,0 0-1 0 0,-1 0 1 0 0,1 0 0 0 0,0 0-1 0 0,-1 0 1 0 0,0 0 0 0 0,1 0-1 0 0,-1 0 1 0 0,0 0 0 0 0,0 0-1 0 0,-1-4 1 0 0,1-59 287 0 0,0 64-288 0 0,1 0 1 0 0,-1 1-1 0 0,0-1 1 0 0,0 0 0 0 0,0 0-1 0 0,0 0 1 0 0,1 0-1 0 0,-1 0 1 0 0,0 0 0 0 0,1 0-1 0 0,-1 1 1 0 0,1-1 0 0 0,-1 0-1 0 0,1 0 1 0 0,-1 1-1 0 0,1-1 1 0 0,0 0 0 0 0,-1 0-1 0 0,1 1 1 0 0,1-1 0 0 0,-1 0-3 0 0,-1 0 0 0 0,1 1 1 0 0,0-1-1 0 0,0 0 1 0 0,-1 0-1 0 0,1 1 1 0 0,-1-1-1 0 0,1 0 1 0 0,0 0-1 0 0,-1 0 1 0 0,0 0-1 0 0,1 0 1 0 0,-1 0-1 0 0,1 0 0 0 0,-1 0 1 0 0,0 0-1 0 0,0 0 1 0 0,0 0-1 0 0,0 0 1 0 0,1-1-1 0 0,-1-116 11 0 0,0 117-12 0 0,0 0 0 0 0,0 0 0 0 0,0 0-1 0 0,0 0 1 0 0,0 0 0 0 0,0 1 0 0 0,0-1 0 0 0,1 0 0 0 0,-1 0-1 0 0,0 0 1 0 0,0 0 0 0 0,1 1 0 0 0,-1-1 0 0 0,1 0 0 0 0,-1 0-1 0 0,1 1 1 0 0,-1-1 0 0 0,1 0 0 0 0,0 1 0 0 0,-1-1 0 0 0,1 1-1 0 0,1-2 1 0 0,-1 2 0 0 0,-1-1-1 0 0,1 0 1 0 0,0 1 0 0 0,0-1-1 0 0,-1 1 1 0 0,1-1-1 0 0,-1 0 1 0 0,1 0 0 0 0,-1 1-1 0 0,1-1 1 0 0,-1 0-1 0 0,1 0 1 0 0,-1 0 0 0 0,0 0-1 0 0,1 0 1 0 0,-1 1-1 0 0,0-1 1 0 0,0 0-1 0 0,1 0 1 0 0,-1 0 0 0 0,0 0-1 0 0,0-2 1 0 0,-1-5-5 0 0,1 5 7 0 0,-1 0-1 0 0,1 0 1 0 0,0 0 0 0 0,0 0-1 0 0,0 1 1 0 0,0-1 0 0 0,0 0-1 0 0,1 0 1 0 0,-1 0 0 0 0,1 0-1 0 0,2-4 1 0 0,1 3 0 0 0,-3 4 0 0 0,-1-1-1 0 0,1 1 0 0 0,0-1 0 0 0,0 1 0 0 0,0-1 0 0 0,-1 0 0 0 0,1 1 0 0 0,0-1 0 0 0,0 0 0 0 0,-1 1 0 0 0,1-1 0 0 0,-1 0 0 0 0,1 0 0 0 0,-1 0 0 0 0,1 0 0 0 0,-1 1 0 0 0,1-1 0 0 0,-1 0 0 0 0,0 0 0 0 0,0 0 0 0 0,1 0 0 0 0,-1 0 0 0 0,0 0 0 0 0,0 0 0 0 0,0 0 0 0 0,0 0 0 0 0,0 0 0 0 0,0 0 0 0 0,0 0 0 0 0,-1 0 0 0 0,1 0 0 0 0,0 0 0 0 0,0 0 0 0 0,-1 0 0 0 0,1 0 0 0 0,0 0 0 0 0,-1 1 0 0 0,0-3 0 0 0,-5-2 2 0 0,5 5 0 0 0,1-1 0 0 0,-1 0 0 0 0,0 1 0 0 0,0-1 0 0 0,1 0 0 0 0,-1 0 0 0 0,0 0 0 0 0,1 0 0 0 0,-1 0 0 0 0,0 1 0 0 0,1-1 0 0 0,0 0 0 0 0,-1 0 0 0 0,1 0 0 0 0,0 0 0 0 0,-1-1 0 0 0,1 1 0 0 0,0 0 0 0 0,0 0 0 0 0,0 0 0 0 0,0-2 0 0 0,0 3 0 0 0,0-1 0 0 0,0 0-1 0 0,0 1 1 0 0,0-1 0 0 0,-1 0 0 0 0,1 1 0 0 0,0-1 0 0 0,0 0-1 0 0,0 0 1 0 0,-1 1 0 0 0,1-1 0 0 0,0 1 0 0 0,0-1 0 0 0,-1 0-1 0 0,1 1 1 0 0,-1-1 0 0 0,1 1 0 0 0,-1-1 0 0 0,1 1 0 0 0,-1-1-1 0 0,1 1 1 0 0,-1-1 0 0 0,1 1 0 0 0,-1-1 0 0 0,1 1 0 0 0,-2-1-1 0 0,1 1 2 0 0,1 0-1 0 0,-1-1 1 0 0,1 1-1 0 0,-1 0 1 0 0,1-1-1 0 0,-1 1 0 0 0,0-1 1 0 0,1 1-1 0 0,-1-1 1 0 0,1 1-1 0 0,0-1 0 0 0,-1 1 1 0 0,1-1-1 0 0,-1 0 1 0 0,1 1-1 0 0,0-1 0 0 0,0 0 1 0 0,-1 1-1 0 0,1-1 1 0 0,0 0-1 0 0,0 1 1 0 0,0-1-1 0 0,0 0 0 0 0,0 1 1 0 0,0-1-1 0 0,0-1 1 0 0,-2-2 16 0 0,1 0 0 0 0,-1 1 1 0 0,0-1-1 0 0,0 0 0 0 0,-1 1 1 0 0,1 0-1 0 0,-1-1 1 0 0,1 1-1 0 0,-1 0 0 0 0,-5-4 1 0 0,3 1 13 0 0,-14-16 51 0 0,-20-20 125 0 0,39 42-199 0 0,0-1 1 0 0,-1 1-1 0 0,1 0 1 0 0,-1-1-1 0 0,1 0 1 0 0,0 1-1 0 0,0-1 1 0 0,-1 1-1 0 0,1-1 1 0 0,0 1-1 0 0,0-1 1 0 0,0 1-1 0 0,0-1 1 0 0,-1 0-1 0 0,1 1 1 0 0,0-1-1 0 0,0 1 1 0 0,0-1-1 0 0,0 0 0 0 0,1 1 1 0 0,-1-1-1 0 0,0 1 1 0 0,0-1-1 0 0,0 0 1 0 0,1 0 7 0 0,-1 1-1 0 0,0-1 1 0 0,0 1-1 0 0,0-1 1 0 0,0 1 0 0 0,0 0-1 0 0,0-1 1 0 0,0 1 0 0 0,0-1-1 0 0,0 1 1 0 0,0-1 0 0 0,0 1-1 0 0,0-1 1 0 0,0 1-1 0 0,0 0 1 0 0,0-1 0 0 0,0 1-1 0 0,0-1 1 0 0,-1 1 0 0 0,1-1-1 0 0,0 1 1 0 0,0 0 0 0 0,0-1-1 0 0,-1 1 1 0 0,1 0-1 0 0,0-1 1 0 0,-1 1 0 0 0,1 0-1 0 0,0-1 1 0 0,-1 1 0 0 0,-4-3 75 0 0,4 3-53 0 0,1 0 1 0 0,-1 0 0 0 0,0-1-1 0 0,1 1 1 0 0,-1 0 0 0 0,1-1-1 0 0,-1 1 1 0 0,0-1 0 0 0,1 1-1 0 0,-1-1 1 0 0,1 1 0 0 0,-1-1-1 0 0,1 1 1 0 0,0-1 0 0 0,-1 1-1 0 0,1-1 1 0 0,-1 0 0 0 0,1 1-1 0 0,0-1 1 0 0,0 0 0 0 0,-1 1-1 0 0,1-1 1 0 0,0 0 0 0 0,0 1-1 0 0,0-1 1 0 0,0 0 0 0 0,-1 0-1 0 0,1 1 1 0 0,0-1 0 0 0,1 0-1 0 0,-1 1 1 0 0,0-1 0 0 0,0-1-1 0 0,0 2-33 0 0,0 0 0 0 0,0-1 0 0 0,0 1 0 0 0,-1 0 0 0 0,1 0 0 0 0,0-1 0 0 0,0 1 0 0 0,0 0 0 0 0,-1 0 0 0 0,1-1 0 0 0,0 1 0 0 0,0 0 0 0 0,0 0 0 0 0,-1 0 0 0 0,1-1 0 0 0,0 1 0 0 0,-1 0 0 0 0,1 0 0 0 0,0 0 0 0 0,0 0 0 0 0,-1 0 0 0 0,1 0 0 0 0,0-1 0 0 0,-1 1-1 0 0,1 0 1 0 0,0 0 0 0 0,-1 0 0 0 0,1 0 0 0 0,0 0 0 0 0,-1 0 0 0 0,1 0 0 0 0,0 0 0 0 0,0 1 0 0 0,-1-1 0 0 0,1 0 0 0 0,-1 0-3 0 0,1 0-1 0 0,0 0 1 0 0,-1 0 0 0 0,1 0 0 0 0,0 0-1 0 0,-1 0 1 0 0,1 0 0 0 0,0 0-1 0 0,-1 0 1 0 0,1 0 0 0 0,0 0-1 0 0,-1 0 1 0 0,1 0 0 0 0,0 0-1 0 0,0 0 1 0 0,-1 0 0 0 0,1 0-1 0 0,0 0 1 0 0,-1-1 0 0 0,1 1 0 0 0,0 0-1 0 0,0 0 1 0 0,-1 0 0 0 0,1 0-1 0 0,0-1 1 0 0,0 1 0 0 0,-1 0-1 0 0,1 0 1 0 0,0-1 0 0 0,0 1-1 0 0,0 0 1 0 0,0 0 0 0 0,-1-1-1 0 0,1 1 1 0 0,0-1 0 0 0,-16-4 116 0 0,-6 0-116 0 0,0 2-1 0 0,-1 0 1 0 0,0 2 0 0 0,-32 1-1 0 0,28 0 5 0 0,-260 0-19 0 0,-517 5 12 0 0,581-7 3 0 0,62-1 2 0 0,-15 3 7 0 0,-469 5-250 0 0,-302-10-275 0 0,924 4 509 0 0,-426-13-14 0 0,-209-3-11 0 0,496 17-53 0 0,-516 5-491 0 0,-268-16 569 0 0,576 2 224 0 0,-966-40 541 0 0,616 34-742 0 0,291 9-9 0 0,-480-10 30 0 0,-172 9-68 0 0,731 8 44 0 0,-77-7 21 0 0,-565-4 939 0 0,813 10-596 0 0,-459-5 95 0 0,160-2-288 0 0,-418-23 533 0 0,593 24-610 0 0,62 8-31 0 0,101 1-51 0 0,-115 3-15 0 0,190-4-14 0 0,-550 11 10 0 0,163-3 4 0 0,-187-3-25 0 0,257-12-10 0 0,-171 21-56 0 0,343 5-179 0 0,132-11 142 0 0,46-5 50 0 0,-52 1-1 0 0,-44-1 71 0 0,125-5 9 0 0,-16 0-15 0 0,-12 2-17 0 0,-1 1 0 0 0,-33 9 0 0 0,2-2 20 0 0,-108 23-7 0 0,113-23 10 0 0,58-10-7 0 0,0 0 0 0 0,1 1-1 0 0,-1-1 1 0 0,0 0 0 0 0,0 0-1 0 0,0 0 1 0 0,0 0 0 0 0,0 1 0 0 0,0-1-1 0 0,0 0 1 0 0,0 0 0 0 0,0 0-1 0 0,0 0 1 0 0,0 1 0 0 0,0-1-1 0 0,0 0 1 0 0,0 0 0 0 0,0 0-1 0 0,0 0 1 0 0,0 1 0 0 0,0-1-1 0 0,0 0 1 0 0,0 0 0 0 0,0 0-1 0 0,0 0 1 0 0,0 0 0 0 0,-1 1-1 0 0,1-1 1 0 0,0 0 0 0 0,0 0-1 0 0,0 0 1 0 0,0 0 0 0 0,0 0-1 0 0,0 1 1 0 0,0-1 0 0 0,-1 0 0 0 0,1 0-1 0 0,0 0 1 0 0,0 0 0 0 0,0 0-1 0 0,0 0 1 0 0,-1 0 0 0 0,1 0-1 0 0,0 0 1 0 0,0 0 0 0 0,0 0-1 0 0,0 0 1 0 0,-1 0 0 0 0,1 0-1 0 0,-54 21-7 0 0,36-11 19 0 0,16-8-10 0 0,0-1-1 0 0,0 0 1 0 0,0 1 0 0 0,0-1 0 0 0,0 0 0 0 0,0 0 0 0 0,0 0 0 0 0,-1 0 0 0 0,-1 0 0 0 0,-20 6 1 0 0,1 0 0 0 0,-45 21 0 0 0,30-16-38 0 0,22-7 10 0 0,16 0 15 0 0,0-5 11 0 0,0 1 0 0 0,0-1 1 0 0,0 1-1 0 0,0-1 0 0 0,1 1 0 0 0,-2-1 0 0 0,1 1 1 0 0,0 0-1 0 0,0-1 0 0 0,0 1 0 0 0,0-1 0 0 0,0 1 1 0 0,0-1-1 0 0,0 1 0 0 0,-1-1 0 0 0,1 0 0 0 0,0 1 1 0 0,0-1-1 0 0,-1 1 0 0 0,1-1 0 0 0,0 1 0 0 0,-1-1 1 0 0,1 0-1 0 0,0 1 0 0 0,-1-1 0 0 0,1 0 0 0 0,-1 1 1 0 0,1-1-1 0 0,-1 0 0 0 0,1 0 0 0 0,0 1 0 0 0,-1-1 1 0 0,1 0-1 0 0,-1 0 0 0 0,1 0 0 0 0,-1 1 0 0 0,0-1 1 0 0,1 0-1 0 0,-1 0 0 0 0,1 0 1 0 0,-1 0-1 0 0,1 0 0 0 0,-1 0 1 0 0,1 0-1 0 0,0 1 1 0 0,-1-1-1 0 0,1 0 0 0 0,0 0 1 0 0,-1 0-1 0 0,1 1 0 0 0,-1-1 1 0 0,1 0-1 0 0,0 1 0 0 0,0-1 1 0 0,-1 0-1 0 0,1 0 0 0 0,0 1 1 0 0,-1-1-1 0 0,1 1 1 0 0,0-1-1 0 0,0 0 0 0 0,0 1 1 0 0,-1-1-1 0 0,1 1 0 0 0,0-1 1 0 0,0 0-1 0 0,0 1 0 0 0,0-1 1 0 0,0 1-1 0 0,0-1 1 0 0,0 1-1 0 0,0-1 0 0 0,0 0 1 0 0,0 1-1 0 0,0 0 0 0 0,0 0 1 0 0,0 0-1 0 0,0-1 1 0 0,0 1-1 0 0,0 0 1 0 0,0 0-1 0 0,-1 0 1 0 0,1 0-1 0 0,0 0 0 0 0,-1 0 1 0 0,1-1-1 0 0,0 1 1 0 0,-1 0-1 0 0,1 0 1 0 0,-1 0-1 0 0,1-1 1 0 0,-1 1-1 0 0,0 0 0 0 0,1-1 1 0 0,-1 1-1 0 0,0-1 1 0 0,0 2-1 0 0,0-2 1 0 0,0 1-1 0 0,0 0 1 0 0,1-1-1 0 0,-1 1 1 0 0,0-1 0 0 0,1 1-1 0 0,-1 0 1 0 0,1 0-1 0 0,-1-1 1 0 0,1 1-1 0 0,-1 0 1 0 0,1 0-1 0 0,-1 0 1 0 0,1 0 0 0 0,0-1-1 0 0,0 1 1 0 0,-1 0-1 0 0,1 0 1 0 0,0 0-1 0 0,0 0 1 0 0,0 1-1 0 0,0-1 1 0 0,0 0 0 0 0,0-1 0 0 0,0 1 0 0 0,0-1-1 0 0,-1 1 1 0 0,1 0 0 0 0,0-1 0 0 0,0 1 0 0 0,0-1-1 0 0,-1 1 1 0 0,1-1 0 0 0,0 1 0 0 0,-1-1-1 0 0,1 1 1 0 0,0-1 0 0 0,-1 1 0 0 0,1-1 0 0 0,-1 1-1 0 0,1-1 1 0 0,-1 1 0 0 0,1-1 0 0 0,-1 0 0 0 0,1 1-1 0 0,-1-1 1 0 0,1 0 0 0 0,-2 1 0 0 0,2-1-1 0 0,-1 0 1 0 0,1 0 0 0 0,-1 1-1 0 0,1-1 1 0 0,-1 0-1 0 0,1 1 1 0 0,-1-1-1 0 0,1 0 1 0 0,-1 1 0 0 0,1-1-1 0 0,-1 1 1 0 0,1-1-1 0 0,0 1 1 0 0,-1-1 0 0 0,1 1-1 0 0,0-1 1 0 0,-1 1-1 0 0,1 0 1 0 0,0-1 0 0 0,0 1-1 0 0,-1-1 1 0 0,1 1-1 0 0,0 0 1 0 0,0-1 0 0 0,0 1-1 0 0,0 0 1 0 0,0 1 2 0 0,0-1 0 0 0,0 1 0 0 0,0 0 1 0 0,0-1-1 0 0,0 1 0 0 0,0 0 0 0 0,0-1 0 0 0,-1 1 1 0 0,1-1-1 0 0,0 1 0 0 0,-1-1 0 0 0,0 1 1 0 0,1-1-1 0 0,-1 1 0 0 0,0-1 0 0 0,0 1 0 0 0,1-1 1 0 0,-1 0-1 0 0,0 1 0 0 0,-3 1 0 0 0,0 2 4 0 0,3-4-5 0 0,1 0 1 0 0,-1 0-1 0 0,1 0 1 0 0,-1 0-1 0 0,1 0 0 0 0,0 0 1 0 0,-1 0-1 0 0,1 0 1 0 0,0 0-1 0 0,0 0 1 0 0,0 0-1 0 0,0 0 1 0 0,0 0-1 0 0,0 0 0 0 0,0 1 1 0 0,0 0-1 0 0,0 0 0 0 0,0-1 0 0 0,0 0 0 0 0,1 0 0 0 0,-1 0 0 0 0,-1 0 0 0 0,1 0 0 0 0,0 0 0 0 0,0 1 0 0 0,0-1 0 0 0,-1 0 0 0 0,1 0 0 0 0,0 0-1 0 0,-1 1 1 0 0,-6 6 9 0 0,6-7-8 0 0,0 0 0 0 0,1 0 0 0 0,-1 0 0 0 0,0 0 0 0 0,0 0 0 0 0,0 0 0 0 0,1 0 0 0 0,-1 0 0 0 0,1 1 0 0 0,-1-1 1 0 0,1 0-1 0 0,-1 0 0 0 0,1 1 0 0 0,0-1 0 0 0,0 0 0 0 0,0 1 0 0 0,-1-1 0 0 0,1 0 0 0 0,0 1 0 0 0,1 0 0 0 0,-1 63 105 0 0,0-64-107 0 0,0 0 1 0 0,0 0-1 0 0,0 0 0 0 0,0-1 1 0 0,0 1-1 0 0,1 0 0 0 0,-1 0 0 0 0,0 0 1 0 0,1 0-1 0 0,-1 0 0 0 0,0 0 1 0 0,1 0-1 0 0,-1-1 0 0 0,1 1 1 0 0,0 0-1 0 0,-1 0 0 0 0,1-1 0 0 0,0 1 1 0 0,-1 0-1 0 0,2 0 0 0 0,-1 0 1 0 0,0-1-1 0 0,-1 1 1 0 0,1 0-1 0 0,0-1 0 0 0,-1 1 1 0 0,1 0-1 0 0,0 0 1 0 0,-1-1-1 0 0,1 1 1 0 0,-1 0-1 0 0,1 0 1 0 0,-1 0-1 0 0,0 0 0 0 0,1 0 1 0 0,-1 0-1 0 0,0 0 1 0 0,0 0-1 0 0,1 0 1 0 0,-1 0-1 0 0,0 1 0 0 0,0 1 3 0 0,0-1-1 0 0,1 0 1 0 0,-1 0-1 0 0,1 1 1 0 0,-1-1-1 0 0,1 0 1 0 0,0 0-1 0 0,0 0 0 0 0,0 0 1 0 0,2 3-1 0 0,-2-3 3 0 0,1 1 0 0 0,-1-1 0 0 0,0 0 0 0 0,0 1 0 0 0,0-1 0 0 0,-1 0 0 0 0,1 1-1 0 0,0-1 1 0 0,-1 1 0 0 0,1 4 0 0 0,-1-6-3 0 0,0 0 0 0 0,0 0 0 0 0,0 0 0 0 0,0 1 0 0 0,1-1 0 0 0,-1 0 1 0 0,0 0-1 0 0,1 0 0 0 0,-1 0 0 0 0,1 1 0 0 0,-1-1 0 0 0,1 0 0 0 0,-1 0 0 0 0,1 0 0 0 0,0 0 0 0 0,0 0 0 0 0,-1-1 0 0 0,2 2 0 0 0,-1-1 1 0 0,0 0-1 0 0,0 0 0 0 0,0 0 0 0 0,-1 0 1 0 0,1 0-1 0 0,0 0 0 0 0,0 0 1 0 0,-1 0-1 0 0,1 1 0 0 0,-1-1 0 0 0,1 0 1 0 0,-1 0-1 0 0,0 0 0 0 0,0 1 1 0 0,1-1-1 0 0,-1 0 0 0 0,0 1 0 0 0,0 0 1 0 0,0 6 14 0 0,-1-6-11 0 0,1 0-1 0 0,0 0 1 0 0,0 1-1 0 0,0-1 0 0 0,0 0 1 0 0,0 1-1 0 0,1-1 1 0 0,-1 0-1 0 0,1 0 0 0 0,-1 0 1 0 0,2 3-1 0 0,4 3 15 0 0,-5-7-16 0 0,0 0-1 0 0,0 0 1 0 0,0 0-1 0 0,0 1 1 0 0,-1-1 0 0 0,1 0-1 0 0,0 1 1 0 0,-1-1-1 0 0,1 0 1 0 0,-1 1-1 0 0,1-1 1 0 0,-1 1 0 0 0,1-1-1 0 0,-1 1 1 0 0,0-1-1 0 0,0 3 1 0 0,0 155 416 0 0,0-158-419 0 0,0 0 1 0 0,0-1-1 0 0,0 1 0 0 0,0 0 0 0 0,0 0 0 0 0,0-1 1 0 0,0 1-1 0 0,-1 0 0 0 0,1 0 0 0 0,0-1 0 0 0,0 1 1 0 0,-1 0-1 0 0,1-1 0 0 0,0 1 0 0 0,-1-1 0 0 0,1 1 1 0 0,-1 0-1 0 0,1-1 0 0 0,0 1 0 0 0,-1-1 0 0 0,0 1 1 0 0,1-1-1 0 0,-1 1 0 0 0,1-1 0 0 0,-1 1 0 0 0,-1 0 1 0 0,2-1-2 0 0,-1 0 1 0 0,0 0-1 0 0,1 1 1 0 0,-1-1-1 0 0,1 1 1 0 0,-1-1-1 0 0,1 1 1 0 0,-1-1-1 0 0,1 1 1 0 0,-1-1-1 0 0,1 1 1 0 0,0-1-1 0 0,-1 1 1 0 0,1-1 0 0 0,0 1-1 0 0,-1 0 1 0 0,1-1-1 0 0,0 1 1 0 0,0-1-1 0 0,-1 1 1 0 0,1 0-1 0 0,0-1 1 0 0,0 1-1 0 0,0 0 1 0 0,0-1-1 0 0,0 2 1 0 0,0 0 1 0 0,0-1-1 0 0,1 1 1 0 0,-1-1 0 0 0,0 1 0 0 0,0 0 0 0 0,-1-1 0 0 0,1 1-1 0 0,0-1 1 0 0,0 1 0 0 0,-1-1 0 0 0,1 0 0 0 0,-1 1 0 0 0,1-1-1 0 0,-1 1 1 0 0,0-1 0 0 0,1 0 0 0 0,-1 1 0 0 0,0-1-1 0 0,0 0 1 0 0,0 0 0 0 0,0 0 0 0 0,0 1 0 0 0,0-1 0 0 0,0 0-1 0 0,-3 1 1 0 0,3-1 2 0 0,1 0 1 0 0,-1 0-1 0 0,1 0 0 0 0,-1 0 0 0 0,1 0 1 0 0,0 0-1 0 0,-1 0 0 0 0,1 0 0 0 0,0 0 1 0 0,0 0-1 0 0,-1 0 0 0 0,1 0 0 0 0,0 1 1 0 0,0-1-1 0 0,0 0 0 0 0,0 0 0 0 0,1 0 1 0 0,-1 2-1 0 0,1 3 356 0 0,-9-4-288 0 0,7-2-68 0 0,1 0-1 0 0,-1 0 1 0 0,0 0-1 0 0,1 0 1 0 0,-1 0-1 0 0,1 0 1 0 0,-1 0-1 0 0,1 0 1 0 0,-1 1-1 0 0,1-1 1 0 0,0 0-1 0 0,-1 0 1 0 0,1 0-1 0 0,-1 0 1 0 0,1 1 0 0 0,-1-1-1 0 0,1 0 1 0 0,-1 1-1 0 0,1-1 1 0 0,0 0-1 0 0,-1 1 1 0 0,1 0-752 0 0,1 0 1 0 0,-1 0-1 0 0,1 0 1 0 0,0 0-1 0 0,0 0 1 0 0,-1 0-1 0 0,1 0 1 0 0,0 0 0 0 0,0 0-1 0 0,0 0 1 0 0,0-1-1 0 0,0 1 1 0 0,0 0-1 0 0,0-1 1 0 0,0 1-1 0 0,0-1 1 0 0,0 1 0 0 0,0-1-1 0 0,1 1 1 0 0,-1-1-1 0 0,1 1 1 0 0,37 7-7976 0 0,-7-6 5431 0 0,-10 2 880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0:30.42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2138 570 36 0 0,'0'-1'25'0'0,"0"0"-1"0"0,0 1 1 0 0,0-1-1 0 0,0 0 1 0 0,0 1-1 0 0,0-1 1 0 0,0 0 0 0 0,0 0-1 0 0,0 1 1 0 0,0-1-1 0 0,0 0 1 0 0,1 1-1 0 0,-1-1 1 0 0,0 0-1 0 0,0 1 1 0 0,1-1 0 0 0,-1 0-1 0 0,0 1 1 0 0,1-1-1 0 0,-1 1 1 0 0,1-1-1 0 0,-1 1 1 0 0,1-1-1 0 0,-1 1 1 0 0,1-1 0 0 0,-1 1-1 0 0,1-1 1 0 0,-1 1-1 0 0,1 0 1 0 0,0-1-1 0 0,-1 1 1 0 0,1 0 0 0 0,0-1-1 0 0,7-5 7447 0 0,-8 6-7466 0 0,0 1 0 0 0,-1-1-1 0 0,1 0 1 0 0,-1 1 0 0 0,1-1 0 0 0,-1 1-1 0 0,1-1 1 0 0,-1 0 0 0 0,1 0 0 0 0,-1 1-1 0 0,1-1 1 0 0,-1 0 0 0 0,1 0 0 0 0,-1 1-1 0 0,1-1 1 0 0,-1 0 0 0 0,0 0 0 0 0,1 0-1 0 0,-1 0 1 0 0,1 0 0 0 0,-1 0 0 0 0,0 0-1 0 0,1 0 1 0 0,-1 0 0 0 0,1 0 0 0 0,-2-1-1 0 0,1 1 13 0 0,1 0-8 0 0,0 0-1 0 0,0 0 0 0 0,0 0 0 0 0,-1 0 0 0 0,1 1 1 0 0,0-1-1 0 0,0 0 0 0 0,0 0 0 0 0,0 0 1 0 0,0 0-1 0 0,-1 0 0 0 0,1 0 0 0 0,0 0 0 0 0,0 0 1 0 0,0 0-1 0 0,0 1 0 0 0,0-1 0 0 0,-1 0 0 0 0,1 0 1 0 0,0 0-1 0 0,0 0 0 0 0,0 1 0 0 0,0-1 1 0 0,0 0-1 0 0,0 0 0 0 0,0 0 0 0 0,0 0 0 0 0,0 1 1 0 0,0-1-1 0 0,0 0 0 0 0,0 0 0 0 0,0 0 0 0 0,0 0 1 0 0,0 1-1 0 0,0-1 0 0 0,0 0 0 0 0,-3 6 207 0 0,-11 2 247 0 0,-83 42 1344 0 0,77-42-1625 0 0,-39 8 0 0 0,23-7-127 0 0,4-1-32 0 0,24-7-20 0 0,0 1 0 0 0,0 0 0 0 0,-12 6 0 0 0,5-3-3 0 0,-32 8 1 0 0,36-11-8 0 0,-1 1 1 0 0,1 1 0 0 0,-1 0 0 0 0,-17 9-1 0 0,20-9 4 0 0,-1 0 0 0 0,-17 6-1 0 0,17-7 1 0 0,-1 0 1 0 0,-17 10-1 0 0,15-8 16 0 0,-1-1 1 0 0,1 0-1 0 0,-1-1 1 0 0,1 0 0 0 0,-24 1-1 0 0,10-1 12 0 0,-30 1 4 0 0,44-4-5 0 0,0 0 0 0 0,0 1 0 0 0,-21 5-1 0 0,21-3 79 0 0,-1-1 0 0 0,1 0 0 0 0,-21 0 0 0 0,-10 1 57 0 0,-108 10-66 0 0,59-6-104 0 0,-5-2 10 0 0,83-3 8 0 0,0-2 0 0 0,1 0 0 0 0,-24-3-1 0 0,-14 0 18 0 0,-71-6-12 0 0,97 6-11 0 0,-30-4-2 0 0,34 4 5 0 0,-37-2 0 0 0,-18 0 20 0 0,61 4-23 0 0,0 0-1 0 0,-19-4 1 0 0,7 0-4 0 0,22 4 13 0 0,-2 1 21 0 0,-1-2 0 0 0,1 1 1 0 0,-1-1-1 0 0,1 0 0 0 0,0-1 1 0 0,-15-6-1 0 0,-12-3 60 0 0,27 10-77 0 0,0-1 0 0 0,1 1 0 0 0,-12-6 1 0 0,-38-14 14 0 0,41 16-21 0 0,-9-3 5 0 0,24 9-12 0 0,0 0 0 0 0,0-1 1 0 0,0 1-1 0 0,1-1 0 0 0,-1 1 0 0 0,0-1 1 0 0,1 1-1 0 0,-1-1 0 0 0,0 1 0 0 0,1-1 1 0 0,-1 0-1 0 0,1 1 0 0 0,-1-1 0 0 0,1 0 1 0 0,-1 0-1 0 0,1 1 0 0 0,0-1 0 0 0,-1 0 1 0 0,1 0-1 0 0,0 1 0 0 0,-1-1 0 0 0,1 0 1 0 0,0-1-1 0 0,0 2 1 0 0,0-1 1 0 0,0 1-1 0 0,0-1 0 0 0,0 1 0 0 0,-1-1 1 0 0,1 1-1 0 0,0-1 0 0 0,0 1 1 0 0,0 0-1 0 0,0-1 0 0 0,-1 1 1 0 0,1-1-1 0 0,0 1 0 0 0,0 0 1 0 0,-1-1-1 0 0,1 1 0 0 0,0 0 1 0 0,-1-1-1 0 0,1 1 0 0 0,0 0 1 0 0,-1 0-1 0 0,1-1 0 0 0,-1 1 1 0 0,1 0-1 0 0,0 0 0 0 0,-1-1 1 0 0,1 1-1 0 0,-1 0 0 0 0,1 0 0 0 0,-1 0 1 0 0,0 0 0 0 0,1 0 1 0 0,-1 0-1 0 0,1-1 1 0 0,-1 1-1 0 0,1 0 1 0 0,-1 0-1 0 0,1 0 1 0 0,-1-1-1 0 0,1 1 1 0 0,0 0-1 0 0,-1 0 1 0 0,1-1-1 0 0,-1 1 1 0 0,1 0-1 0 0,0-1 1 0 0,-1 1 0 0 0,1-1-1 0 0,0 1 1 0 0,0 0-1 0 0,-1-1 1 0 0,1 1-1 0 0,0-1 1 0 0,0 1-1 0 0,-1-1 1 0 0,1 1-1 0 0,0-1 1 0 0,0 1-1 0 0,0 0 1 0 0,0-1-1 0 0,0 1 1 0 0,0-2-1 0 0,0-52 470 0 0,0 53-471 0 0,0 1 1 0 0,0-1-1 0 0,0 0 0 0 0,0 0 1 0 0,0 1-1 0 0,0-1 1 0 0,0 0-1 0 0,1 1 1 0 0,-1-1-1 0 0,0 0 1 0 0,0 1-1 0 0,1-1 1 0 0,-1 0-1 0 0,0 1 0 0 0,1-1 1 0 0,-1 1-1 0 0,1-1 1 0 0,-1 1-1 0 0,1-1 1 0 0,-1 1-1 0 0,1-1 1 0 0,-1 1-1 0 0,1-1 1 0 0,-1 1-1 0 0,1 0 1 0 0,0-1-1 0 0,0 1 0 0 0,0-1-1 0 0,-1 1 1 0 0,1-1 0 0 0,-1 1 0 0 0,1 0-1 0 0,-1-1 1 0 0,1 1 0 0 0,-1-1 0 0 0,1 1-1 0 0,-1-1 1 0 0,1 1 0 0 0,-1-1 0 0 0,1 0-1 0 0,-1 1 1 0 0,0-1 0 0 0,1 1 0 0 0,-1-1-1 0 0,0 0 1 0 0,0 1 0 0 0,0-1-1 0 0,1 0 1 0 0,-1 1 0 0 0,0-1 0 0 0,0 0-1 0 0,0 0 1 0 0,0 0 0 0 0,0 0 0 0 0,0 0 0 0 0,0 0-1 0 0,0 0 1 0 0,0 0 0 0 0,0 0 0 0 0,0 0 0 0 0,1 1 0 0 0,-1-1-1 0 0,0 0 1 0 0,1 0 0 0 0,-1 0 0 0 0,0 0 0 0 0,1 1 0 0 0,-1-1-1 0 0,1 0 1 0 0,-1 0 0 0 0,1 1 0 0 0,0-1 0 0 0,-1 0 0 0 0,1 1-1 0 0,0-1 1 0 0,0 0 0 0 0,0 0 0 0 0,0 1 0 0 0,0-1 1 0 0,-1 1-1 0 0,1-1 0 0 0,0 0 0 0 0,-1 1 0 0 0,1-1 0 0 0,-1 0 1 0 0,1 1-1 0 0,-1-1 0 0 0,1 0 0 0 0,-1 0 0 0 0,0 0 0 0 0,1 1 1 0 0,-1-1-1 0 0,0 0 0 0 0,1 0 0 0 0,-1 0 0 0 0,0 0 0 0 0,0 0 1 0 0,0 0-1 0 0,0-1 0 0 0,0 1 1 0 0,0-1 0 0 0,1 1 0 0 0,-1 0-1 0 0,0-1 1 0 0,1 1 0 0 0,-1 0 0 0 0,1-1 0 0 0,0 1 0 0 0,-1 0 0 0 0,1 0 0 0 0,0 0 0 0 0,0 0 0 0 0,0-1-1 0 0,0 1 1 0 0,0 0 0 0 0,0 0 0 0 0,0 1 0 0 0,0-1 0 0 0,0 0 0 0 0,0 0 0 0 0,0 0 0 0 0,1 1-1 0 0,0-1 1 0 0,13-11 26 0 0,-7-1 3 0 0,-6 10-25 0 0,-1 0-1 0 0,1 1 0 0 0,0-1 1 0 0,0 1-1 0 0,0-1 0 0 0,0 1 1 0 0,1 0-1 0 0,-1 0 0 0 0,0 0 1 0 0,1 0-1 0 0,0 0 1 0 0,-1 0-1 0 0,6-2 0 0 0,26-12 44 0 0,9-5 71 0 0,87-29-1 0 0,118-15-57 0 0,306-58-57 0 0,-268 60 20 0 0,-225 50-21 0 0,126-23-28 0 0,-92 21 17 0 0,77-9 226 0 0,-80 14-103 0 0,118 0-47 0 0,-202 9-72 0 0,-1 1 1 0 0,0 1-1 0 0,0-1 1 0 0,0 1-1 0 0,0 1 0 0 0,0-1 1 0 0,0 1-1 0 0,0 0 1 0 0,12 6-1 0 0,13 4-19 0 0,-27-11 19 0 0,0 0 0 0 0,-1 1 0 0 0,1 0 0 0 0,0 0 0 0 0,0 0 0 0 0,4 4 0 0 0,-2 0-3 0 0,-6-5 6 0 0,-1 0 0 0 0,1-1-1 0 0,0 1 1 0 0,0 0 0 0 0,0 0 0 0 0,0-1-1 0 0,0 1 1 0 0,0-1 0 0 0,0 1-1 0 0,0-1 1 0 0,0 1 0 0 0,1-1 0 0 0,0 1-1 0 0,19 10 10 0 0,-3 0-3 0 0,20 16-3 0 0,-35-25-3 0 0,-1-1-1 0 0,1 1 1 0 0,0 0-1 0 0,-1 0 0 0 0,0 0 1 0 0,1 0-1 0 0,-1 0 1 0 0,0 1-1 0 0,0-1 0 0 0,0 1 1 0 0,0-1-1 0 0,0 1 1 0 0,-1 0-1 0 0,1 0 0 0 0,-1 0 1 0 0,0 0-1 0 0,2 5 1 0 0,-3-6 0 0 0,0-1 0 0 0,0 1 0 0 0,0-1 0 0 0,1 1 0 0 0,-1-1 0 0 0,1 0 1 0 0,-1 1-1 0 0,1-1 0 0 0,-1 1 0 0 0,1-1 0 0 0,0 0 0 0 0,-1 0 0 0 0,1 1 0 0 0,0-1 0 0 0,1 1 1 0 0,-1-1-1 0 0,0 1 0 0 0,0-1 0 0 0,0 0 0 0 0,0 0 0 0 0,0 1 0 0 0,-1-1 1 0 0,1 1-1 0 0,0-1 0 0 0,-1 1 0 0 0,1-1 0 0 0,-1 1 0 0 0,0-1 0 0 0,1 1 0 0 0,-1-1 1 0 0,0 3-1 0 0,1 10 16 0 0,-1-11-4 0 0,1 1 1 0 0,-1-1-1 0 0,0 0 1 0 0,0 0-1 0 0,0 0 1 0 0,-1 0-1 0 0,1 1 1 0 0,-1-1-1 0 0,1 0 1 0 0,-3 5-1 0 0,-6 14 108 0 0,6-16-54 0 0,0 1-1 0 0,1-1 1 0 0,-2 0 0 0 0,1 0-1 0 0,-8 10 1 0 0,-18 21 306 0 0,21-25-242 0 0,-1-1 0 0 0,0 0 0 0 0,-16 14 0 0 0,11-13-44 0 0,6-7-25 0 0,1 1 0 0 0,0 1 0 0 0,-11 11 0 0 0,7-4 21 0 0,3-3-41 0 0,0 0 0 0 0,-1-1 0 0 0,0 0 0 0 0,-1-1 0 0 0,-14 12 0 0 0,8-13-24 0 0,13-7-13 0 0,0 1 0 0 0,-1-1 0 0 0,1 1-1 0 0,0 0 1 0 0,1 0 0 0 0,-1 0 0 0 0,0 0 0 0 0,0 0 0 0 0,1 1 0 0 0,-4 3 0 0 0,1 0 0 0 0,0 0 0 0 0,0-1 0 0 0,0 1 1 0 0,-1-1-1 0 0,0-1 0 0 0,0 1 0 0 0,0-1 1 0 0,-8 4-1 0 0,-8 7 14 0 0,5-5-81 0 0,0 0-1 0 0,-36 14 1 0 0,7-4-297 0 0,13-6-494 0 0,0-2-1 0 0,-1-2 0 0 0,-47 9 1 0 0,36-9-313 0 0,-152 39-5601 0 0,127-34 4693 0 0,9-3 309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1:07.64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1300 772 208 0 0,'0'0'2632'0'0,"0"1"-2509"0"0,0-1-1 0 0,0 1 1 0 0,0 0-1 0 0,0-1 1 0 0,0 1-1 0 0,1-1 0 0 0,-1 1 1 0 0,0 0-1 0 0,0-1 1 0 0,-1 1-1 0 0,1 0 1 0 0,0-1-1 0 0,0 1 1 0 0,0-1-1 0 0,0 1 1 0 0,-1 0-1 0 0,1-1 0 0 0,0 1 1 0 0,0-1-1 0 0,-1 1 1 0 0,1-1-1 0 0,0 1 1 0 0,-2 0-1 0 0,-39 9 1699 0 0,-64 5 0 0 0,45-7-893 0 0,-58-1 171 0 0,-47 7-837 0 0,63-9-201 0 0,-37-3 27 0 0,68-3 1 0 0,47 1 134 0 0,0-1-1 0 0,1-2 1 0 0,-1 0-1 0 0,0-1 1 0 0,1-2-1 0 0,0 0 0 0 0,1-2 1 0 0,-1 0-1 0 0,-31-17 1 0 0,54 25-221 0 0,-6-3 21 0 0,0 0 0 0 0,0-1 0 0 0,1 1 0 0 0,-1-1-1 0 0,1 0 1 0 0,0-1 0 0 0,0 1 0 0 0,1-1 0 0 0,-8-9 0 0 0,7 9-16 0 0,1 1 1 0 0,0 0-1 0 0,-1 1 0 0 0,1-1 1 0 0,-6-2-1 0 0,-13-10 32 0 0,5 1 1 0 0,10 9 36 0 0,1 0-1 0 0,-1-1 1 0 0,1 0 0 0 0,0 0 0 0 0,-11-15 0 0 0,9 9 66 0 0,8 11-117 0 0,0 0 0 0 0,-1 1 0 0 0,1-1 0 0 0,0 0 0 0 0,0 0 0 0 0,0 0 0 0 0,0 0 0 0 0,0 0 0 0 0,0 0 0 0 0,1 0 0 0 0,-1-1 0 0 0,0-2 0 0 0,1 3-1 0 0,-1 0 0 0 0,1 1 0 0 0,0-1 0 0 0,-1 0 0 0 0,0 1 0 0 0,1-1 0 0 0,-1 0 0 0 0,0 1 0 0 0,0-1 0 0 0,0 1 0 0 0,0-1 0 0 0,-2-1 0 0 0,3 2-9 0 0,-1 0 0 0 0,0 1-1 0 0,0-1 1 0 0,0 0 0 0 0,1 0 0 0 0,-1 0-1 0 0,0 0 1 0 0,1 0 0 0 0,-1 0 0 0 0,1 0-1 0 0,-1-1 1 0 0,1 1 0 0 0,0 0 0 0 0,-1 0-1 0 0,1 0 1 0 0,0 0 0 0 0,0 0-1 0 0,0-1 1 0 0,0 1 0 0 0,0 0 0 0 0,0 0-1 0 0,0 0 1 0 0,0-1 0 0 0,0 1 0 0 0,0 0-1 0 0,1 0 1 0 0,-1 0 0 0 0,0 0 0 0 0,1 0-1 0 0,-1 0 1 0 0,2-2 0 0 0,5-4 85 0 0,-7 6-88 0 0,1 0 1 0 0,0 1 0 0 0,0-1-1 0 0,-1 0 1 0 0,1 0 0 0 0,0 0-1 0 0,-1 0 1 0 0,1 0 0 0 0,-1 1-1 0 0,1-1 1 0 0,-1 0 0 0 0,1 0-1 0 0,-1 0 1 0 0,0 0 0 0 0,0 0-1 0 0,1-1 1 0 0,-1 1 0 0 0,0 0 0 0 0,0 0-1 0 0,0-1 1 0 0,0-1 6 0 0,1 1 1 0 0,-1-1-1 0 0,0 1 1 0 0,1 0-1 0 0,0-1 1 0 0,0 1-1 0 0,0-1 1 0 0,0 1 0 0 0,0 0-1 0 0,0 0 1 0 0,0-1-1 0 0,3-1 1 0 0,5-12 68 0 0,-7 12-78 0 0,1-2 4 0 0,0 0 0 0 0,1-1 0 0 0,-1 2 0 0 0,1-1 0 0 0,1 0 1 0 0,6-7-1 0 0,-7 9-7 0 0,0 0 0 0 0,-1 0-1 0 0,0 0 1 0 0,0-1 0 0 0,0 1 0 0 0,0-1 0 0 0,3-8 0 0 0,-4 8 10 0 0,0 0 0 0 0,1 1 0 0 0,-1-1 0 0 0,1 0 0 0 0,0 1 1 0 0,1 0-1 0 0,6-7 0 0 0,-5 6 36 0 0,0-1-1 0 0,0 1 1 0 0,0-1 0 0 0,7-12 0 0 0,-8 12-4 0 0,0 0 0 0 0,0 0 0 0 0,1 0 0 0 0,-1 0 0 0 0,1 1 0 0 0,1 0 0 0 0,6-5 0 0 0,12-12 169 0 0,-20 18-162 0 0,0-1 0 0 0,1 1 1 0 0,0 0-1 0 0,10-6 1 0 0,19-11 184 0 0,-19 11-43 0 0,32-14-1 0 0,-40 21-175 0 0,1-1 0 0 0,0 0-1 0 0,-1 0 1 0 0,1 0-1 0 0,8-8 1 0 0,-15 10-21 0 0,1 0 0 0 0,0 1 1 0 0,-1 0-1 0 0,1-1 0 0 0,0 1 0 0 0,0 0 1 0 0,0 0-1 0 0,0 0 0 0 0,0 0 0 0 0,0 0 1 0 0,0 0-1 0 0,0 1 0 0 0,1-1 0 0 0,1 0 1 0 0,25-9 8 0 0,-21 6 10 0 0,-1 1 0 0 0,1 0 0 0 0,0 0 0 0 0,14-3-1 0 0,20-6 133 0 0,-31 8-86 0 0,0 1-1 0 0,0 0 1 0 0,1 1-1 0 0,-1 0 0 0 0,0 1 1 0 0,17 0-1 0 0,14-1 106 0 0,-15-1-100 0 0,0 2-1 0 0,50 5 1 0 0,9 11 780 0 0,95 30 1 0 0,-148-30-246 0 0,-31-15-552 0 0,-1 1 0 0 0,1 0 0 0 0,0 0 0 0 0,0 0-1 0 0,-1 0 1 0 0,1 1 0 0 0,-1-1 0 0 0,1 0 0 0 0,-1 1 0 0 0,1-1 0 0 0,-1 0 0 0 0,0 1-1 0 0,0 0 1 0 0,2 2 0 0 0,-3-3-34 0 0,0-1 0 0 0,0 1 0 0 0,0 0-1 0 0,0-1 1 0 0,0 1 0 0 0,1-1 0 0 0,-1 1 0 0 0,0-1-1 0 0,0 1 1 0 0,1 0 0 0 0,-1-1 0 0 0,0 1 0 0 0,0-1-1 0 0,1 1 1 0 0,-1-1 0 0 0,1 0 0 0 0,-1 1 0 0 0,0-1-1 0 0,1 1 1 0 0,-1-1 0 0 0,1 0 0 0 0,-1 1 0 0 0,1-1 0 0 0,-1 0-1 0 0,1 1 1 0 0,0-1 0 0 0,0 1-6 0 0,-1-1 0 0 0,1 0 0 0 0,0 0 0 0 0,-1 1 0 0 0,1-1 0 0 0,-1 0-1 0 0,1 1 1 0 0,-1-1 0 0 0,1 1 0 0 0,-1-1 0 0 0,1 1 0 0 0,-1-1 0 0 0,0 1 0 0 0,1-1 0 0 0,-1 1 0 0 0,0-1 0 0 0,1 1 0 0 0,-1 0 0 0 0,0-1-1 0 0,0 1 1 0 0,1-1 0 0 0,-1 1 0 0 0,0 0 0 0 0,0-1 0 0 0,0 1 0 0 0,0 0 0 0 0,0 0 0 0 0,0 0-3 0 0,0-1 0 0 0,0 1 0 0 0,0-1 0 0 0,0 1 0 0 0,0-1 0 0 0,0 1 0 0 0,0-1 0 0 0,1 1 0 0 0,-1-1 0 0 0,0 1 0 0 0,0-1 0 0 0,0 1 0 0 0,1-1 0 0 0,-1 1 0 0 0,0-1 0 0 0,0 1 0 0 0,1-1 0 0 0,-1 0 0 0 0,0 1 0 0 0,1-1 0 0 0,-1 1 0 0 0,1-1 0 0 0,-1 0 0 0 0,0 1 0 0 0,1-1 0 0 0,-1 0 0 0 0,1 0 0 0 0,-1 1-1 0 0,1-1 1 0 0,-1 0 0 0 0,2 0 0 0 0,-2 1-3 0 0,1-1-1 0 0,-1 0 1 0 0,1 0-1 0 0,-1 0 1 0 0,1 1-1 0 0,-1-1 1 0 0,1 0-1 0 0,-1 0 1 0 0,1 1-1 0 0,-1-1 1 0 0,0 0-1 0 0,1 1 1 0 0,-1-1-1 0 0,0 1 1 0 0,1-1-1 0 0,-1 0 1 0 0,0 1-1 0 0,1-1 0 0 0,-1 1 1 0 0,0-1-1 0 0,0 1 1 0 0,1-1-1 0 0,-1 1 1 0 0,0-1-1 0 0,0 1 1 0 0,0-1-1 0 0,0 1 1 0 0,0-1-1 0 0,0 1 1 0 0,0-1-1 0 0,0 2 1 0 0,0-1 5 0 0,0 1 0 0 0,-1-1 1 0 0,1 1-1 0 0,0-1 0 0 0,0 1 1 0 0,0-1-1 0 0,0 1 0 0 0,0-1 1 0 0,1 1-1 0 0,-1-1 1 0 0,0 1-1 0 0,1-1 0 0 0,-1 1 1 0 0,1-1-1 0 0,0 0 0 0 0,-1 1 1 0 0,1-1-1 0 0,0 0 0 0 0,0 0 1 0 0,-1 1-1 0 0,1-1 1 0 0,0 0-1 0 0,0 0 0 0 0,1 0 1 0 0,-1 0-1 0 0,2 2 0 0 0,-2-3-10 0 0,0 1 2 0 0,-1-1-1 0 0,0 1 1 0 0,1-1-1 0 0,-1 1 1 0 0,0-1 0 0 0,0 1-1 0 0,1-1 1 0 0,-1 1 0 0 0,0 0-1 0 0,0-1 1 0 0,0 1 0 0 0,1-1-1 0 0,-1 1 1 0 0,0 0-1 0 0,0-1 1 0 0,0 1 0 0 0,0-1-1 0 0,0 1 1 0 0,-1 1 0 0 0,1-1 0 0 0,0-1 1 0 0,0 1-1 0 0,0 0 1 0 0,0 0-1 0 0,0-1 1 0 0,0 1-1 0 0,0 0 1 0 0,1 0-1 0 0,-1-1 1 0 0,0 1-1 0 0,0 0 1 0 0,0 0 0 0 0,1-1-1 0 0,-1 1 1 0 0,1 0-1 0 0,-1 0 1 0 0,2 1 10 0 0,0 0-1 0 0,-1 0 1 0 0,1 0 0 0 0,-1 0 0 0 0,0 0 0 0 0,1 0 0 0 0,-1 0 0 0 0,0 0 0 0 0,0 0 0 0 0,-1 0 0 0 0,1 1 0 0 0,0-1-1 0 0,-1 0 1 0 0,1 1 0 0 0,-1-1 0 0 0,0 1 0 0 0,0-1 0 0 0,0 0 0 0 0,0 1 0 0 0,-1 2 0 0 0,1 75 713 0 0,0-79-720 0 0,0-1 0 0 0,0 1 1 0 0,0 0-1 0 0,0 0 0 0 0,0-1 0 0 0,0 1 0 0 0,0 0 1 0 0,0-1-1 0 0,-1 1 0 0 0,1 0 0 0 0,0-1 0 0 0,0 1 1 0 0,-1 0-1 0 0,1-1 0 0 0,0 1 0 0 0,-1-1 0 0 0,1 1 0 0 0,-1-1 1 0 0,1 1-1 0 0,-1-1 0 0 0,1 1 0 0 0,-1-1 0 0 0,1 1 1 0 0,-1-1-1 0 0,0 0 0 0 0,0 1 0 0 0,0-1-1 0 0,1 1 1 0 0,-1-1-1 0 0,0 1 0 0 0,1-1 1 0 0,-1 0-1 0 0,1 1 0 0 0,-1-1 0 0 0,1 1 1 0 0,-1-1-1 0 0,1 1 0 0 0,-1-1 1 0 0,1 1-1 0 0,0 0 0 0 0,-1-1 1 0 0,1 1-1 0 0,0-1 0 0 0,-1 1 0 0 0,1 0 1 0 0,0-1-1 0 0,0 1 0 0 0,0 0 1 0 0,-1-1-1 0 0,1 1 0 0 0,0 0 1 0 0,0 0-1 0 0,0 0 0 0 0,1 1 7 0 0,-1-1 0 0 0,0 1 0 0 0,0-1-1 0 0,0 1 1 0 0,0-1 0 0 0,0 1 0 0 0,0-1-1 0 0,-1 1 1 0 0,1-1 0 0 0,0 1 0 0 0,-1-1 0 0 0,1 1-1 0 0,-1-1 1 0 0,0 1 0 0 0,1-1 0 0 0,-1 0 0 0 0,0 1-1 0 0,0-1 1 0 0,0 0 0 0 0,0 0 0 0 0,0 0 0 0 0,0 0-1 0 0,0 0 1 0 0,0 0 0 0 0,-3 2 0 0 0,4-2-5 0 0,-1 0 0 0 0,0 0 0 0 0,1 0 0 0 0,-1 0 1 0 0,1 0-1 0 0,-1 0 0 0 0,1 1 0 0 0,0-1 0 0 0,0 0 0 0 0,-1 0 1 0 0,1 0-1 0 0,0 1 0 0 0,0-1 0 0 0,0 0 0 0 0,0 0 0 0 0,0 0 1 0 0,0 1-1 0 0,1 1 0 0 0,-1-2-3 0 0,0 1-1 0 0,1-1 1 0 0,-1 0 0 0 0,0 1 0 0 0,0-1 0 0 0,0 0-1 0 0,-1 1 1 0 0,1-1 0 0 0,0 0 0 0 0,0 1 0 0 0,-1-1-1 0 0,0 2 1 0 0,-6 6 31 0 0,-1 0-1 0 0,-1 0 0 0 0,1-1 1 0 0,-1 0-1 0 0,-1 0 0 0 0,1-1 1 0 0,-20 10-1 0 0,-82 36-1142 0 0,69-35-144 0 0,-57 20-4122 0 0,68-27 2429 0 0,2 0-1 0 0,-1 2 0 0 0,-32 20 1 0 0,45-22 931 0 0,0-1 1 0 0,-28 12-1 0 0,-10-5 50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1:12.54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192 377 208 0 0,'0'0'119'0'0,"1"0"-15"0"0,0 0-1 0 0,0-1 0 0 0,0 1 0 0 0,0-1 0 0 0,0 1 0 0 0,0-1 0 0 0,0 0 0 0 0,0 1 0 0 0,0-1 1 0 0,0 0-1 0 0,0 0 0 0 0,-1 0 0 0 0,1 1 0 0 0,0-1 0 0 0,-1 0 0 0 0,1 0 0 0 0,0 0 0 0 0,-1 0 1 0 0,1 0-1 0 0,-1 0 0 0 0,1 0 0 0 0,-1-1 0 0 0,0 1 0 0 0,0 0 0 0 0,1 0 0 0 0,-1 0 0 0 0,0 0 1 0 0,0-2-1 0 0,2-1 236 0 0,-1 1 1 0 0,1 0-1 0 0,0 0 1 0 0,1 0-1 0 0,-1 0 1 0 0,0 1-1 0 0,1-1 1 0 0,0 1-1 0 0,0-1 0 0 0,-1 1 1 0 0,6-3-1 0 0,0-2 950 0 0,30-10 2345 0 0,-26 13-3106 0 0,-1 0 0 0 0,1 0-1 0 0,0 1 1 0 0,0 1 0 0 0,0 0-1 0 0,0 0 1 0 0,21 1 0 0 0,20-3 486 0 0,246-30 228 0 0,588 9 0 0 0,-85 31-1296 0 0,-61-22 17 0 0,-414 12-161 0 0,-27 1 34 0 0,-46-7 139 0 0,-142 3 24 0 0,247-14-5 0 0,-13 5 31 0 0,42 5-24 0 0,-47 2-3 0 0,95 18-198 0 0,-265-2-23 0 0,9 3-114 0 0,98 1-240 0 0,-161-10 362 0 0,87-1-81 0 0,678-27 25 0 0,-578 21 252 0 0,193-10 10 0 0,-222 7 12 0 0,-108 6 6 0 0,94-2-23 0 0,197 5 19 0 0,-89 7-24 0 0,369 30-1294 0 0,-560-28 1241 0 0,140 3 26 0 0,200-1 0 0 0,33-6 61 0 0,-226-8-25 0 0,288 5 1 0 0,-70 1-26 0 0,-288-5 31 0 0,-239 2 6 0 0,331-4 10 0 0,-229 6-41 0 0,-45 0 18 0 0,521-2 79 0 0,-378-8-37 0 0,11 0-34 0 0,320-3 10 0 0,-491 12 11 0 0,123-6-8 0 0,0-5-26 0 0,-37 4 25 0 0,202-12-41 0 0,-259 11 27 0 0,192-7-7 0 0,-67 9 31 0 0,38-1-20 0 0,29-7-3 0 0,-248 11-7 0 0,693-31 60 0 0,-449 28 285 0 0,-184-6 2188 0 0,-73 8-1970 0 0,-13 2-453 0 0,1 0 188 0 0,-1 1-28 0 0,1-1-187 0 0,1 1-1 0 0,0 0 0 0 0,-1 0 0 0 0,1 0 0 0 0,-1 1 0 0 0,1-1 1 0 0,-1 1-1 0 0,1 0 0 0 0,-1 1 0 0 0,1-1 0 0 0,-1 1 0 0 0,0 0 0 0 0,8 4 1 0 0,-12-6-62 0 0,1 1 1 0 0,-1-1-1 0 0,0 1 1 0 0,1-1-1 0 0,-1 1 1 0 0,0-1-1 0 0,1 1 0 0 0,-1-1 1 0 0,0 1-1 0 0,0-1 1 0 0,1 1-1 0 0,-1 0 1 0 0,0-1-1 0 0,0 1 1 0 0,0-1-1 0 0,0 1 1 0 0,0 0-1 0 0,0-1 1 0 0,0 1-1 0 0,0-1 1 0 0,0 1-1 0 0,0 0 1 0 0,0-1-1 0 0,0 1 1 0 0,-1 0 2 0 0,1 0-1 0 0,0-1 1 0 0,0 1 0 0 0,0 0-1 0 0,0-1 1 0 0,0 1 0 0 0,0 0 0 0 0,0-1-1 0 0,0 1 1 0 0,0-1 0 0 0,0 1-1 0 0,1 0 1 0 0,-1-1 0 0 0,0 1 0 0 0,0 0-1 0 0,1-1 1 0 0,-1 1 0 0 0,0-1 0 0 0,1 2-1 0 0,1-1 31 0 0,-1 1 0 0 0,1-1-1 0 0,-1 1 1 0 0,0-1-1 0 0,0 1 1 0 0,0 0 0 0 0,1 0-1 0 0,-1 0 1 0 0,-1 0-1 0 0,1 0 1 0 0,0-1 0 0 0,0 2-1 0 0,-1-1 1 0 0,1 0-1 0 0,-1 0 1 0 0,0 0 0 0 0,0 0-1 0 0,0 0 1 0 0,0 0-1 0 0,0 4 1 0 0,-1 8 218 0 0,1-11-213 0 0,-1 0 0 0 0,1 0 0 0 0,0 1 0 0 0,0-1 0 0 0,0 0 0 0 0,1 0 0 0 0,-1 0 0 0 0,1 1 0 0 0,-1-1 0 0 0,3 5 0 0 0,54 115 773 0 0,-25-81-637 0 0,-26-30-118 0 0,10 14 43 0 0,-7-14-50 0 0,-1 0 1 0 0,0 1 0 0 0,-1 0-1 0 0,9 23 1 0 0,-9-20-27 0 0,-7-13-26 0 0,1 0 0 0 0,0-1 0 0 0,-1 1 0 0 0,1 0 0 0 0,-1 0 0 0 0,0-1-1 0 0,0 1 1 0 0,0 5 0 0 0,-1-6-1 0 0,1 1-1 0 0,0 0 1 0 0,0 0 0 0 0,1 0-1 0 0,-1 0 1 0 0,0-1 0 0 0,1 1-1 0 0,1 4 1 0 0,4 4 7 0 0,-5-10-11 0 0,0 1 1 0 0,0-1-1 0 0,0 1 1 0 0,0 0 0 0 0,0 0-1 0 0,0 0 1 0 0,-1-1-1 0 0,1 1 1 0 0,0 0-1 0 0,-1 0 1 0 0,0 0-1 0 0,1 0 1 0 0,-1 3 0 0 0,-1 10 14 0 0,0-9-12 0 0,1 0 0 0 0,0 0 0 0 0,0 0 0 0 0,0-1-1 0 0,1 1 1 0 0,-1 0 0 0 0,4 10 0 0 0,3-6 0 0 0,-6-8-5 0 0,0-1 1 0 0,0 0-1 0 0,0 1 1 0 0,0-1-1 0 0,0 1 1 0 0,-1-1-1 0 0,1 1 1 0 0,-1-1-1 0 0,1 1 0 0 0,-1-1 1 0 0,1 1-1 0 0,-1 0 1 0 0,0-1-1 0 0,0 1 1 0 0,0 0-1 0 0,0-1 1 0 0,0 3-1 0 0,0 1 1 0 0,0-4-1 0 0,1 0 1 0 0,-1 1-1 0 0,0-1 1 0 0,0 0-1 0 0,0 0 1 0 0,0 1-1 0 0,0-1 0 0 0,-1 0 1 0 0,1 0-1 0 0,0 1 1 0 0,0-1-1 0 0,-1 0 1 0 0,1 0-1 0 0,-1 1 1 0 0,0 0-1 0 0,-4 3 2 0 0,4-4-1 0 0,0 0 0 0 0,0 1 0 0 0,0-1 0 0 0,0 0 0 0 0,0 0 0 0 0,0 1 0 0 0,0-1 0 0 0,1 1 0 0 0,-1-1 0 0 0,1 1 0 0 0,-1-1 0 0 0,1 1 0 0 0,-1-1 0 0 0,1 1 0 0 0,0-1 0 0 0,-1 1 0 0 0,1 0-1 0 0,0-1 1 0 0,0 1 0 0 0,0-1 0 0 0,1 3 0 0 0,-1-3 0 0 0,0 0-1 0 0,0 0 1 0 0,0 0-1 0 0,-1-1 1 0 0,1 1-1 0 0,0 0 1 0 0,0 0-1 0 0,-1 0 1 0 0,1 0-1 0 0,-1 0 1 0 0,1 0-1 0 0,0 0 1 0 0,-1-1-1 0 0,1 1 1 0 0,-1 0-1 0 0,0 0 1 0 0,1-1-1 0 0,-1 1 1 0 0,0 0-1 0 0,-1 0 1 0 0,2 0 0 0 0,-1-1-1 0 0,0 1 1 0 0,0 0-1 0 0,1-1 1 0 0,-1 1 0 0 0,0 0-1 0 0,1 0 1 0 0,-1-1-1 0 0,1 1 1 0 0,-1 0 0 0 0,1 0-1 0 0,-1 0 1 0 0,1 0-1 0 0,0 0 1 0 0,-1 0 0 0 0,1 0-1 0 0,0 0 1 0 0,0 0-1 0 0,0 0 1 0 0,0 1 0 0 0,0-1-1 0 0,0 0 0 0 0,0 0 0 0 0,-1 0 1 0 0,1 0-1 0 0,0 0 0 0 0,0 0 1 0 0,0 0-1 0 0,-1 0 0 0 0,1 0 0 0 0,-1-1 1 0 0,1 1-1 0 0,-1 0 0 0 0,1 0 1 0 0,-1 0-1 0 0,1-1 0 0 0,-1 1 0 0 0,1 0 1 0 0,-1 0-1 0 0,0-1 0 0 0,-1 2 1 0 0,2-2-1 0 0,-1 1 0 0 0,0-1 1 0 0,0 1-1 0 0,1 0 0 0 0,-1 0 1 0 0,0-1-1 0 0,1 1 1 0 0,-1 0-1 0 0,1 0 0 0 0,-1 0 1 0 0,1 0-1 0 0,-1 0 1 0 0,1 0-1 0 0,0-1 0 0 0,-1 1 1 0 0,1 0-1 0 0,0 0 0 0 0,0 0 1 0 0,0 0-1 0 0,0 2 1 0 0,0 1 2 0 0,0-2-3 0 0,0-1 1 0 0,1 0 0 0 0,-1 0-1 0 0,0 1 1 0 0,0-1 0 0 0,0 0 0 0 0,-1 1-1 0 0,1-1 1 0 0,0 0 0 0 0,0 0-1 0 0,-1 1 1 0 0,1-1 0 0 0,-1 0-1 0 0,1 0 1 0 0,-2 2 0 0 0,-2 2-1 0 0,3-4 1 0 0,0 0-1 0 0,0 0 1 0 0,0 0 0 0 0,0 1-1 0 0,0-1 1 0 0,0 0 0 0 0,0 1 0 0 0,1-1-1 0 0,-1 1 1 0 0,0-1 0 0 0,1 1-1 0 0,-1-1 1 0 0,1 1 0 0 0,0-1 0 0 0,-1 1-1 0 0,1 0 1 0 0,0-1 0 0 0,0 1-1 0 0,0-1 1 0 0,0 1 0 0 0,1 1 0 0 0,-1-1-1 0 0,-1-1 0 0 0,1 0 0 0 0,0 0 0 0 0,0 0 0 0 0,-1 1 1 0 0,1-1-1 0 0,0 0 0 0 0,-1 0 0 0 0,1 0 0 0 0,-1 0 0 0 0,1 0 0 0 0,-1 0 1 0 0,0 0-1 0 0,0 0 0 0 0,1 0 0 0 0,-1 0 0 0 0,-1 1 0 0 0,1-1 0 0 0,0 0 1 0 0,0-1-1 0 0,1 1 0 0 0,-1 0 0 0 0,0 0 0 0 0,1 0 0 0 0,-1 0 0 0 0,0 1 0 0 0,1-1 0 0 0,-1 0 0 0 0,1 0 0 0 0,0 0 0 0 0,-1 0 0 0 0,1 0 0 0 0,0 1 0 0 0,0-1 1 0 0,-1 1-1 0 0,2 13 0 0 0,0-12-1 0 0,-1 1 0 0 0,0-1 0 0 0,0 1 0 0 0,0-1 0 0 0,0 1 0 0 0,0-1 0 0 0,-1 0 0 0 0,0 1 0 0 0,1-1 0 0 0,-3 4 0 0 0,-2 2 2 0 0,4-8-1 0 0,-1 1 0 0 0,1-1 0 0 0,0 1 0 0 0,0 0 0 0 0,1 0 0 0 0,-1-1 0 0 0,0 1 0 0 0,0 0 0 0 0,1 0 0 0 0,-1 0 0 0 0,1 0 0 0 0,0 0 0 0 0,-1 3 0 0 0,1-2 0 0 0,0 0 1 0 0,-1 0 0 0 0,1 0 0 0 0,-1 0 0 0 0,0 0 0 0 0,0-1-1 0 0,0 1 1 0 0,0 0 0 0 0,-1-1 0 0 0,1 1 0 0 0,-1-1-1 0 0,0 1 1 0 0,1-1 0 0 0,-3 3 0 0 0,-13 21 9 0 0,15-17-7 0 0,-2 0-1 0 0,1 0 0 0 0,-1-1 1 0 0,-1 0-1 0 0,0 0 0 0 0,0 0 1 0 0,-8 9-1 0 0,-3 12-2 0 0,14-24-1 0 0,0-1 0 0 0,0 0-1 0 0,0 0 1 0 0,-1 0 0 0 0,1 0 0 0 0,-7 7-1 0 0,3-5 4 0 0,-1 1 0 0 0,0-1 0 0 0,0-1-1 0 0,0 1 1 0 0,-1-1 0 0 0,0-1-1 0 0,0 1 1 0 0,0-1 0 0 0,0-1 0 0 0,-1 1-1 0 0,1-2 1 0 0,-16 4 0 0 0,-66 2 7 0 0,0-3 0 0 0,-101-10 0 0 0,143 4-5 0 0,-509-11-1 0 0,229 17-16 0 0,-47 0 15 0 0,-1282-10-21 0 0,1081-10 284 0 0,-171-12 1198 0 0,197 6 169 0 0,-273-4-303 0 0,478 17-1172 0 0,-1843 24-7 0 0,1670-1-139 0 0,192-9-1 0 0,-319 10-39 0 0,-334 6 15 0 0,661-22 5 0 0,139 0 16 0 0,-469 4-3 0 0,40 2-388 0 0,-556 22-23 0 0,745-8 426 0 0,56-2-12 0 0,275-14-4 0 0,-53 2-5 0 0,-454 15-497 0 0,-375 5-2714 0 0,210-31 2808 0 0,402 7 374 0 0,200-3 22 0 0,-150-5 15 0 0,-204-21 20 0 0,430 17-18 0 0,24 2-23 0 0,-72 0 0 0 0,75 8 13 0 0,1 1 13 0 0,0-2 0 0 0,-67-10 0 0 0,114 10 25 0 0,0 0 0 0 0,1 0 0 0 0,-1-1 0 0 0,0 0 0 0 0,0 0 0 0 0,1-1 0 0 0,-1 0 1 0 0,1 0-1 0 0,-10-6 0 0 0,-22-34 848 0 0,37 42-870 0 0,1 1 0 0 0,0-1-1 0 0,-1 0 1 0 0,1 1-1 0 0,-1-1 1 0 0,1 0 0 0 0,0 0-1 0 0,0 0 1 0 0,-1 1-1 0 0,1-1 1 0 0,0 0 0 0 0,0 0-1 0 0,0 0 1 0 0,0 0-1 0 0,0 0 1 0 0,0 0 0 0 0,-2-11 104 0 0,-12-2 32 0 0,13 13-138 0 0,-1-1-1 0 0,0 1 1 0 0,0-1 0 0 0,1 1 0 0 0,-1-1 0 0 0,1 0-1 0 0,-1 0 1 0 0,1 0 0 0 0,0 0 0 0 0,0 0 0 0 0,0 0-1 0 0,0 0 1 0 0,0 0 0 0 0,0 0 0 0 0,1 0 0 0 0,-1-3-1 0 0,1 4-8 0 0,0 0-1 0 0,0 0 0 0 0,0 0 0 0 0,0 0 0 0 0,-1 0 0 0 0,1 1 0 0 0,0-1 0 0 0,0 0 0 0 0,0 0 0 0 0,-1 0 0 0 0,1 0 0 0 0,-1 0 0 0 0,1 1 0 0 0,0-1 0 0 0,-1 0 0 0 0,1 0 0 0 0,-1 1 0 0 0,0-1 0 0 0,1 0 0 0 0,-1 1 0 0 0,0-1 0 0 0,1 0 0 0 0,-2 0 0 0 0,1 1-1 0 0,1-1 0 0 0,-1 1 0 0 0,0-1 0 0 0,1 0 0 0 0,-1 1 0 0 0,0-1 0 0 0,1 0 0 0 0,-1 1 0 0 0,1-1 0 0 0,-1 0 1 0 0,1 0-1 0 0,-1 0 0 0 0,1 1 0 0 0,0-1 0 0 0,-1 0 0 0 0,1 0 0 0 0,0 0 0 0 0,0 0 0 0 0,0 0 0 0 0,0 0 0 0 0,-1 0 0 0 0,1 1 0 0 0,1-2 0 0 0,-2 0 0 0 0,1 1 0 0 0,0-1 0 0 0,0 1 0 0 0,0-1 0 0 0,-1 1 1 0 0,1-1-1 0 0,-1 1 0 0 0,1 0 0 0 0,-1-1 0 0 0,1 1 0 0 0,-1 0 0 0 0,0-1 0 0 0,0 1 1 0 0,0 0-1 0 0,-1-1 0 0 0,1 0 2 0 0,0 1-1 0 0,0 0 1 0 0,0 0 0 0 0,1-1 0 0 0,-1 1 0 0 0,0 0-1 0 0,0-1 1 0 0,1 1 0 0 0,-1-1 0 0 0,1 1 0 0 0,-1-1-1 0 0,1 1 1 0 0,0-1 0 0 0,0 1 0 0 0,-1-3 0 0 0,1 2 6 0 0,0 0 1 0 0,0 0-1 0 0,0 0 1 0 0,-1 1-1 0 0,1-1 1 0 0,-1 0-1 0 0,1 0 1 0 0,-1 0-1 0 0,0 0 1 0 0,0 1 0 0 0,0-1-1 0 0,0 0 1 0 0,-1-1-1 0 0,1 2 5 0 0,0-1-1 0 0,0 1 1 0 0,0-1-1 0 0,0 0 1 0 0,0 1-1 0 0,0-1 1 0 0,1 0-1 0 0,-1 0 1 0 0,1 1-1 0 0,-1-1 1 0 0,1 0-1 0 0,-1-4 1 0 0,1-102 1130 0 0,0 107-1124 0 0,0 0 1 0 0,0-1-1 0 0,0 1 1 0 0,0 0-1 0 0,0 0 1 0 0,-1 0-1 0 0,1-1 1 0 0,-1 1-1 0 0,1 0 1 0 0,-1 0-1 0 0,1 0 1 0 0,-1 0-1 0 0,1 0 0 0 0,-1 0 1 0 0,0 0-1 0 0,0 0 1 0 0,-1-1-1 0 0,1 1-1 0 0,0 0 0 0 0,0 0 0 0 0,0 0 0 0 0,1 0 0 0 0,-1 0 0 0 0,0 0 0 0 0,1 0 0 0 0,-1 0 0 0 0,1 0 0 0 0,-1 0 0 0 0,1 0 0 0 0,-1-1 0 0 0,1 1 0 0 0,0 0 0 0 0,0 0-1 0 0,-1 0 1 0 0,1-3 0 0 0,1-4 94 0 0,-1 6-84 0 0,0 0 1 0 0,1 0-1 0 0,-1 0 1 0 0,0 0-1 0 0,0 0 1 0 0,0 0-1 0 0,-1 0 1 0 0,1-1-1 0 0,0 1 0 0 0,-1 0 1 0 0,0 0-1 0 0,-1-3 1 0 0,-3-1 15 0 0,4 6-37 0 0,0-1 1 0 0,0 0-1 0 0,1 0 1 0 0,-1 0-1 0 0,0 1 0 0 0,0-1 1 0 0,1 0-1 0 0,-1 0 1 0 0,0 0-1 0 0,1 0 1 0 0,-1 0-1 0 0,1 0 1 0 0,0-1-1 0 0,-1 1 1 0 0,1 0-1 0 0,0 0 0 0 0,0 0 1 0 0,-1 0-1 0 0,1-2 1 0 0,0 2-1 0 0,0-1 0 0 0,0 1-1 0 0,0 0 1 0 0,-1 0 0 0 0,1 0 0 0 0,0-1 0 0 0,-1 1 0 0 0,1 0 0 0 0,-1 0 0 0 0,1 0 0 0 0,-1 0 0 0 0,1 0-1 0 0,-1 0 1 0 0,0 0 0 0 0,0 0 0 0 0,1 0 0 0 0,-2-1 0 0 0,1 1-1 0 0,0 1-1 0 0,0-1 1 0 0,0 0 0 0 0,1 0 0 0 0,-1 0 0 0 0,0 0 0 0 0,1 0-1 0 0,-1 0 1 0 0,0-1 0 0 0,1 1 0 0 0,0 0 0 0 0,-1 0-1 0 0,1 0 1 0 0,0 0 0 0 0,-1-1 0 0 0,1 1 0 0 0,0-1-1 0 0,0 1-1 0 0,0 0-1 0 0,0 0 0 0 0,0 1 0 0 0,0-1 0 0 0,0 0 0 0 0,0 1 0 0 0,0-1 0 0 0,0 0 0 0 0,-1 0 0 0 0,1 1 1 0 0,0-1-1 0 0,0 0 0 0 0,-1 1 0 0 0,1-1 0 0 0,-1 1 0 0 0,1-1 0 0 0,0 0 0 0 0,-1 1 0 0 0,1-1 0 0 0,-1 1 1 0 0,1-1-1 0 0,-1 1 0 0 0,0-1 0 0 0,1 1 0 0 0,-1-1 0 0 0,-1 0 0 0 0,2 1 0 0 0,-1 0-1 0 0,1 0 1 0 0,-1-1-1 0 0,0 1 1 0 0,1-1-1 0 0,-1 1 1 0 0,1-1-1 0 0,-1 1 1 0 0,1-1-1 0 0,-1 1 1 0 0,1-1-1 0 0,0 1 1 0 0,-1-1-1 0 0,1 1 1 0 0,0-1-1 0 0,-1 0 1 0 0,1 1-1 0 0,0-1 1 0 0,0 1-1 0 0,-1-1 1 0 0,1 0-1 0 0,0 1 1 0 0,0-1-1 0 0,0 0 1 0 0,0 1-1 0 0,0-2 1 0 0,0 1-1 0 0,0 0 0 0 0,0 0 0 0 0,0 1 1 0 0,0-1-1 0 0,0 0 0 0 0,0 1 0 0 0,0-1 0 0 0,-1 0 1 0 0,1 1-1 0 0,0-1 0 0 0,0 0 0 0 0,-1 1 0 0 0,1-1 0 0 0,0 1 1 0 0,-1-1-1 0 0,1 0 0 0 0,-1 1 0 0 0,1-1 0 0 0,-1 1 1 0 0,1-1-1 0 0,-1 1 0 0 0,1-1 0 0 0,-1 1 0 0 0,1 0 1 0 0,-1-1-1 0 0,-1 0 0 0 0,2 1 0 0 0,-1 0 0 0 0,1 0 0 0 0,-1-1-1 0 0,0 1 1 0 0,1-1 0 0 0,-1 1 0 0 0,1-1 0 0 0,-1 1 0 0 0,1-1 0 0 0,-1 1 0 0 0,1-1 0 0 0,0 1-1 0 0,-1-1 1 0 0,1 0 0 0 0,0 1 0 0 0,-1-1 0 0 0,1 1 0 0 0,0-1 0 0 0,0 0 0 0 0,-1 1 0 0 0,1-1-1 0 0,0 0 1 0 0,0 0 0 0 0,0 1 0 0 0,0-1 0 0 0,0-1 0 0 0,0-84 293 0 0,0 85-296 0 0,0 1 1 0 0,0-1-1 0 0,0 1 1 0 0,0-1 0 0 0,0 1-1 0 0,0-1 1 0 0,1 1-1 0 0,-1-1 1 0 0,0 1-1 0 0,0-1 1 0 0,0 1-1 0 0,1-1 1 0 0,-1 1-1 0 0,0 0 1 0 0,1-1-1 0 0,-1 1 1 0 0,0 0-1 0 0,1-1 1 0 0,-1 1-1 0 0,0 0 1 0 0,1-1 0 0 0,-1 1-1 0 0,1 0 1 0 0,-1-1-1 0 0,0 1 1 0 0,1 0-1 0 0,-1 0 1 0 0,1 0-1 0 0,-1 0 1 0 0,1-1-1 0 0,0 1 1 0 0,-1 0-1 0 0,1 0 0 0 0,-1 0 1 0 0,1 0-1 0 0,-1 0 0 0 0,0 0 0 0 0,1-1 1 0 0,-1 1-1 0 0,1 0 0 0 0,-1 0 0 0 0,0 0 1 0 0,1-1-1 0 0,-1 1 0 0 0,1 0 0 0 0,-1-1 1 0 0,0 1-1 0 0,1 0 0 0 0,-1-1 0 0 0,0 1 1 0 0,0 0-1 0 0,1-1 0 0 0,-1 1 0 0 0,0-1 1 0 0,0 1-1 0 0,0 0 0 0 0,1-1 0 0 0,-1 1 1 0 0,0-1-1 0 0,0 1 0 0 0,0-1 0 0 0,0 0 1 0 0,0 1-1 0 0,0-1 0 0 0,0 1 0 0 0,0-1 1 0 0,0 1-1 0 0,0-1 0 0 0,0 1 1 0 0,0 0-1 0 0,0-1 0 0 0,0 1 1 0 0,1-1-1 0 0,-1 1 0 0 0,0-1 1 0 0,0 1-1 0 0,0 0 0 0 0,0-1 0 0 0,1 1 1 0 0,-1-1-1 0 0,0 1 0 0 0,1 0 1 0 0,-1-1-1 0 0,0 1 0 0 0,1 0 1 0 0,-1-1-1 0 0,0 1 0 0 0,1 0 1 0 0,-1 0-1 0 0,0-1 0 0 0,1 1 0 0 0,-1 0 1 0 0,1 0-1 0 0,-1 0 0 0 0,1 0 1 0 0,-1 0-1 0 0,1-1 0 0 0,-1 1 1 0 0,1 0-1 0 0,0 0 0 0 0,-1 0 1 0 0,1 0-1 0 0,-1-1 0 0 0,1 1 1 0 0,-1 0-1 0 0,1 0 0 0 0,-1-1 1 0 0,0 1-1 0 0,1 0 1 0 0,-1-1-1 0 0,1 1 0 0 0,-1-1 1 0 0,0 1-1 0 0,1-1 0 0 0,-1 1 1 0 0,0 0-1 0 0,1-1 0 0 0,-1 1 1 0 0,0-1-1 0 0,0 1 1 0 0,1-1-1 0 0,-1 1 0 0 0,0-1 1 0 0,0 0-1 0 0,0 1 0 0 0,0-1 1 0 0,0 1-1 0 0,0-1 0 0 0,0 1 1 0 0,0-1-1 0 0,0 1 0 0 0,0-2 1 0 0,0-6 233 0 0,2-16-1120 0 0,-2 23 769 0 0,0 0-1 0 0,1 0 1 0 0,-1 1 0 0 0,0-1-1 0 0,1 0 1 0 0,-1 0 0 0 0,0 1-1 0 0,1-1 1 0 0,-1 0 0 0 0,1 1-1 0 0,0-1 1 0 0,-1 0-1 0 0,1 1 1 0 0,-1-1 0 0 0,1 1-1 0 0,0-1 1 0 0,-1 1 0 0 0,1 0-1 0 0,0-1 1 0 0,0 1 0 0 0,-1 0-1 0 0,1-1 1 0 0,1 1 0 0 0,24 16-19985 0 0,-14-7 16477 0 0,-9-3 937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1:14.27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2580 1070 724 0 0,'-17'8'554'0'0,"-1"-1"0"0"0,1-1 0 0 0,-1-1-1 0 0,0-1 1 0 0,0 0 0 0 0,-28 2 0 0 0,26-4-267 0 0,-607 54 4377 0 0,246-40-3034 0 0,203-10-1390 0 0,-116 2-52 0 0,198-10-145 0 0,-103-16 0 0 0,152 9-36 0 0,-1-2 0 0 0,-64-24 0 0 0,87 24 24 0 0,-1-2 1 0 0,2-1-1 0 0,0 0 0 0 0,-27-24 1 0 0,49 37-26 0 0,-23-19 235 0 0,1-1 0 0 0,-28-33 0 0 0,35 36-27 0 0,-11-15 656 0 0,-36-56 0 0 0,56 75-601 0 0,0 1-1 0 0,-6-20 1 0 0,2 8 59 0 0,8 15-185 0 0,1 1-1 0 0,-1-1 0 0 0,1 0 0 0 0,1 0 1 0 0,0 0-1 0 0,1 0 0 0 0,0 0 0 0 0,0 0 0 0 0,1-1 1 0 0,0 1-1 0 0,1 0 0 0 0,0 0 0 0 0,1 0 1 0 0,0-1-1 0 0,0 2 0 0 0,1-1 0 0 0,0 0 1 0 0,1 1-1 0 0,0-1 0 0 0,1 1 0 0 0,0 0 0 0 0,0 0 1 0 0,1 1-1 0 0,0 0 0 0 0,1 0 0 0 0,-1 0 1 0 0,11-8-1 0 0,11-10 84 0 0,2 2 0 0 0,1 0 1 0 0,1 2-1 0 0,1 2 0 0 0,1 1 1 0 0,48-20-1 0 0,46-8-8 0 0,2 5 0 0 0,209-39 0 0 0,285 0 391 0 0,-506 72-560 0 0,-1 6 0 0 0,1 5 1 0 0,-1 4-1 0 0,0 6 0 0 0,168 39 1 0 0,-226-34-1 0 0,111 48 0 0 0,-137-49 71 0 0,0 2 0 0 0,38 28-1 0 0,-33-20 61 0 0,-20-14-2 0 0,-1 0 0 0 0,0 2 0 0 0,0 0-1 0 0,-2 0 1 0 0,19 23 0 0 0,-28-29-68 0 0,0 0 0 0 0,0 0-1 0 0,-1 1 1 0 0,0 0 0 0 0,-1 0 0 0 0,0 0-1 0 0,0 1 1 0 0,-1-1 0 0 0,0 1 0 0 0,-1 0-1 0 0,0 0 1 0 0,0 0 0 0 0,-1 17 0 0 0,-1-25-93 0 0,1 15 99 0 0,-1 0 0 0 0,-1-1 0 0 0,0 1 0 0 0,-1 0 0 0 0,-1-1 0 0 0,-10 30-1 0 0,4-22-40 0 0,4-8-28 0 0,-1-1 0 0 0,-15 26 0 0 0,5-15-18 0 0,8-11-33 0 0,-1 0 1 0 0,-1-1-1 0 0,0 0 0 0 0,-1-1 1 0 0,-20 20-1 0 0,0-6-550 0 0,-1-1 0 0 0,-2-2 0 0 0,0-2 0 0 0,-45 23 1 0 0,-2-14-3228 0 0,-1-3 1 0 0,-1-4-1 0 0,-1-3 1 0 0,0-4-1 0 0,-91 7 1 0 0,99-18 2167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0:23.20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1939 6 172 0 0,'0'0'3158'0'0,"0"0"-3110"0"0,1 0 0 0 0,-1 0 0 0 0,0 0 0 0 0,0 0 0 0 0,0 0 0 0 0,0-1 0 0 0,0 1 0 0 0,0 0 0 0 0,0 0 0 0 0,0 0 0 0 0,0 0 0 0 0,0 0 0 0 0,0 0 0 0 0,0-1 0 0 0,0 1 0 0 0,0 0 0 0 0,0 0 0 0 0,0 0 0 0 0,0 0 0 0 0,0 0 0 0 0,0-1 0 0 0,0 1 0 0 0,0 0 0 0 0,0 0 0 0 0,0 0 0 0 0,0 0 0 0 0,0 0 0 0 0,0-1 0 0 0,0 1 0 0 0,0 0 0 0 0,-1 0 0 0 0,1 0 0 0 0,0 0 0 0 0,0 0 0 0 0,0 0 0 0 0,0 0 0 0 0,0 0 0 0 0,0-1 0 0 0,0 1 0 0 0,0 0 0 0 0,-1 0 0 0 0,1 0 0 0 0,0 0 0 0 0,0 0 0 0 0,0 0 0 0 0,0 0 0 0 0,0 0 0 0 0,-1 0 0 0 0,1 0 0 0 0,0 0 0 0 0,0 0 0 0 0,0 0 0 0 0,0 0 0 0 0,0 0 0 0 0,-1 0 0 0 0,-28 2 1256 0 0,0 1 0 0 0,-47 12 1 0 0,19-3-856 0 0,-73 21-135 0 0,35-6-432 0 0,38-14-218 0 0,29-6-118 0 0,-2-1-1 0 0,1-1 0 0 0,-56 1 0 0 0,37-7 682 0 0,1-2 0 0 0,0-2 0 0 0,0-2-1 0 0,-73-21 1 0 0,93 20 538 0 0,-117-27 2547 0 0,124 31-3146 0 0,-1 2 0 0 0,0 0-1 0 0,0 2 1 0 0,0 0-1 0 0,-25 4 1 0 0,-81 21-763 0 0,47-8-221 0 0,30-4 51 0 0,17-3 241 0 0,12-4 172 0 0,-1-1 0 0 0,-43 4 0 0 0,24-7 217 0 0,31-1 145 0 0,-1-1 0 0 0,1 0 1 0 0,-16-2-1 0 0,-9 1 91 0 0,30 1-70 0 0,0 0 0 0 0,0 0 0 0 0,0-1 0 0 0,0 1 0 0 0,0-1 0 0 0,-7-2 0 0 0,-61-12 335 0 0,58 13-593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0:26.0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1985 0 756 0 0,'0'0'1998'0'0,"-3"1"-1126"0"0,-111 26 3488 0 0,20-2-4313 0 0,-1-5 0 0 0,-1-3 0 0 0,-1-5 1 0 0,0-4-1 0 0,-124-6 0 0 0,30-28 307 0 0,108 5 706 0 0,43 11-446 0 0,23 5-276 0 0,0 1 0 0 0,-23-3 0 0 0,17 5-216 0 0,-104-8 313 0 0,-60 22-898 0 0,110-1 40 0 0,32-4 241 0 0,35-4 163 0 0,-1-1 1 0 0,1-1-1 0 0,-12 1 1 0 0,-112 3 24 0 0,124-5-286 0 0,-52 0-1171 0 0,17 0-5586 0 0,29 0 5597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0:27.54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1069 1 712 0 0,'0'0'4442'0'0,"0"0"-4414"0"0,0 0 0 0 0,0 0-1 0 0,1 0 1 0 0,-1 0 0 0 0,0 0-1 0 0,0 1 1 0 0,0-1-1 0 0,0 0 1 0 0,0 0 0 0 0,0 0-1 0 0,0 0 1 0 0,0 0-1 0 0,0 0 1 0 0,0 0 0 0 0,0 1-1 0 0,0-1 1 0 0,0 0-1 0 0,0 0 1 0 0,0 0 0 0 0,0 0-1 0 0,0 0 1 0 0,0 0 0 0 0,0 1-1 0 0,0-1 1 0 0,0 0-1 0 0,0 0 1 0 0,0 0 0 0 0,0 0-1 0 0,0 0 1 0 0,0 0-1 0 0,0 0 1 0 0,0 1 0 0 0,-1-1-1 0 0,1 0 1 0 0,0 0-1 0 0,0 0 1 0 0,0 0 0 0 0,0 0-1 0 0,0 0 1 0 0,0 0 0 0 0,0 0-1 0 0,0 0 1 0 0,-1 0-1 0 0,1 0 1 0 0,0 0 0 0 0,0 1-1 0 0,0-1 1 0 0,0 0-1 0 0,0 0 1 0 0,0 0 0 0 0,0 0-1 0 0,-1 0 1 0 0,1 0-1 0 0,0 0 1 0 0,0 0 0 0 0,0 0-1 0 0,0 0 1 0 0,0 0 0 0 0,0 0-1 0 0,-1 0 1 0 0,1-1-1 0 0,0 1 1 0 0,-93 30 4961 0 0,-62 33-3545 0 0,47-19-1465 0 0,82-35-56 0 0,-12 2-241 0 0,-1-1-1 0 0,0-3 0 0 0,-74 5 1 0 0,94-10 219 0 0,-10-2 82 0 0,0-1 0 0 0,-43-7 1 0 0,6-3 645 0 0,32 5-258 0 0,-1 1 0 0 0,-40 0 1 0 0,71 4-776 0 0,0 1 0 0 0,1 1 0 0 0,-1-1 1 0 0,0 0-1 0 0,0 1 0 0 0,1 0 0 0 0,-1 0 1 0 0,0 0-1 0 0,1 0 0 0 0,-1 1 0 0 0,1-1 1 0 0,0 1-1 0 0,-1 0 0 0 0,1 0 1 0 0,0 0-1 0 0,0 0 0 0 0,0 1 0 0 0,0-1 1 0 0,-4 7-1 0 0,0 13-3257 0 0,-8-7 2236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0:28.2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1394 22 328 0 0,'0'-1'82'0'0,"0"0"0"0"0,0 1 0 0 0,0-1 0 0 0,0 1 0 0 0,0-1 0 0 0,0 1 0 0 0,0-1 0 0 0,1 1 0 0 0,-1-1 0 0 0,0 0 0 0 0,0 1 0 0 0,0-1 0 0 0,1 1 1 0 0,-1-1-1 0 0,0 1 0 0 0,1 0 0 0 0,-1-1 0 0 0,0 1 0 0 0,1-1 0 0 0,-1 1 0 0 0,1-1 0 0 0,-1 1 0 0 0,0 0 0 0 0,1-1 0 0 0,-1 1 0 0 0,1 0 0 0 0,-1 0 0 0 0,1-1 0 0 0,-1 1 0 0 0,1 0 0 0 0,0 0 0 0 0,-1 0 0 0 0,1-1 0 0 0,4 0 287 0 0,-5 1-348 0 0,0 0-1 0 0,0 0 1 0 0,0 0 0 0 0,-1 0-1 0 0,1 0 1 0 0,0 0-1 0 0,0 0 1 0 0,0 0-1 0 0,0 0 1 0 0,0 0 0 0 0,0 0-1 0 0,0 0 1 0 0,-1 0-1 0 0,1 0 1 0 0,0 0-1 0 0,0 0 1 0 0,0 0-1 0 0,0 0 1 0 0,0 0 0 0 0,0 0-1 0 0,0 0 1 0 0,-1 0-1 0 0,1 0 1 0 0,0 0-1 0 0,0 0 1 0 0,0 0 0 0 0,0 0-1 0 0,0 0 1 0 0,0-1-1 0 0,0 1 1 0 0,0 0-1 0 0,-1 0 1 0 0,1 0-1 0 0,0 0 1 0 0,0 0 0 0 0,0 0-1 0 0,0 0 1 0 0,0 0-1 0 0,0 0 1 0 0,0 0-1 0 0,0-1 1 0 0,0 1 0 0 0,0 0-1 0 0,0 0 1 0 0,0 0-1 0 0,0 0 1 0 0,0 0-1 0 0,0 0 1 0 0,0-1-1 0 0,0 1 1 0 0,0 0 0 0 0,0 0-1 0 0,0 0 1 0 0,0 0-1 0 0,0 0 1 0 0,0 0-1 0 0,0 0 1 0 0,0-1 0 0 0,0 1-1 0 0,0 0 1 0 0,0 0-1 0 0,0 0 1 0 0,0 0-1 0 0,0 0 1 0 0,0 0-1 0 0,0 0 1 0 0,1-1 0 0 0,-14 0 5308 0 0,13 1-5298 0 0,0 0 1 0 0,0 0 0 0 0,0 1 0 0 0,0-1 0 0 0,1 0 0 0 0,-1 0 0 0 0,0 0 0 0 0,0 0-1 0 0,0 0 1 0 0,0 0 0 0 0,0 0 0 0 0,0 1 0 0 0,0-1 0 0 0,0 0 0 0 0,0 0-1 0 0,0 0 1 0 0,0 0 0 0 0,0 0 0 0 0,0 0 0 0 0,0 0 0 0 0,0 1 0 0 0,0-1 0 0 0,0 0-1 0 0,0 0 1 0 0,0 0 0 0 0,0 0 0 0 0,0 0 0 0 0,0 0 0 0 0,0 0 0 0 0,-1 1-1 0 0,1-1 1 0 0,0 0 0 0 0,0 0 0 0 0,0 0 0 0 0,0 0 0 0 0,0 0 0 0 0,0 0-1 0 0,0 0 1 0 0,0 0 0 0 0,0 0 0 0 0,0 1 0 0 0,-1-1 0 0 0,1 0 0 0 0,0 0 0 0 0,0 0-1 0 0,0 0 1 0 0,0 0 0 0 0,0 0 0 0 0,0 0 0 0 0,0 0 0 0 0,-1 0 0 0 0,1 0-1 0 0,0 0 1 0 0,0 0 0 0 0,0 0 0 0 0,0 0 0 0 0,0 0 0 0 0,0 0 0 0 0,-1 0 0 0 0,1 0-1 0 0,0 0 1 0 0,0 0 0 0 0,-18 5 871 0 0,-6 1 75 0 0,-26 11-1 0 0,-10 6-798 0 0,-95 21 0 0 0,64-20-623 0 0,54-16 90 0 0,-2-1-1 0 0,-52 3 0 0 0,26-3 37 0 0,16-3 300 0 0,-1-1 1 0 0,0-3-1 0 0,-65-7 1 0 0,69 3 289 0 0,32 3-87 0 0,0 0 0 0 0,-23-5-1 0 0,3-3 140 0 0,0 2-1 0 0,-1 1 1 0 0,0 1-1 0 0,-37 1 1 0 0,-27-2-1071 0 0,96 7 302 0 0,0 0 0 0 0,1-1 0 0 0,-1 1 0 0 0,0 0 0 0 0,0 1-1 0 0,0-1 1 0 0,1 0 0 0 0,-1 1 0 0 0,1-1 0 0 0,-1 1 0 0 0,1 0 0 0 0,0 0 0 0 0,-1 0-1 0 0,1 0 1 0 0,0 0 0 0 0,0 1 0 0 0,1-1 0 0 0,-1 0 0 0 0,-1 4 0 0 0,-8 7-2109 0 0,-2-2 913 0 0,10 5 240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0:33.82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497 1 800 0 0,'-28'1'967'0'0,"0"1"0"0"0,1 2 0 0 0,-1 1 0 0 0,-33 10 0 0 0,59-14-885 0 0,-1 0-1 0 0,1 0 0 0 0,0 0 1 0 0,-1 0-1 0 0,1 1 0 0 0,0-1 1 0 0,0 1-1 0 0,0-1 0 0 0,1 1 1 0 0,-1 0-1 0 0,0 0 0 0 0,1 0 1 0 0,-1 0-1 0 0,1 0 1 0 0,-1 0-1 0 0,1 0 0 0 0,0 1 1 0 0,0-1-1 0 0,0 0 0 0 0,0 1 1 0 0,0-1-1 0 0,1 1 0 0 0,-1 3 1 0 0,0-3-2 0 0,1 0-1 0 0,0 0 1 0 0,-1 0 0 0 0,1 0 0 0 0,1 0 0 0 0,-1 0-1 0 0,0 0 1 0 0,1 0 0 0 0,0 0 0 0 0,-1 0 0 0 0,1 0-1 0 0,0 0 1 0 0,1 0 0 0 0,-1 0 0 0 0,0-1 0 0 0,1 1-1 0 0,0-1 1 0 0,-1 1 0 0 0,1-1 0 0 0,0 1 0 0 0,4 2 0 0 0,30 29 1271 0 0,-1 1 0 0 0,-2 2 0 0 0,-2 1 0 0 0,38 59 0 0 0,-63-87-1177 0 0,-1 1 0 0 0,1 0-1 0 0,-2 0 1 0 0,1 0-1 0 0,-2 1 1 0 0,1-1-1 0 0,-2 1 1 0 0,3 14-1 0 0,-1-1 66 0 0,1-3-51 0 0,-2-9-94 0 0,0 0 0 0 0,-1 0-1 0 0,0 1 1 0 0,-1-1 0 0 0,-1 1 0 0 0,0 0 0 0 0,-3 21 0 0 0,-4-10 2 0 0,0 1 0 0 0,-15 29 0 0 0,4-7-23 0 0,11-30-51 0 0,-1-1-1 0 0,-1 0 1 0 0,0 0 0 0 0,-15 20 0 0 0,-50 55 26 0 0,55-70-39 0 0,-3 5 2 0 0,-2-2 1 0 0,-28 25-1 0 0,-33 33-4 0 0,-2 1 4 0 0,77-76-9 0 0,0 1 0 0 0,0 0 0 0 0,1 0 0 0 0,0 1 0 0 0,1 0 0 0 0,-9 14 0 0 0,10-11 10 0 0,5-10 4 0 0,0 1-1 0 0,0 0 0 0 0,0 0 1 0 0,1 0-1 0 0,-1 0 0 0 0,1 1 1 0 0,0-1-1 0 0,0 0 0 0 0,0 1 1 0 0,1-1-1 0 0,-1 9 0 0 0,1-8-140 0 0,0 55 9617 0 0,0-60-9459 0 0,0 0 0 0 0,1 1 1 0 0,-1-1-1 0 0,0 0 1 0 0,0 1-1 0 0,0-1 0 0 0,0 0 1 0 0,0 1-1 0 0,0-1 1 0 0,0 0-1 0 0,1 1 1 0 0,-1-1-1 0 0,0 0 0 0 0,0 1 1 0 0,0-1-1 0 0,1 0 1 0 0,-1 1-1 0 0,0-1 0 0 0,0 0 1 0 0,1 0-1 0 0,-1 0 1 0 0,0 1-1 0 0,1-1 0 0 0,-1 0 1 0 0,0 0-1 0 0,1 0 1 0 0,-1 0-1 0 0,0 1 0 0 0,1-1 1 0 0,-1 0-1 0 0,0 0 1 0 0,1 0-1 0 0,0 0 0 0 0,-1 0-1 0 0,1 0-1 0 0,-1 0 0 0 0,1 0 0 0 0,-1 1 1 0 0,1-1-1 0 0,-1 0 0 0 0,1 0 0 0 0,-1 0 1 0 0,1 1-1 0 0,-1-1 0 0 0,1 0 0 0 0,-1 1 1 0 0,0-1-1 0 0,1 0 0 0 0,-1 1 0 0 0,1-1 1 0 0,-1 0-1 0 0,0 1 0 0 0,1-1 0 0 0,-1 1 1 0 0,0-1-1 0 0,0 1 0 0 0,1-1 0 0 0,-1 1 1 0 0,0-1-1 0 0,0 1 0 0 0,0-1 0 0 0,0 1 1 0 0,1-1-1 0 0,-1 1 0 0 0,0-1 0 0 0,0 1 1 0 0,0 0-1 0 0,0 0 0 0 0,0 1 37 0 0,1 0-1 0 0,0 1 0 0 0,0-1 1 0 0,1 0-1 0 0,-1 0 0 0 0,0 0 1 0 0,1 0-1 0 0,-1-1 0 0 0,1 1 1 0 0,0 0-1 0 0,0 0 1 0 0,3 2-1 0 0,9 9 238 0 0,-7-3-234 0 0,1-1 1 0 0,0 0-1 0 0,1-1 0 0 0,12 10 0 0 0,-14-12-65 0 0,-4-4-6 0 0,-1 1 0 0 0,0 0 0 0 0,1-1 0 0 0,-1 1 0 0 0,0 0 0 0 0,-1 0 0 0 0,4 6 0 0 0,-3-6 0 0 0,0 1 0 0 0,0 0 0 0 0,0-1 0 0 0,0 1 0 0 0,6 5 0 0 0,34 41 0 0 0,-27-31 0 0 0,-10-11 0 0 0,0 0 0 0 0,-1 0 0 0 0,0 0 0 0 0,0 1 0 0 0,-1-1 0 0 0,-1 1 0 0 0,4 13 0 0 0,-4-11 0 0 0,1 0 0 0 0,1 0 0 0 0,0 0 0 0 0,8 15 0 0 0,-8-18 0 0 0,0 0 0 0 0,-1 1 0 0 0,0 0 0 0 0,4 14 0 0 0,-5-13 0 0 0,1 0 0 0 0,0 0 0 0 0,6 10 0 0 0,21 33 0 0 0,37 50 0 0 0,-34-55 0 0 0,-17-24 0 0 0,-5-7 0 0 0,23 28 0 0 0,-7-11 0 0 0,25 41 0 0 0,-39-55 0 0 0,31 66 0 0 0,-29-65 0 0 0,-6-8 0 0 0,0 0 0 0 0,12 26 0 0 0,3 10 0 0 0,-12-27 0 0 0,-2 1 0 0 0,0 1 0 0 0,8 29 0 0 0,-14-32 0 0 0,-2-11 0 0 0,0 0 0 0 0,0 0 0 0 0,1-1 0 0 0,6 13 0 0 0,-6-15 0 0 0,0 0 0 0 0,0 0 0 0 0,-1 0 0 0 0,0 1 0 0 0,0-1 0 0 0,0 1 0 0 0,-1-1 0 0 0,0 13 0 0 0,-1-12 0 0 0,1-1 0 0 0,0 0 0 0 0,0 0 0 0 0,1 0 0 0 0,3 10 0 0 0,-3-11 0 0 0,0 1 0 0 0,-1 0 0 0 0,1 0 0 0 0,-1 0 0 0 0,0 9 0 0 0,-1-9 0 0 0,1-1 0 0 0,0 1 0 0 0,0 0 0 0 0,1-1 0 0 0,3 10 0 0 0,-3-10 0 0 0,0 0 0 0 0,-1 1 0 0 0,1-1 0 0 0,-1 1 0 0 0,0 9 0 0 0,-1 0 0 0 0,1-8 0 0 0,-1 1 0 0 0,0-1 0 0 0,-1 0 0 0 0,-2 12 0 0 0,-3-1 0 0 0,4-13 0 0 0,0-1 0 0 0,0 0 0 0 0,1 1 0 0 0,0 0 0 0 0,0-1 0 0 0,0 7 0 0 0,2 15 0 0 0,0-19 0 0 0,-1 1 0 0 0,0-1 0 0 0,0 1 0 0 0,-1 0 0 0 0,-3 13 0 0 0,-2-5 0 0 0,4-11 0 0 0,0-1 0 0 0,1 1 0 0 0,-1-1 0 0 0,1 1 0 0 0,0 0 0 0 0,0 7 0 0 0,1 1 0 0 0,1-9 0 0 0,-1 0 0 0 0,0 0 0 0 0,0 0 0 0 0,-1 0 0 0 0,0 0 0 0 0,-1 6 0 0 0,-4 4 0 0 0,4-11 0 0 0,1 1 0 0 0,-1-1 0 0 0,1 1 0 0 0,0 0 0 0 0,0-1 0 0 0,0 1 0 0 0,0 6 0 0 0,1 2 0 0 0,1-8 0 0 0,-1 0 0 0 0,0 0 0 0 0,-1-1 0 0 0,1 1 0 0 0,-1 0 0 0 0,-1 7 0 0 0,-4 2 0 0 0,4-11 0 0 0,1-1 0 0 0,-1 1 0 0 0,1 0 0 0 0,0 0 0 0 0,0 0 0 0 0,1 0 0 0 0,-1 0 0 0 0,0 0 0 0 0,1 6 0 0 0,0 2 0 0 0,1-7 0 0 0,-1-1 0 0 0,0 1 0 0 0,0 0 0 0 0,-1 0 0 0 0,1 0 0 0 0,-1 0 0 0 0,-1 7 0 0 0,-3 0 0 0 0,3-7 0 0 0,0-1 0 0 0,1 1 0 0 0,-1 0 0 0 0,1 0 0 0 0,0 0 0 0 0,0 0 0 0 0,1 0 0 0 0,-1 5 0 0 0,1-5 0 0 0,-1-1 0 0 0,1 0 0 0 0,-1 0 0 0 0,1 0 0 0 0,-1 0 0 0 0,0 0 0 0 0,0 0 0 0 0,0 0 0 0 0,-3 5 0 0 0,-2 6 0 0 0,-2 5 0 0 0,6-13 0 0 0,-1 0 0 0 0,1 0 0 0 0,0 0 0 0 0,0 0 0 0 0,1 1 0 0 0,0-1 0 0 0,0 7 0 0 0,0-10 0 0 0,1 1 0 0 0,0-1 0 0 0,-1 0 0 0 0,0 0 0 0 0,0 1 0 0 0,0-1 0 0 0,0 0 0 0 0,-3 6 0 0 0,2-6 0 0 0,1 0 0 0 0,0 0 0 0 0,0 0 0 0 0,0 0 0 0 0,0 0 0 0 0,0 1 0 0 0,0-1 0 0 0,0 7 0 0 0,1-7 0 0 0,0 0 0 0 0,0 0 0 0 0,-1 0 0 0 0,1 0 0 0 0,-1 0 0 0 0,0 0 0 0 0,0 0 0 0 0,0 0 0 0 0,-3 4 0 0 0,2-4 0 0 0,1 0 0 0 0,0 0 0 0 0,0 0 0 0 0,0 0 0 0 0,0 0 0 0 0,0 0 0 0 0,0 0 0 0 0,1 0 0 0 0,-1 5 0 0 0,1 246 0 0 0,0-250 0 0 0,0 1 0 0 0,-1-1 0 0 0,0 0 0 0 0,0 1 0 0 0,0-1 0 0 0,-4 9 0 0 0,3-9 0 0 0,0 0 0 0 0,1 1 0 0 0,0-1 0 0 0,0 0 0 0 0,0 1 0 0 0,-1 8 0 0 0,2-6 0 0 0,0-1 0 0 0,0 0 0 0 0,-1 0 0 0 0,0 0 0 0 0,0 1 0 0 0,-1-1 0 0 0,0 0 0 0 0,-4 10 0 0 0,3-10 0 0 0,3-3 0 0 0,-1 0 0 0 0,0 0 0 0 0,1 0 0 0 0,-1 0 0 0 0,1 1 0 0 0,0-1 0 0 0,0 0 0 0 0,0 0 0 0 0,1 0 0 0 0,-1 0 0 0 0,1 1 0 0 0,0-1 0 0 0,0 0 0 0 0,0 0 0 0 0,0 0 0 0 0,3 4 0 0 0,-3-3 0 0 0,1 0 0 0 0,-1 1 0 0 0,1-1 0 0 0,-1 0 0 0 0,0 0 0 0 0,0 9 0 0 0,-1 4 0 0 0,-1-12 0 0 0,1-1 0 0 0,-1 1 0 0 0,1 0 0 0 0,1-1 0 0 0,-1 1 0 0 0,1 0 0 0 0,0-1 0 0 0,1 7 0 0 0,4 0 0 0 0,-4-9 0 0 0,-1 0 0 0 0,0 1 0 0 0,0-1 0 0 0,0 0 0 0 0,0 1 0 0 0,0-1 0 0 0,0 0 0 0 0,-1 1 0 0 0,1-1 0 0 0,-1 1 0 0 0,0 3 0 0 0,0 79 0 0 0,0-83 0 0 0,1 1 0 0 0,-1-1 0 0 0,0 0 0 0 0,1 1 0 0 0,-1-1 0 0 0,1 0 0 0 0,0 0 0 0 0,-1 0 0 0 0,1 1 0 0 0,0-1 0 0 0,1 0 0 0 0,0 2 0 0 0,-1-2 0 0 0,1 0 0 0 0,-1-1 0 0 0,0 1 0 0 0,0 0 0 0 0,-1 0 0 0 0,1 0 0 0 0,0 0 0 0 0,-1 0 0 0 0,1 0 0 0 0,-1 1 0 0 0,0 3 0 0 0,0 124 0 0 0,0-126 0 0 0,0-2 0 0 0,0 1 0 0 0,-1 0 0 0 0,0 0 0 0 0,0 0 0 0 0,1 0 0 0 0,-2 0 0 0 0,1 0 0 0 0,-2 2 0 0 0,2-2 0 0 0,-1 0 0 0 0,1 1 0 0 0,0-1 0 0 0,0 0 0 0 0,0 0 0 0 0,0 1 0 0 0,0-1 0 0 0,1 1 0 0 0,-1 3 0 0 0,1-5 0 0 0,0 0 0 0 0,0 0 0 0 0,0-1 0 0 0,0 1 0 0 0,-1 0 0 0 0,1 0 0 0 0,-1-1 0 0 0,1 1 0 0 0,-1 0 0 0 0,0-1 0 0 0,0 1 0 0 0,0-1 0 0 0,0 1 0 0 0,-1 1 0 0 0,1-1 0 0 0,0-1 0 0 0,0 0 0 0 0,0 1 0 0 0,0 0 0 0 0,0-1 0 0 0,0 1 0 0 0,1-1 0 0 0,-1 1 0 0 0,1 0 0 0 0,-1-1 0 0 0,1 1 0 0 0,0 0 0 0 0,-1 0 0 0 0,1 2 0 0 0,0-2 0 0 0,0 1 0 0 0,0-1 0 0 0,-1 0 0 0 0,1 1 0 0 0,-1-1 0 0 0,0 0 0 0 0,0 0 0 0 0,0 1 0 0 0,0-1 0 0 0,-2 3 0 0 0,2-2 0 0 0,-1-1 0 0 0,1 0 0 0 0,0 0 0 0 0,0 0 0 0 0,0 1 0 0 0,1-1 0 0 0,-1 0 0 0 0,0 1 0 0 0,1-1 0 0 0,-1 5 0 0 0,1-6 0 0 0,0 1 0 0 0,1-1 0 0 0,-1 0 0 0 0,-1 1 0 0 0,1-1 0 0 0,0 0 0 0 0,0 1 0 0 0,0-1 0 0 0,-1 0 0 0 0,1 1 0 0 0,-1-1 0 0 0,1 0 0 0 0,-1 0 0 0 0,1 0 0 0 0,-1 0 0 0 0,0 1 0 0 0,1-1 0 0 0,-1 0 0 0 0,0 0 0 0 0,0 0 0 0 0,-1 1 0 0 0,-4 3 0 0 0,6-4 0 0 0,-1 1 0 0 0,1-1 0 0 0,-1 0 0 0 0,1 0 0 0 0,-1 0 0 0 0,1 1 0 0 0,0-1 0 0 0,0 0 0 0 0,-1 1 0 0 0,1-1 0 0 0,0 0 0 0 0,0 0 0 0 0,0 1 0 0 0,1 2 0 0 0,-1 1 0 0 0,-3 0 0 0 0,-10 1 0 0 0,7-1 0 0 0,-7 0-66 0 0,10-4-278 0 0,-13-2-2518 0 0,13-1 1645 0 0,-1 0 1 0 0,1 0 0 0 0,0-1 0 0 0,0 1-1 0 0,0-1 1 0 0,0 1 0 0 0,1-1-1 0 0,-1 0 1 0 0,-3-5 0 0 0,1 1-1687 0 0,4 6 2399 0 0,1 0 0 0 0,-1 0 0 0 0,0-1 0 0 0,1 1-1 0 0,-1 0 1 0 0,1 0 0 0 0,0 0 0 0 0,0-1 0 0 0,-1 1 0 0 0,1 0-1 0 0,0-1 1 0 0,0 1 0 0 0,0-2 0 0 0,5-26-4268 0 0,11 7 2577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0:35.16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0 564 328 0 0,'24'-18'1987'0'0,"-20"15"-1622"0"0,-1-1 0 0 0,1 1 1 0 0,0 0-1 0 0,0 0 0 0 0,1 1 0 0 0,5-4 1 0 0,15-10 1843 0 0,2 8 249 0 0,54-11-1 0 0,-54 15-1623 0 0,0 1 0 0 0,1 2 0 0 0,-1 1 0 0 0,0 1 0 0 0,1 1-1 0 0,-1 2 1 0 0,27 6 0 0 0,-44-7-469 0 0,1 0 0 0 0,-1 1 0 0 0,0 0 0 0 0,-1 1 1 0 0,1 0-1 0 0,-1 0 0 0 0,10 8 0 0 0,-16-11-292 0 0,-1 0 0 0 0,1 0 1 0 0,-1 0-1 0 0,0 1 0 0 0,0-1 0 0 0,0 1 1 0 0,0-1-1 0 0,0 1 0 0 0,-1 0 0 0 0,1-1 1 0 0,-1 1-1 0 0,0 0 0 0 0,1 0 0 0 0,-1 0 1 0 0,-1 0-1 0 0,1 0 0 0 0,0 0 0 0 0,-1 1 1 0 0,0-1-1 0 0,1 0 0 0 0,-1 0 0 0 0,0 0 1 0 0,-1 0-1 0 0,1 1 0 0 0,-1-1 0 0 0,1 0 1 0 0,-2 5-1 0 0,-3 3-37 0 0,0 0 1 0 0,-1 0-1 0 0,0 0 0 0 0,0 0 1 0 0,-1-1-1 0 0,-1 0 0 0 0,0 0 1 0 0,0-1-1 0 0,-1 0 0 0 0,0-1 1 0 0,-13 10-1 0 0,-1-1-148 0 0,0-2-1 0 0,-1 0 0 0 0,0-2 1 0 0,-28 11-1 0 0,27-14-66 0 0,0-1-1 0 0,-47 10 0 0 0,60-17 165 0 0,0 0 0 0 0,0 0 0 0 0,0-2-1 0 0,0 1 1 0 0,0-2 0 0 0,0 0 0 0 0,0 0-1 0 0,-15-4 1 0 0,25 5 48 0 0,0 0 0 0 0,0-1 0 0 0,0 1 0 0 0,0-1 0 0 0,0 0 0 0 0,0 1 0 0 0,0-1 0 0 0,0 0 0 0 0,1 0 0 0 0,-1 0 0 0 0,0 0 0 0 0,1-1 0 0 0,-1 1 0 0 0,0 0 0 0 0,1-1 0 0 0,0 1 0 0 0,-1-1 0 0 0,1 1 0 0 0,0-1 0 0 0,0 0 0 0 0,0 1 0 0 0,0-1 0 0 0,0 0 0 0 0,0 0 0 0 0,0 0 0 0 0,1 0 0 0 0,-1 0 0 0 0,1 0 0 0 0,-1 0 0 0 0,1 0 0 0 0,0 0 0 0 0,0 0 0 0 0,0 0 0 0 0,0 0 0 0 0,0-3 0 0 0,3-5 288 0 0,-1 1 0 0 0,2 0 0 0 0,-1 0 0 0 0,1 0 0 0 0,1 1 0 0 0,5-10 0 0 0,-2 5 151 0 0,1-2-29 0 0,1 0-1 0 0,0 1 0 0 0,1 1 1 0 0,0 0-1 0 0,17-14 0 0 0,4-5 160 0 0,124-133 1149 0 0,-130 139-1609 0 0,57-60 242 0 0,-72 73-369 0 0,-1 0 0 0 0,-1-1 0 0 0,-1 0-1 0 0,0-1 1 0 0,9-19 0 0 0,-5 6-183 0 0,8-17-430 0 0,-19 42 403 0 0,0 0 1 0 0,0-1 0 0 0,0 1 0 0 0,-1 0-1 0 0,0-1 1 0 0,1 1 0 0 0,-1-1-1 0 0,0 1 1 0 0,0 0 0 0 0,-1-1 0 0 0,0-4-1 0 0,-11-23-2926 0 0,-8-12-5680 0 0,19 43 8615 0 0,1-1 1 0 0,0 1-1 0 0,0-1 1 0 0,0 1-1 0 0,0-1 0 0 0,-1 1 1 0 0,1-1-1 0 0,0 1 1 0 0,0-1-1 0 0,0 1 0 0 0,0-1 1 0 0,0 1-1 0 0,0-1 1 0 0,0 1-1 0 0,0-1 1 0 0,1 1-1 0 0,-1-1 0 0 0,0 1 1 0 0,0 0-1 0 0,0-1 1 0 0,0 1-1 0 0,1-1 0 0 0,-1 1 1 0 0,0-1-1 0 0,0 1 1 0 0,1 0-1 0 0,-1-1 0 0 0,0 1 1 0 0,1-1-1 0 0,-1 1 1 0 0,0 0-1 0 0,1-1 1 0 0,-1 1-1 0 0,1 0 0 0 0,-1 0 1 0 0,0-1-1 0 0,1 1 1 0 0,-1 0-1 0 0,1 0 0 0 0,-1 0 1 0 0,1 0-1 0 0,-1-1 1 0 0,1 1-1 0 0,-1 0 0 0 0,1 0 1 0 0,28-5-4528 0 0,6 4 1934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0:29.27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1720 88 200 0 0,'0'-1'155'0'0,"0"0"0"0"0,-1 0 0 0 0,1 0 0 0 0,-1 0 0 0 0,1 0 0 0 0,-1 1 0 0 0,1-1 0 0 0,-1 0 0 0 0,1 0 0 0 0,-1 1 0 0 0,0-1 0 0 0,1 1-1 0 0,-1-1 1 0 0,0 0 0 0 0,0 1 0 0 0,0-1 0 0 0,1 1 0 0 0,-1-1 0 0 0,0 1 0 0 0,0 0 0 0 0,0-1 0 0 0,0 1 0 0 0,0 0 0 0 0,0 0 0 0 0,1 0 0 0 0,-1 0 0 0 0,0-1 0 0 0,0 1 0 0 0,0 0 0 0 0,-1 1 0 0 0,-41-3 1979 0 0,33 2-1663 0 0,-34 3 302 0 0,0 2 0 0 0,0 2 0 0 0,-62 18 0 0 0,19-5-906 0 0,12-2-221 0 0,31-7-38 0 0,-1-2-1 0 0,-58 5 1 0 0,95-13 363 0 0,-57 2-171 0 0,-72-6 0 0 0,107 0 225 0 0,-120-14 559 0 0,122 12-26 0 0,1 0 0 0 0,0-2 1 0 0,-35-15-1 0 0,43 15 269 0 0,-29-7 0 0 0,28 8 19 0 0,-27-10-1 0 0,-121-47 3699 0 0,144 54-3906 0 0,21 8-553 0 0,-1-1-1 0 0,0 1 0 0 0,0 0 0 0 0,1 0 1 0 0,-1 0-1 0 0,0 0 0 0 0,0 1 1 0 0,-6 0-1 0 0,-5-1-21 0 0,8 1-135 0 0,0-1 0 0 0,0 1 1 0 0,0 1-1 0 0,0-1 0 0 0,0 1 1 0 0,0 0-1 0 0,0 1 0 0 0,0 0 1 0 0,-10 3-1 0 0,7 2-1673 0 0,1 0 0 0 0,-1 1 0 0 0,-12 13 0 0 0,21-18 1312 0 0,0 0 1 0 0,0 0 0 0 0,0 0-1 0 0,0 0 1 0 0,1 0-1 0 0,0 0 1 0 0,-1 0-1 0 0,1 0 1 0 0,0 0-1 0 0,1 1 1 0 0,-1-1 0 0 0,1 3-1 0 0,0 5-769 0 0,-2-9 1027 0 0,1 0 1 0 0,0 0-1 0 0,0 0 1 0 0,0 0-1 0 0,1 0 0 0 0,-1 0 1 0 0,0 0-1 0 0,1-1 1 0 0,-1 1-1 0 0,1 0 1 0 0,0 0-1 0 0,-1 0 0 0 0,1 0 1 0 0,0-1-1 0 0,0 1 1 0 0,0 0-1 0 0,0-1 1 0 0,1 1-1 0 0,-1-1 0 0 0,0 1 1 0 0,1-1-1 0 0,-1 0 1 0 0,3 2-1 0 0,15 13-989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0:32.65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2500 564 336 0 0,'0'0'2069'0'0,"0"0"-2020"0"0,1 1 1 0 0,-1-1-1 0 0,0 0 0 0 0,0 1 1 0 0,0-1-1 0 0,0 1 1 0 0,0-1-1 0 0,0 0 0 0 0,0 1 1 0 0,0-1-1 0 0,0 0 0 0 0,0 1 1 0 0,0-1-1 0 0,0 0 1 0 0,0 1-1 0 0,0-1 0 0 0,0 1 1 0 0,-1-1-1 0 0,1 0 0 0 0,0 1 1 0 0,0-1-1 0 0,0 0 1 0 0,0 0-1 0 0,-1 1 0 0 0,1-1 1 0 0,0 0-1 0 0,0 1 1 0 0,-1-1-1 0 0,1 0 0 0 0,0 0 1 0 0,-1 1-1 0 0,-3 1 200 0 0,1 0 0 0 0,-1 0 0 0 0,0 1 0 0 0,1-1-1 0 0,0 1 1 0 0,-1 0 0 0 0,1 0 0 0 0,1 0 0 0 0,-6 7 0 0 0,1-3 143 0 0,-1 0 1 0 0,0-1 0 0 0,0 0-1 0 0,0-1 1 0 0,0 1-1 0 0,-17 6 1 0 0,8-3-50 0 0,-24 12 106 0 0,-1-1 1 0 0,-1-3-1 0 0,0-1 1 0 0,-78 17-1 0 0,-66 5-311 0 0,106-21-131 0 0,-16 3-15 0 0,-78 3 4 0 0,10 0-559 0 0,-179 1-1 0 0,224-22 48 0 0,-101-3-19 0 0,69-4 490 0 0,103 1 46 0 0,-61-9 8 0 0,87 9-10 0 0,-85-19-9 0 0,76 16 6 0 0,27 7 5 0 0,0-1 0 0 0,0 0 0 0 0,0 0 0 0 0,0-1-1 0 0,0 0 1 0 0,0 0 0 0 0,-7-3 0 0 0,8 3 1 0 0,0 1 0 0 0,1-1-1 0 0,-1 1 1 0 0,0 0 0 0 0,0 1 0 0 0,-5-1-1 0 0,5 1 5 0 0,1-1 0 0 0,-1 1 0 0 0,0-1 1 0 0,1 0-1 0 0,-1 0 0 0 0,1 0 0 0 0,-1 0 0 0 0,1-1 0 0 0,0 1 0 0 0,-6-5 0 0 0,-42-36 214 0 0,41 33-183 0 0,9 8-35 0 0,0 0 0 0 0,0 1 0 0 0,0-1 0 0 0,0 0 0 0 0,1 0 0 0 0,-1 0 0 0 0,0 1 0 0 0,0-1 0 0 0,1 0 0 0 0,-1 0 0 0 0,0 0 1 0 0,1 0-1 0 0,-1 0 0 0 0,1-1 0 0 0,0 1 0 0 0,-1 0 0 0 0,1 0 0 0 0,0 0 0 0 0,0 0 0 0 0,-1-2 0 0 0,1 2-1 0 0,0 0-1 0 0,1 1 1 0 0,-2-1-1 0 0,1 0 1 0 0,0 1 0 0 0,0-1-1 0 0,0 0 1 0 0,0 1 0 0 0,0-1-1 0 0,0 0 1 0 0,-1 0 0 0 0,1 1-1 0 0,0-1 1 0 0,-1 1 0 0 0,1-1-1 0 0,0 0 1 0 0,-1 1-1 0 0,1-1 1 0 0,-1 1 0 0 0,1-1-1 0 0,-1 1 1 0 0,1-1 0 0 0,-1 1-1 0 0,1-1 1 0 0,-1 1 0 0 0,0 0-1 0 0,0-1 1 0 0,0 1 0 0 0,1-1-1 0 0,-1 1 1 0 0,0-1 0 0 0,1 1-1 0 0,-1 0 1 0 0,1-1 0 0 0,-1 1-1 0 0,1-1 1 0 0,-1 1 0 0 0,1-1-1 0 0,-1 1 1 0 0,1-1 0 0 0,-1 0-1 0 0,1 1 1 0 0,0-1 0 0 0,0 0-1 0 0,-1 1 1 0 0,1-1 0 0 0,0 0-1 0 0,0 1 1 0 0,-1-1 0 0 0,1 0-1 0 0,0 1 1 0 0,0-1 0 0 0,0 0-1 0 0,0 1 1 0 0,0-2 0 0 0,0-72 483 0 0,1 71-454 0 0,-1 0 1 0 0,1 0 0 0 0,0 1 0 0 0,0-1 0 0 0,0 0 0 0 0,0 1 0 0 0,0-1-1 0 0,1 1 1 0 0,-1 0 0 0 0,1-1 0 0 0,0 1 0 0 0,-1 0 0 0 0,4-3-1 0 0,34-32 306 0 0,-21 21-161 0 0,-16 13-132 0 0,1 0 1 0 0,0 0-1 0 0,-1-1 1 0 0,0 1-1 0 0,4-8 1 0 0,-5 8-6 0 0,1 0 0 0 0,0 0 0 0 0,0 0 0 0 0,0 0 0 0 0,0 0 1 0 0,0 1-1 0 0,5-5 0 0 0,14-11 172 0 0,12-11-27 0 0,1 2-1 0 0,46-28 0 0 0,-35 23-154 0 0,0 8-25 0 0,1 3 0 0 0,58-18 0 0 0,105-24 348 0 0,-177 54-225 0 0,181-56 1258 0 0,35 7-468 0 0,-16 33-907 0 0,-219 24-5 0 0,139-5 63 0 0,123 4-114 0 0,-149 3 26 0 0,18-11 46 0 0,-94 5-39 0 0,230-6-45 0 0,-216 16 37 0 0,-43-3 35 0 0,0 2-1 0 0,26 7 1 0 0,35 16-41 0 0,-72-22 31 0 0,0 1-1 0 0,-1 0 1 0 0,13 13 0 0 0,-21-19-2 0 0,-1 0-1 0 0,0 0 1 0 0,1 1 0 0 0,-1-1-1 0 0,0 0 1 0 0,1 1-1 0 0,-1-1 1 0 0,0 1 0 0 0,0-1-1 0 0,0 0 1 0 0,1 1-1 0 0,-1-1 1 0 0,0 1 0 0 0,0-1-1 0 0,0 0 1 0 0,0 1-1 0 0,0-1 1 0 0,0 1 0 0 0,0-1-1 0 0,0 1 1 0 0,0-1-1 0 0,0 1 1 0 0,3 7 9 0 0,2-3 0 0 0,-4-4-2 0 0,0 0 0 0 0,0-1 0 0 0,0 1 1 0 0,-1 0-1 0 0,1 1 0 0 0,0-1 0 0 0,0 0 1 0 0,-1 0-1 0 0,1 0 0 0 0,0 0 0 0 0,-1 1 0 0 0,0-1 1 0 0,1 0-1 0 0,-1 0 0 0 0,0 1 0 0 0,1-1 1 0 0,-1 0-1 0 0,0 1 0 0 0,0-1 0 0 0,0 0 1 0 0,0 3-1 0 0,0 171 5936 0 0,-1-174-5922 0 0,1 1 0 0 0,0-1 0 0 0,-1 1 0 0 0,1-1 0 0 0,-1 1 0 0 0,1-1 0 0 0,-1 1 0 0 0,1-1-1 0 0,-1 0 1 0 0,0 1 0 0 0,0-1 0 0 0,0 0 0 0 0,0 0 0 0 0,0 0 0 0 0,0 0 0 0 0,0 1 0 0 0,0-1 0 0 0,0-1 0 0 0,-1 1 0 0 0,1 0 0 0 0,0 0 0 0 0,-1 0 0 0 0,-1 0 0 0 0,-9 8 114 0 0,3 1-65 0 0,-1-2 0 0 0,0 1 0 0 0,0-2 0 0 0,-1 1 0 0 0,-19 9-1 0 0,14-2 32 0 0,14-14-83 0 0,0 1 0 0 0,1 0-1 0 0,-1 0 1 0 0,0-1-1 0 0,0 1 1 0 0,0-1 0 0 0,0 1-1 0 0,-1-1 1 0 0,1 0 0 0 0,-3 2-1 0 0,-6 0 39 0 0,9-3-37 0 0,0 1 0 0 0,0 0 0 0 0,0-1 1 0 0,1 1-1 0 0,-1 0 0 0 0,0 0 0 0 0,0 0 1 0 0,0 0-1 0 0,1 1 0 0 0,-1-1 0 0 0,1 0 0 0 0,-1 1 1 0 0,1-1-1 0 0,-2 3 0 0 0,0-2 20 0 0,0 0-1 0 0,0 0 1 0 0,0 0-1 0 0,0 0 0 0 0,0-1 1 0 0,-1 1-1 0 0,1-1 1 0 0,-7 2-1 0 0,-3 2 90 0 0,-4 5 166 0 0,-7 0-86 0 0,21-9-179 0 0,1-1 1 0 0,0 1 0 0 0,0 0 0 0 0,0 0 0 0 0,0 0 0 0 0,1 0 0 0 0,-1 0-1 0 0,0 0 1 0 0,0 1 0 0 0,1-1 0 0 0,-3 3 0 0 0,-13 8 143 0 0,-130 44-704 0 0,46-25-5166 0 0,82-25 2191 0 0,0 1 1 0 0,-18 11-1 0 0,-2 0-1708 0 0,20-8 3342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0:29.77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1148 1 844 0 0,'0'0'1464'0'0,"0"0"-1261"0"0,0 1-1 0 0,0-1 1 0 0,0 0 0 0 0,0 1-1 0 0,1-1 1 0 0,-1 1 0 0 0,0-1-1 0 0,0 0 1 0 0,0 1 0 0 0,0-1-1 0 0,0 1 1 0 0,0-1 0 0 0,0 0-1 0 0,-1 1 1 0 0,1-1-1 0 0,0 1 1 0 0,0-1 0 0 0,0 0-1 0 0,0 1 1 0 0,0-1 0 0 0,-1 0-1 0 0,1 1 1 0 0,0-1 0 0 0,0 0-1 0 0,0 1 1 0 0,-1-1 0 0 0,1 0-1 0 0,0 1 1 0 0,-1-1-1 0 0,1 0 1 0 0,-23 14 2735 0 0,19-11-2498 0 0,1-1-1 0 0,-1 1 1 0 0,0-1-1 0 0,0 0 1 0 0,0 0 0 0 0,-8 3-1 0 0,-82 24 1254 0 0,-60 16-1251 0 0,117-37-419 0 0,-27 8 7 0 0,-1-3 0 0 0,0-3 0 0 0,-85 2 0 0 0,100-13 292 0 0,0-1 0 0 0,1-3 0 0 0,-1-2 1 0 0,-54-16-1 0 0,98 22-326 0 0,0-1 1 0 0,0 1 0 0 0,0 1 0 0 0,-9-1 0 0 0,-19-3-265 0 0,-1 2-2295 0 0,34 2 2284 0 0,-1-1 0 0 0,1 1-1 0 0,-1 0 1 0 0,1 1-1 0 0,-1-1 1 0 0,1 0-1 0 0,-1 0 1 0 0,1 1-1 0 0,-1-1 1 0 0,1 0 0 0 0,-1 1-1 0 0,1 0 1 0 0,0-1-1 0 0,-1 1 1 0 0,-1 1-1 0 0,-6 8-2783 0 0,-2 3-67 0 0,11-13 3033 0 0,0 1 0 0 0,0-1 0 0 0,-1 0 0 0 0,1 1 0 0 0,0-1 0 0 0,0 1 0 0 0,0-1 0 0 0,0 1 0 0 0,0-1 0 0 0,0 1 0 0 0,0-1 0 0 0,0 1 0 0 0,0-1 0 0 0,0 0 0 0 0,0 1 0 0 0,0-1 0 0 0,0 1 0 0 0,1-1 0 0 0,-1 1 0 0 0,0-1 0 0 0,0 0 0 0 0,0 1 1 0 0,1-1-1 0 0,-1 1 0 0 0,0-1 0 0 0,0 0 0 0 0,1 1 0 0 0,-1-1 0 0 0,0 0 0 0 0,1 1 0 0 0,-1-1 0 0 0,1 1 0 0 0,15 5-1182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1:18.86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58 191 128 0 0,'0'0'67'0'0,"0"-1"-1"0"0,0 1 1 0 0,0 0-1 0 0,0-1 1 0 0,0 1-1 0 0,0 0 1 0 0,0-1-1 0 0,0 1 1 0 0,-1-1-1 0 0,1 1 1 0 0,0 0-1 0 0,0-1 1 0 0,0 1-1 0 0,0 0 1 0 0,-1 0-1 0 0,1-1 1 0 0,0 1 0 0 0,0 0-1 0 0,-1-1 1 0 0,1 1-1 0 0,0 0 1 0 0,-1 0-1 0 0,1 0 1 0 0,0-1-1 0 0,-1 1 1 0 0,1 0-1 0 0,0 0 1 0 0,-1 0-1 0 0,1 0 1 0 0,0 0-1 0 0,-1-1 1 0 0,1 1-1 0 0,0 0 1 0 0,-1 0-1 0 0,0 0-3 0 0,1 0 0 0 0,-1 0 0 0 0,1 0 0 0 0,-1 0 0 0 0,1 0 0 0 0,-1 0 0 0 0,1-1-1 0 0,-1 1 1 0 0,1 0 0 0 0,0 0 0 0 0,-1-1 0 0 0,1 1 0 0 0,-1 0 0 0 0,1 0 0 0 0,0-1-1 0 0,-1 1 1 0 0,1 0 0 0 0,0-1 0 0 0,-1 1 0 0 0,1-1 0 0 0,0 1 0 0 0,-1-1-1 0 0,1 1 1 0 0,0 0 0 0 0,0-1 0 0 0,0 1 0 0 0,-1-1 0 0 0,1 1 0 0 0,0-1 0 0 0,0 1-1 0 0,0-1 1 0 0,0 1 0 0 0,0-1 0 0 0,0 1 0 0 0,0-1 0 0 0,0-26 20094 0 0,0 27-20122 0 0,0 1 0 0 0,0 0-1 0 0,0 0 1 0 0,0-1 0 0 0,1 1 0 0 0,-1 0-1 0 0,0-1 1 0 0,0 1 0 0 0,0-1 0 0 0,1 1 0 0 0,-1 0-1 0 0,0-1 1 0 0,1 1 0 0 0,-1-1 0 0 0,1 1 0 0 0,-1 0-1 0 0,0-1 1 0 0,1 0 0 0 0,-1 1 0 0 0,1-1-1 0 0,0 1 1 0 0,-1-1 0 0 0,1 1 0 0 0,0-1 0 0 0,0 1 0 0 0,-1-1 1 0 0,1 1 0 0 0,0-1-1 0 0,-1 1 1 0 0,1-1 0 0 0,0 1 0 0 0,-1-1-1 0 0,1 1 1 0 0,-1 0 0 0 0,1-1 0 0 0,-1 1-1 0 0,1 0 1 0 0,-1 0 0 0 0,0-1-1 0 0,1 1 1 0 0,-1 0 0 0 0,0 0 0 0 0,1 0-1 0 0,-1-1 1 0 0,0 1 0 0 0,0 0 0 0 0,0 0-1 0 0,0 0 1 0 0,0 1 0 0 0,0 0 55 0 0,0 0 0 0 0,1 0-1 0 0,-1 1 1 0 0,1-1 0 0 0,-1 0 0 0 0,1 0 0 0 0,0 0 0 0 0,-1 0 0 0 0,1 0 0 0 0,0 0 0 0 0,3 3-1 0 0,-3-3-20 0 0,0 0-1 0 0,0 0 1 0 0,0 0-1 0 0,0 0 0 0 0,0 0 1 0 0,0 0-1 0 0,-1 1 0 0 0,1-1 1 0 0,-1 0-1 0 0,1 0 0 0 0,-1 5 1 0 0,0 218 2279 0 0,0-218-2324 0 0,-1 0 0 0 0,0 0 0 0 0,0 0 0 0 0,0 0 0 0 0,-4 9 0 0 0,3-9-7 0 0,0 0 0 0 0,0 0 0 0 0,1 0 0 0 0,-1 0 0 0 0,1 10 0 0 0,2-1 9 0 0,-1-9-14 0 0,0 1 0 0 0,0-1 0 0 0,0 0 0 0 0,-1 1 1 0 0,-2 8-1 0 0,-3 1 4 0 0,4-12-13 0 0,0-1 0 0 0,1 0 0 0 0,0 1 0 0 0,-1 0 0 0 0,2-1 0 0 0,-1 1 0 0 0,0 5 1 0 0,1 135-19 0 0,0-144 13 0 0,0 0 1 0 0,0 0 0 0 0,0 0 0 0 0,0 0-1 0 0,1-1 1 0 0,-1 1 0 0 0,0 0 0 0 0,0 0-1 0 0,1 0 1 0 0,-1 0 0 0 0,1-1 0 0 0,-1 1-1 0 0,0 0 1 0 0,1 0 0 0 0,0-1 0 0 0,-1 1 0 0 0,1 0-1 0 0,-1-1 1 0 0,1 1 0 0 0,0 0 0 0 0,0 0-1 0 0,0-1 1 0 0,0 1-1 0 0,0 0 1 0 0,-1-1 0 0 0,1 1-1 0 0,0 0 1 0 0,-1-1-1 0 0,1 1 1 0 0,-1 0-1 0 0,1 0 1 0 0,0 0 0 0 0,-1 0-1 0 0,0 0 1 0 0,1 0-1 0 0,-1-1 1 0 0,0 1-1 0 0,1 0 1 0 0,-1 0 0 0 0,0 0-1 0 0,0 0 1 0 0,0 0-1 0 0,0 2 1 0 0,0-3 0 0 0,0 1 0 0 0,0-1 1 0 0,0 1-1 0 0,0-1 0 0 0,0 1 0 0 0,0-1 0 0 0,0 1 1 0 0,0-1-1 0 0,0 1 0 0 0,0-1 0 0 0,0 1 1 0 0,1-1-1 0 0,-1 1 0 0 0,0-1 0 0 0,0 1 0 0 0,0-1 1 0 0,1 1-1 0 0,-1-1 0 0 0,0 0 0 0 0,1 1 1 0 0,-1-1-1 0 0,0 1 0 0 0,1-1 0 0 0,-1 0 0 0 0,0 1 1 0 0,1-1-1 0 0,-1 0 0 0 0,1 0 0 0 0,-1 1 1 0 0,1-1-1 0 0,-1 0 0 0 0,1 1 0 0 0,0-1 0 0 0,0 0 0 0 0,0 1 0 0 0,-1-1 0 0 0,1 1 0 0 0,0-1 1 0 0,-1 1-1 0 0,1-1 0 0 0,0 1 0 0 0,-1-1 0 0 0,1 1 0 0 0,-1 0 0 0 0,1-1 0 0 0,-1 1 0 0 0,1 0 0 0 0,-1 0 0 0 0,0-1 0 0 0,1 1 0 0 0,-1 0 0 0 0,0 0 0 0 0,1 0 0 0 0,-1-1 0 0 0,0 1 0 0 0,0 0 0 0 0,0 0 0 0 0,0 0 0 0 0,0 0 0 0 0,0-1 0 0 0,0 1 0 0 0,0 0 0 0 0,0 0 0 0 0,-1 1 1 0 0,1-1-3 0 0,0-1 1 0 0,0 1 0 0 0,1-1 0 0 0,-1 0 0 0 0,0 1 0 0 0,0-1-1 0 0,0 1 1 0 0,0-1 0 0 0,1 0 0 0 0,-1 1 0 0 0,0-1 0 0 0,0 0 0 0 0,1 1-1 0 0,-1-1 1 0 0,0 0 0 0 0,0 1 0 0 0,1-1 0 0 0,-1 0 0 0 0,0 0-1 0 0,1 1 1 0 0,-1-1 0 0 0,1 0 0 0 0,-1 0 0 0 0,0 1 0 0 0,1-1 0 0 0,0 0-1 0 0,18 3-15 0 0,30-4-2 0 0,-42 0 15 0 0,139-10-15 0 0,-39 5 13 0 0,111-3-23 0 0,-43 7 15 0 0,143 3 43 0 0,-121 6-18 0 0,6 8-31 0 0,488-8-118 0 0,-440-9 124 0 0,-117-2 4 0 0,457-3 40 0 0,-343 13-71 0 0,39-4-118 0 0,-157-3 120 0 0,313-12 0 0 0,-202 3 39 0 0,13 1 3 0 0,200 4-9 0 0,2 0 16 0 0,68 2-12 0 0,-285 5-4 0 0,168 3 6 0 0,-201-4 1 0 0,463-6-18 0 0,-157 3 23 0 0,-280 3 3 0 0,401 4-12 0 0,-406-5-6 0 0,857 10-7 0 0,-359 6 6 0 0,-13 6 1 0 0,-508-17-45 0 0,791-14-682 0 0,-694 7 738 0 0,-160 3 12 0 0,387 4-39 0 0,296-20-112 0 0,-430 13 109 0 0,10-1 44 0 0,-114-3-1005 0 0,-43 5-706 0 0,-132 2 1301 0 0,74 7 229 0 0,4 0 143 0 0,-31-5 16 0 0,112-2 13 0 0,-134-5-16 0 0,6-2 16 0 0,-6 1 15 0 0,334 0 18 0 0,-337-1-48 0 0,238-5-12 0 0,-278 8 18 0 0,-54 0-5 0 0,103-1-3 0 0,144-2 8 0 0,-157 12-2 0 0,-1 4 7 0 0,-76-3-10 0 0,-41-5 7 0 0,0 1 1 0 0,21 6-1 0 0,16 4 0 0 0,8-1 4 0 0,-45-8 1 0 0,0 0 1 0 0,25 2 0 0 0,-37-6 0 0 0,0 0 0 0 0,10 0 8 0 0,-10 0 3 0 0,1-1 4 0 0,4-3 47 0 0,1 0 0 0 0,-1 0 1 0 0,1 0-1 0 0,-1-1 0 0 0,-1 0 0 0 0,1-1 1 0 0,-1 0-1 0 0,0 0 0 0 0,0 0 0 0 0,10-13 1 0 0,-15 16-50 0 0,2-1 11 0 0,0-1-1 0 0,1 1 1 0 0,-1 0 0 0 0,1 0 0 0 0,6-4 0 0 0,27-25 32 0 0,-35 32-59 0 0,0-1 0 0 0,-1 0 0 0 0,1-1 0 0 0,-1 1 0 0 0,0 0 0 0 0,4-5 0 0 0,11-10 8 0 0,-13 14-9 0 0,-1 0 0 0 0,0 0 0 0 0,0 0 0 0 0,0 0-1 0 0,-1 0 1 0 0,1-1 0 0 0,-1 1 0 0 0,0-1 0 0 0,0 0 0 0 0,3-4 0 0 0,5-11 1 0 0,-5 11-2 0 0,-4 6 0 0 0,0 1-1 0 0,0-1 1 0 0,1 0-1 0 0,-2 1 1 0 0,1-1-1 0 0,0 0 0 0 0,0 0 1 0 0,-1 0-1 0 0,1 0 1 0 0,-1 1-1 0 0,1-1 1 0 0,-1 0-1 0 0,1-4 1 0 0,-1 4-1 0 0,0 0 1 0 0,0 0-1 0 0,0 0 1 0 0,1 0-1 0 0,-1 0 1 0 0,1 0-1 0 0,-1 1 0 0 0,1-1 1 0 0,0 0-1 0 0,0 0 1 0 0,0 0-1 0 0,0 1 1 0 0,1-3-1 0 0,0 3 1 0 0,-1-1 0 0 0,0 0-1 0 0,-1 1 1 0 0,1-1-1 0 0,0 1 1 0 0,0-1 0 0 0,-1 0-1 0 0,1 1 1 0 0,-1-1-1 0 0,1 0 1 0 0,-1 0 0 0 0,0 0-1 0 0,1-2 1 0 0,-1 2 0 0 0,0 0 0 0 0,0 0 0 0 0,0 1-1 0 0,1-1 1 0 0,-1 0 0 0 0,1 0 0 0 0,-1 0 0 0 0,1 0 0 0 0,0 0 0 0 0,0 0 0 0 0,0 1-1 0 0,0-1 1 0 0,1-2 0 0 0,0 3 0 0 0,-1-1 0 0 0,0 1 0 0 0,0-1 0 0 0,-1 1 0 0 0,1-1-1 0 0,0 0 1 0 0,-1 1 0 0 0,1-1 0 0 0,0 0 0 0 0,-1 0 0 0 0,0 1 0 0 0,0-1 0 0 0,1-2 0 0 0,-1 2 0 0 0,0 1 0 0 0,0-1 0 0 0,0 1 0 0 0,0-1 0 0 0,1 1 0 0 0,-1-1 0 0 0,0 1 0 0 0,1-1 1 0 0,0 1-1 0 0,-1-1 0 0 0,1 1 0 0 0,0 0 0 0 0,-1-1 0 0 0,1 1 0 0 0,2-2 0 0 0,-2 2 1 0 0,0-1-1 0 0,0 1 1 0 0,0 0-1 0 0,0 0 1 0 0,0-1-1 0 0,-1 1 1 0 0,1 0-1 0 0,0-1 1 0 0,-1 1-1 0 0,0-1 1 0 0,1 1-1 0 0,-1-1 0 0 0,0 1 1 0 0,1-1-1 0 0,-1-2 1 0 0,0 1 2 0 0,0 0-1 0 0,1 0 1 0 0,-1 0 0 0 0,1 0-1 0 0,0 0 1 0 0,0 0 0 0 0,0 1 0 0 0,0-1-1 0 0,2-3 1 0 0,-2 3 3 0 0,1 0 0 0 0,-1 0 0 0 0,0-1 0 0 0,1 1 0 0 0,-2 0 0 0 0,1-1 0 0 0,0 1 0 0 0,-1-1 0 0 0,1-4 0 0 0,-1 6-4 0 0,0 0 1 0 0,1 0 0 0 0,-1 1 0 0 0,1-1 0 0 0,-1 0-1 0 0,1 1 1 0 0,0-1 0 0 0,-1 0 0 0 0,1 1 0 0 0,2-3 0 0 0,2-7 32 0 0,-10 1-7 0 0,4 8-25 0 0,0 1 0 0 0,0-1 1 0 0,0 1-1 0 0,1 0 0 0 0,-1-1 1 0 0,0 1-1 0 0,1-1 0 0 0,-1 0 0 0 0,1 1 1 0 0,-1-1-1 0 0,1-2 0 0 0,0 2 2 0 0,1 0-1 0 0,-1-1 1 0 0,0 1-1 0 0,0-1 1 0 0,0 1 0 0 0,-1 0-1 0 0,1-1 1 0 0,0 1-1 0 0,-1 0 1 0 0,0-1-1 0 0,1 1 1 0 0,-1 0-1 0 0,0 0 1 0 0,0-1 0 0 0,0 1-1 0 0,-1 0 1 0 0,1 0-1 0 0,0 0 1 0 0,-1 1-1 0 0,-2-4 1 0 0,3 4-4 0 0,1 0-1 0 0,-1-1 1 0 0,0 1-1 0 0,1 0 1 0 0,0-1 0 0 0,-1 1-1 0 0,1 0 1 0 0,0-1 0 0 0,-1 1-1 0 0,1-1 1 0 0,0 1-1 0 0,0 0 1 0 0,0-1 0 0 0,0 1-1 0 0,0-1 1 0 0,1-1-1 0 0,-1 2 1 0 0,1-1-1 0 0,-1 1 0 0 0,0-1 0 0 0,0 1 0 0 0,0-1 0 0 0,0 1 0 0 0,0-1 0 0 0,0 1 1 0 0,-1-1-1 0 0,1 1 0 0 0,0 0 0 0 0,-1-1 0 0 0,0-1 0 0 0,-6-5-1 0 0,6 7 0 0 0,0-1 0 0 0,0 1 0 0 0,0 0 0 0 0,1-1 0 0 0,-1 1 0 0 0,0-1-1 0 0,0 1 1 0 0,1-1 0 0 0,-1 1 0 0 0,1-1 0 0 0,-1 1 0 0 0,1-1 0 0 0,0 0 0 0 0,-1 1 0 0 0,1-1 0 0 0,0 1-1 0 0,0-1 1 0 0,1-3 0 0 0,-3 0-1 0 0,1 0 0 0 0,-1 1 0 0 0,1-1 0 0 0,-2 0 0 0 0,1 1 0 0 0,0-1 0 0 0,-1 1 0 0 0,0 0 0 0 0,0 0 0 0 0,-4-5 0 0 0,1 1 0 0 0,5 7 1 0 0,0 0 0 0 0,1-1 0 0 0,-1 1 0 0 0,1 0 0 0 0,-1 0 0 0 0,1 0 0 0 0,0 0 0 0 0,0-1 1 0 0,-1 1-1 0 0,1 0 0 0 0,0 0 0 0 0,0 0 0 0 0,0-1 0 0 0,0-1 0 0 0,-2-10 1 0 0,-10-5 0 0 0,9 15-1 0 0,1 0 0 0 0,-1 0 0 0 0,1 0 1 0 0,0 0-1 0 0,0 0 0 0 0,1 0 0 0 0,-1-1 0 0 0,1 1 1 0 0,-1-1-1 0 0,-1-6 0 0 0,3 9 0 0 0,0 0 0 0 0,0 0 0 0 0,0 0-1 0 0,0 0 1 0 0,0 0 0 0 0,-1 0 0 0 0,1 0 0 0 0,0 0 0 0 0,-1 0 0 0 0,1 0 0 0 0,-1 0-1 0 0,1 0 1 0 0,-1 1 0 0 0,1-1 0 0 0,-1 0 0 0 0,0 0 0 0 0,1 1 0 0 0,-1-1 0 0 0,0 0-1 0 0,0 0 1 0 0,0 0 0 0 0,0 1 0 0 0,1-1 0 0 0,-1 1 0 0 0,0-1 0 0 0,1 0-1 0 0,-1 0 1 0 0,0 1 0 0 0,1-1 0 0 0,-1 0 0 0 0,1 0 0 0 0,-1 0-1 0 0,1 0 1 0 0,0 1 0 0 0,-1-1 0 0 0,1 0 0 0 0,0 0 0 0 0,0 0-1 0 0,-1 0 1 0 0,1 0 0 0 0,0-1 0 0 0,0 1 0 0 0,0 1 0 0 0,1 0 0 0 0,-1-1 0 0 0,0 1 0 0 0,0-1 0 0 0,0 1 0 0 0,-1-1 0 0 0,1 1 0 0 0,0-1 0 0 0,0 1-1 0 0,0-1 1 0 0,0 1 0 0 0,0-1 0 0 0,0 1 0 0 0,-1-1 0 0 0,1 1 0 0 0,0 0 0 0 0,0-1 0 0 0,-1 1 0 0 0,1-1 0 0 0,0 1 0 0 0,-1 0 0 0 0,1-1 0 0 0,0 1 0 0 0,-1 0 0 0 0,1-1 0 0 0,0 1 0 0 0,-1 0 0 0 0,1 0 0 0 0,-1 0 0 0 0,1-1 0 0 0,-1 1 0 0 0,-7-7-1 0 0,4-15-9 0 0,4 21 9 0 0,-3-3 14 0 0,-20 0-20 0 0,-1 1 0 0 0,0 1 0 0 0,0 1 0 0 0,-30 3 0 0 0,-4-1-5 0 0,-472 10 33 0 0,319-5-12 0 0,-288 16-8 0 0,-11 4 15 0 0,-30 1 15 0 0,-43-6-74 0 0,-39 0 20 0 0,39-13-39 0 0,-361 11-344 0 0,-290 18 57 0 0,-19-50 416 0 0,712 1-57 0 0,-176 13 53 0 0,270 2 21 0 0,183-1-34 0 0,-223-3-33 0 0,-21-6 284 0 0,-144-20 1016 0 0,426 11-1136 0 0,28 2-144 0 0,-85 12 62 0 0,147 3 8 0 0,-323 15 160 0 0,-14 0-114 0 0,-214-21 173 0 0,321-1-184 0 0,-10-4 1 0 0,-8-1-66 0 0,59 6-73 0 0,-323 21-2 0 0,-211 5-33 0 0,557-15 39 0 0,104 11 8 0 0,-5 8-122 0 0,-33 9-319 0 0,33-8 101 0 0,-312 22-74 0 0,399-38 244 0 0,-265 12-562 0 0,299-27 477 0 0,-49 5 44 0 0,67-2 194 0 0,-82-12 0 0 0,113 13 6 0 0,-7-3 5 0 0,38 3-10 0 0,-1 1 0 0 0,1-1 0 0 0,0 1 0 0 0,-1 0 0 0 0,1-1 0 0 0,-1 1 0 0 0,1 0 0 0 0,-1 0 0 0 0,1 1 1 0 0,-1-1-1 0 0,1 1 0 0 0,-1-1 0 0 0,-2 2 0 0 0,0-1 0 0 0,-1 0 0 0 0,1 0 0 0 0,-1 0 0 0 0,1 0 0 0 0,-1-1 0 0 0,0 0 0 0 0,1 0 0 0 0,-1-1 0 0 0,-5 0 0 0 0,4-1 1 0 0,-24-1-1 0 0,-6 5 5 0 0,-71 13 1 0 0,43-4-6 0 0,26-6 4 0 0,9-2 59 0 0,-32-1-1 0 0,59-2-11 0 0,-16-6-223 0 0,41-15-4560 0 0,-19 19 4265 0 0,-1 0 1 0 0,1 1-1 0 0,-1-1 0 0 0,1 1 1 0 0,0 0-1 0 0,0 0 0 0 0,0 0 1 0 0,0 0-1 0 0,0 0 1 0 0,0 0-1 0 0,5 0 0 0 0,4-1-1198 0 0,44-12-6221 0 0,22 3 1602 0 0,-56 10 4444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1:27.9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2081 27 308 0 0,'0'-20'3630'0'0,"0"19"-3168"0"0,0 1-403 0 0,0-1 0 0 0,0 1-1 0 0,0 0 1 0 0,0 0 0 0 0,0 0 0 0 0,0 0-1 0 0,0 0 1 0 0,0 0 0 0 0,0-1-1 0 0,0 1 1 0 0,1 0 0 0 0,-1 0-1 0 0,0 0 1 0 0,0 0 0 0 0,0 0-1 0 0,0-1 1 0 0,0 1 0 0 0,0 0-1 0 0,0 0 1 0 0,0 0 0 0 0,-1 0-1 0 0,1 0 1 0 0,0 0 0 0 0,0-1-1 0 0,0 1 1 0 0,0 0 0 0 0,0 0 0 0 0,0 0-1 0 0,0 0 1 0 0,0 0 0 0 0,0 0-1 0 0,0-1 1 0 0,0 1 0 0 0,0 0-1 0 0,-1 0 1 0 0,1 0 0 0 0,0 0-1 0 0,0 0 1 0 0,0 0 0 0 0,0 0-1 0 0,0 0 1 0 0,0 0 0 0 0,0-1-1 0 0,-1 1 1 0 0,1 0 0 0 0,0 0 0 0 0,0 0-1 0 0,0 0 1 0 0,0 0 0 0 0,0 0-1 0 0,-1 0 1 0 0,1 0 0 0 0,0 0-1 0 0,0 0 1 0 0,0 0 0 0 0,-21 2 182 0 0,0 0 0 0 0,0 2 1 0 0,1 0-1 0 0,-35 12 0 0 0,25-7-298 0 0,-47 8-1 0 0,-18 0-166 0 0,-23 4-195 0 0,-29-10-6 0 0,82-6 268 0 0,-57 1-98 0 0,101-7 237 0 0,0-1 1 0 0,0 0-1 0 0,-40-11 0 0 0,59 13 26 0 0,2 0-5 0 0,-1 0 0 0 0,0 0 0 0 0,0 0 1 0 0,1-1-1 0 0,-1 1 0 0 0,0 0 0 0 0,1 0 0 0 0,-1 0 0 0 0,0-1 0 0 0,1 1 1 0 0,-1 0-1 0 0,1-1 0 0 0,-1 1 0 0 0,0 0 0 0 0,1-1 0 0 0,-1 1 1 0 0,1-1-1 0 0,-1 1 0 0 0,1-1 0 0 0,-1 1 0 0 0,1-1 0 0 0,-1 1 1 0 0,1-2-1 0 0,-4 0 62 0 0,3 2-45 0 0,0 0-13 0 0,1 0 0 0 0,-1 0 0 0 0,0 0 0 0 0,1 0 0 0 0,-1 0 0 0 0,0-1 0 0 0,1 1 0 0 0,-1 0 0 0 0,0 0 0 0 0,1-1 0 0 0,-1 1 0 0 0,0 0 1 0 0,1-1-1 0 0,-1 1 0 0 0,1-1 0 0 0,-1 1 0 0 0,1 0 0 0 0,-1-1 0 0 0,1 0 0 0 0,-1 1 0 0 0,1-1 0 0 0,-1 1 0 0 0,1-2 0 0 0,-4 1 123 0 0,3 0-96 0 0,0 1-22 0 0,1 0-1 0 0,-1 0 0 0 0,0 0 1 0 0,1 0-1 0 0,-1 0 0 0 0,0 0 1 0 0,1-1-1 0 0,-1 1 0 0 0,0 0 1 0 0,1 0-1 0 0,-1-1 0 0 0,0 1 1 0 0,1 0-1 0 0,-1-1 0 0 0,1 1 1 0 0,-1-1-1 0 0,1 1 0 0 0,-1-1 1 0 0,1 1-1 0 0,-1-1 0 0 0,1 1 1 0 0,-1-1-1 0 0,0 0 0 0 0,-2-1 154 0 0,-9-2 2 0 0,0 1-28 0 0,1 0-1 0 0,-1 0 0 0 0,-17 0 0 0 0,-38 0-89 0 0,-91 7-1 0 0,27 1-78 0 0,13 0 2 0 0,79-3 26 0 0,28-1 240 0 0,-1-1-1 0 0,0 0 0 0 0,1 0 0 0 0,-1-1 0 0 0,1-1 0 0 0,-18-4 1 0 0,2-3 709 0 0,17 6-829 0 0,0-1 0 0 0,0 2 0 0 0,0-1 1 0 0,0 1-1 0 0,-1 1 0 0 0,-12-1 0 0 0,-38 3-122 0 0,-69 10 0 0 0,57-1 0 0 0,70-10-3 0 0,3 1-867 0 0,0-1 854 0 0,1 0 1 0 0,-1 0 0 0 0,0 0 0 0 0,0 0 0 0 0,0 0-1 0 0,0 0 1 0 0,0 1 0 0 0,0-1 0 0 0,0 0 0 0 0,0 0-1 0 0,0 0 1 0 0,0 0 0 0 0,0 0 0 0 0,-1 0 0 0 0,1 1 0 0 0,0-1-1 0 0,0 0 1 0 0,0 0 0 0 0,0 0 0 0 0,0 0 0 0 0,0 0-1 0 0,0 0 1 0 0,0 0 0 0 0,0 0 0 0 0,0 1 0 0 0,0-1-1 0 0,0 0 1 0 0,0 0 0 0 0,-1 0 0 0 0,1 0 0 0 0,0 0 0 0 0,0 0-1 0 0,0 0 1 0 0,0 0 0 0 0,0 0 0 0 0,0 0 0 0 0,0 0-1 0 0,-1 0 1 0 0,1 0 0 0 0,0 0 0 0 0,0 0 0 0 0,0 0-1 0 0,0 0 1 0 0,0 0 0 0 0,0 0 0 0 0,-1 0 0 0 0,1 0 0 0 0,0 0-1 0 0,0 0 1 0 0,0 0 0 0 0,0 0 0 0 0,0 0 0 0 0,-5 1-271 0 0,5-1 248 0 0,-1 0-1 0 0,1 0 1 0 0,-1 0 0 0 0,1 0-1 0 0,0 0 1 0 0,-1 0 0 0 0,1 0-1 0 0,-1 0 1 0 0,1 0-1 0 0,-1 0 1 0 0,1 0 0 0 0,0 1-1 0 0,-1-1 1 0 0,1 0 0 0 0,0 0-1 0 0,-1 0 1 0 0,1 1-1 0 0,-1-1 1 0 0,1 0 0 0 0,0 0-1 0 0,0 1 1 0 0,-1-1 0 0 0,1 0-1 0 0,0 1 1 0 0,-1-1-1 0 0,1 0 1 0 0,0 1 0 0 0,0-1-1 0 0,0 1 1 0 0,-1-1-1 0 0,1 0 1 0 0,0 1 0 0 0,0-1-1 0 0,0 1 1 0 0,0-1 0 0 0,0 0-1 0 0,0 1 1 0 0,0 0-1 0 0,0-1-31 0 0,0 1 0 0 0,0 0 0 0 0,0-1 0 0 0,-1 1 0 0 0,1-1-1 0 0,0 1 1 0 0,0 0 0 0 0,0-1 0 0 0,0 1 0 0 0,-1-1-1 0 0,1 1 1 0 0,0-1 0 0 0,-1 1 0 0 0,1-1 0 0 0,0 1-1 0 0,-1-1 1 0 0,1 0 0 0 0,-1 1 0 0 0,1-1 0 0 0,0 1-1 0 0,-1-1 1 0 0,1 0 0 0 0,-1 1 0 0 0,1-1 0 0 0,-1 0 0 0 0,0 1-1 0 0,0-1 5 0 0,0 0 0 0 0,1 1-1 0 0,-1-1 1 0 0,1 0-1 0 0,-1 1 1 0 0,1-1 0 0 0,-1 0-1 0 0,1 1 1 0 0,-1-1-1 0 0,1 1 1 0 0,-1-1 0 0 0,1 1-1 0 0,-1-1 1 0 0,1 1-1 0 0,0-1 1 0 0,-1 1 0 0 0,1 0-1 0 0,0-1 1 0 0,0 1-1 0 0,-1-1 1 0 0,1 1-1 0 0,0 0 1 0 0,0-1 0 0 0,0 1-1 0 0,0 0 1 0 0,0-1-1 0 0,0 2 1 0 0,0 20-2741 0 0,0-7 1615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1:30.67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1528 14 792 0 0,'0'-1'206'0'0,"1"0"1"0"0,-1 1-1 0 0,0-1 0 0 0,0 0 1 0 0,0 1-1 0 0,1-1 0 0 0,-1 1 1 0 0,0-1-1 0 0,1 0 0 0 0,-1 1 1 0 0,1-1-1 0 0,-1 1 0 0 0,0-1 1 0 0,1 1-1 0 0,-1-1 1 0 0,1 1-1 0 0,0-1 0 0 0,-1 1 1 0 0,1 0-1 0 0,-1-1 0 0 0,1 1 1 0 0,3-1 2750 0 0,-14 4-1710 0 0,-72 23 763 0 0,63-21-1774 0 0,-37 7 0 0 0,3-2-130 0 0,-80 22-351 0 0,-148 14-1 0 0,272-45 205 0 0,-65 7-343 0 0,-1-3 0 0 0,-97-7 0 0 0,109-4 1051 0 0,0-3 0 0 0,1-2 0 0 0,-81-26 0 0 0,13 9 1686 0 0,105 25-1859 0 0,-38 1 1 0 0,56 2-455 0 0,-9 0-34 0 0,13 0-148 0 0,2 1-459 0 0,1 0 362 0 0,0 0 0 0 0,0-1 0 0 0,0 1 0 0 0,0 0 0 0 0,0 0 0 0 0,0 0 0 0 0,0-1 1 0 0,0 1-1 0 0,0 0 0 0 0,0 0 0 0 0,0 0 0 0 0,1-1 0 0 0,-1 1 0 0 0,0 0 0 0 0,1 0 1 0 0,-1-1-1 0 0,0 1 0 0 0,1 0 0 0 0,0 0 0 0 0,15 16-3088 0 0,-10-10 2042 0 0,1-1 1 0 0,-1 1-1 0 0,16 10 1 0 0,13 3-322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1:31.69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2062 22 268 0 0,'4'-1'123'0'0,"-1"0"-1"0"0,1 0 0 0 0,-1-1 1 0 0,1 1-1 0 0,-1-1 1 0 0,1 0-1 0 0,-1 0 1 0 0,0 0-1 0 0,4-5 2823 0 0,-13 7-2233 0 0,1 1-1 0 0,-1-1 1 0 0,0 1 0 0 0,1 1 0 0 0,-10 2-1 0 0,-18 5 2288 0 0,-63 11-502 0 0,-95 14-2121 0 0,35-13-1314 0 0,-2-6-1 0 0,-231-9 0 0 0,265-17 2199 0 0,-194-42 0 0 0,282 45-1206 0 0,-1 1 0 0 0,-1 2 0 0 0,1 1 0 0 0,-1 3 0 0 0,-62 4 0 0 0,66 1-78 0 0,5-1-10 0 0,-41 11-1 0 0,37-7 33 0 0,28-7-58 0 0,0 1 0 0 0,0 0 1 0 0,0 1-1 0 0,0-1 0 0 0,0 1 0 0 0,0 0 1 0 0,-7 4-1 0 0,3-2-692 0 0,0-1 0 0 0,0 1-1 0 0,-10 1 1 0 0,-24 11-6767 0 0,40-11 5539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1:39.00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32 896 0 0,'0'-6'-214'0'0,"8"-20"18547"0"0,0 27-17732 0 0,-8 0-490 0 0,1 0 1 0 0,-1 0 0 0 0,1 0-1 0 0,-1 0 1 0 0,1 0-1 0 0,-1 0 1 0 0,0 0 0 0 0,1 0-1 0 0,-1 0 1 0 0,0 0-1 0 0,0 0 1 0 0,0 0 0 0 0,0 1-1 0 0,0-1 1 0 0,0 1-1 0 0,2 11 379 0 0,5-2-122 0 0,-4-6-262 0 0,1 1 0 0 0,-1-1 0 0 0,0 0 0 0 0,0 1 1 0 0,-1 0-1 0 0,1-1 0 0 0,-1 1 0 0 0,-1 0 0 0 0,1 0 1 0 0,0 8-1 0 0,-2-12-89 0 0,0 1 1 0 0,1 0-1 0 0,-1 0 0 0 0,1-1 1 0 0,-1 1-1 0 0,1 0 1 0 0,0-1-1 0 0,0 1 1 0 0,1 0-1 0 0,0 2 0 0 0,0-3-9 0 0,-1 1-1 0 0,0-1 0 0 0,0 1 1 0 0,0-1-1 0 0,0 1 1 0 0,0 0-1 0 0,0 0 0 0 0,-1-1 1 0 0,1 1-1 0 0,-1 3 1 0 0,0 95-499 0 0,0-100 377 0 0,0-1 110 0 0,0-1 0 0 0,0 1 0 0 0,-1-1 0 0 0,1 1-1 0 0,0-1 1 0 0,0 1 0 0 0,-1-1 0 0 0,1 1-1 0 0,0-1 1 0 0,-1 1 0 0 0,1 0 0 0 0,0-1-1 0 0,-1 1 1 0 0,1 0 0 0 0,-1-1 0 0 0,1 1 0 0 0,0 0-1 0 0,-1-1 1 0 0,1 1 0 0 0,-1 0 0 0 0,1 0-1 0 0,-1 0 1 0 0,1-1 0 0 0,-2 1 0 0 0,2 0 4 0 0,-1 0 0 0 0,1 0 0 0 0,-1 0 0 0 0,1 0 0 0 0,0-1 0 0 0,-1 1 0 0 0,1 0 0 0 0,-1 0 0 0 0,1-1 0 0 0,-1 1 0 0 0,1 0 0 0 0,0 0 0 0 0,-1-1 0 0 0,1 1 0 0 0,0 0 1 0 0,-1-1-1 0 0,1 1 0 0 0,0-1 0 0 0,-1 1 0 0 0,1 0 0 0 0,0-1 0 0 0,0 1 0 0 0,0-1 0 0 0,-1 1 0 0 0,1-1 0 0 0,0 1 0 0 0,0-1 0 0 0,0 1 0 0 0,0 0 0 0 0,0-1 0 0 0,0 1 0 0 0,0-1 0 0 0,0 1 0 0 0,0-1 0 0 0,0-4-9 0 0,0 1 0 0 0,1 0-1 0 0,0-1 1 0 0,-1 1-1 0 0,2 0 1 0 0,-1 0 0 0 0,0 0-1 0 0,1-1 1 0 0,0 2-1 0 0,0-1 1 0 0,2-4 0 0 0,2-4-19 0 0,3-1 24 0 0,1 1 0 0 0,0 0 0 0 0,1 0 0 0 0,0 1 0 0 0,25-20-1 0 0,-31 27 34 0 0,0 0 10 0 0,0 0 0 0 0,0 1-1 0 0,0-1 1 0 0,1 1-1 0 0,-1 1 1 0 0,1-1 0 0 0,-1 1-1 0 0,9-2 1 0 0,10-5 219 0 0,-11 4-100 0 0,-1 2-1 0 0,1-1 0 0 0,1 1 0 0 0,-1 1 1 0 0,0 0-1 0 0,1 1 0 0 0,-1 1 0 0 0,0 0 0 0 0,1 1 1 0 0,-1 0-1 0 0,1 1 0 0 0,-1 0 0 0 0,22 7 0 0 0,-27-5-93 0 0,-1 0-1 0 0,1 1 0 0 0,-1 0 1 0 0,10 8-1 0 0,-14-11-63 0 0,-1 0 0 0 0,0 0 0 0 0,1 0 0 0 0,-1 0 0 0 0,0 0 0 0 0,0 1 0 0 0,-1-1 0 0 0,1 0 0 0 0,0 1 0 0 0,-1 0 0 0 0,1-1 0 0 0,-1 1-1 0 0,0 0 1 0 0,0 0 0 0 0,0 0 0 0 0,0 3 0 0 0,-1-4-59 0 0,0 1 1 0 0,1 0-1 0 0,-1-1 0 0 0,1 1 0 0 0,0 0 0 0 0,0-1 0 0 0,0 1 0 0 0,0-1 0 0 0,2 6 0 0 0,-1-6-88 0 0,-1 1-1 0 0,0-1 1 0 0,1 1-1 0 0,-1-1 0 0 0,-1 1 1 0 0,1 0-1 0 0,0 0 1 0 0,-1 0-1 0 0,1-1 1 0 0,-1 4-1 0 0,1 3-484 0 0,-1-7 338 0 0,0 1 1 0 0,0-1-1 0 0,0 0 0 0 0,0 1 1 0 0,0-1-1 0 0,0 1 0 0 0,-1-1 0 0 0,1 0 1 0 0,-1 1-1 0 0,-1 3 0 0 0,-1-1-167 0 0,1-2-249 0 0,0 1-1 0 0,1-1 1 0 0,-1 1-1 0 0,1-1 1 0 0,0 1 0 0 0,0 0-1 0 0,0 0 1 0 0,0-1 0 0 0,1 1-1 0 0,-1 7 1 0 0,1-10 335 0 0,-1 1 0 0 0,1 0 1 0 0,0 0-1 0 0,0 0 0 0 0,0-1 0 0 0,0 1 1 0 0,0 0-1 0 0,1 0 0 0 0,-1 0 0 0 0,0-1 1 0 0,1 1-1 0 0,-1 0 0 0 0,1-1 1 0 0,0 1-1 0 0,-1 0 0 0 0,1-1 0 0 0,0 1 1 0 0,0-1-1 0 0,0 1 0 0 0,0-1 0 0 0,1 1 1 0 0,-1-1-1 0 0,0 0 0 0 0,3 2 1 0 0,-1 4-1114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1:39.39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51 656 0 0,'3'-2'278'0'0,"-1"1"0"0"0,1-1 0 0 0,-1 0 1 0 0,0 0-1 0 0,1-1 0 0 0,3-4 0 0 0,8-6 1627 0 0,-14 13-1840 0 0,1-1-1 0 0,-1 1 0 0 0,0 0 0 0 0,0 0 0 0 0,1 0 1 0 0,-1-1-1 0 0,0 1 0 0 0,0 0 0 0 0,0 0 0 0 0,1-1 0 0 0,-1 1 1 0 0,0 0-1 0 0,0 0 0 0 0,0-1 0 0 0,0 1 0 0 0,0 0 1 0 0,0-1-1 0 0,0 1 0 0 0,1 0 0 0 0,-1-1 0 0 0,0 1 1 0 0,0 0-1 0 0,0-1 0 0 0,0 1 0 0 0,0 0 0 0 0,0 0 0 0 0,-1-1 1 0 0,1 0-1 0 0,0 1-18 0 0,0 0 0 0 0,0 0 0 0 0,0 0 0 0 0,0-1 1 0 0,0 1-1 0 0,0 0 0 0 0,0 0 0 0 0,0-1 0 0 0,0 1 0 0 0,0 0 0 0 0,0 0 1 0 0,0 0-1 0 0,0-1 0 0 0,0 1 0 0 0,0 0 0 0 0,0 0 0 0 0,0 0 0 0 0,0-1 1 0 0,0 1-1 0 0,0 0 0 0 0,1 0 0 0 0,-1 0 0 0 0,0-1 0 0 0,0 1 1 0 0,0 0-1 0 0,0 0 0 0 0,0 0 0 0 0,1 0 0 0 0,-1-1 0 0 0,0 1 0 0 0,0 0 1 0 0,0 0-1 0 0,0 0 0 0 0,1 0 0 0 0,-1 0 0 0 0,0 0 0 0 0,1 0 0 0 0,0-1 163 0 0,0 1-68 0 0,-1-1 0 0 0,1 1 0 0 0,-1 0 0 0 0,1 0-1 0 0,-1 0 1 0 0,1-1 0 0 0,-1 1 0 0 0,1 0 0 0 0,-1 0 0 0 0,1 0 0 0 0,-1 0 0 0 0,1 0 0 0 0,0 0 0 0 0,-1 0-1 0 0,1 0 1 0 0,-1 0 0 0 0,1 0 0 0 0,-1 0 0 0 0,1 0 0 0 0,-1 0 0 0 0,1 0 0 0 0,0 1 0 0 0,-1-1 0 0 0,1 1-1 0 0,0 0-111 0 0,-1 0 1 0 0,1 1-1 0 0,0-1 0 0 0,-1 0 0 0 0,1 0 0 0 0,0 1 0 0 0,0-1 0 0 0,0 0 0 0 0,0 0 0 0 0,0 0 0 0 0,0 0 0 0 0,1 1 0 0 0,9 9 55 0 0,18 19-17 0 0,-24-27-59 0 0,0 2 0 0 0,0-1 0 0 0,-1 0 0 0 0,1 1 0 0 0,-1 0 0 0 0,0 0 0 0 0,5 9 0 0 0,-5-3 1 0 0,-2-8-11 0 0,-1 1 0 0 0,1-1 0 0 0,-1 1 1 0 0,1-1-1 0 0,0 0 0 0 0,0 0 0 0 0,0 0 0 0 0,1 0 0 0 0,-1 0 1 0 0,1 0-1 0 0,-1-1 0 0 0,1 1 0 0 0,0-1 0 0 0,0 0 0 0 0,4 3 0 0 0,66 46-552 0 0,-66-47 383 0 0,0 0 0 0 0,0-1 0 0 0,0 0 1 0 0,0-1-1 0 0,0 1 0 0 0,1-1 0 0 0,-1-1 0 0 0,0 1 1 0 0,1-1-1 0 0,0-1 0 0 0,-1 1 0 0 0,1-1 0 0 0,0-1 1 0 0,-1 1-1 0 0,1-1 0 0 0,-1-1 0 0 0,15-3 0 0 0,-21 4 146 0 0,1 0 0 0 0,-1 0 0 0 0,1 0 0 0 0,-1 0 0 0 0,0 0 0 0 0,0 0 0 0 0,1 0 0 0 0,-1-1 0 0 0,0 1 0 0 0,0 0 0 0 0,1-3 0 0 0,7-6-40 0 0,4 2 13 0 0,-8 5 61 0 0,0 0-1 0 0,0-1 1 0 0,0 1-1 0 0,-1-1 1 0 0,0 0 0 0 0,0 0-1 0 0,5-6 1 0 0,-3-1 100 0 0,-5 8-73 0 0,0 1 0 0 0,1 0 0 0 0,-1 0 0 0 0,0 0 0 0 0,1 0 0 0 0,0 0 0 0 0,-1 0 0 0 0,4-3-1 0 0,-4 5-28 0 0,0-1 30 0 0,1 0 1 0 0,-1 0-1 0 0,0 0 1 0 0,0 0 0 0 0,1 0-1 0 0,-1 0 1 0 0,0 0-1 0 0,0-1 1 0 0,0 1-1 0 0,0 0 1 0 0,0-1 0 0 0,-1 1-1 0 0,1-1 1 0 0,0 1-1 0 0,-1-1 1 0 0,1 1-1 0 0,-1-1 1 0 0,1 1 0 0 0,-1-1-1 0 0,0 0 1 0 0,1-2-1 0 0,-1 3-1 0 0,0 0 0 0 0,0 0 0 0 0,0 0 0 0 0,0 0 0 0 0,0 0 0 0 0,0 0 0 0 0,1 0 0 0 0,-1 0 0 0 0,0 0 0 0 0,1 0 0 0 0,-1 0 0 0 0,1 1 0 0 0,-1-1 0 0 0,1 0 0 0 0,0 0 0 0 0,-1 0 0 0 0,1 1 0 0 0,0-1 0 0 0,-1 0 0 0 0,2 0 0 0 0,-1 0 13 0 0,0 0 0 0 0,0 1 0 0 0,-1-1 0 0 0,1 0 0 0 0,0 1 1 0 0,-1-1-1 0 0,1 0 0 0 0,-1 1 0 0 0,1-1 0 0 0,-1 0 0 0 0,1 0 0 0 0,-1 0 1 0 0,0 0-1 0 0,1 0 0 0 0,-1 1 0 0 0,0-1 0 0 0,0 0 0 0 0,0 0 0 0 0,1 0 1 0 0,-1-1-1 0 0,0 1-24 0 0,0 1 1 0 0,0-1 0 0 0,0 0 0 0 0,0 1-1 0 0,0-1 1 0 0,0 1 0 0 0,0-1-1 0 0,1 1 1 0 0,-1-1 0 0 0,0 1 0 0 0,0-1-1 0 0,1 1 1 0 0,-1-1 0 0 0,0 1-1 0 0,1-1 1 0 0,-1 1 0 0 0,0 0 0 0 0,1-1-1 0 0,-1 1 1 0 0,1-1 0 0 0,-1 1-1 0 0,0 0 1 0 0,1-1 0 0 0,-1 1-1 0 0,1 0 1 0 0,-1 0 0 0 0,1-1 0 0 0,-1 1-1 0 0,1 0 1 0 0,0 0 0 0 0,0 0-1 0 0,-1 0-1 0 0,0 0 0 0 0,1 0 0 0 0,-1-1 0 0 0,1 1 0 0 0,-1 0 0 0 0,0 0 0 0 0,1 0 0 0 0,-1 0 0 0 0,0 0 0 0 0,1-1-1 0 0,-1 1 1 0 0,0 0 0 0 0,1 0 0 0 0,-1-1 0 0 0,0 1 0 0 0,0 0 0 0 0,1 0 0 0 0,-1-1 0 0 0,0 1 0 0 0,0 0 0 0 0,1-1 0 0 0,-1 1-1 0 0,0 0 1 0 0,0-1 0 0 0,0 1 0 0 0,0 0 0 0 0,0-1 0 0 0,1 1 0 0 0,-1-1 0 0 0,0 0 288 0 0,2 1-338 0 0,0 1-1 0 0,0-1 1 0 0,1 0 0 0 0,-1 1-1 0 0,0-1 1 0 0,0 1 0 0 0,0 0-1 0 0,0 0 1 0 0,1 0 0 0 0,-1 0-1 0 0,0 0 1 0 0,-1 0 0 0 0,1 0-1 0 0,0 1 1 0 0,0-1 0 0 0,2 4-1 0 0,16 9-907 0 0,-19-13 866 0 0,0-1-1 0 0,0 1 1 0 0,0-1-1 0 0,0 1 0 0 0,0-1 1 0 0,0 1-1 0 0,0 0 0 0 0,0-1 1 0 0,0 1-1 0 0,0 0 1 0 0,0 0-1 0 0,0 0 0 0 0,-1 0 1 0 0,1-1-1 0 0,0 1 0 0 0,-1 0 1 0 0,1 0-1 0 0,-1 1 1 0 0,1-1-1 0 0,-1 0 0 0 0,1 0 1 0 0,-1 0-1 0 0,0 0 0 0 0,1 0 1 0 0,-1 0-1 0 0,0 1 1 0 0,0-1-1 0 0,0 1 0 0 0,0 0-35 0 0,0-1-1 0 0,0 0 1 0 0,0 0-1 0 0,1 1 0 0 0,-1-1 1 0 0,0 0-1 0 0,1 0 1 0 0,-1 0-1 0 0,1 0 1 0 0,-1 1-1 0 0,1-1 1 0 0,-1 0-1 0 0,1 0 0 0 0,0 0 1 0 0,0 0-1 0 0,0 0 1 0 0,1 1-1 0 0,-1-1-5 0 0,0 0 0 0 0,-1 0-1 0 0,1-1 1 0 0,0 1 0 0 0,-1 0 0 0 0,1 0 0 0 0,0 0-1 0 0,-1 0 1 0 0,1 0 0 0 0,-1 1 0 0 0,1-1-1 0 0,-1 0 1 0 0,0 0 0 0 0,1 0 0 0 0,-1 0-1 0 0,0 0 1 0 0,0 2 0 0 0,0-1-55 0 0,0-1 1 0 0,0 0-1 0 0,0 1 1 0 0,0-1-1 0 0,0 0 1 0 0,0 1-1 0 0,0-1 0 0 0,1 0 1 0 0,-1 0-1 0 0,0 1 1 0 0,1-1-1 0 0,-1 0 1 0 0,1 0-1 0 0,0 0 1 0 0,-1 1-1 0 0,1-1 1 0 0,0 0-1 0 0,0 0 0 0 0,-1 0 1 0 0,1 0-1 0 0,2 1 1 0 0,2 3-264 0 0,-2 6-760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1:40.2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0 231 576 0 0,'11'-5'849'0'0,"-8"4"-551"0"0,-1 1 1 0 0,0-1-1 0 0,0 0 1 0 0,0 0-1 0 0,0 0 0 0 0,0 0 1 0 0,0 0-1 0 0,-1 0 1 0 0,1-1-1 0 0,0 1 1 0 0,0 0-1 0 0,2-4 0 0 0,-4 5-184 0 0,0-1-1 0 0,0 1 0 0 0,1-1 0 0 0,-1 1 0 0 0,0-1 1 0 0,1 0-1 0 0,-1 1 0 0 0,1-1 0 0 0,-1 1 0 0 0,1 0 1 0 0,-1-1-1 0 0,1 1 0 0 0,-1-1 0 0 0,1 1 0 0 0,-1 0 1 0 0,1-1-1 0 0,-1 1 0 0 0,1 0 0 0 0,-1 0 0 0 0,1-1 0 0 0,0 1 1 0 0,-1 0-1 0 0,1 0 0 0 0,0 0 0 0 0,-1 0 0 0 0,1 0 1 0 0,0 0-1 0 0,1 0 305 0 0,8-5 3374 0 0,2 3-2197 0 0,-9 8-496 0 0,4-2-988 0 0,-1 1 1 0 0,1 1-1 0 0,-1-1 1 0 0,0 1-1 0 0,7 9 0 0 0,-7-8-100 0 0,-6-6-16 0 0,1-1 0 0 0,-1 1 0 0 0,1 0 0 0 0,-1 0 0 0 0,0-1 0 0 0,1 1 0 0 0,-1 0 1 0 0,0 0-1 0 0,0-1 0 0 0,0 1 0 0 0,1 0 0 0 0,-1 0 0 0 0,0 0 0 0 0,0 0 0 0 0,0-1 0 0 0,0 1 0 0 0,-1 0 0 0 0,1 1 0 0 0,0-1-13 0 0,0 0-1 0 0,0 0 1 0 0,-1-1-1 0 0,1 1 1 0 0,0 0-1 0 0,0 0 1 0 0,1 0-1 0 0,-1-1 1 0 0,0 1-1 0 0,0 0 1 0 0,0 0-1 0 0,0 0 1 0 0,1-1-1 0 0,-1 1 1 0 0,0 0-1 0 0,1 0 0 0 0,-1-1 1 0 0,1 2-1 0 0,3 2-83 0 0,-3-3-10 0 0,0 1 0 0 0,1-1 0 0 0,-1 0-1 0 0,0 0 1 0 0,-1 1 0 0 0,1-1 0 0 0,0 1 0 0 0,0-1 0 0 0,0 1 0 0 0,-1-1 0 0 0,1 1 0 0 0,-1-1 0 0 0,1 1 0 0 0,-1-1 0 0 0,0 1 0 0 0,0 0 0 0 0,0-1 0 0 0,1 1 0 0 0,-1-1 0 0 0,-1 4 0 0 0,1-5 69 0 0,1 1-1 0 0,-1-1 1 0 0,0 0 0 0 0,1 1-1 0 0,-1-1 1 0 0,0 1 0 0 0,1-1 0 0 0,-1 0-1 0 0,0 1 1 0 0,1-1 0 0 0,-1 0 0 0 0,1 0-1 0 0,-1 1 1 0 0,1-1 0 0 0,-1 0-1 0 0,1 0 1 0 0,-1 0 0 0 0,1 1 0 0 0,-1-1-1 0 0,1 0 1 0 0,-1 0 0 0 0,1 0 0 0 0,-1 0-1 0 0,1 0 1 0 0,-1 0 0 0 0,1 0-1 0 0,-1 0 1 0 0,1 0 0 0 0,-1 0 0 0 0,1 0-1 0 0,0-1 1 0 0,0 1-117 0 0,2 0-481 0 0,0-6-455 0 0,9-1 999 0 0,8-8 20 0 0,10-32 587 0 0,-21 30 562 0 0,2 1 1 0 0,16-21-1 0 0,-25 30-553 0 0,-2 6-482 0 0,0 1 1 0 0,0-1 0 0 0,0 1-1 0 0,0-1 1 0 0,0 1 0 0 0,0 0 0 0 0,0-1-1 0 0,0 1 1 0 0,0-1 0 0 0,0 1 0 0 0,1-1-1 0 0,-1 1 1 0 0,0 0 0 0 0,0-1-1 0 0,0 1 1 0 0,1-1 0 0 0,-1 1 0 0 0,0 0-1 0 0,1-1 1 0 0,-1 1 0 0 0,0 0 0 0 0,1-1-1 0 0,50-25 1298 0 0,-48 25-1323 0 0,1-1 1 0 0,-1 1-1 0 0,1 0 0 0 0,-1 0 0 0 0,1 0 1 0 0,0 1-1 0 0,0-1 0 0 0,-1 1 0 0 0,1 0 1 0 0,0 0-1 0 0,0 0 0 0 0,-1 0 0 0 0,5 2 1 0 0,51 13-265 0 0,-36-8-29 0 0,53 20-2232 0 0,-41-12-317 0 0,-32-14 2054 0 0,-3-2 104 0 0,0 1 647 0 0,-1 0 0 0 0,1-1 0 0 0,0 1 1 0 0,0-1-1 0 0,0 1 0 0 0,0 0 0 0 0,0-1 0 0 0,0 1 0 0 0,0 0 0 0 0,0-1 0 0 0,0 1 0 0 0,1 0 0 0 0,-1-1 1 0 0,0 1-1 0 0,0 0 0 0 0,0-1 0 0 0,0 1 0 0 0,0 0 0 0 0,1-1 0 0 0,-1 1 0 0 0,0 0 0 0 0,0-1 0 0 0,0 1 1 0 0,1 0-1 0 0,-1 0 0 0 0,0-1 0 0 0,0 1 0 0 0,1 0 0 0 0,3-3 1 0 0,-3 3 29 0 0,0 0 0 0 0,-1 0 0 0 0,1-1 1 0 0,0 1-1 0 0,-1 0 0 0 0,1-1 0 0 0,0 1 1 0 0,-1-1-1 0 0,1 1 0 0 0,-1-1 0 0 0,1 1 0 0 0,-1-1 1 0 0,1 1-1 0 0,-1-1 0 0 0,1 1 0 0 0,-1-1 1 0 0,0 0-1 0 0,1 1 0 0 0,-1-1 0 0 0,0 0 1 0 0,0 1-1 0 0,1-1 0 0 0,-1 0 0 0 0,0 1 1 0 0,0-1-1 0 0,0 0 0 0 0,0 0 0 0 0,0 1 1 0 0,0-1-1 0 0,0-1 0 0 0,1 1 41 0 0,-1 0 0 0 0,1-1 0 0 0,-1 1 0 0 0,1 0 0 0 0,-1 0 0 0 0,1 0 0 0 0,0 0-1 0 0,0 0 1 0 0,-1 0 0 0 0,1 0 0 0 0,0 0 0 0 0,0 0 0 0 0,0 1 0 0 0,0-1 0 0 0,0 0 0 0 0,0 1 0 0 0,1-1 0 0 0,-1 0 0 0 0,0 1-1 0 0,0-1 1 0 0,3 0 0 0 0,-3 1 43 0 0,0 0 1 0 0,0 0-1 0 0,0-1 0 0 0,0 1 0 0 0,-1-1 0 0 0,1 1 0 0 0,0-1 0 0 0,0 1 1 0 0,0-1-1 0 0,0 0 0 0 0,0 1 0 0 0,-1-1 0 0 0,1 0 0 0 0,0 1 0 0 0,-1-1 0 0 0,1 0 1 0 0,0 0-1 0 0,-1 0 0 0 0,1-1 0 0 0,0 1-15 0 0,-1 0 0 0 0,1 0-1 0 0,-1 1 1 0 0,1-1 0 0 0,-1 0 0 0 0,1 0 0 0 0,-1 1-1 0 0,1-1 1 0 0,0 0 0 0 0,-1 1 0 0 0,1-1-1 0 0,0 1 1 0 0,0-1 0 0 0,-1 1 0 0 0,1-1 0 0 0,0 1-1 0 0,0 0 1 0 0,0-1 0 0 0,0 1 0 0 0,-1 0 0 0 0,1-1-1 0 0,0 1 1 0 0,0 0 0 0 0,0 0 0 0 0,0 0-1 0 0,0 0 1 0 0,0 0 0 0 0,0 0 0 0 0,0 0 0 0 0,1 1-1 0 0,30 1 770 0 0,-31-2-854 0 0,3 1 12 0 0,1 1 0 0 0,-1-1 1 0 0,0 1-1 0 0,1 0 0 0 0,-1 0 0 0 0,4 3 0 0 0,15 7-342 0 0,-9-5-618 0 0,0 1 0 0 0,25 17-1 0 0,-27-16-647 0 0,2 0-1 0 0,26 13 1 0 0,-19-12 503 0 0,-18-8 840 0 0,1 0 1 0 0,-1 0-1 0 0,1-1 1 0 0,0 1-1 0 0,-1-1 1 0 0,1 0-1 0 0,0 0 1 0 0,0 0-1 0 0,0 0 1 0 0,0-1 0 0 0,0 0-1 0 0,0 1 1 0 0,0-2-1 0 0,0 1 1 0 0,0 0-1 0 0,0-1 1 0 0,6-1-1 0 0,3-3 462 0 0,0 0 0 0 0,-1-1 0 0 0,24-14 0 0 0,-15 8 606 0 0,-3-4 420 0 0,-16 14-1023 0 0,-1 1-1 0 0,1-1 1 0 0,0 0-1 0 0,0 0 1 0 0,0 1-1 0 0,0-1 1 0 0,0 1-1 0 0,3-2 0 0 0,10-3 1007 0 0,18-7 2203 0 0,-31 12-3172 0 0,0 1-1 0 0,0-1 1 0 0,-1 1 0 0 0,1 0 0 0 0,0 0 0 0 0,0 0 0 0 0,0 0 0 0 0,0 0 0 0 0,-1 0 0 0 0,1 0 0 0 0,0 1 0 0 0,0-1 0 0 0,0 1-1 0 0,-1-1 1 0 0,4 2 0 0 0,6 4 587 0 0,-9-5-680 0 0,0 0 1 0 0,-1 0 0 0 0,1 0 0 0 0,0 0 0 0 0,0 0 0 0 0,-1 0-1 0 0,1 1 1 0 0,-1-1 0 0 0,1 0 0 0 0,-1 1 0 0 0,1 0 0 0 0,-1-1 0 0 0,0 1-1 0 0,0 0 1 0 0,0-1 0 0 0,0 1 0 0 0,1 2 0 0 0,3 6 188 0 0,0 0 0 0 0,0 0 0 0 0,-1 0 0 0 0,0 0 0 0 0,-1 1 0 0 0,0-1 1 0 0,-1 1-1 0 0,0 0 0 0 0,0 20 0 0 0,-2 37-50 0 0,0 29-667 0 0,0-33-2845 0 0,0-63 2667 0 0,-1-1 539 0 0,1 0 0 0 0,-1 0 0 0 0,0 0-1 0 0,1 0 1 0 0,-1 0 0 0 0,0 0 0 0 0,1 0 0 0 0,-1 0 0 0 0,0-1-1 0 0,1 1 1 0 0,-1 0 0 0 0,0 0 0 0 0,1-1 0 0 0,-1 1-1 0 0,0 0 1 0 0,1-1 0 0 0,-1 1 0 0 0,1 0 0 0 0,-1-1 0 0 0,1 1-1 0 0,-1-1 1 0 0,1 1 0 0 0,-1-1 0 0 0,1 1 0 0 0,-1-1-1 0 0,1 0 1 0 0,0 1 0 0 0,-1-1 0 0 0,1 1 0 0 0,0-1-1 0 0,-1 0 1 0 0,1 1 0 0 0,0-1 0 0 0,0 0 0 0 0,0 1 0 0 0,0-1-1 0 0,0 0 1 0 0,0 0 0 0 0,0 1 0 0 0,0-1 0 0 0,0 0-1 0 0,0-1 1 0 0,-4-17-229 0 0,0 12 183 0 0,2 4 43 0 0,0 0 0 0 0,1 0 0 0 0,0 0 0 0 0,-1 0 0 0 0,1 0 0 0 0,1 0 0 0 0,-1 0-1 0 0,0 0 1 0 0,1 0 0 0 0,-1-1 0 0 0,1-3 0 0 0,-1-1-13 0 0,1 0 0 0 0,-1 1 0 0 0,-1-1-1 0 0,-3-13 1 0 0,2 13 40 0 0,1 0-1 0 0,0 0 0 0 0,1 0 1 0 0,-1-15-1 0 0,3 4 128 0 0,1 0-1 0 0,1 1 1 0 0,8-26 0 0 0,-6 22 61 0 0,-1 10-24 0 0,0 1 1 0 0,1-1-1 0 0,0 1 1 0 0,0 0 0 0 0,1 1-1 0 0,1-1 1 0 0,0 1-1 0 0,0 0 1 0 0,1 1-1 0 0,1 0 1 0 0,-1 0-1 0 0,1 1 1 0 0,1 0 0 0 0,-1 0-1 0 0,18-9 1 0 0,-14 9 38 0 0,1-1 216 0 0,0 0 1 0 0,25-11-1 0 0,-35 19-355 0 0,0-1 1 0 0,0 1-1 0 0,0 0 1 0 0,0 0-1 0 0,0 0 1 0 0,0 0-1 0 0,0 1 0 0 0,0 0 1 0 0,1 0-1 0 0,-1 0 1 0 0,0 0-1 0 0,0 0 1 0 0,0 1-1 0 0,0 0 0 0 0,8 2 1 0 0,-10-2-60 0 0,-1-1 1 0 0,0 1-1 0 0,1 0 0 0 0,-1-1 0 0 0,0 1 1 0 0,0 0-1 0 0,1 0 0 0 0,-1 0 1 0 0,0 0-1 0 0,0 0 0 0 0,0 0 1 0 0,0 0-1 0 0,0 1 0 0 0,-1-1 1 0 0,1 0-1 0 0,0 0 0 0 0,0 1 1 0 0,-1-1-1 0 0,1 0 0 0 0,-1 1 1 0 0,1 1-1 0 0,0-1-13 0 0,-1 1 0 0 0,0 0 0 0 0,0 0 1 0 0,0-1-1 0 0,0 1 0 0 0,-1 0 0 0 0,1-1 0 0 0,-1 1 0 0 0,1 0 0 0 0,-3 4 1 0 0,-2 4-232 0 0,-1 0 0 0 0,0 0 0 0 0,-14 19 1 0 0,20-29 216 0 0,-16 21-1770 0 0,-26 29-1 0 0,37-45 1088 0 0,-1-1 0 0 0,0 0 0 0 0,0 0 0 0 0,0 0 0 0 0,0-1 1 0 0,-1 0-1 0 0,1 0 0 0 0,-1 0 0 0 0,-14 4 0 0 0,18-7 192 0 0,2-1 397 0 0,0 0 0 0 0,1 0 1 0 0,-1 0-1 0 0,0 0 1 0 0,0 1-1 0 0,1-1 1 0 0,-1 0-1 0 0,0 0 1 0 0,1 0-1 0 0,-1 1 1 0 0,0-1-1 0 0,1 0 1 0 0,-1 1-1 0 0,1-1 1 0 0,-1 1-1 0 0,0-1 1 0 0,1 1-1 0 0,-1-1 1 0 0,1 1-1 0 0,-1-1 1 0 0,1 1-1 0 0,0-1 1 0 0,-1 1-1 0 0,0 0 1 0 0,20-5-3922 0 0,1-2 2977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1:40.66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0 119 24 0 0,'131'-37'3886'0'0,"-120"34"-3431"0"0,0 1-1 0 0,0 1 0 0 0,1 0 1 0 0,-1 0-1 0 0,20 2 0 0 0,-1 0 448 0 0,-13 0-634 0 0,-1 0-1 0 0,28 7 0 0 0,-28-4-318 0 0,0-1 0 0 0,28 1-1 0 0,-40-4 28 0 0,1 0 0 0 0,0-1 0 0 0,-1 0 0 0 0,1 0 0 0 0,-1 0 0 0 0,0 0 0 0 0,1 0 0 0 0,-1-1 0 0 0,0 0-1 0 0,6-3 1 0 0,-4-8 226 0 0,-2 10-122 0 0,-3 3-53 0 0,0 0-1 0 0,0-1 1 0 0,-1 1-1 0 0,1-1 1 0 0,0 1 0 0 0,0-1-1 0 0,-1 1 1 0 0,1-1 0 0 0,-1 0-1 0 0,1 1 1 0 0,-1-1 0 0 0,1 0-1 0 0,-1 0 1 0 0,1 1-1 0 0,-1-1 1 0 0,1 0 0 0 0,-1 0-1 0 0,0 1 1 0 0,0-1 0 0 0,1 0-1 0 0,-1 0 1 0 0,0 0 0 0 0,0-1-1 0 0,1 0 131 0 0,-1 0-1 0 0,1 0 1 0 0,0 0 0 0 0,0 0 0 0 0,0 0-1 0 0,0 0 1 0 0,0 1 0 0 0,0-1-1 0 0,1 0 1 0 0,-1 1 0 0 0,1-1-1 0 0,-1 1 1 0 0,1-1 0 0 0,-1 1-1 0 0,1 0 1 0 0,2-2 0 0 0,27-15 2681 0 0,-30 18-2767 0 0,0 0 1 0 0,0 0-1 0 0,0 0 0 0 0,0-1 1 0 0,0 1-1 0 0,0 0 0 0 0,0 1 0 0 0,0-1 1 0 0,0 0-1 0 0,0 0 0 0 0,0 0 1 0 0,0 0-1 0 0,0 1 0 0 0,0-1 1 0 0,0 1-1 0 0,2 0 0 0 0,4 2 132 0 0,8 2 55 0 0,0 0 1 0 0,-1 2-1 0 0,0 0 1 0 0,0 0-1 0 0,0 1 0 0 0,-1 1 1 0 0,15 12-1 0 0,32 44 762 0 0,-44-52-900 0 0,0 2-1 0 0,-1-1 0 0 0,-1 2 0 0 0,-1 0 0 0 0,0 1 1 0 0,-1 0-1 0 0,-1 0 0 0 0,13 29 0 0 0,-8-9-41 0 0,-10-26-63 0 0,0 1 1 0 0,-1 0-1 0 0,-1 0 1 0 0,0 0-1 0 0,-1 1 1 0 0,4 23-1 0 0,-13-4 0 0 0,2-17-15 0 0,3-7-27 0 0,-1 0 0 0 0,0 0 0 0 0,-1 0 1 0 0,0 0-1 0 0,0 0 0 0 0,-1-1 0 0 0,0 1 0 0 0,0-1 1 0 0,-8 9-1 0 0,5-6-120 0 0,-1 0 0 0 0,0 0 0 0 0,-1 0-1 0 0,0-1 1 0 0,0-1 0 0 0,-1 0 0 0 0,0 0 0 0 0,-1-1 0 0 0,1 0 0 0 0,-20 9 0 0 0,10-6-240 0 0,-1 0 1 0 0,-1-1 0 0 0,1-2 0 0 0,-1 0-1 0 0,-1-1 1 0 0,1-1 0 0 0,-39 3-1 0 0,33-7-78 0 0,1 0-1 0 0,0-2 0 0 0,-1 0 0 0 0,1-2 0 0 0,0-2 0 0 0,-29-7 0 0 0,47 9 250 0 0,1 0 0 0 0,-1 0-1 0 0,1-1 1 0 0,0 0 0 0 0,0 0-1 0 0,-12-9 1 0 0,18 12 143 0 0,0-1-1 0 0,0 1 1 0 0,0-1 0 0 0,0 0-1 0 0,1 0 1 0 0,-1 0 0 0 0,0 0-1 0 0,1 0 1 0 0,-1 0 0 0 0,1 0-1 0 0,0 0 1 0 0,-1-1 0 0 0,1 1-1 0 0,0 0 1 0 0,1-1 0 0 0,-1 1-1 0 0,0-1 1 0 0,1 1 0 0 0,-1-1-1 0 0,1 1 1 0 0,0-1 0 0 0,0 1-1 0 0,0-1 1 0 0,0 1 0 0 0,0-1-1 0 0,1-4 1 0 0,3-2-122 0 0,-1 0-1 0 0,1 0 1 0 0,1 1-1 0 0,0-1 1 0 0,0 1 0 0 0,0 0-1 0 0,1 0 1 0 0,0 1-1 0 0,1-1 1 0 0,12-9-1 0 0,7-5-530 0 0,49-30 0 0 0,-57 40 447 0 0,17-8-387 0 0,1 1 0 0 0,1 1 0 0 0,52-16-1 0 0,-60 23 358 0 0,50-21-656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1:41.33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325 152 252 0 0,'0'-2'101'0'0,"0"0"0"0"0,0 0 0 0 0,0 1-1 0 0,0-1 1 0 0,-1 0 0 0 0,1 0 0 0 0,-1 1 0 0 0,1-1 0 0 0,-1 0-1 0 0,0 1 1 0 0,0-1 0 0 0,0 1 0 0 0,0-1 0 0 0,-1-1 0 0 0,1 1 17 0 0,0 1 0 0 0,0-1 0 0 0,0 1 0 0 0,0-1 0 0 0,0 1 0 0 0,0-1 0 0 0,1 1 0 0 0,-1-1 0 0 0,1 0 0 0 0,-1 0 0 0 0,1 1 0 0 0,0-1 0 0 0,-1 0 0 0 0,1-2 0 0 0,0-3 346 0 0,0-41 3804 0 0,0 16 1554 0 0,0 32-5735 0 0,0-1 0 0 0,0 1 0 0 0,1-1 0 0 0,-1 1 1 0 0,0-1-1 0 0,0 1 0 0 0,0-1 0 0 0,0 1 0 0 0,1-1 0 0 0,-1 1 1 0 0,0 0-1 0 0,0-1 0 0 0,1 1 0 0 0,-1 0 0 0 0,0-1 0 0 0,1 1 1 0 0,-1-1-1 0 0,0 1 0 0 0,1 0 0 0 0,-1 0 0 0 0,1-1 1 0 0,-1 1-1 0 0,0 0 0 0 0,1 0 0 0 0,-1-1 0 0 0,1 1 0 0 0,-1 0 1 0 0,1 0-1 0 0,-1 0 0 0 0,1 0 0 0 0,-1 0 0 0 0,1 0 0 0 0,-1 0 1 0 0,1 0-1 0 0,-1 0 0 0 0,1 0 0 0 0,-1 0 0 0 0,0 0 1 0 0,1 0-1 0 0,0 0 0 0 0,0 0 76 0 0,4 5 2090 0 0,-3-2-1833 0 0,3 8 154 0 0,1 0 1 0 0,-2 0-1 0 0,1 1 0 0 0,-2 0 1 0 0,1-1-1 0 0,-2 1 0 0 0,3 16 0 0 0,-1-8 78 0 0,-3-15-511 0 0,3 15 362 0 0,0 0-1 0 0,-1 0 1 0 0,-1 0 0 0 0,-1 0-1 0 0,-1 0 1 0 0,-3 26 0 0 0,-2-15-149 0 0,1-9-108 0 0,1 0 1 0 0,0 26-1 0 0,2-32-168 0 0,0 0-1 0 0,0-1 1 0 0,-2 1-1 0 0,0 0 1 0 0,-8 23 0 0 0,5-15-5 0 0,-5 30 0 0 0,8-33-40 0 0,-2 0 0 0 0,-8 24 0 0 0,-4 5 7 0 0,9-24-25 0 0,-2-1 1 0 0,0 0-1 0 0,-24 42 0 0 0,17-44-122 0 0,-24 25-1 0 0,-13 17-753 0 0,51-61 727 0 0,0 0 0 0 0,0-1 0 0 0,-1 1-1 0 0,0 0 1 0 0,0-1 0 0 0,-7 5 0 0 0,-17 15-1927 0 0,26-21 1617 0 0,0 0 0 0 0,0-1 0 0 0,0 1 0 0 0,0-1 0 0 0,0 0 0 0 0,-1 1 0 0 0,1-1 0 0 0,0 0 0 0 0,-1 0 0 0 0,1 0 0 0 0,-1-1 0 0 0,1 1 0 0 0,-1-1-1 0 0,1 1 1 0 0,-1-1 0 0 0,0 0 0 0 0,1 0 0 0 0,-1 0 0 0 0,-3-1 0 0 0,6 1 116 0 0,-1-1 0 0 0,1 0 1 0 0,-1 1-1 0 0,1-1 0 0 0,0 0 0 0 0,-1 0 1 0 0,1 1-1 0 0,0-1 0 0 0,0 0 0 0 0,0 0 0 0 0,-1 1 1 0 0,1-1-1 0 0,0 0 0 0 0,0 0 0 0 0,0 0 1 0 0,0 1-1 0 0,0-1 0 0 0,1 0 0 0 0,-1 0 0 0 0,0 1 1 0 0,0-1-1 0 0,0 0 0 0 0,1 0 0 0 0,-1 1 1 0 0,0-1-1 0 0,1 0 0 0 0,-1 0 0 0 0,1 0 0 0 0,4-4-574 0 0,1 0-1 0 0,0 0 1 0 0,0 1-1 0 0,0 0 0 0 0,0 0 1 0 0,11-5-1 0 0,1-2-3 0 0,4-6-521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0:34.4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1679 474 216 0 0,'-3'0'320'0'0,"-39"0"812"0"0,1 1 1 0 0,-1 2-1 0 0,0 2 1 0 0,-55 15-1 0 0,56-9-724 0 0,-166 50 1117 0 0,71-18-1401 0 0,-183 32 0 0 0,225-63-548 0 0,48-7 134 0 0,-18 0-93 0 0,0-3 0 0 0,0-3 0 0 0,-68-10 0 0 0,100 6 342 0 0,1-2 1 0 0,0 0-1 0 0,-56-23 1 0 0,83 28 53 0 0,0-1 1 0 0,0 1 0 0 0,0 0 0 0 0,0-1-1 0 0,1 0 1 0 0,-1 0 0 0 0,1 0 0 0 0,0 0-1 0 0,0-1 1 0 0,0 1 0 0 0,0-1 0 0 0,1 1-1 0 0,0-1 1 0 0,-4-8 0 0 0,3 5 34 0 0,1-1 0 0 0,0 1 0 0 0,0-1 0 0 0,1 0 0 0 0,0 1 0 0 0,0-1 0 0 0,1-9 0 0 0,0 11-18 0 0,1 0-1 0 0,0 0 1 0 0,0 0 0 0 0,0 1 0 0 0,0-1 0 0 0,1 0 0 0 0,0 1 0 0 0,0-1 0 0 0,1 1 0 0 0,4-9 0 0 0,4-2 76 0 0,25-29 0 0 0,-23 31-44 0 0,21-32 0 0 0,-29 38-51 0 0,0 0 0 0 0,1 1 0 0 0,0 0 0 0 0,1 0 0 0 0,-1 0 0 0 0,11-7 0 0 0,49-31 23 0 0,-51 36-30 0 0,21-12 2 0 0,1 2 1 0 0,1 2-1 0 0,0 1 1 0 0,43-11 0 0 0,158-33 31 0 0,-234 59-37 0 0,114-23 56 0 0,1 6 0 0 0,1 5 0 0 0,0 5 1 0 0,0 5-1 0 0,193 21 0 0 0,-277-14-60 0 0,59 17 0 0 0,-81-17 0 0 0,-1 1 1 0 0,1 0 0 0 0,-1 2-1 0 0,0-1 1 0 0,-1 2-1 0 0,17 11 1 0 0,-15-8 0 0 0,-11-9 3 0 0,-1 1-1 0 0,1-1 1 0 0,0 1-1 0 0,-1 0 0 0 0,1 0 1 0 0,-1 0-1 0 0,0 1 1 0 0,0-1-1 0 0,0 1 1 0 0,-1 0-1 0 0,1 0 1 0 0,-1 0-1 0 0,0 0 1 0 0,0 0-1 0 0,2 5 1 0 0,1 5 6 0 0,-3-11-1 0 0,-1 0 0 0 0,1 0-1 0 0,-1 0 1 0 0,0 1 0 0 0,0-1 0 0 0,0 0 0 0 0,0 1-1 0 0,-1-1 1 0 0,0 1 0 0 0,1-1 0 0 0,-1 0 0 0 0,0 1 0 0 0,-1-1-1 0 0,1 1 1 0 0,-1-1 0 0 0,0 5 0 0 0,-4 1 28 0 0,0 0 0 0 0,0 0 0 0 0,0 0 0 0 0,-1-1 0 0 0,0 0 0 0 0,-1 0 0 0 0,0 0 0 0 0,0-1 0 0 0,0 0 0 0 0,-1-1 0 0 0,0 1 1 0 0,-11 5-1 0 0,-17 10 142 0 0,-58 26 0 0 0,93-48-175 0 0,-94 43-65 0 0,-1-5-1 0 0,-2-5 0 0 0,-2-3 1 0 0,-119 19-1 0 0,180-42-470 0 0,18-3-370 0 0,-42 4-1 0 0,55-8 38 0 0,0-1 0 0 0,0 1 0 0 0,0-1 0 0 0,-15-4-1 0 0,7 4-278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1:42.1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251 77 344 0 0,'-1'0'107'0'0,"1"-1"0"0"0,0 1-1 0 0,1-1 1 0 0,-1 0 0 0 0,0 1 0 0 0,0-1 0 0 0,0 1 0 0 0,0-1-1 0 0,0 1 1 0 0,0-1 0 0 0,1 1 0 0 0,-1-1 0 0 0,0 1-1 0 0,0-1 1 0 0,1 1 0 0 0,-1-1 0 0 0,0 1 0 0 0,1-1-1 0 0,-1 1 1 0 0,1-1 0 0 0,-1 1 0 0 0,0 0 0 0 0,1-1 0 0 0,-1 1-1 0 0,1 0 1 0 0,-1 0 0 0 0,1-1 0 0 0,-1 1 0 0 0,1 0-1 0 0,-1 0 1 0 0,1-1 0 0 0,1 1 0 0 0,2-2 419 0 0,-4 0 1218 0 0,-5-1-1135 0 0,-5-3 1851 0 0,9 6-2308 0 0,1 0 1 0 0,0-1 0 0 0,0 1-1 0 0,0-1 1 0 0,0 1 0 0 0,0 0 0 0 0,0-1-1 0 0,1 1 1 0 0,-1-1 0 0 0,0 1-1 0 0,0 0 1 0 0,0-1 0 0 0,0 1 0 0 0,0-1-1 0 0,0 1 1 0 0,1 0 0 0 0,-1-1-1 0 0,0 1 1 0 0,0 0 0 0 0,1-1 0 0 0,-1 1-1 0 0,0 0 1 0 0,1-1 0 0 0,-1 1 0 0 0,0 0-1 0 0,1 0 1 0 0,-1-1 0 0 0,0 1-1 0 0,1 0 1 0 0,-1 0 0 0 0,0 0 0 0 0,1 0-1 0 0,-1-1 1 0 0,1 1 0 0 0,-1 0-1 0 0,0 0 1 0 0,1 0 0 0 0,-1 0 0 0 0,1 0-1 0 0,0 0-105 0 0,-1 0-1 0 0,0 0 0 0 0,1 0 0 0 0,-1 1 0 0 0,1-1 1 0 0,-1 0-1 0 0,1 0 0 0 0,-1 0 0 0 0,0 1 1 0 0,1-1-1 0 0,-1 0 0 0 0,1 0 0 0 0,-1 1 0 0 0,0-1 1 0 0,1 0-1 0 0,-1 1 0 0 0,0-1 0 0 0,1 0 0 0 0,-1 1 1 0 0,0-1-1 0 0,0 1 0 0 0,1-1 0 0 0,-1 1 1 0 0,0-1-1 0 0,0 0 0 0 0,0 1 0 0 0,0-1 0 0 0,0 1 1 0 0,1-1-1 0 0,-1 1 0 0 0,0-1 0 0 0,0 1 1 0 0,-1 5 189 0 0,1 0 1 0 0,-1 0-1 0 0,0 0 1 0 0,0-1 0 0 0,-1 1-1 0 0,-2 6 1 0 0,2-7-70 0 0,0 0 0 0 0,1 1 1 0 0,-1 0-1 0 0,1-1 0 0 0,0 1 1 0 0,1 6-1 0 0,-1 0 150 0 0,-1 1-1 0 0,1-1 1 0 0,-2 1 0 0 0,-5 17-1 0 0,0-3 33 0 0,-8 15-17 0 0,13-35-304 0 0,0-1 0 0 0,1 1 1 0 0,-1 0-1 0 0,1-1 0 0 0,0 1 1 0 0,1 0-1 0 0,0 1 0 0 0,-1 8 0 0 0,2-10-18 0 0,-1 1 0 0 0,0 0 0 0 0,0-1 0 0 0,0 1-1 0 0,-1-1 1 0 0,0 1 0 0 0,-1-1 0 0 0,1 0 0 0 0,-5 7-1 0 0,-8 22 7 0 0,6-11-54 0 0,7-18-12 0 0,0-1 1 0 0,0 0-1 0 0,0 1 0 0 0,0 0 0 0 0,1-1 0 0 0,0 1 0 0 0,0 7 1 0 0,1-11 11 0 0,0-1 0 0 0,0 0 0 0 0,0 1 0 0 0,0-1 0 0 0,0 1 0 0 0,-1-1 0 0 0,1 1 1 0 0,-1-1-1 0 0,1 0 0 0 0,-1 1 0 0 0,1-1 0 0 0,-1 0 0 0 0,1 0 0 0 0,-1 1 0 0 0,0-1 0 0 0,0 0 1 0 0,0 0-1 0 0,0 0 0 0 0,-2 2 0 0 0,-1 1-150 0 0,2 6-308 0 0,-2 2-755 0 0,-1-13 1179 0 0,0 0-1 0 0,0 0 1 0 0,0-1 0 0 0,0 0 0 0 0,0 0 0 0 0,1 0-1 0 0,-1 0 1 0 0,0-1 0 0 0,1 1 0 0 0,0-1 0 0 0,0 0-1 0 0,0-1 1 0 0,0 1 0 0 0,0-1 0 0 0,1 1 0 0 0,-1-1-1 0 0,1 0 1 0 0,0 0 0 0 0,1-1 0 0 0,-4-5 0 0 0,-13-49-50 0 0,16 46 220 0 0,2 0 0 0 0,0 0 0 0 0,0 0 0 0 0,3-21 0 0 0,-2 3 221 0 0,0 24-226 0 0,0-3 84 0 0,0 1 0 0 0,0-1 0 0 0,0 1 0 0 0,1-1 0 0 0,1 1 0 0 0,0-1 0 0 0,0 1 1 0 0,0 0-1 0 0,9-18 0 0 0,2-13 556 0 0,-12 34-612 0 0,1 1 1 0 0,-1-1 0 0 0,1 1 0 0 0,0 0 0 0 0,0-1 0 0 0,1 1 0 0 0,-1 0 0 0 0,1 0 0 0 0,7-8 0 0 0,63-57 1365 0 0,-64 63-1384 0 0,0 1 0 0 0,0-1 0 0 0,1 2 0 0 0,0-1 0 0 0,0 1 1 0 0,0 1-1 0 0,1 0 0 0 0,-1 0 0 0 0,19-3 0 0 0,-15 3-80 0 0,0 2 0 0 0,1 0-1 0 0,-1 0 1 0 0,1 1-1 0 0,-1 1 1 0 0,28 3 0 0 0,15 12-57 0 0,-51-13 18 0 0,-1 1-1 0 0,0 0 1 0 0,0-1 0 0 0,0 2 0 0 0,-1-1 0 0 0,1 1 0 0 0,-1-1 0 0 0,1 1 0 0 0,-1 0 0 0 0,0 1 0 0 0,-1-1 0 0 0,1 1 0 0 0,-1-1 0 0 0,0 1-1 0 0,0 0 1 0 0,0 1 0 0 0,3 8 0 0 0,-6-13-18 0 0,0 1 0 0 0,1 0-1 0 0,-1-1 1 0 0,0 1 0 0 0,0 0-1 0 0,0 0 1 0 0,0-1 0 0 0,0 1-1 0 0,0 0 1 0 0,0 0-1 0 0,-1-1 1 0 0,1 1 0 0 0,-1 0-1 0 0,1-1 1 0 0,-1 1 0 0 0,1 0-1 0 0,-1-1 1 0 0,0 1 0 0 0,0-1-1 0 0,-2 3 1 0 0,-2 6-267 0 0,3-4-86 0 0,-1 1-1 0 0,0-1 0 0 0,0 0 1 0 0,0 0-1 0 0,-1-1 0 0 0,1 1 1 0 0,-1-1-1 0 0,-1 0 0 0 0,-7 8 1 0 0,1-3-1162 0 0,0 0 0 0 0,-1 0 0 0 0,-1-1-1 0 0,0-1 1 0 0,0 0 0 0 0,-25 11 0 0 0,30-17 754 0 0,8-2 661 0 0,-1 0 1 0 0,0 0 0 0 0,1 0 0 0 0,-1 1-1 0 0,0-1 1 0 0,1 0 0 0 0,-1 0-1 0 0,0 0 1 0 0,1 1 0 0 0,-1-1 0 0 0,0 0-1 0 0,1 1 1 0 0,-1-1 0 0 0,1 1 0 0 0,-1-1-1 0 0,1 0 1 0 0,-1 1 0 0 0,1-1 0 0 0,-1 1-1 0 0,1-1 1 0 0,-1 1 0 0 0,1 0 0 0 0,0-1-1 0 0,-1 1 1 0 0,20-5-4234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1:42.56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230 59 164 0 0,'6'-1'489'0'0,"16"3"6003"0"0,-14 3-4163 0 0,-5 6-3651 0 0,-3-11 1319 0 0,0 0 0 0 0,0 0 0 0 0,0 1 0 0 0,0-1 0 0 0,0 0 0 0 0,0 0 0 0 0,0 1 0 0 0,1-1 0 0 0,-1 0 0 0 0,0 0 0 0 0,0 1 0 0 0,0-1 0 0 0,0 0 0 0 0,1 0 0 0 0,-1 0 0 0 0,0 1 0 0 0,0-1 0 0 0,1 0 0 0 0,-1 0 0 0 0,0 0 0 0 0,0 0 0 0 0,1 0 0 0 0,-1 0 0 0 0,0 1 0 0 0,0-1 0 0 0,1 0 0 0 0,-1 0 0 0 0,0 0 0 0 0,0 0 0 0 0,1 0 0 0 0,-1 0 0 0 0,0 0 0 0 0,1 0 0 0 0,-1 0 0 0 0,0 0 0 0 0,1 0 0 0 0,17-4-174 0 0,-13 3 218 0 0,0-1 0 0 0,0 1-1 0 0,0-2 1 0 0,0 1 0 0 0,4-3 0 0 0,15-9 532 0 0,-19 12-274 0 0,-1-1 0 0 0,0 1 0 0 0,0-1 0 0 0,0 0 1 0 0,0 0-1 0 0,4-4 0 0 0,-5 5 44 0 0,0-1 0 0 0,0 1 0 0 0,1-1 1 0 0,-1 1-1 0 0,0 0 0 0 0,1 1 0 0 0,0-1 1 0 0,-1 0-1 0 0,5 0 0 0 0,-6 1-155 0 0,-1 0 1 0 0,1 1-1 0 0,0-1 0 0 0,0 1 1 0 0,0-1-1 0 0,0 1 0 0 0,0 0 0 0 0,0 0 1 0 0,0 0-1 0 0,-1 0 0 0 0,1 0 1 0 0,0 0-1 0 0,0 0 0 0 0,0 1 0 0 0,0-1 1 0 0,0 1-1 0 0,0 0 0 0 0,3 1 1 0 0,4 6 178 0 0,0-1-127 0 0,0 0-1 0 0,-1 1 0 0 0,0 0 1 0 0,0 0-1 0 0,-1 1 1 0 0,8 12-1 0 0,-10-13-137 0 0,0 0-1 0 0,0 1 0 0 0,-1 0 1 0 0,-1 0-1 0 0,1 0 0 0 0,-1 0 1 0 0,-1 0-1 0 0,1 1 0 0 0,-2-1 1 0 0,2 18-1 0 0,-3 7 57 0 0,1-20-126 0 0,0 1 0 0 0,-1 0 0 0 0,-1-1 0 0 0,-1 1-1 0 0,0-1 1 0 0,0 0 0 0 0,-2 0 0 0 0,-6 20 0 0 0,0-13-11 0 0,-25 52-36 0 0,31-65-25 0 0,-1-1 0 0 0,0 1 0 0 0,-1-1 0 0 0,0 0 0 0 0,0-1 0 0 0,-13 11 0 0 0,15-13 7 0 0,-8 6-167 0 0,-1 0 0 0 0,0-1 1 0 0,-1 0-1 0 0,0-1 1 0 0,0-1-1 0 0,-19 7 0 0 0,12-7-212 0 0,0-2-1 0 0,0 0 1 0 0,0-1-1 0 0,-1-1 1 0 0,-22 0-1 0 0,26-3-250 0 0,-1 0 0 0 0,1-2-1 0 0,-1 0 1 0 0,1-1 0 0 0,0 0 0 0 0,0-2 0 0 0,-22-8 0 0 0,38 12 534 0 0,1 1 1 0 0,-1-1-1 0 0,1 0 1 0 0,0 0 0 0 0,-1 0-1 0 0,1 0 1 0 0,0 0-1 0 0,0 0 1 0 0,-1 0-1 0 0,1 0 1 0 0,0-1-1 0 0,0 1 1 0 0,0 0 0 0 0,1-1-1 0 0,-1 1 1 0 0,0 0-1 0 0,0-1 1 0 0,1 1-1 0 0,-1-1 1 0 0,1 0-1 0 0,-1 1 1 0 0,1-1-1 0 0,0 1 1 0 0,0-1 0 0 0,0 0-1 0 0,0 1 1 0 0,0-3-1 0 0,0 1-69 0 0,1 1 0 0 0,-1-1 0 0 0,1 0 1 0 0,0 0-1 0 0,0 1 0 0 0,0-1 0 0 0,0 1 0 0 0,0-1 0 0 0,1 1 0 0 0,-1 0 0 0 0,1-1 0 0 0,-1 1 0 0 0,1 0 0 0 0,0 0 0 0 0,4-3 0 0 0,23-18-1110 0 0,2 1-1 0 0,39-20 1 0 0,-13 6 325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1:42.9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71 448 0 0,'42'-37'4760'0'0,"-35"32"-3702"0"0,1 0 0 0 0,0 0 0 0 0,1 1 0 0 0,-1 1 0 0 0,1 0 0 0 0,12-4 0 0 0,-19 7-656 0 0,0-1 0 0 0,0 1 1 0 0,0 0-1 0 0,0-1 0 0 0,0 1 0 0 0,0 0 1 0 0,0 0-1 0 0,0 0 0 0 0,0 1 1 0 0,1-1-1 0 0,2 1 0 0 0,-5-1-329 0 0,1 1 0 0 0,0-1 0 0 0,0 0 0 0 0,-1 1-1 0 0,1-1 1 0 0,0 0 0 0 0,-1 1 0 0 0,1-1 0 0 0,-1 1 0 0 0,1-1-1 0 0,0 1 1 0 0,-1-1 0 0 0,1 1 0 0 0,-1-1 0 0 0,1 1 0 0 0,-1 0 0 0 0,0-1-1 0 0,1 1 1 0 0,-1 0 0 0 0,1-1 0 0 0,-1 1 0 0 0,0 0 0 0 0,0 0 0 0 0,0-1-1 0 0,1 1 1 0 0,-1 0 0 0 0,0 0 0 0 0,0 0 0 0 0,0 4 90 0 0,1-1 1 0 0,-1 0-1 0 0,1 0 1 0 0,0 0 0 0 0,0 0-1 0 0,0 0 1 0 0,3 5-1 0 0,-2-5-62 0 0,0 0 0 0 0,-1 0 0 0 0,0 1 0 0 0,0-1 0 0 0,0 1 0 0 0,0 0-1 0 0,0 6 1 0 0,-2 6 70 0 0,-1 0 0 0 0,0 0 0 0 0,-8 25 0 0 0,3-12-263 0 0,1-8-77 0 0,3-12-22 0 0,1 0 0 0 0,0 1 1 0 0,0-1-1 0 0,1 12 1 0 0,1 90-3637 0 0,0-108 3596 0 0,0 0 1 0 0,0-1 0 0 0,0 1 0 0 0,1-1 0 0 0,-1 1 0 0 0,1 0 0 0 0,0-1-1 0 0,0 1 1 0 0,0-1 0 0 0,1 0 0 0 0,-1 1 0 0 0,1-1 0 0 0,0 0 0 0 0,0 0-1 0 0,3 4 1 0 0,12 23-2338 0 0,-16-26 2206 0 0,0-1 0 0 0,1 1 0 0 0,0-1-1 0 0,0 1 1 0 0,0-1 0 0 0,0 0 0 0 0,1 0 0 0 0,3 4-1 0 0,6 4-1004 0 0,-10-9 999 0 0,0 0 1 0 0,0 0-1 0 0,0-1 0 0 0,0 1 0 0 0,0 0 1 0 0,1-1-1 0 0,-1 1 0 0 0,4 1 0 0 0,-3-3-879 0 0,-3-5 158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1:43.28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587 97 540 0 0,'5'-2'477'0'0,"16"-11"451"0"0,-20 12-810 0 0,0 1 0 0 0,0-1 1 0 0,-1 0-1 0 0,1 1 0 0 0,0-1 0 0 0,0 0 0 0 0,-1 0 1 0 0,1 1-1 0 0,0-1 0 0 0,-1 0 0 0 0,1 0 1 0 0,-1 0-1 0 0,1 0 0 0 0,-1 0 0 0 0,1 0 0 0 0,-1 0 1 0 0,0 0-1 0 0,1-1 0 0 0,-2 1-35 0 0,1 1-1 0 0,0-1 1 0 0,0 1-1 0 0,-1-1 1 0 0,1 0-1 0 0,-1 1 1 0 0,1-1-1 0 0,-1 1 1 0 0,1-1-1 0 0,-1 1 1 0 0,1 0-1 0 0,-1-1 1 0 0,1 1-1 0 0,-1-1 1 0 0,1 1 0 0 0,-1 0-1 0 0,0-1 1 0 0,1 1-1 0 0,-1 0 1 0 0,1 0-1 0 0,-1 0 1 0 0,0-1-1 0 0,0 1 1 0 0,-24-5 663 0 0,21 4-527 0 0,-35-3 130 0 0,-1 1-1 0 0,0 2 1 0 0,-44 5-1 0 0,27-1-282 0 0,-217 17-2091 0 0,242-17 1143 0 0,15 0-607 0 0,31 0-702 0 0,5 1 1025 0 0</inkml:trace>
  <inkml:trace contextRef="#ctx0" brushRef="#br0" timeOffset="1">949 1 788 0 0,'7'0'208'0'0,"53"3"2398"0"0,-56-3-2389 0 0,0 1-1 0 0,-1 0 1 0 0,1 0-1 0 0,-1 0 1 0 0,1 0-1 0 0,-1 0 1 0 0,0 1-1 0 0,1-1 1 0 0,-1 1-1 0 0,0 0 1 0 0,0 0-1 0 0,0 1 1 0 0,4 3-1 0 0,-4-3-36 0 0,-2-2-143 0 0,0 0 1 0 0,0-1-1 0 0,0 1 0 0 0,0 0 1 0 0,0 0-1 0 0,0 0 1 0 0,0 0-1 0 0,-1 0 1 0 0,1 0-1 0 0,0 0 0 0 0,-1 1 1 0 0,1-1-1 0 0,-1 0 1 0 0,1 0-1 0 0,-1 0 1 0 0,1 1-1 0 0,-1-1 1 0 0,0 0-1 0 0,0 0 0 0 0,0 1 1 0 0,0-1-1 0 0,0 0 1 0 0,0 1-1 0 0,0-1 1 0 0,0 0-1 0 0,0 0 0 0 0,0 1 1 0 0,-1-1-1 0 0,1 0 1 0 0,-1 0-1 0 0,1 1 1 0 0,-1 0-1 0 0,-7 12 175 0 0,6-9-158 0 0,-1 0 0 0 0,0 0 0 0 0,1 0 0 0 0,-2-1 0 0 0,1 1 0 0 0,-7 6 0 0 0,1-4-22 0 0,1-1 0 0 0,-1 0 0 0 0,0 0 1 0 0,0-1-1 0 0,0 0 0 0 0,-12 3 0 0 0,-5 3 25 0 0,20-8-44 0 0,-1-1 0 0 0,1 1-1 0 0,-1-1 1 0 0,1-1 0 0 0,-1 1 0 0 0,0-1-1 0 0,0 0 1 0 0,0 0 0 0 0,-8-1-1 0 0,4-1 36 0 0,1 0 0 0 0,0 0 0 0 0,0-1 0 0 0,-14-4 0 0 0,19 4-1 0 0,1 1 0 0 0,0-1 0 0 0,0 0 0 0 0,0 0 0 0 0,0 0 0 0 0,-4-4 0 0 0,7 5-20 0 0,0 0 0 0 0,0 0 1 0 0,0 0-1 0 0,0 0 1 0 0,0 0-1 0 0,0 0 0 0 0,0 0 1 0 0,0 0-1 0 0,1-1 1 0 0,-1 1-1 0 0,0 0 0 0 0,1-1 1 0 0,-1 1-1 0 0,1 0 1 0 0,-1-1-1 0 0,1 1 0 0 0,0-1 1 0 0,-1-2-1 0 0,1 0-32 0 0,0 0-1 0 0,0 1 1 0 0,0-1 0 0 0,0 0-1 0 0,1 0 1 0 0,-1 0-1 0 0,1 0 1 0 0,0 1-1 0 0,0-1 1 0 0,0 0 0 0 0,1 1-1 0 0,-1-1 1 0 0,1 1-1 0 0,0-1 1 0 0,0 1 0 0 0,0 0-1 0 0,1 0 1 0 0,-1 0-1 0 0,1 0 1 0 0,0 0-1 0 0,-1 0 1 0 0,7-4 0 0 0,7-3-877 0 0,-13 8 562 0 0,1 0 1 0 0,-1 0-1 0 0,0 0 0 0 0,0 0 0 0 0,1 0 1 0 0,-1 1-1 0 0,1 0 0 0 0,0 0 0 0 0,7-2 1 0 0,46-3-3604 0 0,-38 6 2781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1:43.6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49 332 0 0,'15'0'1456'0'0,"0"1"0"0"0,21 3 0 0 0,-33-3-1285 0 0,1 0-1 0 0,0-1 0 0 0,-1 1 1 0 0,1 0-1 0 0,-1 1 0 0 0,0-1 1 0 0,1 1-1 0 0,-1-1 0 0 0,0 1 1 0 0,0 0-1 0 0,0 0 0 0 0,0 0 1 0 0,0 1-1 0 0,3 2 0 0 0,25 18 1069 0 0,-12 3-433 0 0,-18-25-794 0 0,0 0 0 0 0,-1-1 0 0 0,1 1 1 0 0,-1 0-1 0 0,0 0 0 0 0,1-1 0 0 0,-1 1 0 0 0,0 0 0 0 0,1 0 0 0 0,-1 0 0 0 0,0-1 0 0 0,0 1 1 0 0,0 0-1 0 0,0 0 0 0 0,0 0 0 0 0,0 0 0 0 0,0 0 0 0 0,0 0 0 0 0,0-1 0 0 0,0 1 0 0 0,0 0 0 0 0,0 0 1 0 0,-1 0-1 0 0,1 0 0 0 0,0-1 0 0 0,-1 1 0 0 0,1 0 0 0 0,0 0 0 0 0,-1-1 0 0 0,1 1 0 0 0,-1 0 0 0 0,0 0 1 0 0,1-1-1 0 0,-1 1 0 0 0,1-1 0 0 0,-1 1 0 0 0,0-1 0 0 0,-1 2 0 0 0,1-1 4 0 0,0 0-1 0 0,0 0 1 0 0,0 0 0 0 0,1 0-1 0 0,-1 0 1 0 0,0 0-1 0 0,0 0 1 0 0,1 0 0 0 0,-1 0-1 0 0,1 1 1 0 0,-1-1-1 0 0,1 0 1 0 0,-1 0 0 0 0,1 2-1 0 0,0-2-12 0 0,0-1 0 0 0,0 0 0 0 0,0 0 0 0 0,0 1 0 0 0,0-1 0 0 0,0 0 0 0 0,0 0 0 0 0,0 1 0 0 0,0-1 0 0 0,0 0 0 0 0,0 0 0 0 0,0 1 0 0 0,0-1 0 0 0,0 0 0 0 0,0 0 0 0 0,0 1 0 0 0,0-1 0 0 0,0 0 0 0 0,0 0 0 0 0,0 1 0 0 0,0-1 0 0 0,-1 0 0 0 0,1 0 0 0 0,0 1 0 0 0,0-1 0 0 0,0 0 0 0 0,0 0 0 0 0,-1 0 0 0 0,1 0 0 0 0,0 1 0 0 0,0-1-1 0 0,0 0 1 0 0,-1 0 0 0 0,1 0 0 0 0,0 0 0 0 0,0 0 0 0 0,0 1 0 0 0,-1-1 0 0 0,1 0 0 0 0,0 0 0 0 0,0 0 0 0 0,-1 0 0 0 0,1 0 0 0 0,0 0 0 0 0,0 0 0 0 0,-1 0 0 0 0,1 0 0 0 0,0 0 0 0 0,0 0 0 0 0,-1 0 0 0 0,1 0 0 0 0,0 0 0 0 0,0 0 0 0 0,-1 0 0 0 0,1 0 0 0 0,-1-1 0 0 0,1 1 24 0 0,0 0 0 0 0,-1 0 0 0 0,1 0 0 0 0,-1 0 1 0 0,1 0-1 0 0,-1 0 0 0 0,1 0 0 0 0,-1 0 0 0 0,1 0 0 0 0,-1 0 1 0 0,1 0-1 0 0,-1 0 0 0 0,1 0 0 0 0,0 0 0 0 0,-1 0 0 0 0,1 0 0 0 0,-1 0 1 0 0,1 1-1 0 0,-1-1 0 0 0,1 0 0 0 0,0 0 0 0 0,-2 1 0 0 0,2-1 19 0 0,0 0 0 0 0,0-1 0 0 0,0 1 0 0 0,0 0 0 0 0,0-1 0 0 0,0 1 0 0 0,-1 0 0 0 0,1-1 0 0 0,0 1 0 0 0,0 0 0 0 0,0-1 0 0 0,0 1 0 0 0,0 0 0 0 0,0-1 0 0 0,0 1 0 0 0,0 0 0 0 0,1-1 0 0 0,-1 1 0 0 0,0 0 0 0 0,0-1 0 0 0,0 1 0 0 0,0 0 0 0 0,0-1 0 0 0,0 1 0 0 0,1 0 0 0 0,-1-1 0 0 0,0 1 0 0 0,0 0 0 0 0,1 0 0 0 0,-1-1 0 0 0,0 1 0 0 0,0 0 0 0 0,1-1 0 0 0,10-8 198 0 0,-9 7-69 0 0,14-25 496 0 0,-13 22-581 0 0,0 0 1 0 0,0 1-1 0 0,0-1 1 0 0,0 0-1 0 0,1 1 0 0 0,-1 0 1 0 0,1 0-1 0 0,1 0 1 0 0,-1 0-1 0 0,9-6 1 0 0,1 2 23 0 0,-7 4-33 0 0,1-1-1 0 0,0 0 1 0 0,-1-1-1 0 0,0 1 1 0 0,12-14-1 0 0,-17 17-307 0 0,18-22 639 0 0,-18 23-853 0 0,-1 1 0 0 0,0-1 0 0 0,0 0 1 0 0,0 1-1 0 0,0-1 0 0 0,1 0 0 0 0,-1 1 0 0 0,0 0 0 0 0,1-1 0 0 0,-1 1 0 0 0,0 0 1 0 0,1 0-1 0 0,0-1 0 0 0,-2 2 219 0 0,0-1 1 0 0,1 1-1 0 0,-1-1 1 0 0,0 1-1 0 0,0 0 1 0 0,-1-1-1 0 0,1 1 0 0 0,0-1 1 0 0,0 1-1 0 0,0-1 1 0 0,0 1-1 0 0,0-1 1 0 0,-1 1-1 0 0,1-1 1 0 0,0 1-1 0 0,0-1 0 0 0,-1 1 1 0 0,1-1-1 0 0,-1 1 1 0 0,0-1 119 0 0,0 1 0 0 0,1-1 0 0 0,-1 0 0 0 0,0 1 0 0 0,0-1 0 0 0,1 1 0 0 0,-1-1 0 0 0,0 1 0 0 0,1-1 1 0 0,-1 1-1 0 0,0 0 0 0 0,1-1 0 0 0,-1 1 0 0 0,1 0 0 0 0,-1-1 0 0 0,1 1 0 0 0,-1 1 0 0 0,1-1 14 0 0,0-1 1 0 0,1 1-1 0 0,-1 0 0 0 0,1 0 0 0 0,0-1 1 0 0,-1 1-1 0 0,1 0 0 0 0,-1-1 0 0 0,1 1 1 0 0,0-1-1 0 0,-1 1 0 0 0,1-1 0 0 0,0 1 0 0 0,0-1 1 0 0,-1 1-1 0 0,1-1 0 0 0,1 1 0 0 0,1 4-821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1:44.16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307 21 888 0 0,'0'-1'176'0'0,"0"0"-1"0"0,-1 1 1 0 0,1-1-1 0 0,0 0 1 0 0,0 0-1 0 0,0 1 1 0 0,0-1-1 0 0,-1 0 1 0 0,1 0-1 0 0,0 1 1 0 0,-1-1-1 0 0,1 0 1 0 0,-1 1-1 0 0,1-1 1 0 0,-1 1-1 0 0,1-1 1 0 0,-1 0-1 0 0,1 1 1 0 0,-1-1-1 0 0,1 1 1 0 0,-1-1-1 0 0,0 1 1 0 0,1 0-1 0 0,-1-1 1 0 0,0 1-1 0 0,1 0 1 0 0,-1-1-1 0 0,-1 1 1 0 0,-1-1 203 0 0,-1 0 1 0 0,1 0-1 0 0,-1 1 0 0 0,0-1 1 0 0,1 1-1 0 0,-7 0 1 0 0,-8 2 657 0 0,-30 6 1 0 0,44-7-862 0 0,-13 2 143 0 0,-46 13 457 0 0,58-15-720 0 0,-1 1 0 0 0,1 1 1 0 0,-1-1-1 0 0,1 1 1 0 0,0 0-1 0 0,-1 0 0 0 0,1 1 1 0 0,-5 4-1 0 0,-4 5 28 0 0,-16 17 26 0 0,29-28-111 0 0,-1 0-1 0 0,1 0 1 0 0,-1 1-1 0 0,1-1 1 0 0,0 0-1 0 0,0 1 1 0 0,0-1-1 0 0,0 0 1 0 0,0 1-1 0 0,1-1 0 0 0,-1 1 1 0 0,1-1-1 0 0,-1 4 1 0 0,1 2-53 0 0,0-6 26 0 0,-1 0 0 0 0,1-1 0 0 0,0 1 0 0 0,0 0 0 0 0,0 0 0 0 0,0-1 0 0 0,0 1 0 0 0,1 0 0 0 0,-1 0 0 0 0,0-1 0 0 0,1 1 0 0 0,-1 0 0 0 0,1 0 0 0 0,0-1 0 0 0,-1 1-1 0 0,1-1 1 0 0,0 1 0 0 0,0-1 0 0 0,0 1 0 0 0,0-1 0 0 0,0 1 0 0 0,1-1 0 0 0,-1 0 0 0 0,0 0 0 0 0,0 1 0 0 0,1-1 0 0 0,-1 0 0 0 0,1 0 0 0 0,2 1 0 0 0,13 7-514 0 0,2-1 1 0 0,-1-1-1 0 0,1-1 0 0 0,1 0 1 0 0,33 5-1 0 0,-12-6-1422 0 0,70 2 1 0 0,-15-13-683 0 0,-55 1 1476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1:44.5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82 260 0 0,'0'-4'213'0'0,"0"1"1"0"0,0 0-1 0 0,0 0 1 0 0,1-1-1 0 0,-1 1 0 0 0,1 0 1 0 0,0 0-1 0 0,0 0 1 0 0,0-1-1 0 0,0 1 0 0 0,0 0 1 0 0,1 0-1 0 0,-1 1 1 0 0,1-1-1 0 0,2-3 0 0 0,-1-6 846 0 0,1 2-131 0 0,-4 10-856 0 0,1-1 1 0 0,0 0-1 0 0,0 1 1 0 0,0-1-1 0 0,0 0 1 0 0,0 1-1 0 0,0-1 1 0 0,0 1-1 0 0,0 0 1 0 0,0-1 0 0 0,1 1-1 0 0,-1 0 1 0 0,0 0-1 0 0,0-1 1 0 0,0 1-1 0 0,0 0 1 0 0,0 0-1 0 0,0 0 1 0 0,1 1-1 0 0,-1-1 1 0 0,0 0 0 0 0,1 1-1 0 0,1 0-2 0 0,0 0 1 0 0,-1 0-1 0 0,0 1 0 0 0,1-1 0 0 0,-1 1 0 0 0,0-1 1 0 0,0 1-1 0 0,1 0 0 0 0,1 2 0 0 0,5 7 156 0 0,-1 0 0 0 0,15 25 0 0 0,-22-35-185 0 0,9 20 294 0 0,-1 0-1 0 0,0 1 1 0 0,-2 0-1 0 0,0 1 1 0 0,5 38-1 0 0,-9-33-56 0 0,0 0 1 0 0,-2-1-1 0 0,-3 34 1 0 0,0-1 19 0 0,2 47 51 0 0,0-106-344 0 0,0 0-1 0 0,0-1 0 0 0,0 1 1 0 0,0-1-1 0 0,0 1 0 0 0,-1 0 0 0 0,1-1 1 0 0,0 1-1 0 0,0 0 0 0 0,-1-1 1 0 0,1 1-1 0 0,0-1 0 0 0,-1 1 1 0 0,1-1-1 0 0,0 1 0 0 0,-1-1 0 0 0,1 1 1 0 0,-1-1-1 0 0,1 1 0 0 0,-1-1 1 0 0,1 0-1 0 0,-1 1 0 0 0,1-1 0 0 0,-1 0 1 0 0,0 1-1 0 0,1-1 0 0 0,-1 0 1 0 0,1 0-1 0 0,-1 1 0 0 0,0-1 0 0 0,1 0 1 0 0,-2 0-1 0 0,0 0 15 0 0,2-1 53 0 0,-1 0 0 0 0,1 0 0 0 0,-1 0 0 0 0,1 0 0 0 0,-1 0 0 0 0,1-1 0 0 0,0 1 1 0 0,0 0-1 0 0,0 0 0 0 0,-1-1 0 0 0,1 1 0 0 0,0 0 0 0 0,1 0 0 0 0,-1-3 0 0 0,0 4-16 0 0,0-1-19 0 0,0 0 0 0 0,0 0 1 0 0,0 0-1 0 0,1 0 0 0 0,-1 0 0 0 0,0 0 0 0 0,0 0 1 0 0,1 0-1 0 0,-1 1 0 0 0,1-1 0 0 0,-1 0 1 0 0,1 0-1 0 0,-1 0 0 0 0,1 0 0 0 0,-1 1 0 0 0,1-1 1 0 0,0 0-1 0 0,-1 1 0 0 0,1-1 0 0 0,0 0 0 0 0,0 0-2 0 0,0 1 0 0 0,0-1 0 0 0,0 0-1 0 0,-1 1 1 0 0,1-1 0 0 0,-1 0-1 0 0,1 0 1 0 0,0 0 0 0 0,-1 1-1 0 0,1-1 1 0 0,-1 0 0 0 0,0 0 0 0 0,1 0-1 0 0,-1 0 1 0 0,0 0 0 0 0,1 0-1 0 0,-1 0 1 0 0,0 0 0 0 0,0 0-1 0 0,0-1 1 0 0,0 1 58 0 0,0-1 0 0 0,0 0 0 0 0,1 1 0 0 0,-1-1 0 0 0,0 0 0 0 0,1 1 0 0 0,-1-1 0 0 0,1 1 1 0 0,0-1-1 0 0,-1 1 0 0 0,1-1 0 0 0,0 1 0 0 0,0 0 0 0 0,0-1 0 0 0,0 1 0 0 0,0 0 0 0 0,0 0 0 0 0,0-1 0 0 0,2 0 0 0 0,0 0 57 0 0,1-1 1 0 0,0 1-1 0 0,-1 0 0 0 0,1 1 0 0 0,0-1 0 0 0,0 1 0 0 0,6-2 1 0 0,6 0 119 0 0,0 0 0 0 0,0 2 0 0 0,22 0 0 0 0,-7 2-631 0 0,-1 1 0 0 0,1 2 0 0 0,-1 1 0 0 0,32 9 0 0 0,-29-4-2175 0 0,-1 1 0 0 0,0 2 0 0 0,43 23 0 0 0,-68-32 1787 0 0,0 0 1 0 0,-1 1-1 0 0,0-1 1 0 0,0 1-1 0 0,0 0 1 0 0,0 1-1 0 0,7 10 0 0 0,-9 0-562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1:47.0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21 178 760 0 0,'-1'0'78'0'0,"0"0"0"0"0,0 0 0 0 0,0 1 0 0 0,0-1 0 0 0,0 0 0 0 0,0 1 0 0 0,0-1 0 0 0,0 1 0 0 0,1-1 0 0 0,-1 1 0 0 0,0-1 0 0 0,0 1 0 0 0,0 0 0 0 0,1 0 0 0 0,-1-1 0 0 0,0 1 0 0 0,1 0 0 0 0,-1 0 0 0 0,0 0 1 0 0,1-1-1 0 0,-1 1 0 0 0,1 0 0 0 0,0 0 0 0 0,-1 0 0 0 0,1 0 0 0 0,0 0 0 0 0,-1 0 0 0 0,1 0 0 0 0,0 0 0 0 0,0 0 0 0 0,0 0 0 0 0,0 0 0 0 0,0 0 0 0 0,0 0 0 0 0,0 0 0 0 0,0 1 0 0 0,0-1 0 0 0,1 1 0 0 0,-1 4 262 0 0,1-5-305 0 0,-1 0 0 0 0,0-1 0 0 0,1 1 1 0 0,-1 0-1 0 0,1-1 0 0 0,-1 1 0 0 0,1-1 0 0 0,-1 1 0 0 0,1-1 0 0 0,-1 1 0 0 0,1-1 0 0 0,0 1 1 0 0,-1-1-1 0 0,1 1 0 0 0,0-1 0 0 0,-1 0 0 0 0,1 1 0 0 0,0-1 0 0 0,0 0 0 0 0,-1 0 0 0 0,1 1 1 0 0,0-1-1 0 0,1 0 0 0 0,24 4 377 0 0,6-3-132 0 0,1-2 0 0 0,63-11 0 0 0,-70 8-237 0 0,132-24 75 0 0,-132 22-104 0 0,-2-2 0 0 0,1 0 0 0 0,-1-2 0 0 0,28-15 0 0 0,-42 20-5 0 0,-8 4-4 0 0,0 0 1 0 0,0 0-1 0 0,0 0 1 0 0,-1 0-1 0 0,1 0 0 0 0,0 0 1 0 0,-1-1-1 0 0,1 1 0 0 0,0-1 1 0 0,-1 1-1 0 0,0-1 0 0 0,1 1 1 0 0,-1-1-1 0 0,0 0 1 0 0,0 0-1 0 0,0 0 0 0 0,1-2 1 0 0,2-3 21 0 0,-3 6 3 0 0,0 0-1 0 0,0 0 0 0 0,0 0 0 0 0,0-1 0 0 0,0 1 0 0 0,0-1 0 0 0,0 1 0 0 0,-1 0 0 0 0,1-1 0 0 0,0 0 0 0 0,-1 1 0 0 0,0-1 1 0 0,1 1-1 0 0,-1-1 0 0 0,0 1 0 0 0,0-1 0 0 0,0 0 0 0 0,0 1 0 0 0,0-1 0 0 0,0 1 0 0 0,0-1 0 0 0,0 0 0 0 0,-1 1 1 0 0,1-1-1 0 0,-1-1 0 0 0,-1 0 131 0 0,-1-1 1 0 0,1 1-1 0 0,0 0 1 0 0,-1 1 0 0 0,1-1-1 0 0,-1 0 1 0 0,0 1-1 0 0,0-1 1 0 0,0 1 0 0 0,0 0-1 0 0,0 0 1 0 0,-1 0-1 0 0,-6-2 1 0 0,2 1 187 0 0,0 1-1 0 0,0 0 1 0 0,0 1-1 0 0,-1 0 1 0 0,1 0-1 0 0,-12 1 1 0 0,-2 0 53 0 0,-1 1 0 0 0,1 2 1 0 0,0 0-1 0 0,-1 2 0 0 0,2 0 0 0 0,-1 1 1 0 0,1 2-1 0 0,0 0 0 0 0,0 1 0 0 0,1 1 1 0 0,-28 18-1 0 0,43-25-374 0 0,1 1-1 0 0,0-1 1 0 0,0 0 0 0 0,1 1 0 0 0,-1 0-1 0 0,1 0 1 0 0,-1 0 0 0 0,1 1 0 0 0,0-1 0 0 0,1 1-1 0 0,-1-1 1 0 0,1 1 0 0 0,0 0 0 0 0,0 0-1 0 0,1 0 1 0 0,-1 0 0 0 0,1 0 0 0 0,0 0-1 0 0,0 8 1 0 0,1-10-24 0 0,0 0 1 0 0,0 1-1 0 0,1-1 0 0 0,0 0 0 0 0,-1 0 0 0 0,1 0 0 0 0,0 0 0 0 0,1 0 0 0 0,-1 0 1 0 0,0 0-1 0 0,1-1 0 0 0,0 1 0 0 0,-1 0 0 0 0,1-1 0 0 0,3 4 0 0 0,2 0-17 0 0,0 1-1 0 0,0-1 0 0 0,12 8 1 0 0,-6-5-33 0 0,24 16-908 0 0,48 25-1 0 0,-54-33-207 0 0,-11-7-832 0 0,0 0 0 0 0,43 14 1 0 0,-51-20 1070 0 0,0-1 0 0 0,0-1 0 0 0,0 0 0 0 0,0 0 1 0 0,1-1-1 0 0,20-1 0 0 0,-10-5-210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1:47.61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1 102 248 0 0,'5'-7'527'0'0,"0"0"1"0"0,-1 0-1 0 0,7-13 0 0 0,-1 2 566 0 0,-8 4-213 0 0,-3 13-746 0 0,1 0 1 0 0,0 0-1 0 0,0 0 0 0 0,0 0 1 0 0,0 0-1 0 0,0 0 0 0 0,1 0 0 0 0,-1 0 1 0 0,0 0-1 0 0,0 0 0 0 0,1 0 1 0 0,-1 0-1 0 0,0 1 0 0 0,1-1 0 0 0,-1 0 1 0 0,1 0-1 0 0,0-1 0 0 0,2 1 221 0 0,-2 1-286 0 0,0-1 0 0 0,-1 1 1 0 0,1 0-1 0 0,0 0 0 0 0,-1 0 1 0 0,1 0-1 0 0,-1-1 0 0 0,1 1 0 0 0,0 0 1 0 0,-1-1-1 0 0,1 1 0 0 0,-1 0 1 0 0,1-1-1 0 0,-1 1 0 0 0,1-1 0 0 0,-1 1 1 0 0,1-1-1 0 0,-1 1 0 0 0,1-1 1 0 0,-1 1-1 0 0,0-1 0 0 0,1 0 0 0 0,15 1 1436 0 0,-12 2-1313 0 0,0 0 0 0 0,0 0 1 0 0,-1 1-1 0 0,1-1 0 0 0,0 1 1 0 0,-1 0-1 0 0,0 0 0 0 0,0 1 1 0 0,3 3-1 0 0,-5-5-120 0 0,0-1 0 0 0,-1 1-1 0 0,1-1 1 0 0,-1 1 0 0 0,0-1 0 0 0,1 1-1 0 0,-1-1 1 0 0,0 1 0 0 0,0 0 0 0 0,0 2-1 0 0,3 13 478 0 0,-1-13-435 0 0,0 0-1 0 0,0 1 1 0 0,0-1-1 0 0,0 1 1 0 0,-1 0-1 0 0,1 0 0 0 0,-1-1 1 0 0,0 1-1 0 0,-1 0 1 0 0,1 0-1 0 0,-1 9 1 0 0,1 4 88 0 0,-1-13-172 0 0,1 0 0 0 0,-1 0 0 0 0,0 0 0 0 0,0 0 1 0 0,0 0-1 0 0,0-1 0 0 0,-1 1 0 0 0,0 0 0 0 0,-3 8 0 0 0,-1-5-22 0 0,4-6-26 0 0,0 0 0 0 0,0 0-1 0 0,0 0 1 0 0,-1 0 0 0 0,2 0-1 0 0,-1 0 1 0 0,0 0 0 0 0,0 0 0 0 0,1 0-1 0 0,-1 1 1 0 0,1-1 0 0 0,0 0 0 0 0,-1 1-1 0 0,1 1 1 0 0,0-3-98 0 0,4-12-135 0 0,1 4 247 0 0,1 1 1 0 0,-1 0-1 0 0,0-1 0 0 0,0 0 1 0 0,6-13-1 0 0,-5 8 161 0 0,1 1-1 0 0,16-20 0 0 0,-14 21 31 0 0,17-22 629 0 0,-25 29-668 0 0,0 0 1 0 0,1 0-1 0 0,0 0 1 0 0,-1 0-1 0 0,1 0 0 0 0,0 0 1 0 0,0 1-1 0 0,1-1 1 0 0,-1 1-1 0 0,0 0 1 0 0,1-1-1 0 0,0 1 1 0 0,-1 0-1 0 0,1 0 0 0 0,0 1 1 0 0,4-3-1 0 0,8-8 829 0 0,-13 10-799 0 0,-1 1 1 0 0,1-1-1 0 0,0 1 1 0 0,0 0-1 0 0,-1-1 1 0 0,1 1-1 0 0,0 0 1 0 0,0 0-1 0 0,0 0 1 0 0,0 0-1 0 0,4-1 1 0 0,-1 2-126 0 0,0-1-1 0 0,0 1 1 0 0,0 0 0 0 0,1 0 0 0 0,-1 0 0 0 0,0 1-1 0 0,0 0 1 0 0,-1 0 0 0 0,1 0 0 0 0,0 0 0 0 0,0 1 0 0 0,0 0-1 0 0,-1 0 1 0 0,1 0 0 0 0,-1 0 0 0 0,5 4 0 0 0,12 7-62 0 0,36 32 0 0 0,-53-41 28 0 0,5 3-23 0 0,-5-4-17 0 0,0 0 0 0 0,0 1 0 0 0,0-1-1 0 0,-1 1 1 0 0,4 4 0 0 0,-1 2-202 0 0,8 18-898 0 0,-12-2-2403 0 0,-2-26 2856 0 0,0-16-276 0 0,0 15 941 0 0,0 0 0 0 0,0 1 0 0 0,1-1-1 0 0,-1 0 1 0 0,0 0 0 0 0,0 0 0 0 0,0 0 0 0 0,1 0 0 0 0,-1 0 0 0 0,1 0 0 0 0,-1 1 0 0 0,1-1 0 0 0,-1 0-1 0 0,1 0 1 0 0,-1 1 0 0 0,1-1 0 0 0,-1 0 0 0 0,1 0 0 0 0,0 1 0 0 0,1-1 0 0 0,-2 0 9 0 0,1 0 1 0 0,0 1 0 0 0,0-1 0 0 0,-1 0-1 0 0,1 0 1 0 0,0 1 0 0 0,-1-1-1 0 0,1 0 1 0 0,-1 0 0 0 0,1 0 0 0 0,-1 0-1 0 0,1 0 1 0 0,-1 0 0 0 0,0 0 0 0 0,1 0-1 0 0,-1 0 1 0 0,0 0 0 0 0,0 0-1 0 0,0 0 1 0 0,0-1 0 0 0,0-1 68 0 0,0 0 1 0 0,0 0 0 0 0,1 0-1 0 0,-1 0 1 0 0,1 0 0 0 0,-1 1-1 0 0,1-1 1 0 0,0 0 0 0 0,0 0-1 0 0,0 1 1 0 0,0-1-1 0 0,1 0 1 0 0,2-3 0 0 0,-1 0 94 0 0,0-6 431 0 0,-3 11-526 0 0,-1 0 0 0 0,1 1 0 0 0,0-1 0 0 0,1 0 0 0 0,-1 0 0 0 0,0 0 0 0 0,0 0-1 0 0,0 0 1 0 0,0 1 0 0 0,1-1 0 0 0,-1 0 0 0 0,0 0 0 0 0,1 0 0 0 0,-1 1 0 0 0,2-2 0 0 0,3-3 389 0 0,-4 4-386 0 0,0 1 0 0 0,-1 0 0 0 0,1-1 0 0 0,0 1 0 0 0,-1-1 0 0 0,1 0 1 0 0,0 1-1 0 0,-1-1 0 0 0,1 0 0 0 0,-1 1 0 0 0,1-1 0 0 0,-1 0 0 0 0,0 0 0 0 0,1 1 0 0 0,-1-1 0 0 0,1 0 1 0 0,-1 0-1 0 0,0 1 0 0 0,0-1 0 0 0,1-1 0 0 0,0 1 137 0 0,1 0-1 0 0,-1 0 1 0 0,1 0 0 0 0,0 1-1 0 0,-1-1 1 0 0,1 0 0 0 0,0 1-1 0 0,0-1 1 0 0,2 1 1 0 0,-1 1 74 0 0,3 1-268 0 0,0 1 0 0 0,1 1 0 0 0,-1-1 0 0 0,-1 1 0 0 0,1 0 1 0 0,9 8-1 0 0,10 35-1455 0 0,-23-43 1080 0 0,0-1 1 0 0,0 1-1 0 0,0 0 1 0 0,0 0-1 0 0,-1 0 1 0 0,0-1-1 0 0,1 6 1 0 0,0 22-4818 0 0,-2-30 4945 0 0,0 0 0 0 0,0 0 1 0 0,0 0-1 0 0,-1 0 0 0 0,1 0 0 0 0,0 0 0 0 0,0 1 0 0 0,-1-1 1 0 0,1 0-1 0 0,-1 0 0 0 0,1 0 0 0 0,-1 0 0 0 0,0 0 1 0 0,1-1-1 0 0,-1 1 0 0 0,0 0 0 0 0,0 0 0 0 0,1 0 0 0 0,-1 0 1 0 0,0-1-1 0 0,-2 2 0 0 0,0 1-407 0 0,3-3 449 0 0,-1 0-1 0 0,1 1 0 0 0,0-1 1 0 0,-1 1-1 0 0,1-1 1 0 0,0 1-1 0 0,-1-1 1 0 0,1 1-1 0 0,0-1 0 0 0,0 1 1 0 0,0-1-1 0 0,-1 1 1 0 0,1 0-1 0 0,0-1 1 0 0,0 1-1 0 0,0-1 0 0 0,0 1 1 0 0,0-1-1 0 0,0 1 1 0 0,0 0-1 0 0,0-1 0 0 0,0 1 1 0 0,1 0-1 0 0,-1 3-2256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1:48.05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0 124 180 0 0,'0'-68'4453'0'0,"0"66"-4279"0"0,0 0 0 0 0,1 0 0 0 0,-1 0 0 0 0,0 1 0 0 0,1-1 0 0 0,-1 0-1 0 0,1 0 1 0 0,-1 1 0 0 0,1-1 0 0 0,0 0 0 0 0,0 1 0 0 0,-1-1 0 0 0,1 1 0 0 0,2-3 0 0 0,4-9 2730 0 0,-5-1 2503 0 0,17 19-4825 0 0,-17-4-568 0 0,0 0 0 0 0,-1-1 0 0 0,1 1 0 0 0,-1 0-1 0 0,1 0 1 0 0,-1 0 0 0 0,1 0 0 0 0,-1 0-1 0 0,0 0 1 0 0,1 0 0 0 0,-1 1 0 0 0,0-1-1 0 0,0 0 1 0 0,0 1 0 0 0,0-1 0 0 0,1 2-1 0 0,13 15 134 0 0,-12-15-105 0 0,-1 0 1 0 0,1 0-1 0 0,-1 0 1 0 0,1 1 0 0 0,-1-1-1 0 0,0 1 1 0 0,0-1-1 0 0,2 8 1 0 0,11 16 194 0 0,-10-17-151 0 0,0 0 0 0 0,0 0-1 0 0,-1 0 1 0 0,0 0 0 0 0,4 17-1 0 0,-4-12-23 0 0,1 3-13 0 0,0 0 0 0 0,-1 1 0 0 0,-1 0 0 0 0,0 0 0 0 0,-1 28 0 0 0,-1-39-50 0 0,-1-1 0 0 0,1 1-1 0 0,1-1 1 0 0,4 13-1 0 0,-4-13-42 0 0,0 1-1 0 0,0-1 1 0 0,-1 0-1 0 0,1 14 1 0 0,-2-14-107 0 0,0 0 0 0 0,0 0 0 0 0,-1 0 0 0 0,0-1 0 0 0,0 1 0 0 0,-1 0 0 0 0,0-1 0 0 0,0 1 0 0 0,-5 8 0 0 0,6-11-335 0 0,0 0 0 0 0,0 0 0 0 0,1 0-1 0 0,0 0 1 0 0,-1 0 0 0 0,1 0 0 0 0,0 0 0 0 0,1 0 0 0 0,-1 0 0 0 0,1 0 0 0 0,1 6 0 0 0,34-27 604 0 0,0 2 1 0 0,1 1 0 0 0,0 2-1 0 0,48-9 1 0 0,5-2 495 0 0,-84 22-530 0 0,-1 0 0 0 0,1 0 1 0 0,-1 1-1 0 0,1 0 0 0 0,0 0 0 0 0,-1 0 0 0 0,1 1 0 0 0,-1 0 1 0 0,1 0-1 0 0,-1 0 0 0 0,8 3 0 0 0,-13-2 17 0 0,1 0 0 0 0,0 0 0 0 0,-1 0 0 0 0,1-1 0 0 0,-1 1 1 0 0,1 0-1 0 0,-1 0 0 0 0,0 0 0 0 0,0 0 0 0 0,0 0 0 0 0,0 0 0 0 0,0 0 0 0 0,-1 0 0 0 0,1 0 0 0 0,0-1 0 0 0,-1 1 0 0 0,1 0 0 0 0,-2 3 0 0 0,-1-2-20 0 0,0 0-1 0 0,-1-1 1 0 0,1 1-1 0 0,-1 0 1 0 0,1-1-1 0 0,-1 0 1 0 0,0 0-1 0 0,-6 3 1 0 0,-3 1 80 0 0,-16 9-73 0 0,-1-2-1 0 0,-1-1 1 0 0,-32 9 0 0 0,-13 4-1582 0 0,61-20 108 0 0,0-1 1 0 0,-25 4-1 0 0,-5 1-3853 0 0,42-8 3306 0 0,6-1 327 0 0,13 0 291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0:37.9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517 858 64 0 0,'0'0'1974'0'0,"0"0"-1955"0"0,0 0 1 0 0,0 0 0 0 0,0 0 0 0 0,0 1 0 0 0,0-1 0 0 0,0 0 0 0 0,0 0 0 0 0,0 0 0 0 0,0 0 0 0 0,0 0 0 0 0,0 1 0 0 0,0-1 0 0 0,0 0 0 0 0,0 0-1 0 0,0 0 1 0 0,0 0 0 0 0,0 0 0 0 0,0 1 0 0 0,0-1 0 0 0,0 0 0 0 0,0 0 0 0 0,0 0 0 0 0,0 0 0 0 0,0 0 0 0 0,0 1 0 0 0,0-1 0 0 0,0 0 0 0 0,0 0-1 0 0,0 0 1 0 0,0 0 0 0 0,0 0 0 0 0,0 0 0 0 0,0 0 0 0 0,1 1 0 0 0,-1-1 0 0 0,0 0 0 0 0,0 0 0 0 0,0 0 0 0 0,0 0 0 0 0,0 0 0 0 0,0 0 0 0 0,0 0 0 0 0,1 0-1 0 0,-1 0 1 0 0,0 0 0 0 0,0 0 0 0 0,0 0 0 0 0,0 0 0 0 0,0 0 0 0 0,1 0 0 0 0,-1 0 0 0 0,0 0 0 0 0,0 0 0 0 0,0 0 0 0 0,1 0 0 0 0,72 6 1798 0 0,-12-9-826 0 0,119-22-1 0 0,-78 9-369 0 0,64-18 258 0 0,-84 15-483 0 0,414-109 2091 0 0,-403 101-2165 0 0,153-56 133 0 0,-15 5 117 0 0,-53 17 74 0 0,-64 20-473 0 0,35-7-31 0 0,160-29 0 0 0,-226 60-126 0 0,95-19 2 0 0,301-22 28 0 0,-264 36-18 0 0,-63 1 37 0 0,48-1 250 0 0,-136 17-152 0 0,604-43 1183 0 0,-558 48-1275 0 0,150 19 0 0 0,-38 0-30 0 0,-28-4-29 0 0,-60-5-1 0 0,241 24-4 0 0,-211-6-32 0 0,-96-14 11 0 0,85 24 45 0 0,-1 10-5 0 0,-66-16-48 0 0,-19-6-10 0 0,203 77 53 0 0,-3 4-30 0 0,-101-48-11 0 0,12 5 37 0 0,-108-42-7 0 0,-35-10-13 0 0,-2 0-9 0 0,39 7 0 0 0,249 35 70 0 0,156-11-71 0 0,-202-34-20 0 0,-35-3 51 0 0,-106-1-26 0 0,-47-2 26 0 0,93-9-1 0 0,68-1 54 0 0,-242 8-74 0 0,0 0-1 0 0,-1 0 0 0 0,1 0 0 0 0,-1 0 0 0 0,1 1 1 0 0,-1 0-1 0 0,0 0 0 0 0,5 3 0 0 0,-9-4 6 0 0,-1 0 1 0 0,1 0-1 0 0,-1 0 0 0 0,1 0 1 0 0,-1 0-1 0 0,0 0 0 0 0,1 0 0 0 0,-1 0 1 0 0,0 0-1 0 0,0 0 0 0 0,0 0 1 0 0,0 0-1 0 0,0 0 0 0 0,0 0 0 0 0,0 0 1 0 0,0 0-1 0 0,0 0 0 0 0,0 1 1 0 0,-1-1-1 0 0,1 0 0 0 0,0 0 0 0 0,-1-1 1 0 0,1 1-1 0 0,-1 0 0 0 0,0 1 0 0 0,-2 2 7 0 0,2-3 15 0 0,0 0 0 0 0,0 0 0 0 0,-1 1 0 0 0,1-1 0 0 0,0 1 0 0 0,1-1 0 0 0,-1 0 0 0 0,0 1 0 0 0,0-1 0 0 0,1 1 0 0 0,-1 0 0 0 0,1-1 0 0 0,-1 1 0 0 0,1 0 0 0 0,0-1 0 0 0,-1 1 0 0 0,1 0 0 0 0,0-1 0 0 0,0 1 0 0 0,0 2 0 0 0,0-2 21 0 0,0 0 0 0 0,-1 0 0 0 0,1 0 0 0 0,-1 1 0 0 0,1-1 0 0 0,-1 0 0 0 0,0 0 0 0 0,0 0 0 0 0,0 0 0 0 0,0-1 0 0 0,0 1 0 0 0,-1 0 0 0 0,-1 2 0 0 0,-6 9 290 0 0,6-8-244 0 0,0 1 33 0 0,-1 1 0 0 0,0-1 0 0 0,0 0 0 0 0,-1-1 0 0 0,-7 8 0 0 0,-86 88 608 0 0,5-24-607 0 0,-117 73-1 0 0,180-131-94 0 0,-2-1 0 0 0,-36 13-1 0 0,55-26-3 0 0,-37 16 419 0 0,-81 20-1 0 0,-422 60 1776 0 0,361-78-2064 0 0,-151 13 7 0 0,-186 15 41 0 0,203-17-24 0 0,112-13-80 0 0,-205 17 290 0 0,279-32-271 0 0,-140-11-1 0 0,-138-11-109 0 0,241 11-1 0 0,-316-2 127 0 0,-137-30 31 0 0,96 5 10 0 0,327 22-70 0 0,-461 36 44 0 0,571-18-135 0 0,0-3 1 0 0,-135-13-1 0 0,86-3 11 0 0,-306-33-43 0 0,-1 40-288 0 0,305 4 114 0 0,-90-13 104 0 0,-1 0 44 0 0,159 13-29 0 0,-1 1-175 0 0,-121-13 1 0 0,117-9 220 0 0,78 19 27 0 0,-111-40 16 0 0,56 22-34 0 0,-31-8-61 0 0,-190-26-1025 0 0,279 53 1084 0 0,-7-1-32 0 0,0 0-1 0 0,1-1 0 0 0,-1 0 1 0 0,1-1-1 0 0,-1 0 0 0 0,-14-8 0 0 0,25 11 54 0 0,-1-1 0 0 0,0 1 0 0 0,1-1 0 0 0,-1 1 0 0 0,1-1 0 0 0,-1 1 0 0 0,1-1 0 0 0,0 1 0 0 0,0-1-1 0 0,-1 0 1 0 0,1 1 0 0 0,0-1 0 0 0,1 1 0 0 0,-1-1 0 0 0,0 0 0 0 0,1-1 0 0 0,-1-2 5 0 0,1 1-3 0 0,0 1 0 0 0,1-1 0 0 0,-1 1 0 0 0,1 0 0 0 0,-1-1 0 0 0,1 1 0 0 0,0 0 0 0 0,0 0 0 0 0,1 0 0 0 0,-1 0 0 0 0,1 1 0 0 0,-1-1 0 0 0,1 1 0 0 0,0-1 0 0 0,5-2 0 0 0,11-14 25 0 0,-12 12-17 0 0,1 0 0 0 0,0 1 0 0 0,-1 0 0 0 0,2 0 0 0 0,-1 0 0 0 0,13-5 0 0 0,29-20 66 0 0,11-6 23 0 0,-46 29-69 0 0,0 0 0 0 0,-1-1 1 0 0,0-1-1 0 0,17-14 0 0 0,-24 18-27 0 0,0 0 0 0 0,1 0 0 0 0,0 1 0 0 0,0 0 0 0 0,9-5-1 0 0,23-13-392 0 0,-23 11 123 0 0,-4 2-1838 0 0,0 1 1 0 0,23-11-1 0 0,-31 17 1138 0 0,1 1-1 0 0,-1 0 0 0 0,0 1 1 0 0,1 0-1 0 0,-1-1 0 0 0,1 1 1 0 0,0 1-1 0 0,-1-1 0 0 0,1 1 1 0 0,-1 0-1 0 0,9 2 0 0 0,2 3-1303 0 0,-13 5 530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1:48.7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633 45 16 0 0,'0'-1'71'0'0,"0"0"-1"0"0,0 1 1 0 0,0-1-1 0 0,0 0 1 0 0,0 1 0 0 0,0-1-1 0 0,0 1 1 0 0,1-1-1 0 0,-1 0 1 0 0,0 1-1 0 0,0-1 1 0 0,1 1 0 0 0,-1-1-1 0 0,0 1 1 0 0,0-1-1 0 0,1 1 1 0 0,-1-1 0 0 0,1 1-1 0 0,-1-1 1 0 0,1 1-1 0 0,-1 0 1 0 0,0-1-1 0 0,1 1 1 0 0,-1-1 0 0 0,1 1-1 0 0,0 0 1 0 0,0-1-1 0 0,-1 1 156 0 0,1 0 1 0 0,0-1-1 0 0,-1 1 0 0 0,1-1 0 0 0,0 1 0 0 0,-1-1 0 0 0,1 1 0 0 0,-1-1 0 0 0,1 1 0 0 0,-1-1 0 0 0,1 1 0 0 0,-1-1 0 0 0,1 0 1 0 0,-1 1-1 0 0,0-1 0 0 0,1 0 0 0 0,-1 1 0 0 0,0-1 0 0 0,0 0 0 0 0,1 1 0 0 0,-1-1 0 0 0,0 0 0 0 0,0 0 0 0 0,0 1 1 0 0,0-1-1 0 0,0 0 0 0 0,0-1 0 0 0,0 2-13 0 0,0-1 1 0 0,0 1 0 0 0,0 0-1 0 0,0-1 1 0 0,-1 1-1 0 0,1-1 1 0 0,0 1 0 0 0,0 0-1 0 0,0-1 1 0 0,0 1 0 0 0,-1 0-1 0 0,1-1 1 0 0,0 1-1 0 0,-1 0 1 0 0,1-1 0 0 0,0 1-1 0 0,0 0 1 0 0,-1 0 0 0 0,1-1-1 0 0,0 1 1 0 0,-1 0-1 0 0,1 0 1 0 0,-1-1 0 0 0,1 1-1 0 0,0 0 1 0 0,-1 0 0 0 0,-17-4 1987 0 0,-27 6-1916 0 0,35-2 244 0 0,-57 6-267 0 0,0 2 1 0 0,-120 31 0 0 0,149-23 10768 0 0,38-15-10995 0 0,0-1 1 0 0,0 1-1 0 0,0-1 0 0 0,0 1 0 0 0,0-1 0 0 0,0 1 0 0 0,0-1 0 0 0,0 1 0 0 0,0-1 0 0 0,1 1 0 0 0,-1-1 0 0 0,0 1 1 0 0,0-1-1 0 0,0 0 0 0 0,1 1 0 0 0,-1-1 0 0 0,0 1 0 0 0,1-1 0 0 0,-1 0 0 0 0,0 1 0 0 0,1-1 0 0 0,-1 0 1 0 0,0 1-1 0 0,1-1 0 0 0,-1 0 0 0 0,1 0 0 0 0,-1 1 0 0 0,0-1 0 0 0,1 0 0 0 0,-1 0 0 0 0,1 0 0 0 0,-1 1 1 0 0,1-1-1 0 0,0 0 0 0 0,-1 0-31 0 0,1 0 1 0 0,-1 0-1 0 0,1 0 1 0 0,-1 0-1 0 0,1 0 1 0 0,-1 1-1 0 0,0-1 1 0 0,1 0-1 0 0,-1 0 1 0 0,0 0-1 0 0,1 1 1 0 0,-1-1-1 0 0,1 0 1 0 0,-1 0-1 0 0,0 1 1 0 0,0-1-1 0 0,1 0 1 0 0,-1 1-1 0 0,0-1 1 0 0,1 0-1 0 0,-1 1 1 0 0,0-1-1 0 0,0 0 1 0 0,0 1-1 0 0,1-1 1 0 0,-1 1-1 0 0,0-1 1 0 0,0 0-1 0 0,0 1 1 0 0,0-1-1 0 0,0 1 1 0 0,0-1-1 0 0,0 1 1 0 0,0 0-1 0 0,0 1 24 0 0,1 1-1 0 0,-1 0 0 0 0,0-1 0 0 0,1 1 0 0 0,0-1 0 0 0,0 1 0 0 0,0-1 0 0 0,0 1 0 0 0,2 3 1 0 0,-1-3-9 0 0,-1 0 1 0 0,0-1-1 0 0,1 1 1 0 0,-1 0 0 0 0,-1 0-1 0 0,1 0 1 0 0,0 0 0 0 0,-1 0-1 0 0,1 0 1 0 0,-1 3-1 0 0,0 133 384 0 0,-1-125-391 0 0,0 0 0 0 0,-1-1 0 0 0,-1 1 1 0 0,-4 14-1 0 0,-1 1 2 0 0,-24 56 7 0 0,28-64-17 0 0,2-11-2 0 0,0 0 1 0 0,-1 0 0 0 0,0-1-1 0 0,-5 13 1 0 0,1-8 1 0 0,-120 234-13 0 0,119-232-16 0 0,1 0 0 0 0,-8 24 0 0 0,10-26 5 0 0,3-4-6 0 0,1 0 1 0 0,-1 0-1 0 0,2 0 0 0 0,-1 0 0 0 0,1 1 1 0 0,2 10-1 0 0,-1 9-15 0 0,2-27 42 0 0,-1-1 0 0 0,1 0 0 0 0,-1 0 0 0 0,1 0 0 0 0,0 0 0 0 0,0 0 0 0 0,0-1 0 0 0,0 1 0 0 0,0-1 0 0 0,4 1 0 0 0,5 1 7 0 0,0-1-1 0 0,1-1 1 0 0,-1 0-1 0 0,0 0 1 0 0,18-2-1 0 0,-3 0-19 0 0,183-4-445 0 0,0 0-5539 0 0,-187 6 2439 0 0,-1 1 0 0 0,1 1 1 0 0,0 1-1 0 0,-1 1 0 0 0,30 11 0 0 0,-52-16 3486 0 0,1 0 0 0 0,-1 0 0 0 0,0 0 0 0 0,0 0 0 0 0,1 0 0 0 0,-1 0 0 0 0,0 0 0 0 0,1 0 0 0 0,-1 1 0 0 0,0-1 0 0 0,0 0 0 0 0,1 0 0 0 0,-1 0 0 0 0,0 0 0 0 0,0 1 0 0 0,0-1 0 0 0,1 0 0 0 0,-1 0 0 0 0,0 0 0 0 0,0 1 0 0 0,0-1 0 0 0,1 0 0 0 0,-1 0 0 0 0,0 1 0 0 0,0-1 0 0 0,0 0 0 0 0,0 1 0 0 0,0-1 0 0 0,0 0 0 0 0,0 0 0 0 0,0 1 0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1:52.18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 36 532 0 0,'0'0'3517'0'0,"-3"0"-3301"0"0,-8 0 377 0 0,17-1 1901 0 0,21 3-234 0 0,129 24 246 0 0,56 6-1664 0 0,28 4-1800 0 0,-191-34 32 0 0,-16-3 167 0 0,-11 0 307 0 0,1-1-1 0 0,-2-1 1 0 0,37-9 0 0 0,66-29 312 0 0,-28 14 673 0 0,-53 15 69 0 0,0 1 0 0 0,78-9 0 0 0,-113 19-586 0 0,0 0-1 0 0,1 1 1 0 0,-1 0-1 0 0,0 0 1 0 0,1 1-1 0 0,-1 0 1 0 0,0 0-1 0 0,0 1 1 0 0,0 0 0 0 0,0 1-1 0 0,13 6 1 0 0,-8-4-15 0 0,1 1 1 0 0,16 3-1 0 0,-27-8 110 0 0,1-1 62 0 0,12-2 249 0 0,0 0-1 0 0,0-1 0 0 0,16-6 0 0 0,37-6-267 0 0,-24 11-992 0 0,-28 4-1217 0 0,0 0-1 0 0,19 4 0 0 0,-34-4 1725 0 0,0 1-1 0 0,0 0 1 0 0,0-1 0 0 0,0 1-1 0 0,0 0 1 0 0,0 1 0 0 0,0-1-1 0 0,0 0 1 0 0,0 0 0 0 0,3 3 0 0 0,4 3-879 0 0,-5-1 52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1:53.04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 40 192 0 0,'0'0'4079'0'0,"0"0"-4006"0"0,0 0 0 0 0,0 0 0 0 0,0-1 0 0 0,0 1 0 0 0,0 0 0 0 0,0 0 0 0 0,0 0 0 0 0,0 0 1 0 0,0 0-1 0 0,0 0 0 0 0,0-1 0 0 0,0 1 0 0 0,0 0 0 0 0,1 0 0 0 0,-1 0 0 0 0,0 0 0 0 0,0 0 0 0 0,-1-1 0 0 0,1 1 0 0 0,0 0 0 0 0,0 0 0 0 0,0 0 0 0 0,0 0 0 0 0,0 0 0 0 0,0-1 0 0 0,0 1 1 0 0,0 0-1 0 0,0 0 0 0 0,0 0 0 0 0,0 0 0 0 0,0 0 0 0 0,0 0 0 0 0,0 0 0 0 0,0-1 0 0 0,-1 1 0 0 0,1 0 0 0 0,0 0 0 0 0,0 0 0 0 0,0 0 0 0 0,0 0 0 0 0,0 0 0 0 0,0 0 0 0 0,-1 0 0 0 0,1 0 1 0 0,0 0-1 0 0,0 0 0 0 0,0 0 0 0 0,0 0 0 0 0,0 0 0 0 0,-1 0 0 0 0,1-1 0 0 0,0 1 0 0 0,0 1 0 0 0,0-1 0 0 0,-1 0 0 0 0,-7-2 487 0 0,4-1 2166 0 0,6 3-2408 0 0,-1 0-262 0 0,0 0 0 0 0,-1 0-1 0 0,1 0 1 0 0,-1 0 0 0 0,1 0-1 0 0,-1 0 1 0 0,1 0 0 0 0,-1 0-1 0 0,1 0 1 0 0,-1 0 0 0 0,1 0-1 0 0,0-1 1 0 0,-1 1 0 0 0,1 0-1 0 0,-1 0 1 0 0,1 0 0 0 0,-1-1-1 0 0,0 1 1 0 0,1 0 0 0 0,-1-1-1 0 0,1 1 1 0 0,-1 0 0 0 0,1-1 0 0 0,-1 1-1 0 0,1-2 1142 0 0,2 2-845 0 0,47 3-103 0 0,0 2 0 0 0,97 24-1 0 0,38 5-471 0 0,-150-29-39 0 0,-30-4 224 0 0,0 0 1 0 0,1 0-1 0 0,-1 0 1 0 0,0 0-1 0 0,0-1 1 0 0,0 0-1 0 0,0 0 1 0 0,0 0-1 0 0,0-1 1 0 0,1 0-1 0 0,-1 0 1 0 0,0 0-1 0 0,0-1 1 0 0,-1 1-1 0 0,6-3 1 0 0,27-22 33 0 0,-30 20 13 0 0,1 0 0 0 0,0 0 0 0 0,1 1 0 0 0,-1 0 0 0 0,1 1 0 0 0,0-1 1 0 0,0 2-1 0 0,1-1 0 0 0,10-2 0 0 0,11 0-11 0 0,0 1 1 0 0,0 1-1 0 0,0 2 1 0 0,55 2-1 0 0,-54 2-33 0 0,-18-2-85 0 0,0 0 0 0 0,21 5 0 0 0,73 21-4293 0 0,-91-24-3657 0 0,-15-3 7348 0 0,2 1-45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1:53.56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3 384 0 0,'0'0'941'0'0,"4"0"46"0"0,32-1 1236 0 0,-20 0-1587 0 0,0 0 0 0 0,27 3 0 0 0,-6 2 171 0 0,-27-4-693 0 0,0 1 0 0 0,-1 0 0 0 0,1 0 1 0 0,0 1-1 0 0,-1 1 0 0 0,10 3 0 0 0,11 5-17 0 0,32 8 0 0 0,-58-17-92 0 0,31 8 7 0 0,-22-5-10 0 0,0-1 0 0 0,0 0 1 0 0,1-1-1 0 0,-1-1 0 0 0,23 2 0 0 0,5-2 9 0 0,26 0 17 0 0,174-34 1559 0 0,-136 17-638 0 0,6 7-476 0 0,-47 6-322 0 0,2 2-122 0 0,0 4 1 0 0,93 16-1 0 0,-109-13-31 0 0,12 3-9 0 0,-24-3-38 0 0,72 3 1 0 0,-102-11-17 0 0,0 0 1 0 0,-1 0-1 0 0,1-1 1 0 0,0 0-1 0 0,7-3 1 0 0,26-5-1087 0 0,-5 0-64 0 0,-31 8 730 0 0,1 0 0 0 0,0 0 1 0 0,-1 1-1 0 0,1 0 0 0 0,0 0 0 0 0,0 0 0 0 0,-1 1 1 0 0,9 0-1 0 0,25 5-2127 0 0,-20-5 1466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1:55.76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1775 65 348 0 0,'0'-1'84'0'0,"0"1"0"0"0,0-1 0 0 0,0 0 0 0 0,0 0 0 0 0,-1 0 0 0 0,1 0 1 0 0,1 0-1 0 0,-1 0 0 0 0,0 1 0 0 0,0-1 0 0 0,0 0 0 0 0,0 0 0 0 0,1 0 0 0 0,-1 0 0 0 0,0 1 0 0 0,1-1 0 0 0,-1 0 0 0 0,0 0 0 0 0,1 1 0 0 0,-1-1 0 0 0,1 0 1 0 0,-1 0-1 0 0,1 1 0 0 0,0-1 0 0 0,-1 1 0 0 0,1-1 0 0 0,0 0 0 0 0,1 0 0 0 0,4-3 117 0 0,-5 2-80 0 0,0 1-1 0 0,-1-1 1 0 0,1 1 0 0 0,-1-1-1 0 0,1 0 1 0 0,-1 1-1 0 0,0-1 1 0 0,0 1 0 0 0,0-1-1 0 0,0 0 1 0 0,0 1 0 0 0,0-1-1 0 0,0 0 1 0 0,0-1 0 0 0,-1-2 449 0 0,17 0 422 0 0,-13 4 1080 0 0,-14 5-1505 0 0,0-2 79 0 0,7 0-420 0 0,0 0 0 0 0,0 0 0 0 0,0 1 0 0 0,0 0-1 0 0,0-1 1 0 0,1 1 0 0 0,-1 0 0 0 0,-5 7 0 0 0,-24 19 518 0 0,-1-9-531 0 0,26-16-188 0 0,0 1-1 0 0,1 0 1 0 0,-12 9 0 0 0,4-4-23 0 0,0 0 1 0 0,-1 0-1 0 0,-18 7 1 0 0,2 0-74 0 0,11-6-162 0 0,0-1-1 0 0,-1-1 0 0 0,-1-1 0 0 0,1-1 0 0 0,-1 0 0 0 0,0-2 0 0 0,-1-1 1 0 0,1-1-1 0 0,-1-1 0 0 0,0-1 0 0 0,0-1 0 0 0,1-1 0 0 0,-1-1 0 0 0,0-1 1 0 0,1-1-1 0 0,-32-10 0 0 0,40 10 319 0 0,1 0 1 0 0,-1-1-1 0 0,1 0 1 0 0,0-1-1 0 0,0-1 1 0 0,-14-9 0 0 0,-3-3 656 0 0,24 14-341 0 0,-1 1 0 0 0,1-1 0 0 0,0 0 0 0 0,0 0 0 0 0,-6-7 0 0 0,0 5 220 0 0,12 7-517 0 0,-1-1 0 0 0,0 0 0 0 0,1 1 0 0 0,-1-1 0 0 0,1 0 0 0 0,-1 0 0 0 0,1 0 0 0 0,-1 0-1 0 0,1 0 1 0 0,0 0 0 0 0,-1 0 0 0 0,1 0 0 0 0,-2-3 0 0 0,2 4-54 0 0,0-1 0 0 0,0 0 0 0 0,0 1 1 0 0,0-1-1 0 0,0 0 0 0 0,0 1 0 0 0,-1-1 0 0 0,1 1 0 0 0,0 0 1 0 0,0-1-1 0 0,-1 1 0 0 0,1 0 0 0 0,0 0 0 0 0,0 0 0 0 0,-1 0 0 0 0,1 0 1 0 0,0 0-1 0 0,0 0 0 0 0,-2 0 0 0 0,-29 2 252 0 0,19 1-289 0 0,1 0 0 0 0,0 1-1 0 0,-1 0 1 0 0,1 1 0 0 0,-21 13-1 0 0,-6 14-19 0 0,-15 5-8 0 0,51-31-3 0 0,0-2-14 0 0,1-4 11 0 0,1 0 16 0 0,1 0 0 0 0,-1 0 0 0 0,1 0-1 0 0,-1 0 1 0 0,1 0 0 0 0,-1 0 0 0 0,1 0 0 0 0,-1 0-1 0 0,1 0 1 0 0,0 0 0 0 0,-1 0 0 0 0,1 0 0 0 0,-1 0-1 0 0,1 1 1 0 0,-1-1 0 0 0,1 0 0 0 0,-1 0 0 0 0,1 0-1 0 0,0 1 1 0 0,-1-1 0 0 0,1 0 0 0 0,-1 0 0 0 0,1 1-1 0 0,0-1 1 0 0,-1 0 0 0 0,1 1 0 0 0,0-1 0 0 0,0 1-1 0 0,-1-1 1 0 0,1 0 0 0 0,0 1 0 0 0,0-1 0 0 0,-1 1-1 0 0,1 0-2 0 0,-1 0 0 0 0,0-1 0 0 0,1 1-1 0 0,-1-1 1 0 0,1 1 0 0 0,-1-1-1 0 0,0 0 1 0 0,0 1 0 0 0,1-1 0 0 0,-1 0-1 0 0,0 1 1 0 0,0-1 0 0 0,1 0-1 0 0,-1 0 1 0 0,0 0 0 0 0,0 0-1 0 0,1 0 1 0 0,-1 1 0 0 0,0-2 0 0 0,0 1-1 0 0,0 0 1 0 0,1 0 0 0 0,-1 0-1 0 0,0 0 1 0 0,-1-1 0 0 0,-30-3-174 0 0,27 3 117 0 0,-164-15-936 0 0,90 11 898 0 0,44 4 101 0 0,32 1-15 0 0,-6 3-10 0 0,9-4 26 0 0,-1 1 1 0 0,1 0-1 0 0,-1 0 0 0 0,1 0 0 0 0,-1 0 0 0 0,1 1 0 0 0,-1-1 0 0 0,1 0 0 0 0,-1 0 1 0 0,1 0-1 0 0,-1 0 0 0 0,1 0 0 0 0,-1 1 0 0 0,1-1 0 0 0,-1 0 0 0 0,1 0 0 0 0,0 1 0 0 0,-1-1 1 0 0,1 0-1 0 0,-1 0 0 0 0,1 1 0 0 0,-1 0 0 0 0,1-1 1 0 0,0 0-1 0 0,0 0 1 0 0,0 1-1 0 0,0-1 1 0 0,0 0-1 0 0,0 0 1 0 0,-1 1-1 0 0,1-1 1 0 0,0 0-1 0 0,0 0 1 0 0,0 1-1 0 0,-1-1 1 0 0,1 0-1 0 0,0 0 1 0 0,0 0-1 0 0,-1 0 1 0 0,1 1-1 0 0,0-1 1 0 0,0 0-1 0 0,-1 0 1 0 0,1 0-1 0 0,0 0 1 0 0,0 0-1 0 0,-1 0 1 0 0,1 0-1 0 0,0 0 1 0 0,-1 0-1 0 0,1 0 1 0 0,0 0-1 0 0,0 0 1 0 0,-1 0-1 0 0,1 0 1 0 0,0 0-1 0 0,-1 0 1 0 0,1 0-1 0 0,0 0 1 0 0,-1 0 0 0 0,1 0 0 0 0,0-1 0 0 0,-1 1 0 0 0,1 0 0 0 0,0 0 0 0 0,-1 0 0 0 0,1 0 1 0 0,0 0-1 0 0,-1 0 0 0 0,1 0 0 0 0,0 0 0 0 0,-1 0 0 0 0,1 0 0 0 0,0 0 0 0 0,-1 1 0 0 0,1-1 0 0 0,0 0 1 0 0,0 0-1 0 0,-1 0 0 0 0,1 0 0 0 0,0 0 0 0 0,-1 1 0 0 0,1-1 0 0 0,0 0 0 0 0,0 0 0 0 0,-1 0 0 0 0,1 1 1 0 0,0-1-1 0 0,0 0 0 0 0,0 0 0 0 0,-1 1 0 0 0,1-1 0 0 0,0 0 0 0 0,0 1 0 0 0,0-1 0 0 0,0 0 0 0 0,0 0 1 0 0,-1 1-1 0 0,1-1-1 0 0,0 1 1 0 0,0-1 0 0 0,0 0 0 0 0,0 1 0 0 0,0-1 0 0 0,0 0 0 0 0,0 0-1 0 0,0 1 1 0 0,-1-1 0 0 0,1 0 0 0 0,0 0 0 0 0,0 1 0 0 0,0-1 0 0 0,-1 0-1 0 0,1 0 1 0 0,0 1 0 0 0,0-1 0 0 0,0 0 0 0 0,-1 0 0 0 0,1 0-1 0 0,0 0 1 0 0,-1 1 0 0 0,1-1 0 0 0,0 0 0 0 0,0 0 0 0 0,-1 0 0 0 0,1 0-1 0 0,0 0 1 0 0,-1 0 0 0 0,1 0 0 0 0,0 0 0 0 0,0 0 0 0 0,-1 0 0 0 0,1 0-1 0 0,0 0 1 0 0,-1 0 0 0 0,1 0 0 0 0,0 0 0 0 0,-1 0 0 0 0,1-1-3 0 0,-1 1 1 0 0,1 0-1 0 0,0 0 1 0 0,-1 0 0 0 0,1 0-1 0 0,0 0 1 0 0,0 0 0 0 0,-1 0-1 0 0,1 0 1 0 0,0 0-1 0 0,-1 0 1 0 0,1 0 0 0 0,0 0-1 0 0,-1 0 1 0 0,1 0-1 0 0,0 0 1 0 0,0 1 0 0 0,-1-1-1 0 0,1 0 1 0 0,0 0 0 0 0,0 0-1 0 0,-1 0 1 0 0,1 0-1 0 0,0 1 1 0 0,0-1 0 0 0,-1 0-1 0 0,1 0 1 0 0,0 0-1 0 0,0 1 1 0 0,0-1 0 0 0,-1 0-1 0 0,1 0 1 0 0,0 1 0 0 0,0-1-1 0 0,0 0 1 0 0,0 1-1 0 0,0-1 1 0 0,0 0 0 0 0,-1 1-1 0 0,1-1-1 0 0,0 1 0 0 0,0-1 0 0 0,0 0-1 0 0,0 0 1 0 0,0 1 0 0 0,0-1 0 0 0,-1 0 0 0 0,1 1-1 0 0,0-1 1 0 0,0 0 0 0 0,0 0 0 0 0,-1 1-1 0 0,1-1 1 0 0,0 0 0 0 0,0 0 0 0 0,0 0 0 0 0,-1 1-1 0 0,1-1 1 0 0,0 0 0 0 0,-1 0 0 0 0,1 0 0 0 0,0 0-1 0 0,0 1 1 0 0,-1-1 0 0 0,1 0 0 0 0,0 0-1 0 0,-1 0 1 0 0,1 0 0 0 0,0 0 0 0 0,-1 0 0 0 0,1 0-1 0 0,0 0 1 0 0,-1 0 0 0 0,1 0 0 0 0,0 0-1 0 0,-1 0 1 0 0,1 0 0 0 0,-1-1 0 0 0,1 1-2 0 0,0 0 1 0 0,0 0-1 0 0,-1 0 1 0 0,1 0-1 0 0,0 0 1 0 0,-1 0-1 0 0,1 0 1 0 0,0 0-1 0 0,-1 0 0 0 0,1 0 1 0 0,0 0-1 0 0,0 0 1 0 0,-1 0-1 0 0,1 0 1 0 0,0 0-1 0 0,-1 0 1 0 0,1 0-1 0 0,0 0 1 0 0,0 1-1 0 0,-1-1 1 0 0,1 0-1 0 0,0 0 1 0 0,0 0-1 0 0,-1 0 0 0 0,1 1 1 0 0,0-1-1 0 0,0 0 1 0 0,0 0-1 0 0,-1 0 1 0 0,1 1-1 0 0,0-1 1 0 0,0 0-1 0 0,0 0 1 0 0,0 1-1 0 0,0-1 1 0 0,-1 0-1 0 0,1 1 1 0 0,0 0-143 0 0,1-1-80 0 0,-1 0 226 0 0,0 0 0 0 0,0 0 0 0 0,0 0 0 0 0,0 1 0 0 0,0-1 0 0 0,0 0-1 0 0,0 0 1 0 0,0 0 0 0 0,0 0 0 0 0,0 0 0 0 0,0 1 0 0 0,0-1 0 0 0,0 0 0 0 0,0 0 0 0 0,0 0 0 0 0,0 0 0 0 0,0 0 0 0 0,0 1 0 0 0,0-1 0 0 0,0 0-1 0 0,0 0 1 0 0,0 0 0 0 0,0 0 0 0 0,0 0 0 0 0,0 1 0 0 0,0-1 0 0 0,0 0 0 0 0,-1 0 0 0 0,1 0 0 0 0,0 0 0 0 0,0 0 0 0 0,0 0 0 0 0,0 0 0 0 0,0 0-1 0 0,0 1 1 0 0,0-1 0 0 0,-1 0 0 0 0,1 0 0 0 0,0 0 0 0 0,0 0 0 0 0,0 0 0 0 0,0 0 0 0 0,0 0 0 0 0,0 0 0 0 0,-1 0 0 0 0,1 0 0 0 0,0 0 0 0 0,0 0 0 0 0,0 0-1 0 0,0 0 1 0 0,0 0 0 0 0,-1 0 0 0 0,-21 0 4 0 0,1-1 0 0 0,-1-2 1 0 0,1 0-1 0 0,-23-6 0 0 0,-10-12 277 0 0,54 21-272 0 0,-1 0 0 0 0,1 0 0 0 0,0 0 0 0 0,0 0 0 0 0,0 0 0 0 0,0 0 0 0 0,0 0 0 0 0,-1 0 0 0 0,1 0 0 0 0,0 0 0 0 0,0 0 0 0 0,0 0 0 0 0,0 0 0 0 0,0 0 0 0 0,0 0 0 0 0,-1 0 0 0 0,1 0 0 0 0,0 0 0 0 0,0 0 0 0 0,0 0 0 0 0,0-1 0 0 0,0 1 0 0 0,0 0 0 0 0,0 0 0 0 0,0 0 0 0 0,-1 0 0 0 0,1 0 0 0 0,0 0 0 0 0,0 0 0 0 0,0-1 0 0 0,0 1 0 0 0,0 0 0 0 0,0 0 0 0 0,0 0 0 0 0,0 0 0 0 0,0 0 0 0 0,0-1 0 0 0,0 1 0 0 0,0 0 0 0 0,0 0 0 0 0,0 0 0 0 0,0 0 0 0 0,0 0 0 0 0,0 0 0 0 0,0-1 0 0 0,0 1 0 0 0,0 0 0 0 0,0 0 1 0 0,0 0-1 0 0,0 0 0 0 0,0 0 0 0 0,1 0 0 0 0,-1-1 0 0 0,38 6-12210 0 0,-19 0 10826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1:58.35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1047 16 116 0 0,'0'-1'24'0'0,"0"1"-1"0"0,0 0 1 0 0,0-1 0 0 0,0 1-1 0 0,0-1 1 0 0,0 1-1 0 0,0-1 1 0 0,0 1 0 0 0,0 0-1 0 0,0-1 1 0 0,0 1 0 0 0,0-1-1 0 0,0 1 1 0 0,-1 0 0 0 0,1-1-1 0 0,0 1 1 0 0,0 0 0 0 0,0-1-1 0 0,-1 1 1 0 0,1 0-1 0 0,0-1 1 0 0,-1 1 0 0 0,1 0-1 0 0,0-1 1 0 0,-1 1 0 0 0,1 0-1 0 0,0 0 1 0 0,-1-1 0 0 0,1 1-1 0 0,0 0 1 0 0,-1 0-1 0 0,1 0 1 0 0,-1 0 0 0 0,1 0-1 0 0,0-1 1 0 0,-1 1 0 0 0,1 0-1 0 0,-1 0 1 0 0,1 0 0 0 0,-1 0-1 0 0,1 0 1 0 0,0 0-1 0 0,-1 0 1 0 0,1 1 0 0 0,-1-1-1 0 0,-6-4 5850 0 0,7 4-5857 0 0,0 0 1 0 0,0 1-1 0 0,-1-1 0 0 0,1 0 1 0 0,0 0-1 0 0,0 1 1 0 0,0-1-1 0 0,-1 0 0 0 0,1 1 1 0 0,0-1-1 0 0,-1 0 0 0 0,1 0 1 0 0,0 0-1 0 0,-1 1 0 0 0,1-1 1 0 0,0 0-1 0 0,-1 0 1 0 0,1 0-1 0 0,0 0 0 0 0,-1 0 1 0 0,1 0-1 0 0,0 0 0 0 0,-1 0 1 0 0,1 0-1 0 0,-1 0 0 0 0,-13 6 316 0 0,8-2-268 0 0,0-1 0 0 0,0 0 0 0 0,0 0 0 0 0,-1-1-1 0 0,1 0 1 0 0,-8 2 0 0 0,-5 1 23 0 0,-5 3-7 0 0,0-1-1 0 0,-44 6 1 0 0,12-3-99 0 0,13-2-110 0 0,-1-1-1 0 0,-50 0 1 0 0,-85-6-397 0 0,78-3 323 0 0,-67-11 91 0 0,91 4 153 0 0,20-6-1150 0 0,130 23-3064 0 0,-54-6 3591 0 0,19 4-585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2:00.56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58 11 1048 0 0,'0'-1'55'0'0,"0"1"-1"0"0,0 0 0 0 0,0 0 1 0 0,0-1-1 0 0,0 1 1 0 0,1 0-1 0 0,-1-1 1 0 0,0 1-1 0 0,0 0 1 0 0,0 0-1 0 0,1-1 1 0 0,-1 1-1 0 0,0 0 1 0 0,0 0-1 0 0,0-1 1 0 0,1 1-1 0 0,-1 0 1 0 0,0 0-1 0 0,1 0 0 0 0,-1 0 1 0 0,0-1-1 0 0,0 1 1 0 0,1 0-1 0 0,-1 0 1 0 0,0 0-1 0 0,1 0 1 0 0,-1 0-1 0 0,0 0 1 0 0,1 0-1 0 0,-1 0 1 0 0,0 0-1 0 0,1 0 1 0 0,-1 0-1 0 0,0 0 0 0 0,1 0 1 0 0,-1 0-1 0 0,0 0 1 0 0,1 0-1 0 0,-1 0 4 0 0,0 1 0 0 0,1-1-1 0 0,-1 0 1 0 0,0 0 0 0 0,1 0-1 0 0,-1 0 1 0 0,0 0 0 0 0,0 0-1 0 0,1 0 1 0 0,-1 0 0 0 0,0 0-1 0 0,1 0 1 0 0,-1 0 0 0 0,0 0-1 0 0,0 0 1 0 0,1-1 0 0 0,-1 1-1 0 0,0 0 1 0 0,1 0 0 0 0,-1 0-1 0 0,0 0 1 0 0,0 0 0 0 0,1 0-1 0 0,-1-1 1 0 0,0 1 0 0 0,0 0-1 0 0,0 0 1 0 0,1 0 0 0 0,-1-1-1 0 0,0 1 1 0 0,0 0 0 0 0,0 0-1 0 0,0-1 1 0 0,1 1 0 0 0,-1 0-1 0 0,0-2 1398 0 0,0 19 2780 0 0,0-11-3531 0 0,-1 0 0 0 0,0-1 1 0 0,0 1-1 0 0,0 0 1 0 0,-5 10-1 0 0,4-11-267 0 0,1 1 0 0 0,-1 0 0 0 0,1-1 1 0 0,0 1-1 0 0,-1 11 0 0 0,1-4 176 0 0,0 0 0 0 0,-1-1 1 0 0,-1 0-1 0 0,-5 19 0 0 0,1-4 100 0 0,1-8-316 0 0,3-11-227 0 0,1 0 1 0 0,0 0-1 0 0,1-1 0 0 0,-1 17 0 0 0,1-18-98 0 0,1 0 0 0 0,-1 0-1 0 0,0 0 1 0 0,0 0 0 0 0,-1 0 0 0 0,-2 7 0 0 0,2-7-23 0 0,0-1 0 0 0,1 1 1 0 0,-1 0-1 0 0,1 1 0 0 0,0-1 1 0 0,1 7-1 0 0,0 120-419 0 0,0-131 258 0 0,0 0-1 0 0,0-1 0 0 0,0 1 1 0 0,0 0-1 0 0,1 0 0 0 0,-1 0 1 0 0,1-1-1 0 0,-1 1 0 0 0,1 0 1 0 0,0 0-1 0 0,0-1 1 0 0,0 1-1 0 0,0-1 0 0 0,1 3 1 0 0,0-3-97 0 0,-1 1 0 0 0,-1-1-1 0 0,1 1 1 0 0,0-1 0 0 0,0 1 0 0 0,0-1 0 0 0,-1 1 0 0 0,1-1 0 0 0,-1 1 0 0 0,1-1 0 0 0,-1 1 0 0 0,0 0 0 0 0,0-1-1 0 0,1 3 1 0 0,-1-3 22 0 0,0 0-1 0 0,0 0 1 0 0,0 0 0 0 0,0 0-1 0 0,0-1 1 0 0,0 1-1 0 0,1 0 1 0 0,-1 0-1 0 0,0 0 1 0 0,0-1 0 0 0,1 1-1 0 0,-1 0 1 0 0,1 0-1 0 0,-1-1 1 0 0,1 1-1 0 0,-1 0 1 0 0,1-1-1 0 0,-1 1 1 0 0,1-1 0 0 0,0 1-1 0 0,-1 0 1 0 0,1-1-1 0 0,0 1 1 0 0,6 5-1382 0 0,-2 1-307 0 0,-5-6 1626 0 0,1 0 0 0 0,-1 0 0 0 0,1 0 0 0 0,0 0 0 0 0,0 0 0 0 0,-1 0 0 0 0,1 0 0 0 0,0 0 0 0 0,0-1 0 0 0,0 1 0 0 0,0 0 0 0 0,0-1 0 0 0,0 1 0 0 0,0 0 0 0 0,0-1 0 0 0,0 0 0 0 0,2 1 0 0 0,16 8-2348 0 0,0-3 501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2:02.17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554 0 100 0 0,'0'0'1901'0'0,"-3"1"-967"0"0,-10 3-166 0 0,10-3-156 0 0,-16-1 275 0 0,-72 1-121 0 0,-124 20 1 0 0,179-15-533 0 0,16-2 282 0 0,-41 7 5897 0 0,59-11-6393 0 0,2-1 11 0 0,-1 1-1 0 0,1 0 1 0 0,-1 0-1 0 0,1 0 1 0 0,-1 0-1 0 0,1 0 0 0 0,-1 0 1 0 0,1 0-1 0 0,-1 0 1 0 0,1 0-1 0 0,-1 0 1 0 0,1 1-1 0 0,-1-1 1 0 0,1 0-1 0 0,-1 0 1 0 0,1 0-1 0 0,-1 1 1 0 0,1-1-1 0 0,-1 0 1 0 0,1 0-1 0 0,0 1 1 0 0,-1-1-1 0 0,1 0 1 0 0,-1 1-1 0 0,1-1 1 0 0,0 1-1 0 0,-1-1 1 0 0,1 0-1 0 0,0 1 1 0 0,0-1-1 0 0,-1 1 1 0 0,1-1-1 0 0,0 1 1 0 0,0-1-1 0 0,0 1 1 0 0,-1-1-1 0 0,1 1 1 0 0,0-1-1 0 0,0 1 1 0 0,0-1-1 0 0,0 1 1 0 0,0 0-1 0 0,0-1 1 0 0,0 1-1 0 0,0-1 1 0 0,0 1-1 0 0,0-1 1 0 0,1 2-1 0 0,-1-2 0 0 0,0 0 0 0 0,0 1 0 0 0,0-1 1 0 0,0 1-1 0 0,-1-1 0 0 0,1 0 0 0 0,0 1 0 0 0,0-1 0 0 0,0 1 0 0 0,0-1 1 0 0,-1 0-1 0 0,1 1 0 0 0,0-1 0 0 0,0 0 0 0 0,-1 1 0 0 0,1-1 0 0 0,0 0 1 0 0,-1 0-1 0 0,1 1 0 0 0,0-1 0 0 0,-1 0 0 0 0,1 0 0 0 0,0 0 0 0 0,-1 1 1 0 0,1-1-1 0 0,0 0 0 0 0,-1 0 0 0 0,1 0 0 0 0,-1 0 0 0 0,0 0 0 0 0,1 0 0 0 0,-1 1-1 0 0,1-1 0 0 0,-1 0 1 0 0,1 0-1 0 0,-1 0 0 0 0,1 1 0 0 0,-1-1 1 0 0,1 0-1 0 0,-1 0 0 0 0,1 1 1 0 0,0-1-1 0 0,-1 0 0 0 0,1 1 1 0 0,-1-1-1 0 0,1 0 0 0 0,0 1 1 0 0,-1-1-1 0 0,1 1 0 0 0,0-1 1 0 0,-1 1-1 0 0,1-1 0 0 0,0 1 0 0 0,0-1 1 0 0,0 1-1 0 0,-1-1 0 0 0,1 1 1 0 0,0-1-1 0 0,0 1 0 0 0,0-1 1 0 0,0 1-1 0 0,0 0 0 0 0,0 0 11 0 0,0-1 0 0 0,0 1 0 0 0,0 0 0 0 0,0-1 0 0 0,0 1 1 0 0,0 0-1 0 0,-1-1 0 0 0,1 1 0 0 0,0 0 0 0 0,0-1 0 0 0,0 1 0 0 0,-1 0 0 0 0,1-1 0 0 0,0 1 0 0 0,-1-1 0 0 0,1 1 0 0 0,-1 0 0 0 0,1-1 0 0 0,-1 1 0 0 0,1-1 0 0 0,-1 0 0 0 0,1 1 0 0 0,-1-1 0 0 0,1 1 0 0 0,-1-1 0 0 0,0 1 1 0 0,0-1 2 0 0,0 1 0 0 0,1-1 1 0 0,-1 0-1 0 0,0 1 1 0 0,1-1-1 0 0,-1 1 1 0 0,1-1-1 0 0,-1 1 1 0 0,1-1-1 0 0,-1 1 0 0 0,1-1 1 0 0,-1 1-1 0 0,1 0 1 0 0,0-1-1 0 0,-1 1 1 0 0,1 0-1 0 0,0-1 0 0 0,-1 1 1 0 0,1 0-1 0 0,0-1 1 0 0,0 1-1 0 0,0 0 1 0 0,0 0-1 0 0,0-1 1 0 0,0 1-1 0 0,0 1 0 0 0,0 0 57 0 0,-1 0 0 0 0,1 0 0 0 0,0-1 0 0 0,0 1 0 0 0,-1 0 0 0 0,0 0-1 0 0,1-1 1 0 0,-1 1 0 0 0,0 0 0 0 0,0-1 0 0 0,1 1 0 0 0,-4 2-1 0 0,3-2-20 0 0,0 0 0 0 0,0-1 0 0 0,0 1 0 0 0,0 0 0 0 0,0 0-1 0 0,1-1 1 0 0,-1 1 0 0 0,0 0 0 0 0,1 0 0 0 0,-1 0 0 0 0,1 0-1 0 0,0 0 1 0 0,0 2 0 0 0,0 7 312 0 0,0-7-243 0 0,0 0 0 0 0,0 0 0 0 0,0 0 0 0 0,0 1 0 0 0,-1-1 0 0 0,-2 7 0 0 0,-3 3 178 0 0,5-11-256 0 0,-1 0-1 0 0,1-1 0 0 0,0 1 0 0 0,0 0 1 0 0,0 0-1 0 0,0 0 0 0 0,1 0 1 0 0,-1 1-1 0 0,1 5 0 0 0,0 189 1007 0 0,0-194-1065 0 0,0 0 1 0 0,1 0 0 0 0,0 0 0 0 0,0 0-1 0 0,0 0 1 0 0,0 0 0 0 0,3 6 0 0 0,-2-6 0 0 0,-1-1 0 0 0,1 1 0 0 0,-1 0 0 0 0,0-1 0 0 0,0 1 0 0 0,0 0 0 0 0,0 6 0 0 0,-1-7-3 0 0,0 0 1 0 0,0 0 0 0 0,1 0-1 0 0,-1 0 1 0 0,1-1-1 0 0,0 1 1 0 0,0 0 0 0 0,0-1-1 0 0,0 1 1 0 0,2 3-1 0 0,-1-4 2 0 0,-1 1 0 0 0,0-1 0 0 0,0 1-1 0 0,0-1 1 0 0,0 1 0 0 0,0-1 0 0 0,-1 1-1 0 0,1 0 1 0 0,-1-1 0 0 0,1 5 0 0 0,0 7 56 0 0,-1-10-44 0 0,1-1-1 0 0,-1 1 1 0 0,0-1 0 0 0,0 1-1 0 0,0-1 1 0 0,-1 1 0 0 0,1-1-1 0 0,-1 1 1 0 0,1-1 0 0 0,-3 7-1 0 0,0-7 13 0 0,1 1 0 0 0,0-1-1 0 0,1 1 1 0 0,-1-1 0 0 0,1 1-1 0 0,-1 0 1 0 0,1 0 0 0 0,0 0-1 0 0,1 0 1 0 0,-1 0 0 0 0,1 0-1 0 0,-1 0 1 0 0,2 7 0 0 0,-1 94 385 0 0,0-104-420 0 0,0-1 1 0 0,0 0-1 0 0,0 1 0 0 0,0-1 1 0 0,0 1-1 0 0,0-1 0 0 0,0 0 1 0 0,0 1-1 0 0,0-1 0 0 0,1 1 1 0 0,-1-1-1 0 0,0 0 1 0 0,0 1-1 0 0,0-1 0 0 0,1 0 1 0 0,-1 1-1 0 0,0-1 0 0 0,0 0 1 0 0,1 0-1 0 0,-1 1 0 0 0,0-1 1 0 0,1 0-1 0 0,-1 0 1 0 0,0 1-1 0 0,1-1 0 0 0,-1 0 1 0 0,0 0-1 0 0,1 0 0 0 0,-1 0 1 0 0,1 1-1 0 0,-1-1 1 0 0,0 0-1 0 0,1 0 0 0 0,0 0-8 0 0,-1 0 0 0 0,1 0 0 0 0,-1 0-1 0 0,1 0 1 0 0,-1 1 0 0 0,1-1 0 0 0,-1 0 0 0 0,1 0-1 0 0,-1 0 1 0 0,1 1 0 0 0,-1-1 0 0 0,0 0 0 0 0,1 1-1 0 0,-1-1 1 0 0,1 0 0 0 0,-1 1 0 0 0,0-1 0 0 0,1 0-1 0 0,-1 1 1 0 0,0-1 0 0 0,0 1 0 0 0,1-1 0 0 0,-1 1-1 0 0,0-1 1 0 0,0 1 0 0 0,0-1 0 0 0,0 1 0 0 0,1-1-1 0 0,-1 0 1 0 0,0 1 0 0 0,0-1 0 0 0,0 1 0 0 0,0 0-1 0 0,0 0 1 0 0,0 0-74 0 0,1 0 1 0 0,0 0-1 0 0,-1 0 0 0 0,1 0 0 0 0,0-1 0 0 0,0 1 1 0 0,0 0-1 0 0,0 0 0 0 0,0 0 0 0 0,0-1 0 0 0,0 1 1 0 0,0 0-1 0 0,0-1 0 0 0,0 1 0 0 0,0-1 0 0 0,0 0 1 0 0,0 1-1 0 0,1-1 0 0 0,-1 0 0 0 0,0 1 0 0 0,0-1 1 0 0,0 0-1 0 0,3 0 0 0 0,41 5-1654 0 0,-37-4 1212 0 0,24 1-1117 0 0,47-5-1 0 0,-41 1-1481 0 0,1 1-3361 0 0,-55 11-914 0 0,13-4 5690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2:02.5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325 0 836 0 0,'0'0'5454'0'0,"0"0"-5365"0"0,0 0 0 0 0,0 1 0 0 0,0-1 0 0 0,0 0-1 0 0,0 0 1 0 0,0 0 0 0 0,0 0 0 0 0,0 1 0 0 0,0-1 0 0 0,0 0 0 0 0,0 0 0 0 0,0 0 0 0 0,0 1 0 0 0,0-1 0 0 0,0 0-1 0 0,0 0 1 0 0,0 0 0 0 0,0 1 0 0 0,0-1 0 0 0,0 0 0 0 0,0 0 0 0 0,0 0 0 0 0,0 1 0 0 0,0-1 0 0 0,0 0 0 0 0,0 0 0 0 0,-1 0-1 0 0,1 0 1 0 0,0 1 0 0 0,0-1 0 0 0,0 0 0 0 0,0 0 0 0 0,0 0 0 0 0,-1 0 0 0 0,1 0 0 0 0,0 1 0 0 0,0-1 0 0 0,0 0-1 0 0,0 0 1 0 0,-1 0 0 0 0,1 0 0 0 0,0 0 0 0 0,0 0 0 0 0,-1 0 0 0 0,-4 4 580 0 0,1-1 0 0 0,-1 1-1 0 0,1 0 1 0 0,0 1 0 0 0,0-1 0 0 0,0 1 0 0 0,-3 5-1 0 0,1-2-29 0 0,-1 0 0 0 0,0 0-1 0 0,-9 8 1 0 0,-44 38 118 0 0,1 5-4071 0 0,26-26-998 0 0,28-29 3708 0 0,0 0 0 0 0,0-1 0 0 0,0 1 0 0 0,0-1 0 0 0,0 0 0 0 0,0 0 0 0 0,-1-1 0 0 0,-8 3 0 0 0,13-5 432 0 0,0 1 1 0 0,-1-1 0 0 0,1 1 0 0 0,0 0 0 0 0,0-1 0 0 0,-1 1 0 0 0,1 0 0 0 0,0 0-1 0 0,0 0 1 0 0,0 0 0 0 0,0 0 0 0 0,0 0 0 0 0,-1 1 0 0 0,-6 7-1678 0 0,-8-3 355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2:04.99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59 382 28 0 0,'0'0'897'0'0,"3"-1"104"0"0,-2 1-940 0 0,0 0 0 0 0,-1 0 0 0 0,1 0 1 0 0,-1 0-1 0 0,1 0 0 0 0,-1 0 1 0 0,1 0-1 0 0,-1-1 0 0 0,1 1 1 0 0,-1 0-1 0 0,1 0 0 0 0,0 0 1 0 0,-1-1-1 0 0,0 1 0 0 0,1 0 1 0 0,-1-1-1 0 0,1 1 0 0 0,-1 0 1 0 0,1-1-1 0 0,-1 1 0 0 0,0-1 1 0 0,1 1-1 0 0,-1-1 0 0 0,-11-8 1433 0 0,10 9-1467 0 0,1 0 30 0 0,0 0-1 0 0,0 0 1 0 0,0 0 0 0 0,-1 0 0 0 0,1-1-1 0 0,0 1 1 0 0,0 0 0 0 0,0 0 0 0 0,-1 0-1 0 0,1 0 1 0 0,0 0 0 0 0,0-1 0 0 0,0 1-1 0 0,0 0 1 0 0,0 0 0 0 0,-1 0 0 0 0,1-1-1 0 0,0 1 1 0 0,0 0 0 0 0,0 0 0 0 0,0 0-1 0 0,0-1 1 0 0,0 1 0 0 0,0 0 0 0 0,0 0-1 0 0,0-1 1 0 0,0 1 0 0 0,0 0 0 0 0,0 0-1 0 0,0 0 1 0 0,0-1 0 0 0,0 1 0 0 0,0 0-1 0 0,0 0 1 0 0,0-1 0 0 0,0 1 0 0 0,0 0-1 0 0,0 0 1 0 0,0 0 0 0 0,0-1 0 0 0,0 1 0 0 0,1 0-1 0 0,-1 0 1 0 0,10-10 1530 0 0,-2 1 333 0 0,-5 7-1503 0 0,-1-1 1 0 0,1 1-1 0 0,0 0 1 0 0,-1 0-1 0 0,1 1 1 0 0,0-1-1 0 0,0 0 1 0 0,0 1-1 0 0,1 0 1 0 0,2-1-1 0 0,0 1-258 0 0,1 0-1 0 0,-1 1 0 0 0,0-1 1 0 0,0 2-1 0 0,0-1 1 0 0,1 1-1 0 0,-1 0 1 0 0,0 0-1 0 0,0 0 1 0 0,0 1-1 0 0,8 3 0 0 0,3 1-59 0 0,-7-3-94 0 0,0 1-1 0 0,0 0 0 0 0,-1 1 0 0 0,0 0 1 0 0,0 0-1 0 0,0 1 0 0 0,0 0 0 0 0,-1 0 1 0 0,0 1-1 0 0,0 1 0 0 0,-1-1 0 0 0,0 1 1 0 0,0 0-1 0 0,7 12 0 0 0,-13-18-7 0 0,0 0-1 0 0,0 0 1 0 0,1 0-1 0 0,-1 0 0 0 0,-1 0 1 0 0,1 0-1 0 0,0 0 1 0 0,0 1-1 0 0,-1-1 1 0 0,1 0-1 0 0,-1 0 1 0 0,0 1-1 0 0,0-1 0 0 0,1 0 1 0 0,-2 3-1 0 0,0 3-21 0 0,-1-1 0 0 0,1 0 1 0 0,-6 13-1 0 0,4-13 2 0 0,1-2-10 0 0,-1 1 0 0 0,-1-1 0 0 0,1 1-1 0 0,-1-1 1 0 0,0 0 0 0 0,0-1 0 0 0,0 1 0 0 0,-1-1 0 0 0,1 1 0 0 0,-1-1 0 0 0,0-1 0 0 0,-1 1 0 0 0,1-1-1 0 0,0 0 1 0 0,-11 4 0 0 0,-2 1-85 0 0,0-1 0 0 0,0-1 0 0 0,-33 6 1 0 0,44-11 124 0 0,0 0 0 0 0,0 0 0 0 0,0-1 0 0 0,0 0 1 0 0,0 0-1 0 0,0-1 0 0 0,0 0 0 0 0,0 0 0 0 0,1 0 1 0 0,-1-1-1 0 0,0 0 0 0 0,1-1 0 0 0,-1 1 0 0 0,1-1 1 0 0,-9-5-1 0 0,12 5 85 0 0,0 1 1 0 0,0 0-1 0 0,0-1 1 0 0,0 0-1 0 0,0 1 1 0 0,1-1-1 0 0,-1 0 1 0 0,1-1-1 0 0,0 1 1 0 0,0 0-1 0 0,0 0 1 0 0,1-1-1 0 0,-1 0 1 0 0,1 1-1 0 0,-1-1 1 0 0,1 0-1 0 0,0 1 1 0 0,1-1-1 0 0,-1 0 1 0 0,1 0-1 0 0,0 0 1 0 0,-1 0-1 0 0,2 1 1 0 0,-1-1-1 0 0,0 0 1 0 0,1 0-1 0 0,0 0 1 0 0,1-4-1 0 0,5-14 987 0 0,18-35 0 0 0,-3 8 5 0 0,-4 9-233 0 0,30-51 1 0 0,-34 67-660 0 0,7-11-9 0 0,12-21-170 0 0,-25 42-600 0 0,0 1 0 0 0,1 0 1 0 0,1 1-1 0 0,0 0 0 0 0,0 0 0 0 0,1 1 0 0 0,18-14 0 0 0,-25 22 119 0 0,0 1 0 0 0,0 0 0 0 0,0 0 0 0 0,0 0 0 0 0,0 1 0 0 0,1-1 0 0 0,-1 1 0 0 0,0 0 0 0 0,1 0 0 0 0,-1 1 0 0 0,1-1 0 0 0,-1 1 0 0 0,1 0 0 0 0,-1 0 0 0 0,1 0 0 0 0,-1 1 0 0 0,1 0 1 0 0,6 1-1 0 0,-3 0-331 0 0,1 1 1 0 0,-1 0 0 0 0,1 0 0 0 0,-1 0 0 0 0,0 1-1 0 0,0 0 1 0 0,-1 1 0 0 0,11 7 0 0 0,1 5-961 0 0,0 4 348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0:40.20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1514 56 0 0,'0'-1'122'0'0,"0"1"0"0"0,0-1 0 0 0,0 1 0 0 0,0 0 0 0 0,0-1 0 0 0,0 1 0 0 0,-1-1 0 0 0,1 1 0 0 0,0 0 0 0 0,0-1 0 0 0,0 1 0 0 0,1-1 0 0 0,-1 1 0 0 0,0 0 0 0 0,0-1 0 0 0,0 1 0 0 0,0-1 0 0 0,0 1 0 0 0,0 0 0 0 0,0-1 0 0 0,1 1 0 0 0,-1 0 0 0 0,0-1 0 0 0,0 1 0 0 0,1 0 0 0 0,-1-1 0 0 0,0 1 0 0 0,0 0 0 0 0,1-1 0 0 0,-1 1 0 0 0,2 0 41 0 0,-2 0-124 0 0,1 0-1 0 0,0 0 1 0 0,-1 0-1 0 0,1 0 1 0 0,-1-1-1 0 0,1 1 1 0 0,0 0-1 0 0,-1 0 0 0 0,1 0 1 0 0,-1 0-1 0 0,1-1 1 0 0,-1 1-1 0 0,1 0 1 0 0,0-1-1 0 0,-1 1 1 0 0,0 0-1 0 0,1-1 0 0 0,-1 1 1 0 0,1 0-1 0 0,-1-1 1 0 0,1 1-1 0 0,-1-1 1 0 0,0 1-1 0 0,1-1 0 0 0,-1 1 1 0 0,0-1-1 0 0,1 1 1 0 0,-1-1-1 0 0,0 0 1 0 0,0 0-1 0 0,1 0 16 0 0,-1 0 0 0 0,0 0 0 0 0,1 1 0 0 0,-1-1 0 0 0,0 0 0 0 0,1 0 0 0 0,-1 0 0 0 0,1 0 0 0 0,0 1 0 0 0,-1-1 0 0 0,1 0 0 0 0,-1 1 0 0 0,1-1 0 0 0,0 0 0 0 0,0 1 0 0 0,-1-1 0 0 0,1 1 0 0 0,0-1 0 0 0,0 1 0 0 0,0-1 0 0 0,0 1 0 0 0,-1 0 0 0 0,1-1 0 0 0,0 1 0 0 0,2 0 0 0 0,13-11 708 0 0,-10 2-216 0 0,11-9 608 0 0,-14 14-913 0 0,0 1 0 0 0,0 0-1 0 0,-1-1 1 0 0,1 0-1 0 0,-1 0 1 0 0,4-6-1 0 0,10-17 965 0 0,4 2-218 0 0,-8 8-488 0 0,1 0 0 0 0,0 2-1 0 0,1 0 1 0 0,28-23 0 0 0,-2 9-197 0 0,-12 8-189 0 0,2 1 1 0 0,44-23 0 0 0,107-36-110 0 0,344-100 1 0 0,184 24-12 0 0,-366 113 17 0 0,-59 8 2 0 0,-186 20-20 0 0,469-84-53 0 0,-390 56 78 0 0,110-30-30 0 0,-194 49 26 0 0,56-17 36 0 0,-66 16-22 0 0,-26 9-18 0 0,208-76-6 0 0,-133 43-8 0 0,-35 12-18 0 0,89-29 6 0 0,-135 48 12 0 0,-35 11 3 0 0,0 1-1 0 0,22-5 1 0 0,177-24-8 0 0,-157 28 6 0 0,108 4-1 0 0,-118 5 5 0 0,381 37-8 0 0,-323-23-7 0 0,186 57 0 0 0,-197-31 43 0 0,-27-12-14 0 0,-48-20-15 0 0,0-2 1 0 0,25 9-1 0 0,52 15-4 0 0,38 9-18 0 0,50 7 36 0 0,-14 5-14 0 0,-73-20-129 0 0,2 2-23 0 0,46 0 100 0 0,23 0 46 0 0,120 29-79 0 0,-152-33-148 0 0,-4-4-288 0 0,-90-15 217 0 0,0 1 1 0 0,-2 2 0 0 0,61 33-1 0 0,-69-33 196 0 0,-26-13 101 0 0,1 0 0 0 0,-1 1 0 0 0,0 0 0 0 0,0 1-1 0 0,0-1 1 0 0,0 1 0 0 0,9 10 0 0 0,16 6 20 0 0,-19-8-7 0 0,-9-9-5 0 0,0 0 0 0 0,-1-1 1 0 0,1 1-1 0 0,-1 1 0 0 0,5 7 1 0 0,-7-11-1 0 0,0 1-1 0 0,-1 0 1 0 0,1 0 0 0 0,0 0 0 0 0,-1 0 0 0 0,0-1 0 0 0,1 1 0 0 0,-1 0 0 0 0,0 0 0 0 0,0 0-1 0 0,0 0 1 0 0,0 0 0 0 0,-1 0 0 0 0,1 0 0 0 0,0 0 0 0 0,-1-1 0 0 0,1 1 0 0 0,-1 0-1 0 0,0 0 1 0 0,-1 3 0 0 0,-4 4 0 0 0,0 0 0 0 0,-1-1 0 0 0,0 1 0 0 0,-1-1 0 0 0,1-1 0 0 0,-1 0 0 0 0,-1 0 0 0 0,-12 8 0 0 0,-15 13 0 0 0,27-21 1 0 0,-2 0-1 0 0,1-1 1 0 0,-1 0-1 0 0,0-1 0 0 0,-22 8 1 0 0,-15 7 4 0 0,-20 7 53 0 0,0-2 0 0 0,-2-4 1 0 0,-104 19-1 0 0,-229 13 149 0 0,-1044 22-133 0 0,1141-76-64 0 0,-666 13 196 0 0,517 4-143 0 0,-560 0 154 0 0,847-16-21 0 0,-87 6 227 0 0,-6 0-203 0 0,-235-12-101 0 0,188-16-109 0 0,176 15 17 0 0,-198 15 0 0 0,184 8-48 0 0,70-6 4 0 0,46-7-63 0 0,-131 10-1170 0 0,145-16-930 0 0,13 2 1639 0 0,0 0-1471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2:05.37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191 0 352 0 0,'0'1'95'0'0,"0"-1"1"0"0,0 1-1 0 0,0 0 1 0 0,0-1-1 0 0,0 1 0 0 0,0-1 1 0 0,0 1-1 0 0,-1-1 1 0 0,1 1-1 0 0,0 0 0 0 0,0-1 1 0 0,0 1-1 0 0,-1-1 1 0 0,1 1-1 0 0,0-1 0 0 0,-1 1 1 0 0,1-1-1 0 0,0 1 1 0 0,-1-1-1 0 0,1 0 0 0 0,-1 1 1 0 0,1-1-1 0 0,-1 1 1 0 0,1-1-1 0 0,-1 0 0 0 0,1 1 1 0 0,-2-1-1 0 0,2 1 169 0 0,-1-1 0 0 0,0 0 0 0 0,1 1 0 0 0,-1-1 0 0 0,0 1 0 0 0,1-1 0 0 0,-1 1 0 0 0,1-1 0 0 0,-1 1 0 0 0,1-1 0 0 0,-1 1 0 0 0,1 0 0 0 0,-1-1 0 0 0,1 1 0 0 0,0 0 0 0 0,-1-1 0 0 0,1 1 0 0 0,0 0 0 0 0,-1 0 0 0 0,1-1 0 0 0,0 1-1 0 0,0 0 1 0 0,0 0 0 0 0,0-1 0 0 0,0 1 0 0 0,0 0 0 0 0,0 1 0 0 0,0 1 97 0 0,0-1-1 0 0,-1 0 0 0 0,1 0 0 0 0,-1 1 1 0 0,1-1-1 0 0,-1 0 0 0 0,0 0 0 0 0,0 1 1 0 0,0-1-1 0 0,0 0 0 0 0,0 0 0 0 0,0 0 1 0 0,-3 3-1 0 0,-5 9 809 0 0,6-12-1003 0 0,1 1-1 0 0,0-1 1 0 0,-1 1 0 0 0,1-1 0 0 0,-1 0-1 0 0,0 0 1 0 0,-4 3 0 0 0,3-3-55 0 0,1 0-1 0 0,0 0 1 0 0,1 0 0 0 0,-1 0 0 0 0,0 0 0 0 0,1 1-1 0 0,-4 4 1 0 0,4-3-109 0 0,-1 0 0 0 0,1-1 0 0 0,-1 1 0 0 0,1 0 0 0 0,-1-1-1 0 0,-1 0 1 0 0,1 1 0 0 0,0-1 0 0 0,-1 0 0 0 0,1-1 0 0 0,-7 4 0 0 0,6-3-173 0 0,2-1 8 0 0,-1-1 1 0 0,1 0 0 0 0,0 0 0 0 0,0 1 0 0 0,0 0-1 0 0,0-1 1 0 0,0 1 0 0 0,0 0 0 0 0,1 0 0 0 0,-1 0 0 0 0,1 0-1 0 0,-1 0 1 0 0,1 0 0 0 0,-1 0 0 0 0,1 1 0 0 0,0-1-1 0 0,0 0 1 0 0,0 1 0 0 0,1-1 0 0 0,-2 5 0 0 0,2-6-12 0 0,0 0 0 0 0,0 1 1 0 0,0-1-1 0 0,0 0 0 0 0,-1 0 0 0 0,1 0 1 0 0,0 1-1 0 0,-1-1 0 0 0,1 0 0 0 0,-1 0 1 0 0,0 0-1 0 0,1 0 0 0 0,-1 0 0 0 0,0 0 1 0 0,1 0-1 0 0,-1 0 0 0 0,-2 2 1 0 0,3-3-15 0 0,-1 1 0 0 0,0 0 1 0 0,0 0-1 0 0,0 0 1 0 0,1 0-1 0 0,-1 0 1 0 0,1 0-1 0 0,-1 0 1 0 0,1 0-1 0 0,-1 0 0 0 0,1 0 1 0 0,-1 0-1 0 0,1 0 1 0 0,0 1-1 0 0,0-1 1 0 0,-1 0-1 0 0,1 2 0 0 0,0 34-5879 0 0,3-30 4621 0 0,13-2 262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2:06.5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287 118 616 0 0,'0'0'6662'0'0,"-1"-1"-6580"0"0,1 1-1 0 0,0-1 1 0 0,0 0 0 0 0,0 0-1 0 0,0 1 1 0 0,0-1 0 0 0,0 0-1 0 0,0 1 1 0 0,0-1 0 0 0,0 0-1 0 0,0 0 1 0 0,0 1 0 0 0,0-1-1 0 0,1 0 1 0 0,-1 1 0 0 0,0-1-1 0 0,0 0 1 0 0,1 1 0 0 0,-1-1-1 0 0,1 0 1 0 0,0 0 0 0 0,3-1 89 0 0,-3 1-132 0 0,0 1-1 0 0,0 0 1 0 0,-1-1 0 0 0,1 1 0 0 0,-1 0 0 0 0,1-1 0 0 0,0 1 0 0 0,-1-1 0 0 0,1 1-1 0 0,-1-1 1 0 0,1 1 0 0 0,-1-1 0 0 0,1 1 0 0 0,-1-1 0 0 0,1 1 0 0 0,-1-1-1 0 0,0 0 1 0 0,1 1 0 0 0,-1-1 0 0 0,0 0 0 0 0,0 1 0 0 0,1-1 0 0 0,-1 0-1 0 0,0 1 1 0 0,0-1 0 0 0,0 0 0 0 0,0 0 0 0 0,0 1 0 0 0,0-1 0 0 0,0 0 0 0 0,0 1-1 0 0,0-2 1 0 0,0 1-8 0 0,0 0 0 0 0,0 0 0 0 0,0 0 0 0 0,0 0 0 0 0,1 1 0 0 0,-1-1 0 0 0,0 0 0 0 0,1 0 0 0 0,-1 0-1 0 0,0 1 1 0 0,1-1 0 0 0,-1 0 0 0 0,1 1 0 0 0,-1-1 0 0 0,1 0 0 0 0,0 1 0 0 0,-1-1 0 0 0,1 1 0 0 0,0-1 0 0 0,-1 1 0 0 0,2-1-1 0 0,4-4 144 0 0,0-1 128 0 0,0 0 0 0 0,0 0 0 0 0,1 1 0 0 0,0 0 0 0 0,0 0-1 0 0,11-5 1 0 0,-12-1 176 0 0,-4 10-447 0 0,0 1 0 0 0,1-1 0 0 0,-1 0 0 0 0,0 1 1 0 0,0-1-1 0 0,0 1 0 0 0,1 0 0 0 0,-1 0 0 0 0,0 0 1 0 0,0 0-1 0 0,1 0 0 0 0,-1 0 0 0 0,0 0 0 0 0,0 1 0 0 0,1 0 1 0 0,-1-1-1 0 0,0 1 0 0 0,0 0 0 0 0,0 0 0 0 0,0 0 1 0 0,0 0-1 0 0,0 0 0 0 0,0 0 0 0 0,2 2 0 0 0,13 6 6 0 0,-12-6 12 0 0,-1-1 0 0 0,0 1 0 0 0,0 0 0 0 0,-1 0 0 0 0,1 0 1 0 0,0 0-1 0 0,-1 1 0 0 0,0 0 0 0 0,0-1 0 0 0,0 1 0 0 0,0 0 1 0 0,-1 1-1 0 0,1-1 0 0 0,-1 0 0 0 0,0 1 0 0 0,-1-1 0 0 0,1 1 1 0 0,1 4-1 0 0,-4-4 34 0 0,1-1 0 0 0,-1 1 1 0 0,0-1-1 0 0,0 1 0 0 0,-1-1 0 0 0,1 0 1 0 0,-1 0-1 0 0,-3 6 0 0 0,-4 10 276 0 0,6-14-299 0 0,-1 0 0 0 0,-1-1 1 0 0,1 1-1 0 0,-1-1 0 0 0,0 0 1 0 0,0 0-1 0 0,0 0 0 0 0,-1-1 1 0 0,1 1-1 0 0,-1-1 0 0 0,-10 4 1 0 0,-7 7 64 0 0,-16 13-13 0 0,-2-2 0 0 0,-48 22 0 0 0,-105 43-116 0 0,180-88 12 0 0,11-2-2 0 0,1-1 1 0 0,0 0 0 0 0,0 1-1 0 0,0 0 1 0 0,0-1-1 0 0,0 1 1 0 0,0 0-1 0 0,0 0 1 0 0,-3 1 0 0 0,8 3 359 0 0,3-5-255 0 0,0 0 0 0 0,0 0 1 0 0,0 0-1 0 0,0-1 0 0 0,0 0 0 0 0,11-3 0 0 0,4 0 103 0 0,265-27 1793 0 0,-98 15-1381 0 0,-60 10-2894 0 0,-47 5-5689 0 0,-77 1 5435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2:07.40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 32 908 0 0,'0'0'4244'0'0,"3"0"-2963"0"0,31-2 1326 0 0,55-10 0 0 0,-8 0-1834 0 0,72 6 1088 0 0,-150 6-1660 0 0,16 1 14983 0 0,-19 0-15135 0 0,0 0 0 0 0,-1 0 0 0 0,1-1-1 0 0,0 1 1 0 0,0 0 0 0 0,0 0 0 0 0,0 0 0 0 0,0 0 0 0 0,1 0 0 0 0,-1-1-1 0 0,0 1 1 0 0,0 0 0 0 0,1 0 0 0 0,-1 0 0 0 0,0-1 0 0 0,1 1 0 0 0,-1 0-1 0 0,0 0 1 0 0,1-1 0 0 0,-1 1 0 0 0,1 0 0 0 0,0-1 0 0 0,-1 1 0 0 0,1 0-1 0 0,-1-1 1 0 0,1 1 0 0 0,0-1 0 0 0,0 1 0 0 0,6 4 34 0 0,-6-3-51 0 0,0 0 1 0 0,-1 0-1 0 0,1 0 1 0 0,-1 0 0 0 0,1 0-1 0 0,-1 0 1 0 0,1 0 0 0 0,-1 0-1 0 0,0 0 1 0 0,0 1-1 0 0,0-1 1 0 0,0 0 0 0 0,-1 0-1 0 0,1 2 1 0 0,-1 5 90 0 0,1 195 866 0 0,0-200-989 0 0,1 1 0 0 0,-1-1 0 0 0,1 0 0 0 0,0 1 0 0 0,0-1 0 0 0,0 0 0 0 0,3 6 0 0 0,-2-6 0 0 0,0 0 0 0 0,-1 0 0 0 0,1 1 0 0 0,-1-1 0 0 0,0 1 0 0 0,-1-1 0 0 0,1 7 0 0 0,-1-5 0 0 0,1 0 0 0 0,0 0 0 0 0,0 0 0 0 0,1 0 0 0 0,2 9 0 0 0,-1-10 0 0 0,-2 1 0 0 0,1 0 0 0 0,-1 0 0 0 0,1 0 0 0 0,-1 11 0 0 0,-2 8 0 0 0,0-18 0 0 0,1 1 0 0 0,0-1 0 0 0,0 1 0 0 0,0-1 0 0 0,1 1 0 0 0,3 13 0 0 0,2-7 0 0 0,-4-10 0 0 0,-1-1 0 0 0,1 1 0 0 0,-1 0 0 0 0,0 0 0 0 0,0-1 0 0 0,0 1 0 0 0,0 0 0 0 0,-1 5 0 0 0,0 116-13 0 0,0-125 9 0 0,-1 1 0 0 0,1-1 0 0 0,0 1-1 0 0,-1-1 1 0 0,1 0 0 0 0,-1 1-1 0 0,1-1 1 0 0,-1 0 0 0 0,1 1 0 0 0,-1-1-1 0 0,1 0 1 0 0,-1 0 0 0 0,1 1-1 0 0,-1-1 1 0 0,0 0 0 0 0,1 0 0 0 0,-1 0-1 0 0,1 0 1 0 0,-1 0 0 0 0,1 0 0 0 0,-1 0-1 0 0,0 0 1 0 0,1 0 0 0 0,-1 0-1 0 0,1 0 1 0 0,-2-1 0 0 0,1 1-13 0 0,1 0 10 0 0,0 0 0 0 0,0 0 0 0 0,0 1 0 0 0,-1-1-1 0 0,1 0 1 0 0,0 0 0 0 0,0 0 0 0 0,0 0 0 0 0,0 0 0 0 0,-1 0-1 0 0,1 0 1 0 0,0 0 0 0 0,0 0 0 0 0,0 0 0 0 0,0 1-1 0 0,0-1 1 0 0,0 0 0 0 0,-1 0 0 0 0,1 0 0 0 0,0 0 0 0 0,0 0-1 0 0,0 1 1 0 0,0-1 0 0 0,0 0 0 0 0,0 0 0 0 0,0 0-1 0 0,0 0 1 0 0,0 1 0 0 0,0-1 0 0 0,0 0 0 0 0,0 0 0 0 0,0 0-1 0 0,0 1 1 0 0,0-1 0 0 0,0 0 0 0 0,0 0 0 0 0,-3 6-154 0 0,-10-1-130 0 0,-1-1 0 0 0,1 0 0 0 0,-24 2 1 0 0,25-3 48 0 0,-24 3-815 0 0,-103 15-6264 0 0,114-18 3379 0 0,-1-2 0 0 0,1-1 1 0 0,0 0-1 0 0,-49-9 0 0 0,58 8 1986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2:08.89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39 58 728 0 0,'-3'-1'1056'0'0,"2"1"-804"0"0,0 0-186 0 0,0 0 0 0 0,1 0 0 0 0,-1 0 0 0 0,0-1 0 0 0,1 1 0 0 0,-1 0 0 0 0,1 0 0 0 0,-1 0 0 0 0,0 0 0 0 0,1-1 0 0 0,-1 1 0 0 0,1 0 0 0 0,-1-1 0 0 0,1 1 0 0 0,-1 0 0 0 0,0-1 0 0 0,1 1 0 0 0,0-1 0 0 0,-1 1 0 0 0,1 0 0 0 0,-1-1 0 0 0,1 0 0 0 0,0 1 0 0 0,-1-1 0 0 0,1 1 0 0 0,0-1 0 0 0,-1 0 0 0 0,1 0-10 0 0,0 1-1 0 0,-1-1 1 0 0,1 1 0 0 0,0-1 0 0 0,-1 1 0 0 0,1-1 0 0 0,-1 1 0 0 0,1-1 0 0 0,0 1 0 0 0,-1-1-1 0 0,1 1 1 0 0,-1-1 0 0 0,1 1 0 0 0,-1 0 0 0 0,1-1 0 0 0,-1 1 0 0 0,0 0 0 0 0,1 0 0 0 0,-1-1-1 0 0,1 1 1 0 0,-1 0 0 0 0,0 0 0 0 0,1 0 0 0 0,-1 0 0 0 0,0 0 0 0 0,1-1 0 0 0,-2 1 0 0 0,1 0 149 0 0,1 0-141 0 0,0 0-1 0 0,-1 0 1 0 0,1 0 0 0 0,0-1 0 0 0,0 1 0 0 0,-1 0-1 0 0,1 0 1 0 0,0 0 0 0 0,0-1 0 0 0,0 1 0 0 0,-1 0-1 0 0,1 0 1 0 0,0-1 0 0 0,0 1 0 0 0,0 0 0 0 0,0-1-1 0 0,0 1 1 0 0,0 0 0 0 0,-1 0 0 0 0,1-1 0 0 0,0 1-1 0 0,0 0 1 0 0,0-1 0 0 0,0 1 0 0 0,0 0 0 0 0,0-1-1 0 0,0 1 1 0 0,0 0 0 0 0,0 0 0 0 0,0-1 0 0 0,1 1 0 0 0,-1 0-1 0 0,0-1 1 0 0,0 1 0 0 0,0 0 0 0 0,0 0 0 0 0,0-1-1 0 0,0 1 1 0 0,1 0 0 0 0,-1 0 0 0 0,0-1 0 0 0,0 1-1 0 0,0 0 1 0 0,1 0 0 0 0,-1-1 0 0 0,0 1 0 0 0,0 0-1 0 0,1 0 1 0 0,0-1 82 0 0,0 1-104 0 0,0 0 1 0 0,0 0 0 0 0,-1 0-1 0 0,1 0 1 0 0,0 0-1 0 0,-1 0 1 0 0,1 0 0 0 0,0-1-1 0 0,-1 1 1 0 0,1 0-1 0 0,0-1 1 0 0,-1 1 0 0 0,1 0-1 0 0,-1-1 1 0 0,1 1-1 0 0,-1-1 1 0 0,1 1 0 0 0,-1-1-1 0 0,1 1 1 0 0,-1-1-1 0 0,1 1 1 0 0,-1-1 0 0 0,1 0-1 0 0,15-5 663 0 0,-2 3-649 0 0,-1 1 0 0 0,1 0-1 0 0,0 1 1 0 0,0 0 0 0 0,0 1 0 0 0,16 2 0 0 0,13-1-49 0 0,-5-1-11 0 0,32 0-25 0 0,89 10 1 0 0,-151-9-3955 0 0,3 0 6811 0 0,8 1 7295 0 0,-3 3-941 0 0,-13-1-8027 0 0,-3-4-1149 0 0,0 0 1 0 0,0 1 0 0 0,1-1 0 0 0,-1 0-1 0 0,0 1 1 0 0,0-1 0 0 0,0 0-1 0 0,0 1 1 0 0,1-1 0 0 0,-1 0-1 0 0,0 1 1 0 0,0-1 0 0 0,0 0-1 0 0,1 1 1 0 0,-1-1 0 0 0,0 0 0 0 0,1 0-1 0 0,-1 1 1 0 0,0-1 0 0 0,1 0-1 0 0,-1 0 1 0 0,0 0 0 0 0,1 1-1 0 0,-1-1 1 0 0,0 0 0 0 0,1 0-1 0 0,-1 0 1 0 0,0 0 0 0 0,1 0-1 0 0,0 0 1 0 0,-1 0 0 0 0,1 1-1 0 0,-1-1 1 0 0,1 0-1 0 0,0 0 1 0 0,-1 0 0 0 0,1 1-1 0 0,-1-1 1 0 0,0 0-1 0 0,1 0 1 0 0,-1 1 0 0 0,1-1-1 0 0,-1 1 1 0 0,1-1 0 0 0,-1 0-1 0 0,0 1 1 0 0,1-1-1 0 0,-1 1 1 0 0,0-1 0 0 0,1 1-1 0 0,-1-1 1 0 0,0 1-1 0 0,0-1 1 0 0,1 1 0 0 0,-1-1-1 0 0,0 1 1 0 0,0-1-1 0 0,0 1 1 0 0,0-1 0 0 0,0 1-1 0 0,0 0 1 0 0,0 0 5 0 0,0 0 1 0 0,0 0-1 0 0,1 0 1 0 0,-1 0-1 0 0,0 0 0 0 0,0 0 1 0 0,1-1-1 0 0,-1 1 1 0 0,0 0-1 0 0,1 0 1 0 0,-1 0-1 0 0,1 0 1 0 0,-1-1-1 0 0,1 1 0 0 0,-1 0 1 0 0,1 0-1 0 0,-1-1 1 0 0,1 1-1 0 0,0 0 1 0 0,1 0-1 0 0,-2 0-2 0 0,1-1 1 0 0,0 1-1 0 0,0 0 0 0 0,-1-1 1 0 0,1 1-1 0 0,0 0 0 0 0,-1 0 1 0 0,1 0-1 0 0,-1-1 0 0 0,1 1 1 0 0,-1 0-1 0 0,1 0 0 0 0,-1 0 1 0 0,0 0-1 0 0,1 0 0 0 0,-1 0 1 0 0,0 0-1 0 0,0 0 0 0 0,0 0 1 0 0,0 2-1 0 0,0 23 190 0 0,-1-17-141 0 0,0 1-1 0 0,2 0 1 0 0,-1 0-1 0 0,1-1 1 0 0,3 13-1 0 0,1-5-2 0 0,-3-12-36 0 0,0 1 0 0 0,0-1 0 0 0,-1 1 0 0 0,0-1 0 0 0,0 1 0 0 0,0 10 0 0 0,1 24 60 0 0,-1-26-57 0 0,0 1 0 0 0,-1-1 1 0 0,0 1-1 0 0,-2-1 0 0 0,-3 18 1 0 0,0-15-7 0 0,3-9-7 0 0,0 0 0 0 0,0 0 0 0 0,0 0 1 0 0,1 0-1 0 0,-1 9 0 0 0,3 10 21 0 0,0-17-21 0 0,-1-1 0 0 0,0 0 0 0 0,0 1 1 0 0,-1-1-1 0 0,-3 14 0 0 0,-1-6 1 0 0,2-11-8 0 0,2-1 0 0 0,-1 1 0 0 0,0-1 0 0 0,1 1 0 0 0,0 0 0 0 0,0 7 0 0 0,1 95 17 0 0,0-105-21 0 0,1 1 1 0 0,-1-1-1 0 0,1 0 1 0 0,0 1-1 0 0,-1-1 1 0 0,2 0-1 0 0,-1 0 1 0 0,3 6-1 0 0,-3-6 1 0 0,1 0 0 0 0,-1 0 0 0 0,0 0 0 0 0,0 0-1 0 0,0 1 1 0 0,0-1 0 0 0,0 0 0 0 0,-1 7 0 0 0,0 5 2 0 0,-1-12 0 0 0,1 1-1 0 0,-1-1 1 0 0,1 1-1 0 0,0-1 1 0 0,0 1-1 0 0,1-1 1 0 0,-1 1-1 0 0,1-1 1 0 0,0 0-1 0 0,2 7 1 0 0,-1-5 0 0 0,0-3 0 0 0,0 1 1 0 0,-1-1-1 0 0,1 1 1 0 0,-1 0-1 0 0,0-1 0 0 0,0 1 1 0 0,0 0-1 0 0,0 0 0 0 0,-1 0 1 0 0,1 0-1 0 0,-1 0 1 0 0,0 0-1 0 0,0 3 0 0 0,3 27 12 0 0,-3-31-12 0 0,1-1-1 0 0,-1 1 0 0 0,1-1 1 0 0,-1 1-1 0 0,1-1 1 0 0,0 1-1 0 0,0-1 0 0 0,0 0 1 0 0,0 1-1 0 0,0-1 0 0 0,0 0 1 0 0,0 0-1 0 0,2 2 1 0 0,-2-2-1 0 0,-1 0 1 0 0,1 0 0 0 0,-1 0-1 0 0,1 0 1 0 0,-1 0-1 0 0,0 0 1 0 0,1 0 0 0 0,-1 0-1 0 0,0 0 1 0 0,0 0 0 0 0,0 0-1 0 0,0 0 1 0 0,0 0-1 0 0,0 0 1 0 0,0 0 0 0 0,0 0-1 0 0,0 0 1 0 0,0 0 0 0 0,-1 0-1 0 0,1 0 1 0 0,0 0-1 0 0,-1 0 1 0 0,1 0 0 0 0,-2 2-1 0 0,-7-3 444 0 0,3 3-1775 0 0,-9-3-8323 0 0,10-1 8353 0 0,-7 0-1972 0 0,0 0 0 0 0,0 2 0 0 0,1-1 0 0 0,-18 4 0 0 0,29-4 3216 0 0,-19 1-2666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2:09.41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306 0 588 0 0,'0'0'13502'0'0,"0"0"-13464"0"0,0 0 1 0 0,0 1-1 0 0,0-1 1 0 0,0 0-1 0 0,0 0 0 0 0,-1 0 1 0 0,1 0-1 0 0,0 0 1 0 0,0 0-1 0 0,0 0 1 0 0,0 1-1 0 0,0-1 0 0 0,0 0 1 0 0,0 0-1 0 0,0 0 1 0 0,0 0-1 0 0,0 0 0 0 0,0 0 1 0 0,0 0-1 0 0,0 1 1 0 0,0-1-1 0 0,0 0 1 0 0,0 0-1 0 0,0 0 0 0 0,0 0 1 0 0,0 0-1 0 0,0 0 1 0 0,0 1-1 0 0,1-1 0 0 0,-1 0 1 0 0,0 0-1 0 0,0 0 1 0 0,0 0-1 0 0,0 0 1 0 0,0 0-1 0 0,0 0 0 0 0,0 0 1 0 0,0 0-1 0 0,0 1 1 0 0,0-1-1 0 0,1 0 0 0 0,-1 0 1 0 0,0 0-1 0 0,0 0 1 0 0,0 0-1 0 0,0 0 1 0 0,0 0-1 0 0,0 0 0 0 0,0 0 1 0 0,1 0-1 0 0,-1 0 1 0 0,0 0-1 0 0,0 0 0 0 0,0 0 1 0 0,0 0-1 0 0,0 0 1 0 0,0 0-1 0 0,1 0 0 0 0,-1 0 1 0 0,0 0-1 0 0,0 0 1 0 0,0 0-1 0 0,1 0 90 0 0,0 0 0 0 0,-1 0-1 0 0,1 0 1 0 0,0 0 0 0 0,-1 0-1 0 0,1 0 1 0 0,0 0 0 0 0,0 1-1 0 0,-1-1 1 0 0,1 0 0 0 0,-1 1-1 0 0,1-1 1 0 0,0 0 0 0 0,-1 1-1 0 0,1-1 1 0 0,-1 1 0 0 0,1-1-1 0 0,0 1 1 0 0,-1-1 0 0 0,0 1-1 0 0,1-1 1 0 0,-1 1 0 0 0,1-1-1 0 0,-1 1 1 0 0,0 0 0 0 0,1-1-1 0 0,-1 1 1 0 0,0 0 0 0 0,1-1-1 0 0,-1 1 1 0 0,0 0 0 0 0,0-1-1 0 0,0 1 1 0 0,0 0 0 0 0,0-1-1 0 0,0 1 1 0 0,0 0 0 0 0,0 0-1 0 0,0-1 1 0 0,0 1 0 0 0,0 0-1 0 0,0-1 1 0 0,0 1 0 0 0,-1 0-1 0 0,1 0 1 0 0,0-1 0 0 0,-1 1-1 0 0,1-1 1 0 0,0 1 0 0 0,-1 0-1 0 0,1-1 1 0 0,-1 1 0 0 0,-4 4 608 0 0,4-5-633 0 0,0 1 1 0 0,0-1-1 0 0,1 1 1 0 0,-1-1-1 0 0,0 1 1 0 0,1-1-1 0 0,-1 1 1 0 0,1 0-1 0 0,-1-1 1 0 0,1 1-1 0 0,-1 0 1 0 0,1-1-1 0 0,-1 1 1 0 0,1 0-1 0 0,-1 0 1 0 0,1-1-1 0 0,0 1 1 0 0,0 0-1 0 0,-1 0 1 0 0,1 0 0 0 0,0 0-1 0 0,0-1 1 0 0,0 3-1 0 0,0-1 56 0 0,-1 1 0 0 0,1-1 1 0 0,-1 0-1 0 0,0 1 0 0 0,0-1 0 0 0,0 0 0 0 0,0 1 0 0 0,0-1 1 0 0,0 0-1 0 0,-1 0 0 0 0,1 0 0 0 0,-1 0 0 0 0,-2 2 0 0 0,-31 30 734 0 0,11-11-495 0 0,0 1-539 0 0,-50 40 0 0 0,38-34-1142 0 0,11-1-1697 0 0,24-26 2339 0 0,0-1 0 0 0,-1 0 0 0 0,1 1 0 0 0,-1-1 0 0 0,1 0 0 0 0,-1 0 1 0 0,0 0-1 0 0,0 0 0 0 0,0 0 0 0 0,0-1 0 0 0,0 1 0 0 0,0-1 0 0 0,-1 1 1 0 0,1-1-1 0 0,-1 0 0 0 0,1 0 0 0 0,0 0 0 0 0,-1 0 0 0 0,0 0 0 0 0,1 0 1 0 0,-4 0-1 0 0,0-2-4867 0 0,4 1 4974 0 0,2 0 422 0 0,-1 0 0 0 0,0 0-1 0 0,1 0 1 0 0,-1-1 0 0 0,1 1-1 0 0,-1 0 1 0 0,0 0 0 0 0,1 0-1 0 0,-1 0 1 0 0,1-1 0 0 0,-1 1-1 0 0,1 0 1 0 0,-1 0 0 0 0,1-1-1 0 0,-1 1 1 0 0,1 0 0 0 0,-1-1-1 0 0,1 1 1 0 0,-1-1 0 0 0,1 1-1 0 0,-1 0 1 0 0,1-1 0 0 0,0 1-1 0 0,-1-1 1 0 0,1 1 0 0 0,0-1-1 0 0,-1 0 1 0 0,1 1 0 0 0,0-1-1 0 0,0 0 1 0 0,0-9-1348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2:13.71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59 5 708 0 0,'0'-5'7068'0'0,"0"6"-7061"0"0,0-1 1 0 0,0 0-1 0 0,0 0 0 0 0,0 1 1 0 0,0-1-1 0 0,0 0 0 0 0,1 0 0 0 0,-1 0 1 0 0,0 1-1 0 0,0-1 0 0 0,0 0 1 0 0,0 0-1 0 0,0 0 0 0 0,0 1 1 0 0,1-1-1 0 0,-1 0 0 0 0,0 0 1 0 0,0 0-1 0 0,0 0 0 0 0,1 0 0 0 0,-1 1 1 0 0,0-1-1 0 0,0 0 0 0 0,0 0 1 0 0,1 0-1 0 0,-1 0 0 0 0,0 0 1 0 0,0 0-1 0 0,0 0 0 0 0,1 0 0 0 0,-1 0 1 0 0,0 0-1 0 0,0 0 0 0 0,1 0 1 0 0,-1 0-1 0 0,0 0 0 0 0,0 0 1 0 0,1 0-1 0 0,-1 0 0 0 0,0 0 0 0 0,1 0 8 0 0,-1 0 0 0 0,1 0-1 0 0,-1 0 1 0 0,0 0 0 0 0,1 0-1 0 0,-1 0 1 0 0,1 0-1 0 0,-1 0 1 0 0,1 0 0 0 0,-1 0-1 0 0,0 0 1 0 0,1 0-1 0 0,-1 0 1 0 0,1 1 0 0 0,-1-1-1 0 0,0 0 1 0 0,1 0-1 0 0,-1 0 1 0 0,0 1 0 0 0,1-1-1 0 0,-1 0 1 0 0,0 0-1 0 0,1 1 1 0 0,-1-1 0 0 0,0 0-1 0 0,1 1 1 0 0,-1-1-1 0 0,0 0 1 0 0,0 1 0 0 0,0-1-1 0 0,1 1 1 0 0,-1-1 0 0 0,0 0-1 0 0,0 1 1 0 0,0-1-1 0 0,0 1 1 0 0,0-1 0 0 0,0 1-1 0 0,0-1 1 0 0,0 0-1 0 0,0 1 1 0 0,0-1 0 0 0,0 1-1 0 0,0 0 1 0 0,0-1-6 0 0,0 1 0 0 0,0-1-1 0 0,0 1 1 0 0,0-1 0 0 0,0 1 0 0 0,0 0 0 0 0,-1-1 0 0 0,1 1 0 0 0,0-1 0 0 0,0 1 0 0 0,-1-1 0 0 0,1 1-1 0 0,0-1 1 0 0,0 1 0 0 0,-1-1 0 0 0,1 1 0 0 0,-1-1 0 0 0,1 1 0 0 0,0-1 0 0 0,-1 0 0 0 0,1 1-1 0 0,-1-1 1 0 0,1 0 0 0 0,-1 1 0 0 0,1-1 0 0 0,-1 0 0 0 0,1 0 0 0 0,-1 1 0 0 0,0-1 0 0 0,1 0 0 0 0,-1 0-1 0 0,1 0 1 0 0,-1 0 0 0 0,0 0 0 0 0,-2 1-10 0 0,-16 5 91 0 0,16-6-61 0 0,-13 0 30 0 0,0-3-13 0 0,13 2-37 0 0,3 0 27 0 0,-1 1 0 0 0,1-1 0 0 0,-1 1 0 0 0,1-1 0 0 0,0 0 0 0 0,-1 1 0 0 0,1-1 0 0 0,0 1 0 0 0,0-1 0 0 0,-1 0 0 0 0,1 1 0 0 0,0-1 0 0 0,0 0 0 0 0,0 1 0 0 0,0-1 0 0 0,0 0 0 0 0,0 1 0 0 0,0-1 0 0 0,0 0 1 0 0,0 1-1 0 0,0-1 0 0 0,0 0 0 0 0,1 0 0 0 0,-1-1 898 0 0,0 1-895 0 0,0 1 1 0 0,0 0-1 0 0,0-1 0 0 0,0 1 1 0 0,0-1-1 0 0,0 1 0 0 0,0-1 0 0 0,0 1 1 0 0,0 0-1 0 0,0-1 0 0 0,0 1 1 0 0,1-1-1 0 0,-1 1 0 0 0,0 0 1 0 0,0-1-1 0 0,0 1 0 0 0,1 0 1 0 0,-1-1-1 0 0,0 1 0 0 0,0 0 0 0 0,1-1 1 0 0,-1 1-1 0 0,0 0 0 0 0,1 0 1 0 0,-1-1-1 0 0,0 1 0 0 0,1 0 1 0 0,-1 0-1 0 0,0 0 0 0 0,1-1 1 0 0,-1 1-1 0 0,1 0 0 0 0,-1 0 0 0 0,0 0 1 0 0,1 0-1 0 0,-1 0 0 0 0,1 0 1 0 0,-1 0-1 0 0,0 0 0 0 0,1 0 1 0 0,-1 0-1 0 0,1 0 0 0 0,-1 0 1 0 0,0 0-1 0 0,1 0 0 0 0,-1 0 0 0 0,1 0 1 0 0,0 1-1 0 0,4-1-554 0 0,-2 4-1339 0 0,-1-3 1454 0 0,-1-2 330 0 0,-1 1-1 0 0,1 0 0 0 0,-1 0 1 0 0,1 0-1 0 0,-1 0 1 0 0,1 0-1 0 0,-1 0 0 0 0,1 0 1 0 0,-1 0-1 0 0,1 0 0 0 0,-1 0 1 0 0,1 0-1 0 0,-1 1 1 0 0,0-1-1 0 0,1 0 0 0 0,-1 0 1 0 0,1 0-1 0 0,-1 1 1 0 0,1-1-1 0 0,-1 0 0 0 0,0 0 1 0 0,1 1-1 0 0,-1-1 1 0 0,0 0-1 0 0,1 1 0 0 0,-1-1 1 0 0,0 0-1 0 0,1 1 0 0 0,-1-1 1 0 0,0 0-1 0 0,0 1 1 0 0,1-1-1 0 0,-1 2 0 0 0,0-1-67 0 0,1 0-1 0 0,-1 0 0 0 0,1 0 1 0 0,-1 0-1 0 0,1-1 0 0 0,-1 1 1 0 0,1 0-1 0 0,-1 0 1 0 0,1 0-1 0 0,0 0 0 0 0,-1-1 1 0 0,1 1-1 0 0,0 0 0 0 0,0 0 1 0 0,0-1-1 0 0,0 1 0 0 0,0-1 1 0 0,0 1-1 0 0,0-1 0 0 0,0 1 1 0 0,0-1-1 0 0,0 0 0 0 0,0 1 1 0 0,1-1-1 0 0,13 9-1302 0 0,-9 1 48 0 0,10 1 186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2:14.29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192 13 256 0 0,'0'0'917'0'0,"1"4"615"0"0,-5-2 1514 0 0,2-1-2931 0 0,-6 1 394 0 0,0 0 0 0 0,-1 0 0 0 0,-15 1-1 0 0,-36 2-172 0 0,48-5-282 0 0,4 1 177 0 0,0-1 1 0 0,0-1 0 0 0,0 1-1 0 0,0-1 1 0 0,-13-4-1 0 0,20 4 25 0 0,1 1 1 0 0,-1-1-1 0 0,1 0 0 0 0,0 0 0 0 0,-1 0 0 0 0,1 0 0 0 0,0 0 1 0 0,-1 0-1 0 0,1 0 0 0 0,0 0 0 0 0,0 0 0 0 0,0 1 1 0 0,0-1-1 0 0,0 0 0 0 0,0 0 0 0 0,0 0 0 0 0,0 0 0 0 0,0 0 1 0 0,1 0-1 0 0,-1 0 0 0 0,0 0 0 0 0,1 0 0 0 0,-1 0 0 0 0,0 0 1 0 0,2-1-1 0 0,0 1-233 0 0,0 1-1 0 0,0-1 1 0 0,0 1 0 0 0,0 0 0 0 0,0-1-1 0 0,0 1 1 0 0,0 0 0 0 0,0 0 0 0 0,0 0-1 0 0,0 1 1 0 0,0-1 0 0 0,0 0 0 0 0,0 1-1 0 0,2 0 1 0 0,-1 3-1487 0 0,0 2-485 0 0,1-3 841 0 0,0-1 0 0 0,0 2 0 0 0,-1-1 0 0 0,1 0 0 0 0,-1 1 0 0 0,4 4 0 0 0,2 3-1149 0 0,7-1 309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2:25.66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0 196 0 0,'20'0'56'0'0,"-1"0"-116"0"0,-19 6-48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2:26.28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5783 0 52 0 0,'-1'1'53'0'0,"0"1"0"0"0,0-1 1 0 0,0 0-1 0 0,0 0 0 0 0,0 0 0 0 0,-1-1 1 0 0,1 1-1 0 0,0 0 0 0 0,0 0 0 0 0,-1-1 0 0 0,1 1 1 0 0,0 0-1 0 0,-1-1 0 0 0,1 1 0 0 0,-1-1 1 0 0,1 0-1 0 0,-1 0 0 0 0,-2 1 0 0 0,-7 2 322 0 0,-20 9 547 0 0,0-2 1 0 0,0-1-1 0 0,-51 7 0 0 0,-217 27 1644 0 0,181-26-2218 0 0,-782 74-65 0 0,781-88 158 0 0,-1-5 1 0 0,1-5-1 0 0,-229-45 0 0 0,164 25 49 0 0,164 25-457 0 0,-44-6 16 0 0,-1 3 0 0 0,0 2 1 0 0,0 4-1 0 0,-121 16 0 0 0,185-17-49 0 0,-205 42-32 0 0,127-26 21 0 0,25-6 20 0 0,9-3 3 0 0,-49 2 1 0 0,26-3 4 0 0,-74 2 38 0 0,71-6 69 0 0,-64-4 527 0 0,41 0 155 0 0,-249-15 2429 0 0,2 1-2093 0 0,316 16-1113 0 0,-10 0 1 0 0,-45 6 0 0 0,-66 5-32 0 0,12-1 352 0 0,62-8 240 0 0,-47-3 1218 0 0,93-1-907 0 0,-37 2-1 0 0,9 1 176 0 0,-302-1 2126 0 0,245 6-4727 0 0,107-6 307 0 0,36 5-16420 0 0,-22-5 16032 0 0,25-1-503 0 0,3-3 508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2:27.94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6508 1 956 0 0,'0'0'2868'0'0,"-3"0"-1358"0"0,2 0-1191 0 0,0 0-238 0 0,1 0-1 0 0,-1-1 0 0 0,1 1 1 0 0,-1 0-1 0 0,1 0 1 0 0,-1 0-1 0 0,1 0 1 0 0,-1 0-1 0 0,1 0 1 0 0,-1 0-1 0 0,1 0 0 0 0,-1 0 1 0 0,1 0-1 0 0,-1 1 1 0 0,1-1-1 0 0,-1 0 1 0 0,1 0-1 0 0,-1 0 1 0 0,1 0-1 0 0,-1 1 1 0 0,1-1-1 0 0,0 0 0 0 0,-1 1 1 0 0,1-1-1 0 0,-1 0 1 0 0,1 1-1 0 0,0-1 1 0 0,-1 0-1 0 0,1 1 1 0 0,0-1-1 0 0,-1 1 0 0 0,1 1 77 0 0,-1-1-1 0 0,0 0 0 0 0,0 0 0 0 0,1 0 0 0 0,-1 0 0 0 0,0 0 0 0 0,0 0 0 0 0,0 0 0 0 0,0 0 0 0 0,0 0 0 0 0,0 0 0 0 0,0-1 1 0 0,0 1-1 0 0,-1 0 0 0 0,1-1 0 0 0,0 1 0 0 0,0-1 0 0 0,-1 1 0 0 0,1-1 0 0 0,0 0 0 0 0,-2 1 0 0 0,-8 4 1120 0 0,5 1 102 0 0,5-5-1224 0 0,0 0 1 0 0,0 0-1 0 0,0-1 0 0 0,0 1 0 0 0,-1 0 0 0 0,1 0 0 0 0,0-1 0 0 0,0 1 0 0 0,-1 0 0 0 0,1-1 1 0 0,0 1-1 0 0,0-1 0 0 0,-3 1 0 0 0,-65 26 3664 0 0,-15 5-732 0 0,-62 14-1470 0 0,-142 17-940 0 0,-3-23-640 0 0,37-21-84 0 0,202-16 33 0 0,-170 1 416 0 0,-1-10 0 0 0,-222-35-1 0 0,-242-23 3332 0 0,550 67-3702 0 0,77 0-47 0 0,-144 16-241 0 0,51 1-289 0 0,-191 18-1965 0 0,247-32 1497 0 0,-155-10 0 0 0,221 2 959 0 0,-332-38-98 0 0,267 27 219 0 0,1 4-1 0 0,-100 3 1 0 0,-186 28-285 0 0,263-14-235 0 0,-161-10-1 0 0,213 0 349 0 0,31 1 84 0 0,-55-7 0 0 0,9-2 43 0 0,25 4-20 0 0,33 4-6 0 0,-1 1 1 0 0,1 1-1 0 0,-26 4 0 0 0,-26 0-3 0 0,-26 1-787 0 0,-5 1-4268 0 0,88-6 3283 0 0,9 1 477 0 0,-1-1 0 0 0,1 0 1 0 0,0-1-1 0 0,0 1 0 0 0,0-2 0 0 0,0 1 0 0 0,0-1 0 0 0,-11-4 0 0 0,14 0-1204 0 0,-10-4 618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0:42.5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1245 540 0 0,'3'0'287'0'0,"-2"0"-238"0"0,-1 0-1 0 0,1 0 1 0 0,-1 0-1 0 0,1 0 0 0 0,-1 1 1 0 0,1-1-1 0 0,-1 0 1 0 0,1 0-1 0 0,-1 0 0 0 0,1 0 1 0 0,0 0-1 0 0,-1 0 0 0 0,1-1 1 0 0,-1 1-1 0 0,1 0 1 0 0,-1 0-1 0 0,1 0 0 0 0,-1 0 1 0 0,1-1-1 0 0,-1 1 1 0 0,1 0-1 0 0,-1 0 0 0 0,0-1 1 0 0,1 1-1 0 0,-1 0 1 0 0,1-1-1 0 0,-1 1 0 0 0,0-1 1 0 0,1 1-1 0 0,-1 0 0 0 0,0-1 1 0 0,1 0-1 0 0,2-1 146 0 0,-1-1 0 0 0,1 1 0 0 0,0-1 0 0 0,0 1 0 0 0,0 0 0 0 0,0 0 0 0 0,5-2 0 0 0,2-2 62 0 0,70-43 906 0 0,-35 18-7 0 0,56-28 1 0 0,36-23 1713 0 0,69-40-107 0 0,-126 78-2309 0 0,54-22-73 0 0,-58 30-258 0 0,252-104 56 0 0,-195 87-156 0 0,216-70-6 0 0,11 20-13 0 0,-210 61-2 0 0,81-16 44 0 0,12-3 178 0 0,62-14 396 0 0,-190 49-334 0 0,-39 11-173 0 0,1 2 0 0 0,112-2-1 0 0,152 19-234 0 0,-206 6 6 0 0,233 50 0 0 0,160 22 16 0 0,-296-45 102 0 0,-82 0-13 0 0,-122-29 12 0 0,49 19 1 0 0,-27-7-9 0 0,23 10 0 0 0,-44-17-22 0 0,44 13-1 0 0,41 10 0 0 0,56 14 6 0 0,-21-3-8 0 0,-9-8-98 0 0,483 142-1467 0 0,-483-148 1345 0 0,-71-18 109 0 0,184 50-570 0 0,-173-30 476 0 0,-27-10 148 0 0,23 9 11 0 0,39 17 31 0 0,-20-12 41 0 0,61 30 58 0 0,-152-68-50 0 0,5 2 3 0 0,-1 1-1 0 0,0-1 1 0 0,0 2 0 0 0,9 5-1 0 0,-7-5 0 0 0,1 1 0 0 0,-1-1 0 0 0,1-1-1 0 0,0 0 1 0 0,0-1 0 0 0,22 5-1 0 0,4 1 12 0 0,131 29 89 0 0,-110-13-83 0 0,-58-25-19 0 0,0 0-1 0 0,0 0 0 0 0,0 0 0 0 0,1 0 0 0 0,-1 0 0 0 0,0 0 0 0 0,0 1 0 0 0,0-1 0 0 0,1 0 0 0 0,-1 0 0 0 0,0 0 0 0 0,0 0 0 0 0,0 0 0 0 0,0 0 0 0 0,0 1 1 0 0,1-1-1 0 0,-1 0 0 0 0,0 0 0 0 0,0 0 0 0 0,0 0 0 0 0,0 1 0 0 0,0-1 0 0 0,0 0 0 0 0,0 0 0 0 0,0 0 0 0 0,0 1 0 0 0,0-1 0 0 0,1 0 0 0 0,-1 0 0 0 0,0 0 1 0 0,0 1-1 0 0,0-1 0 0 0,0 0 0 0 0,0 0 0 0 0,0 0 0 0 0,-1 1 0 0 0,4 5 2 0 0,-2-6-1 0 0,0 1 0 0 0,0-1-1 0 0,0 1 1 0 0,0-1 0 0 0,0 1 0 0 0,0 0-1 0 0,0 0 1 0 0,-1-1 0 0 0,1 1-1 0 0,0 0 1 0 0,-1 0 0 0 0,1 0 0 0 0,0 0-1 0 0,-1 0 1 0 0,1 0 0 0 0,0 1 0 0 0,1 26-24 0 0,-2-26 18 0 0,2 2 4 0 0,-2-4 4 0 0,-1 1 1 0 0,0 0-1 0 0,1 0 0 0 0,-1-1 0 0 0,0 1 0 0 0,0 0 0 0 0,1-1 0 0 0,-1 1 0 0 0,0-1 0 0 0,0 1 0 0 0,0-1 0 0 0,0 1 1 0 0,0-1-1 0 0,0 1 0 0 0,0-1 0 0 0,0 0 0 0 0,0 0 0 0 0,0 1 0 0 0,-1-1 0 0 0,2 0-1 0 0,0 0 1 0 0,0 0-1 0 0,-1 0 1 0 0,1 0-1 0 0,0 0 0 0 0,0 0 1 0 0,0 0-1 0 0,-1 0 0 0 0,1 0 1 0 0,0 0-1 0 0,0 1 0 0 0,0-1 1 0 0,0 0-1 0 0,0 0 0 0 0,-1 0 1 0 0,1 0-1 0 0,0 0 0 0 0,0 1 1 0 0,0-1-1 0 0,0 0 0 0 0,0 0 1 0 0,0 0-1 0 0,0 0 0 0 0,-1 0 1 0 0,1 1-1 0 0,0-1 0 0 0,0 0 1 0 0,0 0-1 0 0,0 0 0 0 0,0 1 1 0 0,0-1-1 0 0,0 0 0 0 0,0 0 1 0 0,0 0-1 0 0,0 1 0 0 0,0-1 1 0 0,0 0-1 0 0,0 0 0 0 0,0 0 1 0 0,0 1-1 0 0,0-1 0 0 0,1 0 0 0 0,-1 0 0 0 0,0 0 0 0 0,0 0 0 0 0,0 1 0 0 0,0-1 0 0 0,0 0 0 0 0,0 0-1 0 0,0 0 1 0 0,0 0 0 0 0,0 0 0 0 0,0 1 0 0 0,0-1 0 0 0,0 0 0 0 0,0 0 0 0 0,-1 0 0 0 0,1 0 0 0 0,0 1 0 0 0,0-1 0 0 0,0 0-1 0 0,0 0 1 0 0,0 0 0 0 0,0 0 0 0 0,0 0 0 0 0,0 0 0 0 0,0 1 0 0 0,0-1 0 0 0,-1 0 0 0 0,1 0 0 0 0,0 0 0 0 0,0 0 0 0 0,0 0-1 0 0,0 0 1 0 0,0 0 0 0 0,0 0 0 0 0,-1 0 0 0 0,1 0 0 0 0,0 0 0 0 0,0 1 0 0 0,-3-1 27 0 0,3 0-22 0 0,-1 0 0 0 0,0 0 0 0 0,1-1-1 0 0,-1 1 1 0 0,1 0 0 0 0,-1 0 0 0 0,1 1 0 0 0,-1-1-1 0 0,1 0 1 0 0,-1 0 0 0 0,0 0 0 0 0,1 0 0 0 0,-1 0-1 0 0,1 1 1 0 0,-1-1 0 0 0,1 0 0 0 0,-1 0 0 0 0,1 1-1 0 0,0-1 1 0 0,-1 0 0 0 0,1 1 0 0 0,-1-1-1 0 0,1 1 1 0 0,0-1 0 0 0,-1 1 0 0 0,1 0 511 0 0,-3-1-456 0 0,0 1 0 0 0,0 0 0 0 0,0 0 0 0 0,0 0 0 0 0,0 1 0 0 0,0-1 0 0 0,0 1-1 0 0,-4 2 1 0 0,3-1 28 0 0,-6 2 27 0 0,-1-1 1 0 0,1 0-1 0 0,-1-1 1 0 0,0 0-1 0 0,0-1 0 0 0,-22 3 1 0 0,-10 1 197 0 0,-254 30 1400 0 0,123-19-844 0 0,-405 57 211 0 0,343-52-1035 0 0,97-11-45 0 0,-6-3-16 0 0,35-4-7 0 0,-269 0-10 0 0,-5-25-218 0 0,-271-17-892 0 0,0 28 580 0 0,196 22 455 0 0,-539-1 402 0 0,642-17-200 0 0,101 1-110 0 0,164 2 8 0 0,-311-16-35 0 0,-72 3 40 0 0,416 18 13 0 0,37-1 0 0 0,0 0 0 0 0,-34-4 0 0 0,25 0-23 0 0,1 2 0 0 0,-55 5-1 0 0,-6 0 12 0 0,34-1-76 0 0,40 0-248 0 0,-1-2 0 0 0,0 0-1 0 0,0-2 1 0 0,0 1 0 0 0,-27-6 0 0 0,41 5-102 0 0,0 0 0 0 0,0 1 0 0 0,1 0-1 0 0,-1-1 1 0 0,0 1 0 0 0,0 0 0 0 0,-5 1 0 0 0,7-1 214 0 0,1 0-1 0 0,-1 0 1 0 0,1 0-1 0 0,-1 0 1 0 0,1 0-1 0 0,-1 0 0 0 0,0 0 1 0 0,1 1-1 0 0,-1-1 1 0 0,1 0-1 0 0,-1 0 1 0 0,1 0-1 0 0,-1 1 1 0 0,1-1-1 0 0,-1 0 1 0 0,1 1-1 0 0,0-1 1 0 0,-1 1-1 0 0,1-1 1 0 0,-1 0-1 0 0,1 1 0 0 0,0-1 1 0 0,-1 1-1 0 0,1-1 1 0 0,0 1-1 0 0,0-1 1 0 0,-1 1-1 0 0,1-1 1 0 0,0 1-1 0 0,0-1 1 0 0,0 2-1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2:37.53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1544 69 16 0 0,'-29'-10'2862'0'0,"20"6"-1805"0"0,-1 0-1 0 0,0 1 1 0 0,-12-3-1 0 0,-44-4 823 0 0,-72-2 0 0 0,-28 3-714 0 0,-145-2-549 0 0,111 18-889 0 0,-152 4 491 0 0,122-8-8000 0 0,284-7 5120 0 0,-16 3 1486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2:37.8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1708 0 632 0 0,'0'1'78'0'0,"0"-1"-1"0"0,-1 1 1 0 0,1 0-1 0 0,0-1 1 0 0,-1 1 0 0 0,1-1-1 0 0,-1 1 1 0 0,1-1-1 0 0,-1 1 1 0 0,1-1 0 0 0,-1 1-1 0 0,1-1 1 0 0,-1 1-1 0 0,1-1 1 0 0,-1 0-1 0 0,1 1 1 0 0,-1-1 0 0 0,0 0-1 0 0,1 0 1 0 0,-1 1-1 0 0,0-1 1 0 0,1 0 0 0 0,-1 0-1 0 0,0 0 1 0 0,1 0-1 0 0,-1 0 1 0 0,-1 0-1 0 0,-4 2 386 0 0,-64 13 3128 0 0,0-3 1 0 0,-105 4-1 0 0,127-13-2667 0 0,-273 19 3640 0 0,-286 11-1564 0 0,339-18-4254 0 0,167-10-5533 0 0,96-4 5467 0 0,-11 0 848 0 0,11-1-2877 0 0,34 5-5578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2:38.60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1737 0 44 0 0,'-22'9'1103'0'0,"17"-7"-763"0"0,0 0 1 0 0,-1 0 0 0 0,1 0 0 0 0,0 0 0 0 0,-11 1 0 0 0,-245 23 5251 0 0,-22-8-1021 0 0,-156 7 358 0 0,407-23-4738 0 0,-294 9 1460 0 0,112-14-5514 0 0,205 3 3064 0 0,0 0-1 0 0,0-1 0 0 0,0-1 0 0 0,0 1 0 0 0,1-1 0 0 0,-1-1 0 0 0,0 1 0 0 0,1-2 0 0 0,0 1 0 0 0,0-1 1 0 0,-8-5-1 0 0,15 8 662 0 0,0 1 1 0 0,1-1 0 0 0,-1 1-1 0 0,1-1 1 0 0,-1 0 0 0 0,1 1-1 0 0,-1-1 1 0 0,1 0 0 0 0,0 0-1 0 0,-1 1 1 0 0,1-1 0 0 0,0 0 0 0 0,0 0-1 0 0,-1 1 1 0 0,1-1 0 0 0,0 0-1 0 0,0 0 1 0 0,0 0 0 0 0,0 1-1 0 0,0-1 1 0 0,0-1 0 0 0,0-19-2303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2:39.61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1736 840 80 0 0,'0'1'163'0'0,"0"1"0"0"0,-1-1 0 0 0,1 1-1 0 0,-1-1 1 0 0,0 0 0 0 0,1 1 0 0 0,-1-1 0 0 0,0 1 0 0 0,0-1 0 0 0,0 0-1 0 0,0 0 1 0 0,0 0 0 0 0,0 1 0 0 0,0-1 0 0 0,0 0 0 0 0,0 0 0 0 0,-1-1 0 0 0,1 1-1 0 0,0 0 1 0 0,-1 0 0 0 0,1-1 0 0 0,-1 1 0 0 0,1 0 0 0 0,-3 0 0 0 0,-44 13 1159 0 0,44-13-1222 0 0,-112 19 1060 0 0,-1-4 1 0 0,-143 0-1 0 0,129-13-611 0 0,0-7-1 0 0,-176-26 1 0 0,243 17-49 0 0,1-3 1 0 0,0-2-1 0 0,-94-43 0 0 0,134 49-42 0 0,1-1 0 0 0,0-1-1 0 0,1 0 1 0 0,1-2-1 0 0,0 0 1 0 0,-24-27-1 0 0,37 36-305 0 0,0-1-1 0 0,0 0 0 0 0,0 0 1 0 0,1 0-1 0 0,1-1 0 0 0,-1 0 1 0 0,2 0-1 0 0,-1 0 0 0 0,1 0 1 0 0,0-1-1 0 0,1 0 0 0 0,0 0 1 0 0,1 0-1 0 0,0 0 0 0 0,1 0 1 0 0,-1 0-1 0 0,2-1 0 0 0,0 1 1 0 0,0 0-1 0 0,1-1 0 0 0,0 1 1 0 0,1 0-1 0 0,0 0 0 0 0,0 0 1 0 0,1 0-1 0 0,1 0 0 0 0,-1 1 1 0 0,2-1-1 0 0,-1 1 0 0 0,9-12 1 0 0,-3 7-58 0 0,1 0 1 0 0,0 0 0 0 0,1 1 0 0 0,1 1 0 0 0,0 0 0 0 0,0 1 0 0 0,1 1 0 0 0,1 0 0 0 0,17-10 0 0 0,19-6 90 0 0,75-28 1 0 0,-34 20-165 0 0,1 4 0 0 0,2 4 0 0 0,104-14 0 0 0,-124 29-31 0 0,-1 4-1 0 0,1 3 0 0 0,0 4 1 0 0,121 14-1 0 0,-169-9 40 0 0,1 0 0 0 0,-1 3 0 0 0,0 0 0 0 0,-1 1 0 0 0,0 2 1 0 0,0 0-1 0 0,31 21 0 0 0,-49-26 74 0 0,0 1 0 0 0,0 0 0 0 0,-1 0 0 0 0,-1 0 0 0 0,1 1 1 0 0,-1 0-1 0 0,0 0 0 0 0,-1 0 0 0 0,0 1 0 0 0,0 0 0 0 0,-1 0 0 0 0,5 15 0 0 0,-5-13 84 0 0,-1 0-1 0 0,0 1 1 0 0,-1-1-1 0 0,0 1 0 0 0,-1 0 1 0 0,0 0-1 0 0,-1 0 1 0 0,0 0-1 0 0,-1-1 0 0 0,-2 13 1 0 0,-10 21 407 0 0,12-39-537 0 0,0 1-1 0 0,0-1 0 0 0,-1 1 1 0 0,0-1-1 0 0,0 0 0 0 0,-1 1 1 0 0,1-1-1 0 0,-1 0 0 0 0,-1-1 1 0 0,1 1-1 0 0,-1-1 0 0 0,0 1 1 0 0,-5 4-1 0 0,-16 17 42 0 0,-2-1 1 0 0,0-1-1 0 0,-1-1 1 0 0,-2-2-1 0 0,-62 37 0 0 0,-95 20-1031 0 0,129-56-216 0 0,10-7-2448 0 0,-1-2 0 0 0,-1-2-1 0 0,-58 6 1 0 0,51-9-792 0 0,6-2 1406 0 0,10-2 609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2:43.77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990 0 304 0 0,'-18'9'548'0'0,"0"2"0"0"0,1-1 0 0 0,1 2-1 0 0,-1 0 1 0 0,2 1 0 0 0,-21 22 0 0 0,14-11-47 0 0,-1 2 392 0 0,-40 54 1 0 0,57-71-723 0 0,1 0 1 0 0,0 0-1 0 0,1 0 0 0 0,0 1 1 0 0,0-1-1 0 0,1 1 0 0 0,0 0 0 0 0,1 0 1 0 0,0 0-1 0 0,0 1 0 0 0,0 11 1 0 0,2-4 424 0 0,1 0 1 0 0,4 29-1 0 0,-3-39-362 0 0,0 0-1 0 0,1 0 0 0 0,-1-1 0 0 0,2 1 1 0 0,-1-1-1 0 0,1 0 0 0 0,0 0 1 0 0,8 11-1 0 0,5 2 661 0 0,2-1 0 0 0,26 22 1 0 0,-15-15 55 0 0,-17-15-402 0 0,0-1-1 0 0,21 12 0 0 0,-24-16-225 0 0,0 0 0 0 0,-1 0 0 0 0,0 1 0 0 0,0 1 0 0 0,14 15-1 0 0,35 46 1496 0 0,-55-66-1762 0 0,-1 0 0 0 0,1 1 0 0 0,-1 0 0 0 0,0 0 0 0 0,0 0 0 0 0,0 0 0 0 0,0 0 0 0 0,-1 0 0 0 0,1 0 0 0 0,-1 1 0 0 0,0-1 0 0 0,0 0 0 0 0,-1 1 1 0 0,1-1-1 0 0,-1 1 0 0 0,0-1 0 0 0,0 0 0 0 0,-1 1 0 0 0,1-1 0 0 0,-1 1 0 0 0,0-1 0 0 0,0 0 0 0 0,-1 0 0 0 0,-2 7 0 0 0,0-1-28 0 0,-1-1 0 0 0,-1 1 0 0 0,1-1 0 0 0,-1 0 0 0 0,-1 0 0 0 0,0-1 0 0 0,0 0 0 0 0,-15 14 0 0 0,1-7-15 0 0,0 0 0 0 0,0-1 0 0 0,-2-1 1 0 0,1-1-1 0 0,-2-1 0 0 0,-24 8 0 0 0,-151 37 18 0 0,196-55-30 0 0,-178 34 0 0 0,114-23-4 0 0,-2-2 9 0 0,-126 2 0 0 0,178-12 224 0 0,0-1-1 0 0,0 0 1 0 0,-28-7 0 0 0,46 8-209 0 0,-1 0 1 0 0,0 0-1 0 0,0 0 0 0 0,0 0 0 0 0,0 0 0 0 0,0 0 0 0 0,0 0 1 0 0,0 0-1 0 0,1 0 0 0 0,-1 0 0 0 0,0-1 0 0 0,0 1 0 0 0,0 0 0 0 0,0 0 1 0 0,0 0-1 0 0,0 0 0 0 0,0 0 0 0 0,0 0 0 0 0,0 0 0 0 0,0 0 1 0 0,0 0-1 0 0,1-1 0 0 0,-1 1 0 0 0,0 0 0 0 0,0 0 0 0 0,0 0 1 0 0,0 0-1 0 0,0 0 0 0 0,0 0 0 0 0,0 0 0 0 0,0-1 0 0 0,0 1 1 0 0,0 0-1 0 0,0 0 0 0 0,0 0 0 0 0,0 0 0 0 0,0 0 0 0 0,0 0 1 0 0,0-1-1 0 0,0 1 0 0 0,-1 0 0 0 0,1 0 0 0 0,0 0 0 0 0,0 0 1 0 0,0 0-1 0 0,0 0 0 0 0,0 0 0 0 0,0 0 0 0 0,0-1 0 0 0,0 1 1 0 0,0 0-1 0 0,0 0 0 0 0,0 0 0 0 0,-1 0 0 0 0,1 0 0 0 0,0 0 1 0 0,0 0-1 0 0,0 0 0 0 0,0 0 0 0 0,0 0 0 0 0,-1 0 0 0 0,4 0 206 0 0,-3 0-185 0 0,1 0-1 0 0,-1 0 0 0 0,1 0 0 0 0,-1 0 0 0 0,1 0 1 0 0,-1 0-1 0 0,1 0 0 0 0,-1 0 0 0 0,1 0 0 0 0,-1 0 1 0 0,1 0-1 0 0,-1-1 0 0 0,1 1 0 0 0,-1 0 0 0 0,1 0 1 0 0,-1 0-1 0 0,1-1 0 0 0,-1 1 0 0 0,1 0 0 0 0,-1 0 1 0 0,0-1-1 0 0,1 1 0 0 0,-1 0 0 0 0,0-1 0 0 0,1 1 1 0 0,-1 0-1 0 0,0-1 0 0 0,1 1 0 0 0,-1-2 0 0 0,2 1 78 0 0,1 0 0 0 0,-1 0 0 0 0,0 0 0 0 0,0 0 0 0 0,0 0 0 0 0,1 0-1 0 0,-1 1 1 0 0,1-1 0 0 0,-1 1 0 0 0,0-1 0 0 0,1 1 0 0 0,3 0 0 0 0,-1 0 91 0 0,8-1 65 0 0,0 0 1 0 0,0 1-1 0 0,0 1 1 0 0,0 0-1 0 0,0 1 0 0 0,23 5 1 0 0,-32-6-236 0 0,0 0 1 0 0,0 1-1 0 0,0-1 0 0 0,0 1 1 0 0,0 0-1 0 0,0-1 0 0 0,0 2 1 0 0,-1-1-1 0 0,1 0 1 0 0,-1 1-1 0 0,1 0 0 0 0,-1-1 1 0 0,0 1-1 0 0,0 1 0 0 0,2 3 1 0 0,18 14 119 0 0,-21-20-145 0 0,1 1 1 0 0,-1-1-1 0 0,0 1 1 0 0,0 0-1 0 0,0-1 1 0 0,0 1-1 0 0,0 0 1 0 0,-1 0 0 0 0,1 0-1 0 0,-1 1 1 0 0,1-1-1 0 0,-1 0 1 0 0,0 0-1 0 0,1 1 1 0 0,-1-1-1 0 0,0 1 1 0 0,-1-1-1 0 0,1 1 1 0 0,0-1-1 0 0,0 5 1 0 0,-1-4 6 0 0,0 1 0 0 0,0 0 0 0 0,1-1 1 0 0,0 1-1 0 0,0 0 0 0 0,0-1 0 0 0,0 1 0 0 0,3 4 0 0 0,-2-5-3 0 0,-1 1 0 0 0,1 0 0 0 0,-1-1 0 0 0,0 1 0 0 0,0 0 0 0 0,-1-1 0 0 0,1 1-1 0 0,0 6 1 0 0,-3 31 132 0 0,1-22-71 0 0,1 0 1 0 0,0 0-1 0 0,6 32 0 0 0,-1-29-23 0 0,-2-11-25 0 0,0-1 1 0 0,-1 0-1 0 0,-1 0 0 0 0,1 14 1 0 0,-2 540 215 0 0,-1-546-247 0 0,-1 1 0 0 0,-5 22 0 0 0,4-22 0 0 0,0 0 0 0 0,0 26 0 0 0,3 205 0 0 0,0-240 0 0 0,1-1 0 0 0,1 1 0 0 0,-1-1 0 0 0,2 0 0 0 0,-1 0 0 0 0,1 1 0 0 0,4 7 0 0 0,9 29 0 0 0,-12-28 0 0 0,-4-12 0 0 0,2 0 0 0 0,-1-1 0 0 0,1 1 0 0 0,0 0 0 0 0,0-1 0 0 0,0 0 0 0 0,5 8 0 0 0,9 21 0 0 0,-14-28 0 0 0,0-2 0 0 0,0 1 0 0 0,0 0 0 0 0,1 0 0 0 0,-1-1 0 0 0,7 9 0 0 0,26 35 0 0 0,-35-47 0 0 0,1-1 0 0 0,-1 1 0 0 0,0 0 0 0 0,1-1 0 0 0,-1 1 0 0 0,0 0 0 0 0,0 0 0 0 0,1-1 0 0 0,-1 1 0 0 0,0 0 0 0 0,0 0 0 0 0,0-1 0 0 0,0 1 0 0 0,0 0 0 0 0,-1 1 0 0 0,1-1 0 0 0,0-1 0 0 0,0 1 0 0 0,0-1 0 0 0,0 1 0 0 0,0 0 0 0 0,0-1 0 0 0,0 1 0 0 0,0-1 0 0 0,0 1 0 0 0,0-1 0 0 0,0 1 0 0 0,0-1 0 0 0,0 1 0 0 0,1-1 0 0 0,-1 1 0 0 0,0-1 0 0 0,0 1 0 0 0,1-1 0 0 0,-1 1 0 0 0,0-1 0 0 0,1 1 0 0 0,-1-1 0 0 0,0 1 0 0 0,1 0 0 0 0,12 4 0 0 0,-20-7 0 0 0,7 2 0 0 0,-1 0 0 0 0,1 0 0 0 0,-1-1 0 0 0,1 1 0 0 0,-1 0 0 0 0,1 0 0 0 0,-1-1 0 0 0,1 1 0 0 0,-1 0 0 0 0,1-1 0 0 0,-1 1 0 0 0,1-1 0 0 0,0 1 0 0 0,-1-1 0 0 0,1 1 0 0 0,0-1 0 0 0,-1 1 0 0 0,1-1 0 0 0,0 1 0 0 0,-1-2 0 0 0,1 2-1 0 0,0-1-1 0 0,0 1 1 0 0,-1-1-1 0 0,1 0 1 0 0,0 1-1 0 0,-1-1 1 0 0,1 1-1 0 0,-1-1 1 0 0,1 1-1 0 0,0-1 1 0 0,-1 1-1 0 0,1-1 1 0 0,-1 1-1 0 0,1 0 1 0 0,-1-1-1 0 0,1 1 1 0 0,-1 0-1 0 0,0-1 1 0 0,1 1-1 0 0,-1 0 1 0 0,1 0-1 0 0,-2-1 1 0 0,-9-6-173 0 0,8 6-13 0 0,2 1 122 0 0,0-1 1 0 0,1 1-1 0 0,-1 0 0 0 0,0-1 1 0 0,1 1-1 0 0,-1 0 0 0 0,0-1 1 0 0,1 1-1 0 0,-1-1 0 0 0,1 1 1 0 0,-1-1-1 0 0,0 0 0 0 0,1 1 1 0 0,-1-1-1 0 0,1 1 0 0 0,0-1 1 0 0,-1 0-1 0 0,1 1 0 0 0,-1-1 1 0 0,1 0-1 0 0,0 0 0 0 0,0 1 1 0 0,-1-1-1 0 0,1-1 0 0 0,0 2-62 0 0,0-1-1 0 0,0 0 1 0 0,0 1-1 0 0,0-1 1 0 0,0 0-1 0 0,0 1 1 0 0,-1-1-1 0 0,1 0 0 0 0,0 1 1 0 0,0-1-1 0 0,-1 1 1 0 0,1-1-1 0 0,0 0 1 0 0,-1 1-1 0 0,1-1 1 0 0,0 1-1 0 0,-1-1 0 0 0,1 1 1 0 0,-1-1-1 0 0,1 1 1 0 0,-1-1-1 0 0,1 1 1 0 0,-1 0-1 0 0,0-1 1 0 0,0 0-1 0 0,0 1-91 0 0,0 0-1 0 0,1-1 1 0 0,-1 1 0 0 0,1 0-1 0 0,-1-1 1 0 0,1 1-1 0 0,-1-1 1 0 0,0 1 0 0 0,1-1-1 0 0,0 1 1 0 0,-1-1 0 0 0,1 0-1 0 0,-1 1 1 0 0,1-1-1 0 0,0 0 1 0 0,-1 1 0 0 0,1-1-1 0 0,0 0 1 0 0,0 1 0 0 0,-1-1-1 0 0,1 0 1 0 0,0 1-1 0 0,0-1 1 0 0,0 0 0 0 0,0-1-1 0 0,0 1-36 0 0,0 1 0 0 0,0-1 0 0 0,0 0 0 0 0,0 1 0 0 0,0-1 1 0 0,0 0-1 0 0,-1 0 0 0 0,1 1 0 0 0,0-1 0 0 0,0 0 0 0 0,0 1 0 0 0,-1-1 0 0 0,1 1 0 0 0,-1-1 0 0 0,1 0 0 0 0,0 1 0 0 0,-1-1 0 0 0,1 1 0 0 0,-1-1 0 0 0,1 1 0 0 0,-1-1 0 0 0,1 1 0 0 0,-1-1 0 0 0,1 1 0 0 0,-1 0 0 0 0,-1-1 0 0 0,2 1 8 0 0,-1-1 0 0 0,1 1 0 0 0,-1 0-1 0 0,0-1 1 0 0,1 1 0 0 0,-1-1 0 0 0,1 1 0 0 0,-1-1 0 0 0,1 1-1 0 0,-1-1 1 0 0,1 1 0 0 0,0-1 0 0 0,-1 1 0 0 0,1-1 0 0 0,-1 0-1 0 0,1 1 1 0 0,0-1 0 0 0,0 0 0 0 0,-1 1 0 0 0,1-1-1 0 0,0 0 1 0 0,0 1 0 0 0,0-1 0 0 0,0 0 0 0 0,0 1 0 0 0,0-2-1 0 0,0-21-6004 0 0,0 8 4403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2:42.5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689 19 784 0 0,'0'-1'96'0'0,"0"1"1"0"0,0-1-1 0 0,0 0 1 0 0,0 0-1 0 0,0 0 0 0 0,0 1 1 0 0,0-1-1 0 0,0 0 1 0 0,0 0-1 0 0,-1 1 0 0 0,1-1 1 0 0,0 0-1 0 0,0 1 1 0 0,-1-1-1 0 0,1 0 0 0 0,0 0 1 0 0,-1 1-1 0 0,1-1 1 0 0,-1 1-1 0 0,1-1 0 0 0,-1 0 1 0 0,1 1-1 0 0,-1-1 1 0 0,1 1-1 0 0,-2-2 0 0 0,-16 3 556 0 0,9 0-568 0 0,-36 4 180 0 0,1 2-1 0 0,-1 2 1 0 0,2 2 0 0 0,0 2-1 0 0,0 1 1 0 0,-60 31-1 0 0,96-42-229 0 0,1 0 0 0 0,0 0 0 0 0,0 1 0 0 0,1 0-1 0 0,-1 0 1 0 0,1 0 0 0 0,0 1 0 0 0,0 0 0 0 0,0 0 0 0 0,1 0 0 0 0,-1 1-1 0 0,-3 6 1 0 0,5-7 23 0 0,1 0 1 0 0,1 0-1 0 0,-1 0 0 0 0,1 0 0 0 0,0 0 0 0 0,0 1 0 0 0,0-1 0 0 0,1 0 0 0 0,0 0 1 0 0,0 1-1 0 0,1 5 0 0 0,0-3 67 0 0,1 0-1 0 0,1 0 1 0 0,-1-1 0 0 0,1 1 0 0 0,0-1 0 0 0,1 1 0 0 0,5 6-1 0 0,2 7 224 0 0,-6-11-19 0 0,1 0 0 0 0,13 18 0 0 0,146 195 4439 0 0,-127-168-4129 0 0,-35-51-594 0 0,0 1-1 0 0,0 0 0 0 0,-1-1 1 0 0,0 1-1 0 0,0 0 0 0 0,0 1 1 0 0,-1-1-1 0 0,1 0 0 0 0,0 9 1 0 0,2 8 49 0 0,2 0-17 0 0,-4-15-58 0 0,0-1 1 0 0,0 2 0 0 0,-1-1 0 0 0,0 0 0 0 0,0 0 0 0 0,0 0-1 0 0,-1 1 1 0 0,0-1 0 0 0,-1 0 0 0 0,-1 13 0 0 0,-5-3-1 0 0,-1 1-1 0 0,0-1 1 0 0,-1-1 0 0 0,-1 1 0 0 0,-18 23 0 0 0,24-36-15 0 0,-1 4 0 0 0,-1-1-1 0 0,0-1 1 0 0,-1 1 0 0 0,0-1-1 0 0,0-1 1 0 0,0 1-1 0 0,-1-1 1 0 0,1 0-1 0 0,-14 5 1 0 0,-8 3 10 0 0,-43 12-1 0 0,25-10 3 0 0,18-7 34 0 0,-1-1 0 0 0,-51 6 0 0 0,50-9 173 0 0,-8-5 11272 0 0,40 8-10359 0 0,-1-6-1124 0 0,0 0 1 0 0,0-1 0 0 0,0 1 0 0 0,1 0 0 0 0,-1 0 0 0 0,0-1 0 0 0,1 1-1 0 0,-1 0 1 0 0,1-1 0 0 0,-1 1 0 0 0,1-1 0 0 0,-1 1 0 0 0,1 0-1 0 0,-1-1 1 0 0,1 1 0 0 0,0-1 0 0 0,-1 0 0 0 0,1 1 0 0 0,0-1 0 0 0,-1 1-1 0 0,2-1 1 0 0,2 3 63 0 0,14 14 286 0 0,3 4-53 0 0,-15-10-166 0 0,-5-9-120 0 0,0 0 0 0 0,0 0 0 0 0,0 1 0 0 0,1-1 0 0 0,-1 0 0 0 0,1-1 0 0 0,0 1 0 0 0,3 3 0 0 0,34 37 250 0 0,-30-31-185 0 0,1 0-1 0 0,11 10 0 0 0,48 40 278 0 0,72 57 210 0 0,-103-87-475 0 0,-1 2 1 0 0,-2 1 0 0 0,-1 2-1 0 0,-2 1 1 0 0,53 81 0 0 0,-75-101-86 0 0,0 0 1 0 0,-2 1 0 0 0,9 26 0 0 0,-1-5 1 0 0,-1-4-8 0 0,-5-14-3 0 0,-1 0 0 0 0,11 41 0 0 0,-1 28 6 0 0,-18-81-11 0 0,0 0 1 0 0,0 0-1 0 0,-1 1 0 0 0,0-1 1 0 0,-2 11-1 0 0,1-12 1 0 0,1-1 0 0 0,-1 1 0 0 0,1 0 0 0 0,1-1 0 0 0,0 1 0 0 0,0 0 0 0 0,3 12 0 0 0,2-6-1 0 0,-4-11-1 0 0,-1 0 1 0 0,0 0-1 0 0,1 0 0 0 0,-1 0 1 0 0,-1 0-1 0 0,1 0 1 0 0,0 0-1 0 0,-1 0 1 0 0,1 5-1 0 0,-1 66 117 0 0,0-73 119 0 0,-3-1-108 0 0,-1 0-121 0 0,1 0-1 0 0,-1 0 1 0 0,0 0 0 0 0,1 0-1 0 0,-1-1 1 0 0,1 1 0 0 0,-1-1-1 0 0,1 0 1 0 0,-6-2 0 0 0,-4-1-5 0 0,2 3-1 0 0,9 1 0 0 0,0 0 0 0 0,0 0 0 0 0,0-1 0 0 0,0 1 0 0 0,0-1 0 0 0,0 1 0 0 0,1-1 0 0 0,-1 1 0 0 0,0-1 0 0 0,0 0 0 0 0,0 0 0 0 0,1 0 0 0 0,-1 0 0 0 0,-3-3 0 0 0,0 1-561 0 0,0 0 0 0 0,-1 0 0 0 0,1 0 0 0 0,-1 1 0 0 0,-10-4 0 0 0,10 5-395 0 0,0-2 0 0 0,-1 1 0 0 0,2-1-1 0 0,-1 1 1 0 0,-10-8 0 0 0,11 3-4743 0 0,5 7 5561 0 0,0 0 1 0 0,0-1-1 0 0,0 1 1 0 0,0 0-1 0 0,0-1 0 0 0,0 1 1 0 0,0 0-1 0 0,0 0 1 0 0,1-1-1 0 0,-1 1 0 0 0,0 0 1 0 0,0 0-1 0 0,0-1 1 0 0,0 1-1 0 0,0 0 0 0 0,1 0 1 0 0,-1-1-1 0 0,0 1 0 0 0,0 0 1 0 0,0 0-1 0 0,1 0 1 0 0,-1 0-1 0 0,0-1 0 0 0,0 1 1 0 0,0 0-1 0 0,1 0 1 0 0,-1 0-1 0 0,0 0 0 0 0,1 0 1 0 0,15-4-8827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2:45.51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230 93 372 0 0,'0'-5'439'0'0,"0"1"0"0"0,0 0 0 0 0,0-1 0 0 0,1 1 0 0 0,-1-1 0 0 0,1 1 0 0 0,0 0 0 0 0,2-5 0 0 0,-2 8-359 0 0,0-1 0 0 0,1 0 1 0 0,-1 0-1 0 0,0 1 0 0 0,1-1 0 0 0,-1 0 0 0 0,1 1 1 0 0,0-1-1 0 0,-1 1 0 0 0,1 0 0 0 0,0 0 0 0 0,0 0 0 0 0,0-1 1 0 0,0 2-1 0 0,0-1 0 0 0,0 0 0 0 0,0 0 0 0 0,3 0 1 0 0,23-5 429 0 0,-1 0 1 0 0,49-1 0 0 0,54 4 723 0 0,-107 2-1013 0 0,-11 1-113 0 0,0 0 0 0 0,0 1 1 0 0,0 0-1 0 0,0 1 0 0 0,0 0 0 0 0,14 4 1 0 0,-20-4-70 0 0,25 9 116 0 0,-30-10-148 0 0,0 0 1 0 0,0 0-1 0 0,0 0 1 0 0,1 0-1 0 0,-1 0 1 0 0,0 0-1 0 0,0 0 1 0 0,0 0-1 0 0,0 0 1 0 0,-1 0-1 0 0,1 0 1 0 0,0 1-1 0 0,0-1 1 0 0,-1 0-1 0 0,1 1 1 0 0,-1-1-1 0 0,1 0 1 0 0,-1 1-1 0 0,0-1 1 0 0,1 1-1 0 0,-1-1 1 0 0,0 3-1 0 0,0 3 17 0 0,0-3-14 0 0,1-1-1 0 0,-1 0 1 0 0,0 1-1 0 0,0-1 1 0 0,-1 0 0 0 0,1 1-1 0 0,-1-1 1 0 0,1 0-1 0 0,-1 0 1 0 0,0 1-1 0 0,0-1 1 0 0,0 0-1 0 0,-1 0 1 0 0,1 0 0 0 0,-1 0-1 0 0,0-1 1 0 0,0 1-1 0 0,0 0 1 0 0,0-1-1 0 0,-2 3 1 0 0,-18 12 41 0 0,1-1 0 0 0,-37 21 1 0 0,31-22-31 0 0,-113 67 47 0 0,111-67-61 0 0,19-10-3 0 0,-1 0 0 0 0,1 0-1 0 0,0 1 1 0 0,1 1 0 0 0,-1-1 0 0 0,1 2-1 0 0,0-1 1 0 0,-11 14 0 0 0,19-21-3 0 0,1 1-1 0 0,-1 0 1 0 0,1 0 0 0 0,-1-1 0 0 0,0 1-1 0 0,1 0 1 0 0,-1 0 0 0 0,1 0 0 0 0,0 0-1 0 0,-1 0 1 0 0,1 0 0 0 0,0-1 0 0 0,0 1-1 0 0,-1 0 1 0 0,1 0 0 0 0,0 0-1 0 0,0 0 1 0 0,0 0 0 0 0,0 0 0 0 0,0 0-1 0 0,0 0 1 0 0,0 0 0 0 0,1 0 0 0 0,-1 0-1 0 0,0 0 1 0 0,0 0 0 0 0,1 0 0 0 0,-1 0-1 0 0,1 0 1 0 0,-1-1 0 0 0,1 1 0 0 0,-1 0-1 0 0,1 0 1 0 0,-1 0 0 0 0,1-1 0 0 0,0 1-1 0 0,-1 0 1 0 0,1-1 0 0 0,0 1-1 0 0,0 0 1 0 0,-1-1 0 0 0,1 1 0 0 0,0-1-1 0 0,0 0 1 0 0,0 1 0 0 0,1 0 0 0 0,5 1 6 0 0,0 0 0 0 0,-1 0 1 0 0,1 0-1 0 0,0-1 0 0 0,7 1 1 0 0,193 15 1316 0 0,-173-14-562 0 0,-1 2 1 0 0,50 14-1 0 0,-81-19-685 0 0,1 1 1 0 0,0 0-1 0 0,-1 0 0 0 0,1 0 0 0 0,-1 0 0 0 0,1 1 0 0 0,-1-1 1 0 0,1 1-1 0 0,-1-1 0 0 0,0 1 0 0 0,2 2 0 0 0,-3-3 7 0 0,0 0 0 0 0,0 0 0 0 0,0 0 0 0 0,-1 1 0 0 0,1-1 0 0 0,-1 0-1 0 0,1 0 1 0 0,-1 0 0 0 0,1 0 0 0 0,-1 1 0 0 0,0-1 0 0 0,1 0 0 0 0,-1 0 0 0 0,0 1 0 0 0,0-1-1 0 0,0 0 1 0 0,0 1 0 0 0,0 0 0 0 0,-1 2 92 0 0,0-1 1 0 0,-1 0-1 0 0,1 1 0 0 0,-1-1 0 0 0,1 0 1 0 0,-1 0-1 0 0,0 0 0 0 0,0 0 0 0 0,-1-1 0 0 0,1 1 1 0 0,0-1-1 0 0,-1 1 0 0 0,0-1 0 0 0,1 0 1 0 0,-1 1-1 0 0,-4 1 0 0 0,-27 15 375 0 0,-1-1 0 0 0,-1-2 0 0 0,0-2 0 0 0,-53 14 0 0 0,20-6-402 0 0,38-11-577 0 0,0-2 0 0 0,-47 8 0 0 0,15-11-2014 0 0,-41-6-6176 0 0,67 0 4886 0 0,12-1 693 0 0,-10-3 645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2:48.84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69 44 0 0,'0'-1'97'0'0,"0"0"1"0"0,0 0-1 0 0,0 0 1 0 0,0 0-1 0 0,0 1 1 0 0,0-1-1 0 0,1 0 1 0 0,-1 0-1 0 0,0 0 1 0 0,1 0-1 0 0,-1 1 1 0 0,1-1-1 0 0,-1 0 1 0 0,1 0-1 0 0,-1 0 1 0 0,1 1-1 0 0,0-1 1 0 0,-1 0-1 0 0,1 1 1 0 0,1-2-1 0 0,-2 2 79 0 0,1-1-1 0 0,0 1 1 0 0,0-1 0 0 0,-1 0-1 0 0,1 0 1 0 0,0 1-1 0 0,-1-1 1 0 0,1 0 0 0 0,0 0-1 0 0,-1 0 1 0 0,0 0 0 0 0,1 0-1 0 0,-1 0 1 0 0,1 0-1 0 0,-1 0 1 0 0,0 0 0 0 0,0 0-1 0 0,0 0 1 0 0,1 0 0 0 0,-1-2-1 0 0,0-28 11675 0 0,0 32-11735 0 0,0 0 0 0 0,0 0 0 0 0,0-1 0 0 0,0 1 0 0 0,0 0 0 0 0,1 0 0 0 0,-1-1 0 0 0,0 1 0 0 0,1 0 0 0 0,-1-1 0 0 0,0 1 0 0 0,1 0 0 0 0,-1-1 0 0 0,1 1 0 0 0,-1 0 0 0 0,1-1 0 0 0,-1 1 0 0 0,1-1 0 0 0,0 1 0 0 0,0 0 0 0 0,6 7 787 0 0,-5-3-522 0 0,-1 0 0 0 0,0 1 0 0 0,0-1-1 0 0,0 1 1 0 0,-1 0 0 0 0,0-1 0 0 0,0 1 0 0 0,-1-1 0 0 0,1 1 0 0 0,-1-1-1 0 0,-3 9 1 0 0,0 0 125 0 0,1-9-334 0 0,1 1 0 0 0,1-1 0 0 0,-1 1 0 0 0,1 0 0 0 0,0-1 0 0 0,0 11 1 0 0,1 139 520 0 0,0-149-823 0 0,1 0-1 0 0,0 0 0 0 0,0 0 1 0 0,1-1-1 0 0,0 1 1 0 0,0 0-1 0 0,0-1 0 0 0,1 1 1 0 0,0-1-1 0 0,4 7 1 0 0,4 7-1441 0 0,-9-14 1059 0 0,-1-3 123 0 0,0 1 0 0 0,0-1 1 0 0,1 0-1 0 0,-1 0 1 0 0,0 0-1 0 0,1 0 0 0 0,-1 0 1 0 0,1 0-1 0 0,0 0 0 0 0,0 0 1 0 0,0 0-1 0 0,0-1 0 0 0,0 1 1 0 0,0-1-1 0 0,0 0 0 0 0,0 1 1 0 0,1-1-1 0 0,-1 0 0 0 0,0 0 1 0 0,5 1-1 0 0,15 6-3807 0 0,1 0-1 0 0,40 7 1 0 0,-40-13 2294 0 0,-4 2 446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2:49.1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248 231 212 0 0,'40'-39'2046'0'0,"73"-55"0"0"0,-97 84-1499 0 0,1 1-1 0 0,0 0 1 0 0,1 1 0 0 0,0 1 0 0 0,0 1 0 0 0,1 0-1 0 0,29-4 1 0 0,-39 9-301 0 0,1 0 0 0 0,-1 1 0 0 0,0 0 0 0 0,0 0 0 0 0,0 1 0 0 0,0 0 0 0 0,0 1 0 0 0,0 0 0 0 0,0 0 0 0 0,-1 1 0 0 0,1 0 0 0 0,-1 1 0 0 0,1 0 0 0 0,9 6 0 0 0,-8-4 1 0 0,0 0 0 0 0,0 1 0 0 0,-1 0 0 0 0,0 0 0 0 0,0 1 0 0 0,-1 1-1 0 0,0-1 1 0 0,-1 1 0 0 0,0 1 0 0 0,11 18 0 0 0,-14-21-176 0 0,-1 1 0 0 0,0-1 0 0 0,-1 1 0 0 0,0-1 0 0 0,0 1 0 0 0,0 0-1 0 0,-1 0 1 0 0,0 0 0 0 0,-1 0 0 0 0,0 0 0 0 0,0 0 0 0 0,-1 0 0 0 0,0 0 0 0 0,0 0 0 0 0,-1-1 0 0 0,0 1 0 0 0,0 0-1 0 0,-1-1 1 0 0,0 1 0 0 0,0-1 0 0 0,0 0 0 0 0,-1 0 0 0 0,-1 0 0 0 0,-6 8 0 0 0,1-2-57 0 0,-1-1 0 0 0,0 0 0 0 0,-1 0 0 0 0,-1-1 0 0 0,1-1 1 0 0,-2 0-1 0 0,1 0 0 0 0,-2-2 0 0 0,1 0 0 0 0,-30 12 0 0 0,16-10 1 0 0,0-2 0 0 0,0-1-1 0 0,-1-1 1 0 0,1-1 0 0 0,-1-2-1 0 0,0 0 1 0 0,-34-3 0 0 0,40-1-7 0 0,1-1 1 0 0,-1-2 0 0 0,1 0-1 0 0,0-1 1 0 0,0-1 0 0 0,1-1 0 0 0,-1-1-1 0 0,1-1 1 0 0,-31-18 0 0 0,41 19-5 0 0,2 1 0 0 0,-1-2 0 0 0,1 1 0 0 0,1-1 0 0 0,-1 0 0 0 0,2-1 0 0 0,-1 0 0 0 0,1 0 0 0 0,-8-17 0 0 0,8-1 4 0 0,5 13-5 0 0,0 7-3 0 0,-2-5-4 0 0,1-1 1 0 0,0 0-1 0 0,2 0 1 0 0,-1 0-1 0 0,1-1 1 0 0,1 1-1 0 0,3-23 1 0 0,0 28-69 0 0,-1-1 0 0 0,2 1 0 0 0,4-11 0 0 0,7-19-651 0 0,-12 27 277 0 0,-2 6-7 0 0,0 0 0 0 0,1-1 0 0 0,-1 1 0 0 0,2 0 0 0 0,4-11 0 0 0,-6 16 222 0 0,1-1 1 0 0,-1 0-1 0 0,0 1 1 0 0,0 0 0 0 0,1-1-1 0 0,-1 1 1 0 0,1 0-1 0 0,-1 0 1 0 0,1 0-1 0 0,-1-1 1 0 0,1 2-1 0 0,0-1 1 0 0,-1 0-1 0 0,1 0 1 0 0,0 1-1 0 0,0-1 1 0 0,0 0-1 0 0,0 1 1 0 0,-1 0-1 0 0,1-1 1 0 0,0 1 0 0 0,0 0-1 0 0,0 0 1 0 0,0 0-1 0 0,2 1 1 0 0,-2-1 94 0 0,3 0-366 0 0,0 1 1 0 0,0 0-1 0 0,1 0 0 0 0,-1 0 1 0 0,0 1-1 0 0,-1-1 0 0 0,1 1 1 0 0,0 0-1 0 0,6 4 0 0 0,24 14-1302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2:50.15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78 340 0 0,'0'0'87'0'0,"0"-1"1"0"0,0 1-1 0 0,1-1 0 0 0,-1 1 1 0 0,0-1-1 0 0,0 1 0 0 0,1-1 1 0 0,-1 1-1 0 0,0-1 0 0 0,1 1 1 0 0,-1 0-1 0 0,1-1 0 0 0,-1 1 1 0 0,0-1-1 0 0,1 1 0 0 0,-1 0 1 0 0,1-1-1 0 0,-1 1 0 0 0,1 0 1 0 0,-1 0-1 0 0,1-1 0 0 0,-1 1 1 0 0,1 0-1 0 0,-1 0 0 0 0,1 0 0 0 0,0 0 1 0 0,-1 0-1 0 0,1 0 0 0 0,-1 0 1 0 0,1 0-1 0 0,0 0 0 0 0,1 0 261 0 0,-2-1-266 0 0,0 1 0 0 0,1 0 1 0 0,-1 0-1 0 0,0-1 0 0 0,0 1 0 0 0,1 0 0 0 0,-1 0 0 0 0,0-1 0 0 0,0 1 0 0 0,1 0 0 0 0,-1-1 0 0 0,0 1 0 0 0,0 0 0 0 0,0-1 0 0 0,0 1 0 0 0,1 0 0 0 0,-1-1 0 0 0,0 1 0 0 0,0 0 1 0 0,0-1-1 0 0,0 1 0 0 0,0 0 0 0 0,0-1 0 0 0,0 1 0 0 0,0-1 0 0 0,0 1 0 0 0,0 0 0 0 0,0-1 0 0 0,0 1 0 0 0,0 0 0 0 0,-1-1 0 0 0,1 0-31 0 0,0 1 0 0 0,0-1 0 0 0,0 1 0 0 0,0-1 0 0 0,0 1 0 0 0,0-1 0 0 0,0 1 0 0 0,0-1 0 0 0,0 1 0 0 0,0 0 0 0 0,0-1 0 0 0,0 1 0 0 0,0-1 0 0 0,0 1 0 0 0,0-1 0 0 0,1 1 0 0 0,-1-1 0 0 0,0 1 0 0 0,0 0 0 0 0,0-1 0 0 0,1 1 0 0 0,-1-1 0 0 0,0 1 0 0 0,1-1 0 0 0,9-4 307 0 0,-1 1-1 0 0,1 0 0 0 0,0 1 1 0 0,1 0-1 0 0,18-3 0 0 0,58-3 615 0 0,-46 6-476 0 0,132-5 1384 0 0,-148 9-1702 0 0,-1 1 0 0 0,1 1 0 0 0,-1 1 0 0 0,0 2 0 0 0,24 8 0 0 0,-44-13-170 0 0,0 1 0 0 0,-1 0 0 0 0,0-1-1 0 0,1 1 1 0 0,-1 1 0 0 0,0-1 0 0 0,0 0 0 0 0,0 1-1 0 0,0 0 1 0 0,0-1 0 0 0,-1 1 0 0 0,1 0 0 0 0,-1 0-1 0 0,0 1 1 0 0,0-1 0 0 0,0 0 0 0 0,0 1-1 0 0,1 4 1 0 0,-2-7-6 0 0,-1 0 0 0 0,1 1-1 0 0,-1-1 1 0 0,0 1-1 0 0,0-1 1 0 0,0 0 0 0 0,0 1-1 0 0,0-1 1 0 0,0 1-1 0 0,0-1 1 0 0,0 0 0 0 0,0 1-1 0 0,-1-1 1 0 0,1 0-1 0 0,0 1 1 0 0,-1-1 0 0 0,0 0-1 0 0,1 1 1 0 0,-1-1-1 0 0,0 0 1 0 0,1 0 0 0 0,-1 0-1 0 0,0 1 1 0 0,-1 0-1 0 0,-29 28 15 0 0,-77 43 10 0 0,81-50-25 0 0,-45 40 1 0 0,60-52-5 0 0,11-10 2 0 0,-1 0 1 0 0,0 1 0 0 0,0-1-1 0 0,1 0 1 0 0,-1 1 0 0 0,0 0-1 0 0,1-1 1 0 0,0 1 0 0 0,-1 0-1 0 0,1 0 1 0 0,-1 3 0 0 0,3-2 0 0 0,1 0 1 0 0,0 0 0 0 0,0 1 0 0 0,0-1-1 0 0,0 0 1 0 0,6 4 0 0 0,5-1 9 0 0,0 0 0 0 0,0-2 0 0 0,1 0-1 0 0,-1 0 1 0 0,20 2 0 0 0,11 4 106 0 0,5 3 178 0 0,-17-5 189 0 0,-1 1 1 0 0,-1 1-1 0 0,0 2 0 0 0,30 15 1 0 0,-39-16 20 0 0,21 14 435 0 0,-39-23-849 0 0,0 0 0 0 0,0 0 0 0 0,-1 0 0 0 0,1 0 0 0 0,-1 1 0 0 0,0-1-1 0 0,0 1 1 0 0,0 0 0 0 0,0 0 0 0 0,0 0 0 0 0,1 3 0 0 0,16 39 1186 0 0,-18-43-1246 0 0,-1-1 1 0 0,1 1-1 0 0,-1-1 1 0 0,0 1-1 0 0,0 0 1 0 0,0 0-1 0 0,0-1 1 0 0,0 1-1 0 0,0 0 1 0 0,0-1-1 0 0,-1 1 1 0 0,1 0-1 0 0,0-1 1 0 0,-1 1-1 0 0,0-1 1 0 0,1 1-1 0 0,-1-1 1 0 0,0 1 0 0 0,0-1-1 0 0,1 1 1 0 0,-3 1-1 0 0,-2 7 130 0 0,2-5-111 0 0,1-1 0 0 0,-1 0-1 0 0,0 0 1 0 0,0 0 0 0 0,0 0-1 0 0,-1 0 1 0 0,1-1 0 0 0,-1 1 0 0 0,0-1-1 0 0,0 0 1 0 0,-9 5 0 0 0,-3 0 52 0 0,-31 13 0 0 0,44-20-96 0 0,-40 14-1110 0 0,0-1 0 0 0,-1-2 0 0 0,-64 8-1 0 0,34-12-4751 0 0,-91-1-1 0 0,108-9 2979 0 0,15-7 605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0:52.5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0 56 0 0,'11'1'1766'0'0,"0"0"-1"0"0,21 4 0 0 0,-32-5-1640 0 0,1 0-1 0 0,-1 0 0 0 0,0 1 0 0 0,1-1 1 0 0,-1 0-1 0 0,0 1 0 0 0,0-1 0 0 0,1 0 0 0 0,-1 1 1 0 0,0-1-1 0 0,0 0 0 0 0,0 1 0 0 0,1-1 0 0 0,-1 0 1 0 0,0 1-1 0 0,0-1 0 0 0,0 1 0 0 0,0-1 1 0 0,0 0-1 0 0,0 1 0 0 0,0-1 0 0 0,0 1 0 0 0,0-1 1 0 0,0 0-1 0 0,0 1 0 0 0,0-1 0 0 0,0 1 0 0 0,0-1 1 0 0,0 0-1 0 0,0 1 0 0 0,-1 0 0 0 0,1-1 2 0 0,0 1 0 0 0,0-1-1 0 0,0 1 1 0 0,0-1-1 0 0,-1 1 1 0 0,1 0 0 0 0,0-1-1 0 0,0 1 1 0 0,0-1 0 0 0,0 1-1 0 0,1-1 1 0 0,-1 1-1 0 0,0-1 1 0 0,0 1 0 0 0,0 0-1 0 0,0-1 1 0 0,1 1-1 0 0,-1-1 1 0 0,0 1 0 0 0,0-1-1 0 0,1 1 1 0 0,-1-1 0 0 0,0 0-1 0 0,1 2 1 0 0,15 13 1930 0 0,-16-14-1993 0 0,1 0 0 0 0,-1 0 1 0 0,1-1-1 0 0,-1 1 1 0 0,0 0-1 0 0,1 0 1 0 0,-1 0-1 0 0,0 0 1 0 0,0 0-1 0 0,0 0 1 0 0,0 0-1 0 0,0 0 1 0 0,0 0-1 0 0,0 0 1 0 0,0 0-1 0 0,0-1 0 0 0,0 1 1 0 0,0 0-1 0 0,-1 0 1 0 0,1 0-1 0 0,0 0 1 0 0,0 0-1 0 0,-1 0 1 0 0,1 0-1 0 0,-1-1 1 0 0,1 1-1 0 0,-1 0 1 0 0,1 0-1 0 0,-2 1 1 0 0,0 0-51 0 0,0 0 1 0 0,1 0-1 0 0,-1 1 1 0 0,1-1-1 0 0,-1 1 1 0 0,1-1-1 0 0,0 1 1 0 0,0 0-1 0 0,0-1 1 0 0,0 1-1 0 0,1 0 1 0 0,-1 0 0 0 0,1-1-1 0 0,0 1 1 0 0,-1 0-1 0 0,1 0 1 0 0,0 0-1 0 0,1 3 1 0 0,-1-5-69 0 0,0 1 1 0 0,0-1-1 0 0,0 0 0 0 0,-1 0 1 0 0,1 1-1 0 0,0-1 0 0 0,-1 0 1 0 0,1 0-1 0 0,-1 0 0 0 0,1 1 1 0 0,-1-1-1 0 0,1 0 0 0 0,-1 0 1 0 0,0 0-1 0 0,0 0 0 0 0,1 0 1 0 0,-3 1-1 0 0,2-1-56 0 0,1 0 0 0 0,-1-1-1 0 0,0 1 1 0 0,0 0 0 0 0,1 0 0 0 0,-1 0 0 0 0,0 0 0 0 0,1 0-1 0 0,-1 0 1 0 0,1 0 0 0 0,0 1 0 0 0,-1-1 0 0 0,1 0 0 0 0,0 0-1 0 0,-1 0 1 0 0,1 0 0 0 0,0 2 0 0 0,0-2-48 0 0,0 1 0 0 0,0-1 1 0 0,0 0-1 0 0,-1 0 0 0 0,1 0 0 0 0,0 0 1 0 0,-1 0-1 0 0,1 0 0 0 0,0 0 0 0 0,-1 0 1 0 0,1 0-1 0 0,-1 0 0 0 0,0 0 0 0 0,1 0 1 0 0,-1 0-1 0 0,0 0 0 0 0,0 0 0 0 0,1 0 1 0 0,-3 1-1 0 0,-2 3-768 0 0,4-3 512 0 0,-1 0 0 0 0,1 0 1 0 0,-1 0-1 0 0,0 0 1 0 0,1-1-1 0 0,-1 1 0 0 0,0-1 1 0 0,0 1-1 0 0,0-1 1 0 0,0 1-1 0 0,0-1 0 0 0,-4 1 1 0 0,-5 4-1016 0 0,8-1-272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2:51.15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96 48 136 0 0,'0'-1'66'0'0,"0"0"-1"0"0,0 1 1 0 0,0-1-1 0 0,0 0 1 0 0,0 1-1 0 0,0-1 1 0 0,1 0-1 0 0,-1 0 1 0 0,0 1-1 0 0,0-1 1 0 0,1 1-1 0 0,-1-1 1 0 0,0 0-1 0 0,1 1 1 0 0,-1-1-1 0 0,0 1 1 0 0,1-1-1 0 0,-1 0 1 0 0,1 1-1 0 0,-1-1 1 0 0,1 1 0 0 0,-1 0-1 0 0,1-1 1 0 0,-1 1-1 0 0,1-1 1 0 0,1 1-1 0 0,-2-1 22 0 0,1 1 0 0 0,-1 0 0 0 0,1-1 0 0 0,0 1 0 0 0,-1-1-1 0 0,1 1 1 0 0,-1 0 0 0 0,1-1 0 0 0,-1 0 0 0 0,1 1 0 0 0,-1-1 0 0 0,0 1 0 0 0,1-1 0 0 0,-1 1-1 0 0,1-1 1 0 0,-1 0 0 0 0,0 1 0 0 0,0-1 0 0 0,1 0 0 0 0,-1 1 0 0 0,0-1 0 0 0,0 0 0 0 0,0 1-1 0 0,0-1 1 0 0,0 0 0 0 0,0 0 0 0 0,0 0 115 0 0,0 0 0 0 0,0 1 0 0 0,0-1 0 0 0,0 0 0 0 0,0 1 1 0 0,0-1-1 0 0,0 0 0 0 0,0 1 0 0 0,0-1 0 0 0,0 0 0 0 0,0 1 0 0 0,-1-1 0 0 0,1 0 0 0 0,0 1 0 0 0,0-1 0 0 0,-1 1 1 0 0,1-1-1 0 0,0 1 0 0 0,-1-1 0 0 0,1 1 0 0 0,-1-1 0 0 0,1 1 0 0 0,-1-1 0 0 0,0 0-31 0 0,0 1-1 0 0,0 0 1 0 0,0 0-1 0 0,0 0 0 0 0,0 0 1 0 0,1 0-1 0 0,-1 0 1 0 0,0 1-1 0 0,0-1 1 0 0,0 0-1 0 0,0 0 1 0 0,0 1-1 0 0,1-1 1 0 0,-1 0-1 0 0,0 1 0 0 0,0-1 1 0 0,0 1-1 0 0,0 0 1 0 0,-1 0 136 0 0,-1 1 0 0 0,1 0 0 0 0,0 0 0 0 0,0 0-1 0 0,0 0 1 0 0,0 0 0 0 0,-2 4 0 0 0,-12 13 1223 0 0,10-13-1200 0 0,1 0-1 0 0,0 0 0 0 0,1 0 1 0 0,-1 1-1 0 0,1-1 0 0 0,1 1 1 0 0,-1 0-1 0 0,1 0 0 0 0,0 1 0 0 0,1-1 1 0 0,-3 14-1 0 0,1 2 139 0 0,1 0 1 0 0,2 41-1 0 0,1-57-446 0 0,1 0 0 0 0,0 0 0 0 0,0 0 0 0 0,1 0 0 0 0,3 11 0 0 0,1-2-6 0 0,-5-11-39 0 0,0-1 0 0 0,0 0 1 0 0,1 0-1 0 0,0 1 0 0 0,0-1 0 0 0,0 0 1 0 0,1-1-1 0 0,-1 1 0 0 0,1 0 0 0 0,0-1 1 0 0,0 1-1 0 0,0-1 0 0 0,7 5 0 0 0,0 2-857 0 0,0-1 1 0 0,0 2-1 0 0,-1-1 0 0 0,9 14 0 0 0,-9-8-2079 0 0,-7-14 2229 0 0,0 1-1 0 0,-1-1 1 0 0,0 1 0 0 0,0-1-1 0 0,1 1 1 0 0,-1-1 0 0 0,-1 1-1 0 0,1 0 1 0 0,0 0 0 0 0,-1-1-1 0 0,1 1 1 0 0,-1 4-1 0 0,-3 3-1673 0 0,-13-4 566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2:51.56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458 32 116 0 0,'37'-11'2059'0'0,"48"-6"0"0"0,-67 15-1203 0 0,1 1 0 0 0,-1 0 0 0 0,1 1-1 0 0,36 6 1 0 0,-23-1 805 0 0,43 14 0 0 0,-63-16-1282 0 0,-1 2 1 0 0,-1-1 0 0 0,1 1 0 0 0,-1 1 0 0 0,1 0-1 0 0,-1 0 1 0 0,-1 1 0 0 0,10 8 0 0 0,-17-12-296 0 0,9 7 293 0 0,0 0 1 0 0,17 23 0 0 0,-26-30-346 0 0,0 1 1 0 0,0-1-1 0 0,0 0 1 0 0,0 0-1 0 0,0 1 0 0 0,-1-1 1 0 0,0 1-1 0 0,1-1 1 0 0,-1 1-1 0 0,-1 0 1 0 0,1-1-1 0 0,0 1 1 0 0,-1 0-1 0 0,0 0 0 0 0,0 0 1 0 0,0-1-1 0 0,0 1 1 0 0,-1 4-1 0 0,-3 1-20 0 0,1 0-1 0 0,-1 0 1 0 0,-1 0 0 0 0,0 0-1 0 0,0-1 1 0 0,-1 0-1 0 0,0 0 1 0 0,0 0-1 0 0,-1-1 1 0 0,0 0 0 0 0,0 0-1 0 0,0 0 1 0 0,-1-1-1 0 0,0-1 1 0 0,-1 1-1 0 0,-9 4 1 0 0,-11 5-14 0 0,0-2 0 0 0,-1-1 0 0 0,-50 14 1 0 0,24-13 10 0 0,-83 9 1 0 0,86-14-1 0 0,20-4-3 0 0,0 0 0 0 0,-1-3 0 0 0,1 0-1 0 0,0-2 1 0 0,0-2 0 0 0,0-1 0 0 0,0-1 0 0 0,0-2-1 0 0,-32-11 1 0 0,58 16-4 0 0,1-1 0 0 0,-1 0 0 0 0,1 0 0 0 0,0 0 0 0 0,0-1-1 0 0,0 0 1 0 0,0 0 0 0 0,1-1 0 0 0,-1 1 0 0 0,-4-7 0 0 0,7 8-1 0 0,1 0 1 0 0,-1 0-1 0 0,1 0 1 0 0,0-1 0 0 0,0 1-1 0 0,0-1 1 0 0,1 0-1 0 0,-1 1 1 0 0,1-1 0 0 0,0 0-1 0 0,0 0 1 0 0,0 0-1 0 0,1 0 1 0 0,-1 1 0 0 0,1-1-1 0 0,0 0 1 0 0,0 0-1 0 0,0 0 1 0 0,1 0 0 0 0,1-6-1 0 0,1-3 10 0 0,1 0-1 0 0,1 1 1 0 0,0-1-1 0 0,1 1 1 0 0,0 0-1 0 0,1 1 1 0 0,0-1 0 0 0,1 2-1 0 0,1-1 1 0 0,-1 1-1 0 0,11-10 1 0 0,13-8-1148 0 0,1 1 0 0 0,41-26 0 0 0,-36 27-1701 0 0,-16 15-60 0 0,-11 8 960 0 0,-11 2 1857 0 0,0 1 0 0 0,0 0 1 0 0,1 0-1 0 0,-1 0 1 0 0,0 0-1 0 0,0 0 1 0 0,0 0-1 0 0,0 0 1 0 0,0 0-1 0 0,1 0 1 0 0,-1 0-1 0 0,0 0 1 0 0,0 0-1 0 0,0 0 1 0 0,0 0-1 0 0,1 1 1 0 0,-1-1-1 0 0,0 0 1 0 0,0 0-1 0 0,0 0 1 0 0,0 0-1 0 0,0 0 1 0 0,1 0-1 0 0,-1 0 1 0 0,0 0-1 0 0,0 0 1 0 0,0 1-1 0 0,0-1 1 0 0,0 0-1 0 0,0 0 1 0 0,0 0-1 0 0,0 0 1 0 0,1 0-1 0 0,-1 0 1 0 0,0 1-1 0 0,0-1 1 0 0,0 0-1 0 0,0 0 1 0 0,0 0-1 0 0,0 0 1 0 0,0 1-1 0 0,0 4-2015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3:00.0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745 243 68 0 0,'-2'-22'1813'0'0,"-12"12"-1202"0"0,14 10-601 0 0,0 0-1 0 0,0-1 1 0 0,-1 1-1 0 0,1 0 1 0 0,0 0 0 0 0,0 0-1 0 0,0-1 1 0 0,-1 1-1 0 0,1 0 1 0 0,0 0-1 0 0,0-1 1 0 0,0 1 0 0 0,0 0-1 0 0,-1 0 1 0 0,1-1-1 0 0,0 1 1 0 0,0 0-1 0 0,0-1 1 0 0,0 1 0 0 0,0 0-1 0 0,0-1 1 0 0,0 1-1 0 0,0 0 1 0 0,0-1-1 0 0,0 1 1 0 0,0 0 0 0 0,0 0-1 0 0,0-1 1 0 0,0 0-7 0 0,0 1 0 0 0,1 0 1 0 0,-1 0-1 0 0,0 0 0 0 0,0-1 0 0 0,0 1 1 0 0,0 0-1 0 0,0 0 0 0 0,0 0 0 0 0,0-1 1 0 0,0 1-1 0 0,0 0 0 0 0,0 0 1 0 0,0-1-1 0 0,0 1 0 0 0,-1 0 0 0 0,1 0 1 0 0,0 0-1 0 0,0-1 0 0 0,0 1 1 0 0,0 0-1 0 0,0 0 0 0 0,0 0 0 0 0,0 0 1 0 0,0-1-1 0 0,-1 1 0 0 0,1 0 0 0 0,0 0 1 0 0,0 0-1 0 0,0 0 0 0 0,0-1 1 0 0,-1 1-1 0 0,1 0 0 0 0,0 0 0 0 0,0 0 1 0 0,0 0-1 0 0,-1 0 0 0 0,-11-5-4 0 0,11 5-3 0 0,1 0 0 0 0,0 0-1 0 0,-1 0 1 0 0,1 0 0 0 0,0 0 0 0 0,0 0 0 0 0,-1 0-1 0 0,1 0 1 0 0,0 0 0 0 0,0 0 0 0 0,-1-1-1 0 0,1 1 1 0 0,0 0 0 0 0,0 0 0 0 0,0 0-1 0 0,-1-1 1 0 0,1 1 0 0 0,0 0 0 0 0,0 0-1 0 0,0 0 1 0 0,0-1 0 0 0,-1 1 0 0 0,1 0-1 0 0,0 0 1 0 0,0-1 0 0 0,0 1 0 0 0,0 0 0 0 0,0 0-1 0 0,0-1 1 0 0,0 1 0 0 0,0 0 0 0 0,0-1-1 0 0,0 1 1 0 0,0 0 0 0 0,0 0 0 0 0,0-1-1 0 0,0 1 1 0 0,0 0 0 0 0,0 0 0 0 0,0-1-1 0 0,0 1 1 0 0,0 0 0 0 0,0-1 0 0 0,0 1 0 0 0,1 0-1 0 0,-1 0 1 0 0,0 0 0 0 0,0-1 0 0 0,0 1-1 0 0,0 0 1 0 0,1 0 0 0 0,-1-1 0 0 0,0 1-1 0 0,0 0 1 0 0,0 0 0 0 0,1 0 0 0 0,-1 0-1 0 0,0 0 1 0 0,0-1 0 0 0,1 1 0 0 0,-1 0 0 0 0,0 0-1 0 0,0 0 1 0 0,1 0 0 0 0,-1 0 0 0 0,3-1-2 0 0,-2 1 8 0 0,0 0 0 0 0,-1 0 0 0 0,1-1 0 0 0,0 1 0 0 0,-1 0 0 0 0,1 0 0 0 0,0 0 1 0 0,-1-1-1 0 0,1 1 0 0 0,-1 0 0 0 0,1-1 0 0 0,-1 1 0 0 0,1-1 0 0 0,-1 1 0 0 0,1 0 0 0 0,-1-1 1 0 0,1 1-1 0 0,-1-1 0 0 0,1 0 0 0 0,-1 1 0 0 0,1-1 0 0 0,-1 0 0 0 0,3-1 122 0 0,29-12 793 0 0,-25 8 214 0 0,5 1-425 0 0,-11 5-641 0 0,-1 0-1 0 0,0 0 1 0 0,0 0 0 0 0,0 0-1 0 0,0 0 1 0 0,1 0 0 0 0,-1 0 0 0 0,0 0-1 0 0,0 0 1 0 0,0-1 0 0 0,0 1-1 0 0,1 0 1 0 0,-1 0 0 0 0,0 0 0 0 0,0 0-1 0 0,0 0 1 0 0,0 0 0 0 0,0-1 0 0 0,0 1-1 0 0,1 0 1 0 0,-1 0 0 0 0,0 0-1 0 0,0 0 1 0 0,0-1 0 0 0,0 1 0 0 0,0 0-1 0 0,0 0 1 0 0,0 0 0 0 0,0 0-1 0 0,0-1 1 0 0,0 1 0 0 0,0 0 0 0 0,0 0-1 0 0,0 0 1 0 0,0-1 0 0 0,0 1-1 0 0,0 0 1 0 0,0 0 0 0 0,0 0 0 0 0,0-1-1 0 0,0 1-33 0 0,0 0 0 0 0,0 0-1 0 0,0 0 1 0 0,0 0 0 0 0,0-1 0 0 0,0 1-1 0 0,0 0 1 0 0,0 0 0 0 0,0 0-1 0 0,0 0 1 0 0,0 0 0 0 0,0-1-1 0 0,0 1 1 0 0,0 0 0 0 0,0 0 0 0 0,0 0-1 0 0,0 0 1 0 0,0-1 0 0 0,0 1-1 0 0,0 0 1 0 0,0 0 0 0 0,0 0 0 0 0,0 0-1 0 0,0 0 1 0 0,1 0 0 0 0,-1-1-1 0 0,0 1 1 0 0,0 0 0 0 0,0 0-1 0 0,0 0 1 0 0,0 0 0 0 0,0 0 0 0 0,1 0-1 0 0,-1 0 1 0 0,0 0 0 0 0,0 0-1 0 0,0 0 1 0 0,0 0 0 0 0,1-1 0 0 0,4 0 550 0 0,6-15 13075 0 0,-31 22-11195 0 0,-245 92 910 0 0,190-67-3095 0 0,15-7-201 0 0,1 3 0 0 0,-73 46-1 0 0,81-45-126 0 0,34-19-55 0 0,0 0 0 0 0,1 1 0 0 0,-17 14 0 0 0,-21 12-931 0 0,51-27 271 0 0,3-8 385 0 0,0-5 379 0 0,1 2 3 0 0,-1 0-1 0 0,1 0 0 0 0,0 0 1 0 0,0 1-1 0 0,0-1 1 0 0,0 0-1 0 0,0 1 0 0 0,0-1 1 0 0,1 1-1 0 0,-1-1 1 0 0,0 1-1 0 0,1-1 1 0 0,-1 1-1 0 0,1 0 0 0 0,1-1 1 0 0,12-14-3 0 0,-11 9 6 0 0,1 0 1 0 0,0 0-1 0 0,0 0 0 0 0,0 0 0 0 0,1 1 0 0 0,9-8 1 0 0,45-32 137 0 0,-28 22-4 0 0,98-71 684 0 0,-99 71-292 0 0,53-50 0 0 0,-27 22 0 0 0,-45 42-382 0 0,0-1 0 0 0,-1-1 0 0 0,11-14-1 0 0,-20 24-131 0 0,-1 0 0 0 0,1 0 0 0 0,0 1 0 0 0,-1-1 0 0 0,1 0 0 0 0,0 1 0 0 0,0-1 0 0 0,0 1 0 0 0,0 0-1 0 0,0-1 1 0 0,1 1 0 0 0,-1 0 0 0 0,0 0 0 0 0,1 1 0 0 0,-1-1 0 0 0,0 0 0 0 0,1 1 0 0 0,-1 0 0 0 0,1-1-1 0 0,-1 1 1 0 0,1 0 0 0 0,-1 0 0 0 0,0 0 0 0 0,1 1 0 0 0,3 0 0 0 0,6 2-22 0 0,0 0 1 0 0,0 1 0 0 0,0 1-1 0 0,11 6 1 0 0,2 0 57 0 0,78 43 149 0 0,-76-38-150 0 0,-6-3 2 0 0,-2 0 1 0 0,0 2-1 0 0,31 30 0 0 0,-3-2 3 0 0,106 91-419 0 0,-96-77-996 0 0,4 3-3448 0 0,-45-46 3124 0 0,0-1-3534 0 0,25 26 1 0 0,13 9-5292 0 0,-51-37 8521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3:05.81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1297 6 1000 0 0,'-267'17'6087'0'0,"133"-13"-4691"0"0,-276 10 2329 0 0,177-7-1584 0 0,187-5-2223 0 0,0-2 0 0 0,-1-2 0 0 0,-46-8 0 0 0,92 10-66 0 0,1 0 1 0 0,-1 0 0 0 0,0 0 0 0 0,0 0 0 0 0,0 0-1 0 0,0 0 1 0 0,0 0 0 0 0,1-1 0 0 0,-1 1-1 0 0,0 0 1 0 0,0-1 0 0 0,0 1 0 0 0,1 0 0 0 0,-1-1-1 0 0,0 1 1 0 0,0-1 0 0 0,1 1 0 0 0,-1-1-1 0 0,0 1 1 0 0,1-1 0 0 0,-1 0 0 0 0,1 1 0 0 0,-1-1-1 0 0,1 0 1 0 0,-1 1 0 0 0,1-1 0 0 0,-1 0-1 0 0,0-1 1 0 0,2 1-74 0 0,-1 0-1 0 0,0 0 1 0 0,1 0-1 0 0,-1 1 1 0 0,1-1-1 0 0,-1 0 1 0 0,1 0-1 0 0,0 1 1 0 0,-1-1-1 0 0,1 0 1 0 0,0 1-1 0 0,-1-1 1 0 0,1 1 0 0 0,0-1-1 0 0,0 1 1 0 0,0-1-1 0 0,-1 1 1 0 0,1 0-1 0 0,0-1 1 0 0,0 1-1 0 0,0 0 1 0 0,0 0-1 0 0,1-1 1 0 0,17-4-1633 0 0,0-1 304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3:06.1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932 1 420 0 0,'-1'2'367'0'0,"-1"0"0"0"0,-1 0-1 0 0,1-1 1 0 0,0 1 0 0 0,0-1 0 0 0,-1 1 0 0 0,1-1 0 0 0,-1 0-1 0 0,1 0 1 0 0,-1 0 0 0 0,-4 1 0 0 0,1 1 497 0 0,-13 3 470 0 0,0 0 0 0 0,-1-1-1 0 0,0-1 1 0 0,-32 2 0 0 0,11-1 188 0 0,-153 17 3673 0 0,-76-5-1485 0 0,82-12-9198 0 0,118-11-3587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3:06.6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1261 0 264 0 0,'10'2'950'0'0,"12"3"344"0"0,-16 0 3135 0 0,-7-4-4265 0 0,1-1 0 0 0,0 1-1 0 0,-1-1 1 0 0,1 1 0 0 0,-1 0-1 0 0,1-1 1 0 0,-1 1 0 0 0,1-1-1 0 0,-1 1 1 0 0,0-1 0 0 0,1 0 0 0 0,-1 1-1 0 0,0-1 1 0 0,1 0 0 0 0,-1 1-1 0 0,0-1 1 0 0,1 0 0 0 0,-1 1-1 0 0,0-1 1 0 0,0 0 0 0 0,0 0-1 0 0,-24 6 1901 0 0,22-6-1707 0 0,-287 33 9762 0 0,126-18-6797 0 0,-150 13 68 0 0,-5-18-3919 0 0,300-11-601 0 0,1 0 0 0 0,-29-6 0 0 0,4-5-4522 0 0,4-5-3577 0 0,39 17 9012 0 0,0 0 1 0 0,-1 0 0 0 0,1 0 0 0 0,-1-1-649 0 0,1 0 648 0 0,0 1 1 0 0,0 0 0 0 0,0-1 0 0 0,-1 1-1 0 0,1 0 1 0 0,0-1 0 0 0,0 1 0 0 0,0 0-1 0 0,0 0 1 0 0,0-1 0 0 0,0 1 0 0 0,0 0-1 0 0,0-1 1 0 0,0 1 0 0 0,0-1-1 0 0,0 1 1 0 0,0 0 0 0 0,0-1 0 0 0,0 1-1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3:07.53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891 0 168 0 0,'0'1'106'0'0,"-1"0"0"0"0,1 0 0 0 0,0 0 0 0 0,-1-1 0 0 0,1 1 0 0 0,-1 0 0 0 0,1 0 0 0 0,-1-1 1 0 0,1 1-1 0 0,-1 0 0 0 0,0-1 0 0 0,1 1 0 0 0,-1 0 0 0 0,0-1 0 0 0,0 1 0 0 0,1-1 0 0 0,-1 1 0 0 0,0-1 0 0 0,0 0 0 0 0,0 1 0 0 0,1-1 0 0 0,-1 0 0 0 0,0 1 0 0 0,0-1 0 0 0,-2 0 1 0 0,-30 6 1147 0 0,24-4-744 0 0,-379 48 10003 0 0,0-32-7075 0 0,353-23-5511 0 0,34 5 1785 0 0,0 0 0 0 0,0 0 0 0 0,0 0 1 0 0,0-1-1 0 0,0 1 0 0 0,-1-1 1 0 0,1 1-1 0 0,0-1 0 0 0,0 1 0 0 0,0-1 1 0 0,0 1-1 0 0,0-1 0 0 0,0 0 1 0 0,0 0-1 0 0,1 1 0 0 0,-3-3 0 0 0,38-4-8115 0 0,0 3 6358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3:08.0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607 1 912 0 0,'0'1'87'0'0,"-1"0"0"0"0,1 0-1 0 0,-1 0 1 0 0,1 0 0 0 0,-1 0 0 0 0,0 0-1 0 0,0 0 1 0 0,1 0 0 0 0,-1 0 0 0 0,0 0 0 0 0,0 0-1 0 0,0 0 1 0 0,0 0 0 0 0,0-1 0 0 0,0 1-1 0 0,0 0 1 0 0,-1-1 0 0 0,1 1 0 0 0,0-1 0 0 0,0 1-1 0 0,0-1 1 0 0,-1 0 0 0 0,1 1 0 0 0,0-1-1 0 0,0 0 1 0 0,-3 0 0 0 0,-3 2 386 0 0,-24 8 1930 0 0,-1-1 0 0 0,-64 9 0 0 0,1-1 774 0 0,-51 5-402 0 0,125-18-2612 0 0,-46 7-969 0 0,-1-1-3524 0 0,57-9 3484 0 0,6-1-2998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3:08.38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1088 0 248 0 0,'0'2'252'0'0,"0"-1"0"0"0,0 1 0 0 0,-1-1 0 0 0,1 1-1 0 0,-1 0 1 0 0,1-1 0 0 0,-1 0 0 0 0,0 1 0 0 0,0-1 0 0 0,1 1 0 0 0,-1-1 0 0 0,0 0 0 0 0,0 0-1 0 0,0 1 1 0 0,0-1 0 0 0,-1 0 0 0 0,1 0 0 0 0,0 0 0 0 0,0 0 0 0 0,-1 0 0 0 0,1 0 0 0 0,0-1-1 0 0,-4 2 1 0 0,-38 13 3066 0 0,34-12-2659 0 0,-143 32 7664 0 0,-81-1-2986 0 0,-88-1-3669 0 0,226-29-4698 0 0,-1-8-5109 0 0,4-2-2834 0 0,70 1 8553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5:46.5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840 16 312 0 0,'0'0'690'0'0,"1"-15"7771"0"0,-1 15-8298 0 0,0 0 0 0 0,1 0 1 0 0,-1 0-1 0 0,0 0 0 0 0,0 0 0 0 0,0 0 0 0 0,1 0 0 0 0,0 0-45 0 0,0 0-1 0 0,0 1 1 0 0,0-1-1 0 0,0 1 1 0 0,0-1-1 0 0,0 1 1 0 0,0-1-1 0 0,-1 1 1 0 0,1-1-1 0 0,0 1 1 0 0,0 0-1 0 0,0 0 1 0 0,-1-1-1 0 0,1 1 1 0 0,0 0-1 0 0,-1 0 1 0 0,1 0-1 0 0,-1 0 1 0 0,1 0-1 0 0,-1 0 1 0 0,1 0-1 0 0,-1 0 1 0 0,0 0-1 0 0,0 0 1 0 0,1 0-1 0 0,-1 0 1 0 0,0 0-1 0 0,0 0 1 0 0,0 0-1 0 0,0 0 1 0 0,0 0-1 0 0,0 0 1 0 0,0 0-1 0 0,0 0 1 0 0,-1 0-1 0 0,1 0 1 0 0,0 0-1 0 0,-1 0 1 0 0,1 0-1 0 0,0 0 1 0 0,-1 0-1 0 0,1 0 0 0 0,-1 0 1 0 0,0 0-1 0 0,-5 8 544 0 0,0-1 0 0 0,-1 0-1 0 0,1 0 1 0 0,-1 0-1 0 0,-1-1 1 0 0,0 0-1 0 0,-15 10 1 0 0,-69 36 1929 0 0,29-18-1146 0 0,4 3-410 0 0,-57 32 337 0 0,-148 78 127 0 0,191-108-1262 0 0,29-16-150 0 0,34-18-195 0 0,-1 0 0 0 0,1 0 0 0 0,-11 9 0 0 0,9-8-844 0 0,12-7 829 0 0,-1 1 0 0 0,1-1-1 0 0,-1 0 1 0 0,0 0 0 0 0,1 1 0 0 0,-1-1-1 0 0,1 0 1 0 0,-1 1 0 0 0,1-1 0 0 0,-1 0 0 0 0,1 1-1 0 0,-1-1 1 0 0,1 1 0 0 0,-1-1 0 0 0,1 1 0 0 0,0-1-1 0 0,-1 1 1 0 0,1-1 0 0 0,-1 2 0 0 0,17-1-5107 0 0,35-1-6325 0 0,16 0 5145 0 0,-48 0 4755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0:52.9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38 460 0 0,'0'-11'1100'0'0,"19"0"140"0"0,-19 6-20 0 0,0 0 305 0 0,0-1-933 0 0,0 12-1521 0 0,-19-1 121 0 0,19 0-256 0 0,0 1-68 0 0,0 4 44 0 0,0-4 112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5:46.93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 4 692 0 0,'-12'-4'7960'0'0,"21"8"-2519"0"0,-6 1-6051 0 0,16 1 3119 0 0,-12-4-1608 0 0,0 1-1 0 0,-1 0 1 0 0,1 0-1 0 0,-1 1 1 0 0,10 7-1 0 0,11 6 900 0 0,15 14-11 0 0,-15-13-848 0 0,35 29 0 0 0,-11 6-239 0 0,16 13-242 0 0,22 17-225 0 0,28 21-1504 0 0,-37-35-7045 0 0,-77-66 7310 0 0,0 0 1 0 0,1 0-1 0 0,-1 0 0 0 0,0 0 0 0 0,3 6 0 0 0,-4-6 394 0 0,0 0 1 0 0,0-1-1 0 0,1 1 1 0 0,-1 0-1 0 0,1-1 1 0 0,-1 0-1 0 0,1 0 1 0 0,0 0-1 0 0,0 0 1 0 0,0 0-1 0 0,4 2 0 0 0,9 3-1826 0 0,-13 3 526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5:47.35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344 0 392 0 0,'0'0'1229'0'0,"-4"0"144"0"0,-129 12 3523 0 0,57-3-3668 0 0,-36 3-1427 0 0,111-11 76 0 0,0-2 54 0 0,0 1 0 0 0,0 0 0 0 0,1 0 0 0 0,-1 0 0 0 0,0 1 0 0 0,0-1-1 0 0,1 0 1 0 0,-1 0 0 0 0,0 0 0 0 0,0 1 0 0 0,1-1 0 0 0,-1 0 0 0 0,0 1 0 0 0,0-1 0 0 0,1 0 0 0 0,-1 1 0 0 0,1-1 0 0 0,-1 1 0 0 0,0-1 0 0 0,1 1 0 0 0,-1-1 0 0 0,1 1 0 0 0,-1 0 0 0 0,0 0 0 0 0,1 11-6545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5:47.69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764 1 32 0 0,'0'1'276'0'0,"-1"1"0"0"0,1-1 0 0 0,0 1 0 0 0,0 0 0 0 0,0-1 0 0 0,-1 0 0 0 0,1 1 0 0 0,-1-1 0 0 0,1 1 0 0 0,-1-1 0 0 0,0 1 0 0 0,0-1 0 0 0,1 0 0 0 0,-1 0 0 0 0,0 1 0 0 0,0-1 0 0 0,0 0 0 0 0,0 0 0 0 0,0 0 0 0 0,-1 0 0 0 0,1 0 0 0 0,0 0 0 0 0,0 0 0 0 0,-1-1 0 0 0,-1 2 0 0 0,-3 1 311 0 0,-1-1 0 0 0,1 0 1 0 0,-1 0-1 0 0,-10 1 1 0 0,5-1 186 0 0,-206 42 7274 0 0,-3-16-9517 0 0,-5-7-13445 0 0,204-16 13082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6:00.71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11 224 0 0,'26'-3'1543'0'0,"-14"1"5827"0"0,-12 0-6770 0 0,0 2-580 0 0,0 0-1 0 0,0 0 1 0 0,0 0-1 0 0,0 0 1 0 0,0 0 0 0 0,0-1-1 0 0,0 1 1 0 0,0 0-1 0 0,0 0 1 0 0,0 0-1 0 0,0 0 1 0 0,0 0 0 0 0,0 0-1 0 0,0 0 1 0 0,0-1-1 0 0,0 1 1 0 0,0 0-1 0 0,0 0 1 0 0,0 0 0 0 0,0 0-1 0 0,0 0 1 0 0,0 0-1 0 0,0 0 1 0 0,0 0-1 0 0,0-1 1 0 0,0 1 0 0 0,0 0-1 0 0,0 0 1 0 0,0 0-1 0 0,0 0 1 0 0,0 0-1 0 0,0 0 1 0 0,1 0 0 0 0,-1 0-1 0 0,0 0 1 0 0,0 0-1 0 0,0 0 1 0 0,0-1-1 0 0,0 1 1 0 0,0 0 0 0 0,0 0-1 0 0,0 0 1 0 0,1 0-1 0 0,-1 0 1 0 0,0 0-1 0 0,0 0 1 0 0,0 0 0 0 0,0 0-1 0 0,0 0 1 0 0,0 0-1 0 0,0 0 1 0 0,1 0-1 0 0,-1 0 1 0 0,0 0 0 0 0,0 0-1 0 0,0 0 1 0 0,0 0-1 0 0,16 1 408 0 0,0 0 1 0 0,-1 1-1 0 0,1 1 0 0 0,-1 0 0 0 0,0 1 0 0 0,23 8 0 0 0,-4 1-207 0 0,48 11-1 0 0,-50-16-187 0 0,0 1 0 0 0,39 18 0 0 0,-2-3-10 0 0,-27-11-10 0 0,-24-7-2 0 0,0-1-1 0 0,0-1 0 0 0,22 2 0 0 0,3 0 4 0 0,28 6-13 0 0,122 4 1 0 0,-129-14-2 0 0,25 0 15 0 0,-32-4-13 0 0,137-11 21 0 0,-135 8-32 0 0,54-7-11 0 0,326-78 1285 0 0,-355 73-801 0 0,115-8 0 0 0,-173 24-425 0 0,30 4 1 0 0,-8-1-17 0 0,-1 0-49 0 0,81 14 0 0 0,-71-7-29 0 0,121 27 16 0 0,-124-24 58 0 0,105 34 78 0 0,-79-22-63 0 0,22 14-44 0 0,-7-1 38 0 0,-19-12 189 0 0,-39-12 266 0 0,41 9 1 0 0,17 5 684 0 0,-34-13-485 0 0,-27-6-277 0 0,0-1 0 0 0,0-1 1 0 0,55 1-1 0 0,-57-9 181 0 0,1-1 1 0 0,-1-1 0 0 0,0-3-1 0 0,0 0 1 0 0,-1-2-1 0 0,44-18 1 0 0,55-17 684 0 0,-109 36-1122 0 0,30-7-1 0 0,-24 8-82 0 0,88-16 67 0 0,-58 13-68 0 0,-23 6-57 0 0,1 2 1 0 0,0 1 0 0 0,37 5-1 0 0,12-1-5 0 0,46 5 27 0 0,-8 0-27 0 0,156 6-1 0 0,-232-11-1 0 0,125 13-31 0 0,135 5 53 0 0,-96-16-24 0 0,-125-3-8 0 0,101-5 38 0 0,-10-22 188 0 0,-69 8 293 0 0,103-14 608 0 0,-182 29-1107 0 0,0 1 0 0 0,1 2-1 0 0,-1 1 1 0 0,53 11 0 0 0,-27-5-14 0 0,0 2-1583 0 0,-51-10 714 0 0,13 0-1637 0 0,-13 0 881 0 0,27 0-15318 0 0,-25 0 17188 0 0,-2 0-1860 0 0,16 5-1113 0 0,0-5 1608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6:04.13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971 1 564 0 0,'3'0'695'0'0,"13"0"3884"0"0,-19 1-3538 0 0,-113 19 3695 0 0,44-9-2949 0 0,-190 27 1106 0 0,69-12-2430 0 0,-1 0-471 0 0,173-22-491 0 0,1-2 0 0 0,-1-1 0 0 0,0 0 1 0 0,-29-3-1 0 0,49 2 385 0 0,0 0 0 0 0,0 0 0 0 0,0-1 0 0 0,0 1-1 0 0,0 0 1 0 0,0 0 0 0 0,0-1 0 0 0,0 1 0 0 0,0 0 0 0 0,0-1 0 0 0,0 1 0 0 0,1-1 0 0 0,-1 1-1 0 0,0-1 1 0 0,-1 0 0 0 0,2 0 7 0 0,0 1 1 0 0,0 0-1 0 0,0 0 0 0 0,0-1 0 0 0,0 1 1 0 0,0 0-1 0 0,0-1 0 0 0,0 1 0 0 0,0 0 0 0 0,0-1 1 0 0,0 1-1 0 0,0 0 0 0 0,0-1 0 0 0,0 1 1 0 0,0 0-1 0 0,0 0 0 0 0,1-1 0 0 0,-1 1 0 0 0,0 0 1 0 0,0 0-1 0 0,0-1 0 0 0,0 1 0 0 0,1 0 1 0 0,-1 0-1 0 0,0-1 0 0 0,0 1 0 0 0,0 0 0 0 0,1 0 1 0 0,-1 0-1 0 0,1-1 0 0 0,2-1-512 0 0,1-1-1 0 0,0 1 1 0 0,0 0 0 0 0,0 0 0 0 0,0 1-1 0 0,7-3 1 0 0,78-13-2743 0 0,-48 7 2119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6:04.6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1088 16 328 0 0,'0'-1'86'0'0,"0"1"0"0"0,-1-1 0 0 0,1 0 0 0 0,0 1-1 0 0,-1-1 1 0 0,1 0 0 0 0,-1 1 0 0 0,1-1 0 0 0,-1 1 0 0 0,0-1 0 0 0,1 1 0 0 0,-1-1 0 0 0,0 1 0 0 0,1 0-1 0 0,-1-1 1 0 0,0 1 0 0 0,1 0 0 0 0,-1-1 0 0 0,0 1 0 0 0,1 0 0 0 0,-1 0 0 0 0,-1 0 0 0 0,-25-5 1262 0 0,-176 5 428 0 0,-33 10-983 0 0,-273 16-644 0 0,472-26-496 0 0,28 0 20 0 0,1 0 0 0 0,-1 0 0 0 0,1 1-1 0 0,-16 3 1 0 0,21-3-804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6:05.44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1577 167 368 0 0,'0'-1'137'0'0,"0"0"0"0"0,0-1 1 0 0,0 1-1 0 0,-1 0 0 0 0,1 0 0 0 0,0 0 0 0 0,-1 0 1 0 0,1 0-1 0 0,0 0 0 0 0,-1 0 0 0 0,1 0 0 0 0,-1 0 1 0 0,0 0-1 0 0,1 0 0 0 0,-1 0 0 0 0,0 0 0 0 0,1 1 1 0 0,-1-1-1 0 0,0 0 0 0 0,0 0 0 0 0,-1 0 0 0 0,-25-11 1117 0 0,6 3 286 0 0,8 4-855 0 0,10 4-494 0 0,0 1 0 0 0,1-1 0 0 0,-1 0 0 0 0,1 0 0 0 0,-1-1 0 0 0,1 1 0 0 0,-1 0 0 0 0,-2-3-1 0 0,4 3-96 0 0,0 0 0 0 0,-1-1 0 0 0,1 1 0 0 0,0 0 0 0 0,0 0 1 0 0,0-1-1 0 0,0 1 0 0 0,0-1 0 0 0,0 1 0 0 0,0-1 0 0 0,0 1 0 0 0,0-1 0 0 0,1 0 0 0 0,-1 1 0 0 0,1-1 0 0 0,-1 0 0 0 0,1 0 0 0 0,0 1 0 0 0,0-1 0 0 0,-1 0 0 0 0,1 0 0 0 0,1 0 0 0 0,-1 1 0 0 0,0-4 0 0 0,1 3-91 0 0,0 1 1 0 0,0 0 0 0 0,0-1 0 0 0,0 1 0 0 0,0 0-1 0 0,0 0 1 0 0,0 0 0 0 0,0 0 0 0 0,1 0-1 0 0,-1 0 1 0 0,0 0 0 0 0,1 0 0 0 0,-1 0-1 0 0,1 1 1 0 0,-1-1 0 0 0,1 1 0 0 0,-1-1 0 0 0,1 1-1 0 0,-1-1 1 0 0,4 1 0 0 0,4-4 2 0 0,12-4 15 0 0,0 0 1 0 0,1 2-1 0 0,0 0 1 0 0,25-3-1 0 0,-33 6 360 0 0,-31 1 723 0 0,-156 9 885 0 0,44-2-1210 0 0,-213 8 239 0 0,-308-1-609 0 0,458-21-1183 0 0,62-2-3019 0 0,116 9 2194 0 0,14 2 1573 0 0,0 0-1 0 0,0 0 1 0 0,0 0 0 0 0,0-1-1 0 0,0 1 1 0 0,0 0-1 0 0,0 0 1 0 0,0 0 0 0 0,0 0-1 0 0,0 0 1 0 0,0 0 0 0 0,-1 0-1 0 0,1 0 1 0 0,0 0-1 0 0,0 0 1 0 0,0 0 0 0 0,0-1-1 0 0,0 1 1 0 0,0 0 0 0 0,0 0-1 0 0,0 0 1 0 0,0 0-1 0 0,0 0 1 0 0,0 0 0 0 0,0 0-1 0 0,1 0 1 0 0,-1 0 0 0 0,0 0-1 0 0,0 0 1 0 0,0-1-1 0 0,0 1 1 0 0,0 0 0 0 0,0 0-1 0 0,0 0 1 0 0,0 0 0 0 0,0 0-1 0 0,0 0 1 0 0,0 0-1 0 0,0 0 1 0 0,0 0 0 0 0,0 0-1 0 0,0 0 1 0 0,0 0 0 0 0,0 0-1 0 0,1 0 1 0 0,-1 0-1 0 0,0 0 1 0 0,0 0 0 0 0,0 0-1 0 0,0-1 1 0 0,0 1 0 0 0,0 0-1 0 0,0 0 1 0 0,0 0-1 0 0,0 0 1 0 0,0 0 0 0 0,1 0-1 0 0,-1 0 1 0 0,0 0 0 0 0,0 1-1 0 0,0-1 1 0 0,0 0-1 0 0,0 0 1 0 0,0 0 0 0 0,0 0-1 0 0,35-5-3505 0 0,92-1-370 0 0,-51 5 2469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5:55.07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22 1012 0 0,'20'-22'28369'0'0,"-20"38"-27015"0"0,-1 0-1008 0 0,0-12-305 0 0,1-1 1 0 0,0 1 0 0 0,-1 0 0 0 0,2 0 0 0 0,-1-1 0 0 0,0 1 0 0 0,1 0 0 0 0,0 0 0 0 0,-1-1 0 0 0,3 4 0 0 0,2 2 4 0 0,-4-7-34 0 0,1 0 0 0 0,-1 1 0 0 0,0-1 0 0 0,0 0 0 0 0,0 1 0 0 0,0-1 0 0 0,0 1 0 0 0,-1-1 0 0 0,1 1 0 0 0,-1-1 0 0 0,1 5 0 0 0,0-1 0 0 0,0-1 1 0 0,0 0-1 0 0,1 0 0 0 0,0 0 0 0 0,0 0 1 0 0,0 0-1 0 0,1 0 0 0 0,-1 0 0 0 0,1-1 1 0 0,0 1-1 0 0,1-1 0 0 0,6 8 0 0 0,11 15 19 0 0,90 127 26 0 0,-92-128-45 0 0,-1 1 1 0 0,21 40-1 0 0,3 6 7 0 0,-28-51-18 0 0,29 32-1 0 0,-38-47 4 0 0,0-1 0 0 0,0 2-1 0 0,6 12 1 0 0,-2-2 3 0 0,-6-2-7 0 0,0-1-4 0 0,4-7 1 0 0,-6-7 2 0 0,0 0 0 0 0,-1 0-1 0 0,1 0 1 0 0,0 0-1 0 0,0 0 1 0 0,0 0 0 0 0,-1 0-1 0 0,1 0 1 0 0,-1 1-1 0 0,1-1 1 0 0,-1 0 0 0 0,1 0-1 0 0,-1 1 1 0 0,0-1 0 0 0,0 0-1 0 0,0 1 1 0 0,1-1-1 0 0,-1 0 1 0 0,-1 3 0 0 0,2 3-2 0 0,-1-4 3 0 0,1-1 0 0 0,-1 1-1 0 0,0-1 1 0 0,0 1 0 0 0,0-1 0 0 0,0 1 0 0 0,-1-1 0 0 0,1 0 0 0 0,-1 1 0 0 0,1-1 0 0 0,-1 1 0 0 0,-1 2 0 0 0,1-4 0 0 0,0 0 1 0 0,-1-1-1 0 0,1 1 1 0 0,0 0 0 0 0,0 1-1 0 0,0-1 1 0 0,0 0-1 0 0,0 0 1 0 0,0 0-1 0 0,0 0 1 0 0,1 1 0 0 0,-1-1-1 0 0,0 0 1 0 0,1 1-1 0 0,-1-1 1 0 0,1 1-1 0 0,-1-1 1 0 0,1 1 0 0 0,0-1-1 0 0,-1 1 1 0 0,1-1-1 0 0,0 1 1 0 0,0-1-1 0 0,0 1 1 0 0,0-1-1 0 0,0 1 1 0 0,1 2 0 0 0,-1-3-2 0 0,0-1 0 0 0,0 1 0 0 0,0 0 0 0 0,0 0 0 0 0,0-1 0 0 0,0 1 1 0 0,0 0-1 0 0,0-1 0 0 0,0 1 0 0 0,0 0 0 0 0,-1 0 0 0 0,1-1 0 0 0,0 1 1 0 0,-1 0-1 0 0,1-1 0 0 0,0 1 0 0 0,-1-1 0 0 0,1 1 0 0 0,-1-1 0 0 0,1 1 1 0 0,-1 0-1 0 0,1-1 0 0 0,-1 0 0 0 0,1 1 0 0 0,-1-1 0 0 0,0 1 0 0 0,1-1 0 0 0,-1 0 1 0 0,0 1-1 0 0,0-1 0 0 0,-4 2-4 0 0,13 4 55 0 0,-8-6-104 0 0,0 1-1 0 0,0-1 1 0 0,1 0 0 0 0,-1 0 0 0 0,0 0-1 0 0,0 0 1 0 0,0 1 0 0 0,0-1 0 0 0,0 0-1 0 0,1 0 1 0 0,-1 0 0 0 0,0 0 0 0 0,0 0-1 0 0,0 0 1 0 0,0 0 0 0 0,1 0 0 0 0,-1 1-1 0 0,0-1 1 0 0,0 0 0 0 0,0 0-1 0 0,1 0 1 0 0,-1 0 0 0 0,0 0 0 0 0,0 0-1 0 0,0 0 1 0 0,0 0 0 0 0,1 0 0 0 0,-1 0-1 0 0,0 0 1 0 0,0 0 0 0 0,0 0 0 0 0,1-1-1 0 0,-1 1 1 0 0,0 0 0 0 0,0 0 0 0 0,0 0-1 0 0,1 0 1 0 0,-1 0 0 0 0,0 0 0 0 0,0 0-1 0 0,0 0 1 0 0,0-1 0 0 0,0 1-1 0 0,1 0 1 0 0,-1 0 0 0 0,0 0 0 0 0,0 0-1 0 0,0 0 1 0 0,0-1 0 0 0,0 1 0 0 0,0-1-103 0 0,0 1 0 0 0,0-1 0 0 0,1 1 0 0 0,-1-1 1 0 0,0 1-1 0 0,0-1 0 0 0,0 0 0 0 0,0 1 0 0 0,1-1 1 0 0,-1 1-1 0 0,0-1 0 0 0,1 1 0 0 0,-1 0 0 0 0,0-1 1 0 0,1 1-1 0 0,-1-1 0 0 0,0 1 0 0 0,1-1 1 0 0,-1 1-1 0 0,1 0 0 0 0,-1-1 0 0 0,1 1 0 0 0,-1 0 1 0 0,1 0-1 0 0,0-1 0 0 0,0 1-42 0 0,-1 0 0 0 0,1-1 0 0 0,0 1 0 0 0,-1 0 0 0 0,1-1 0 0 0,-1 1 0 0 0,1-1 0 0 0,-1 1 0 0 0,1-1 1 0 0,-1 1-1 0 0,1-1 0 0 0,-1 1 0 0 0,1-1 0 0 0,-1 1 0 0 0,0-1 0 0 0,1 1 0 0 0,-1-1 0 0 0,0 0 0 0 0,0 1 0 0 0,1-1 0 0 0,-1 0 0 0 0,0 1 0 0 0,0-1 0 0 0,0 0 0 0 0,0 1 0 0 0,0-2 0 0 0,1-5-3362 0 0,-1 5 2718 0 0,1 0-1 0 0,-1 0 0 0 0,0 1 1 0 0,0-1-1 0 0,0 0 0 0 0,0 0 1 0 0,0 0-1 0 0,0 0 0 0 0,0 0 1 0 0,-1 0-1 0 0,1 0 0 0 0,-1 0 1 0 0,0 1-1 0 0,-1-4 0 0 0,-14-5-1586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5:55.69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193 246 548 0 0,'0'-1'75'0'0,"-1"0"0"0"0,1 1-1 0 0,0-1 1 0 0,-1 1 0 0 0,1-1 0 0 0,0 1-1 0 0,-1-1 1 0 0,1 1 0 0 0,-1-1 0 0 0,1 1-1 0 0,-1-1 1 0 0,1 1 0 0 0,-1 0 0 0 0,1-1 0 0 0,-1 1-1 0 0,1 0 1 0 0,-1-1 0 0 0,1 1 0 0 0,-1 0-1 0 0,0 0 1 0 0,1-1 0 0 0,-1 1 0 0 0,-10-7 9673 0 0,5 8-9211 0 0,1 0-1 0 0,0 0 0 0 0,0 0 0 0 0,0 1 0 0 0,0 0 1 0 0,0 0-1 0 0,0 0 0 0 0,0 1 0 0 0,0-1 0 0 0,1 1 0 0 0,-1 0 1 0 0,1 0-1 0 0,0 1 0 0 0,-5 4 0 0 0,-42 24 1406 0 0,29-10-1361 0 0,22-22-577 0 0,0 0-1 0 0,0 1 1 0 0,0-1-1 0 0,0 1 1 0 0,0-1 0 0 0,0 0-1 0 0,-1 1 1 0 0,1-1 0 0 0,0 1-1 0 0,0-1 1 0 0,0 0-1 0 0,-1 1 1 0 0,1-1 0 0 0,0 0-1 0 0,0 0 1 0 0,-1 1-1 0 0,1-1 1 0 0,0 0 0 0 0,-1 1-1 0 0,1-1 1 0 0,0 0-1 0 0,-1 0 1 0 0,1 0 0 0 0,0 1-1 0 0,-1-1 1 0 0,1 0-1 0 0,0 0 1 0 0,-1 0 0 0 0,1 0-1 0 0,-1 0 1 0 0,0 0-1 0 0,1 0 0 0 0,-1 0-1 0 0,1 1 0 0 0,0-1 0 0 0,-1 0 0 0 0,1 0 0 0 0,-1 0 0 0 0,1 0 0 0 0,-1 1 0 0 0,1-1 0 0 0,-1 0 1 0 0,1 0-1 0 0,-1 1 0 0 0,1-1 0 0 0,0 0 0 0 0,-1 1 0 0 0,1-1 0 0 0,0 1 0 0 0,-1-1 0 0 0,1 0 0 0 0,0 1 1 0 0,0-1-1 0 0,-1 1 0 0 0,1-1 0 0 0,0 1 0 0 0,0-1 0 0 0,0 0 0 0 0,-1 1 0 0 0,1-1 0 0 0,0 1 0 0 0,0-1 1 0 0,0 1-1 0 0,0 0 0 0 0,0 0 100 0 0,0-12-27 0 0,-1-2-2 0 0,1 9 42 0 0,-1 0-1 0 0,1 0 1 0 0,0 0-1 0 0,0 0 1 0 0,1 0-1 0 0,-1-1 1 0 0,1 1-1 0 0,0 0 1 0 0,1-5-1 0 0,8-9 451 0 0,-7 11-206 0 0,1 0 0 0 0,1-1-1 0 0,8-11 1 0 0,-9 15-159 0 0,-1 0 0 0 0,0-1 0 0 0,-1 1 0 0 0,1-1 0 0 0,1-5 0 0 0,-2 5-3 0 0,1 0 0 0 0,-1 1 0 0 0,1-1 1 0 0,0 1-1 0 0,3-5 0 0 0,4-1 155 0 0,-8 8-262 0 0,1-1 1 0 0,-1 1-1 0 0,0 0 1 0 0,1-1-1 0 0,-1 0 0 0 0,0 0 1 0 0,0 1-1 0 0,-1-1 1 0 0,1 0-1 0 0,-1 0 1 0 0,1-1-1 0 0,-1 1 0 0 0,0 0 1 0 0,0 0-1 0 0,-1 0 1 0 0,2-6-1 0 0,-2 7-40 0 0,0 0 0 0 0,0 0 0 0 0,0 0 0 0 0,1 0-1 0 0,-1-1 1 0 0,1 1 0 0 0,0 0 0 0 0,-1 0 0 0 0,1 0 0 0 0,0 0 0 0 0,0 0-1 0 0,2-2 1 0 0,-2 2-9 0 0,0 0-1 0 0,1 0 0 0 0,-1 0 0 0 0,0 0 1 0 0,-1 0-1 0 0,1 0 0 0 0,0 0 1 0 0,-1-1-1 0 0,1 1 0 0 0,-1 0 1 0 0,0 0-1 0 0,1-4 0 0 0,-2 6-27 0 0,1-1-1 0 0,0 0 1 0 0,0 0 0 0 0,0 0-1 0 0,0 0 1 0 0,0 0-1 0 0,0 0 1 0 0,0 0-1 0 0,0 0 1 0 0,0 0 0 0 0,0 0-1 0 0,0 0 1 0 0,1 0-1 0 0,-1 0 1 0 0,0 0-1 0 0,1 1 1 0 0,-1-1 0 0 0,0 0-1 0 0,1 0 1 0 0,-1 0-1 0 0,1 0 1 0 0,0 1-1 0 0,-1-1 1 0 0,1 0 0 0 0,0 1-1 0 0,1-2 1 0 0,-1 2 13 0 0,1 0 0 0 0,0 1 1 0 0,-1-1-1 0 0,1 0 0 0 0,-1 1 1 0 0,1 0-1 0 0,0-1 0 0 0,-1 1 1 0 0,1 0-1 0 0,-1 0 0 0 0,0 0 0 0 0,2 1 1 0 0,6 3 0 0 0,114 56-138 0 0,2 1-161 0 0,-113-54-20 0 0,0 0-1 0 0,12 11 1 0 0,-13-10-373 0 0,0 0-1 0 0,14 8 1 0 0,58 40-6554 0 0,-73-50 6187 0 0,-3-1-669 0 0,0 0 0 0 0,1 1 0 0 0,10 13 0 0 0,-15-17 1146 0 0,-1 0 0 0 0,0 0 0 0 0,0 0 0 0 0,-1 0 0 0 0,1 0 1 0 0,-1 0-1 0 0,1 0 0 0 0,-1 0 0 0 0,0 1 0 0 0,0-1 0 0 0,0 0 0 0 0,0 7 1 0 0,-1-8 299 0 0,0 0 0 0 0,0 0 0 0 0,1 0 0 0 0,-1 0 0 0 0,0 0 0 0 0,1 0 0 0 0,-1 0 0 0 0,1-1 0 0 0,0 1 0 0 0,0 0 0 0 0,0 0 0 0 0,0-1 0 0 0,0 1 0 0 0,1 2-1 0 0,4 4-579 0 0,-3 8-767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5:56.2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401 3 468 0 0,'-12'-3'23384'0'0,"-17"28"-20113"0"0,-9 8-1304 0 0,30-28-1775 0 0,0 0-1 0 0,1 1 1 0 0,-1 0-1 0 0,2 0 1 0 0,-11 12-1 0 0,10-9-141 0 0,-1-1 0 0 0,1 0 0 0 0,-1-1-1 0 0,-14 10 1 0 0,-6 6-157 0 0,-34 31-836 0 0,-3 3-3672 0 0,53-50 1616 0 0,12-7 2790 0 0,-1 0-1 0 0,0 0 1 0 0,1 1 0 0 0,-1-1-1 0 0,1 0 1 0 0,-1 0-1 0 0,0 1 1 0 0,1-1-1 0 0,-1 1 1 0 0,1-1 0 0 0,-1 0-1 0 0,1 1 1 0 0,-1-1-1 0 0,1 1 1 0 0,0-1-1 0 0,-1 1 1 0 0,1 0-1 0 0,0-1 1 0 0,-1 2 0 0 0,-5-4-4574 0 0,4 1 4122 0 0,0 0 0 0 0,0 0 0 0 0,1 0 0 0 0,-1 0 0 0 0,0 0 0 0 0,1-1 0 0 0,-1 1 0 0 0,0-1 0 0 0,1 1 0 0 0,0-1 0 0 0,-1 0 1 0 0,1 1-1 0 0,-2-4 0 0 0,-2-3-273 0 0,2-2-648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0:53.3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0 364 0 0,'3'0'952'0'0,"10"0"64"0"0,-10 0 772 0 0,1 1-1013 0 0,2 1-381 0 0,12 3 906 0 0,-17-4-1258 0 0,0-1 0 0 0,-1 0 0 0 0,1 0 0 0 0,-1 1 0 0 0,1-1 0 0 0,-1 0 0 0 0,1 1 0 0 0,-1-1 0 0 0,1 1-1 0 0,-1-1 1 0 0,1 0 0 0 0,-1 1 0 0 0,1-1 0 0 0,-1 1 0 0 0,0-1 0 0 0,1 1 0 0 0,-1 0 0 0 0,0-1 0 0 0,0 1 0 0 0,1-1 0 0 0,-1 1 0 0 0,0 0 0 0 0,0-1-1 0 0,1 2 1 0 0,-1-1-5 0 0,0-1 0 0 0,0 1 0 0 0,0 0-1 0 0,0 0 1 0 0,1-1 0 0 0,-1 1 0 0 0,0 0-1 0 0,1-1 1 0 0,-1 1 0 0 0,0 0 0 0 0,1-1-1 0 0,-1 1 1 0 0,1-1 0 0 0,-1 1 0 0 0,1-1 0 0 0,-1 1-1 0 0,1-1 1 0 0,-1 1 0 0 0,1-1 0 0 0,0 1-1 0 0,-1-1 1 0 0,2 1 0 0 0,3 3 145 0 0,-2 7 117 0 0,-3-10-275 0 0,0 0 0 0 0,0 0 1 0 0,0 0-1 0 0,0 0 0 0 0,0 0 0 0 0,0 0 1 0 0,0 0-1 0 0,1 0 0 0 0,-1 0 1 0 0,0 0-1 0 0,1 0 0 0 0,-1 0 1 0 0,1 0-1 0 0,0 1 0 0 0,1 1 11 0 0,0 0-1 0 0,0 0 1 0 0,-1 0 0 0 0,1 0-1 0 0,-1 1 1 0 0,1-1 0 0 0,-1 1-1 0 0,0-1 1 0 0,-1 1-1 0 0,1-1 1 0 0,0 1 0 0 0,-1-1-1 0 0,0 1 1 0 0,0 7 0 0 0,0-9-31 0 0,0 0 0 0 0,0 0 1 0 0,1 0-1 0 0,-1 0 0 0 0,1 1 1 0 0,-1-1-1 0 0,1 0 0 0 0,0 0 1 0 0,0 0-1 0 0,0-1 0 0 0,2 5 1 0 0,-2-4-4 0 0,0 0 0 0 0,1 0 0 0 0,-1 0-1 0 0,0 0 1 0 0,-1 0 0 0 0,1 0 0 0 0,0 1 0 0 0,-1-1 0 0 0,1 0 0 0 0,-1 1 0 0 0,1-1 0 0 0,-1 3 0 0 0,0 21-305 0 0,0-25 115 0 0,3-2-56 0 0,0-1 167 0 0,-1 1 0 0 0,1-1-1 0 0,-1 0 1 0 0,1 1 0 0 0,-1-1 0 0 0,1 0-1 0 0,-1-1 1 0 0,0 1 0 0 0,0 0 0 0 0,0-1 0 0 0,-1 1-1 0 0,3-5 1 0 0,19-20-148 0 0,-18 23 291 0 0,0-1 1 0 0,0 1 0 0 0,-1-1 0 0 0,1 0 0 0 0,-1 0-1 0 0,0 0 1 0 0,5-11 0 0 0,-6 13 77 0 0,1-1-1 0 0,-1 0 1 0 0,0 1 0 0 0,1 0 0 0 0,0 0 0 0 0,0 0 0 0 0,0 0-1 0 0,0 1 1 0 0,0-1 0 0 0,9-3 0 0 0,49-16 2287 0 0,-53 21-2146 0 0,0 0-1 0 0,0 0 1 0 0,0 0 0 0 0,0 1-1 0 0,1 1 1 0 0,-1-1 0 0 0,0 2 0 0 0,0-1-1 0 0,0 1 1 0 0,0 1 0 0 0,0-1-1 0 0,15 8 1 0 0,-21-9-205 0 0,31 16 583 0 0,-33-16-638 0 0,0-1 1 0 0,1 1-1 0 0,-1 0 1 0 0,0 0-1 0 0,1 0 1 0 0,-1 0-1 0 0,0 0 1 0 0,0 0-1 0 0,0 0 1 0 0,0 0-1 0 0,0 1 1 0 0,0-1-1 0 0,0 0 1 0 0,0 1-1 0 0,0-1 1 0 0,-1 0-1 0 0,1 1 1 0 0,-1-1-1 0 0,2 3 1 0 0,-2 50-327 0 0,0-17-3386 0 0,1-34 3034 0 0,1 0 0 0 0,0 0 0 0 0,0-1 0 0 0,0 1 0 0 0,0 0 0 0 0,0-1 0 0 0,1 1 0 0 0,-1-1 1 0 0,1 0-1 0 0,-1 0 0 0 0,4 2 0 0 0,0 0-486 0 0,0 3-792 0 0,10-2 328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5:56.58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38 568 0 0,'0'-38'13715'0'0,"16"39"-9977"0"0,43 23 3879 0 0,0-1-4667 0 0,42 5-1188 0 0,-14-6-1472 0 0,142 57 0 0 0,-176-58-973 0 0,-41-17 174 0 0,-1 0 1 0 0,1 1-1 0 0,-1 0 0 0 0,1 1 0 0 0,10 8 0 0 0,36 29-6033 0 0,-56-41 5870 0 0,1 1 0 0 0,-1-1 1 0 0,1 1-1 0 0,-1-1 0 0 0,0 1 0 0 0,0 0 0 0 0,0 0 1 0 0,-1 0-1 0 0,1 0 0 0 0,2 7 0 0 0,-3-6-183 0 0,1-1 1 0 0,0 1-1 0 0,0 0 0 0 0,0 0 0 0 0,5 5 0 0 0,28 27-5029 0 0,-32-24 4023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6:06.68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856 16 580 0 0,'0'0'6869'0'0,"-3"1"-6182"0"0,-18 3 353 0 0,-39 4 0 0 0,26-5-577 0 0,-208 13 1095 0 0,27-15-1156 0 0,125-2-522 0 0,60 1-812 0 0,-1-3-1 0 0,1 0 0 0 0,-48-12 1 0 0,56 5-2086 0 0,22 10 2973 0 0,0 0 0 0 0,1 0 0 0 0,-1 0 0 0 0,0 0-1 0 0,0 0 1 0 0,0 0 0 0 0,0 0 0 0 0,0 0 0 0 0,1 0 0 0 0,-1 0-1 0 0,0 0 1 0 0,0 0 0 0 0,0 0 0 0 0,0-1 0 0 0,0 1 0 0 0,0 0 0 0 0,0 0-1 0 0,1 0 1 0 0,-1 0 0 0 0,0 0 0 0 0,0 0 0 0 0,0 0 0 0 0,0 0-1 0 0,0-1 1 0 0,0 1 0 0 0,0 0 0 0 0,0 0 0 0 0,0 0 0 0 0,0 0 0 0 0,0 0-1 0 0,0-1 1 0 0,0 1 0 0 0,0 0 0 0 0,0 0 0 0 0,0 0 0 0 0,0 0-1 0 0,0 0 1 0 0,0 0 0 0 0,0-1 0 0 0,0 1 0 0 0,0 0 0 0 0,0 0-1 0 0,0 0 1 0 0,0 0 0 0 0,0 0 0 0 0,0 0 0 0 0,0-1 0 0 0,0 1 0 0 0,0 0-1 0 0,0 0 1 0 0,0 0 0 0 0,-1 0 0 0 0,1 0 0 0 0,0 0 0 0 0,0 0-1 0 0,0-1 1 0 0,0 1 0 0 0,0 0 0 0 0,0 0 0 0 0,0 0 0 0 0,-1 0-1 0 0,1 0 1 0 0,0 0 0 0 0,0 0 0 0 0,0 0 0 0 0,0 0 0 0 0,0 0 0 0 0,0 0-1 0 0,-1 0 1 0 0,20-6-1308 0 0,16 1 180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6:07.1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783 0 152 0 0,'0'0'937'0'0,"-3"0"99"0"0,-51 7 2027 0 0,-48 0-810 0 0,-388 17 522 0 0,456-23-3221 0 0,19 0-142 0 0,0-1 0 0 0,1 0 0 0 0,-1-1 0 0 0,-22-5 1 0 0,34 6-934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6:07.65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859 0 492 0 0,'-82'7'3743'0'0,"31"-2"-2319"0"0,-315 12 4371 0 0,245-14-7106 0 0,0-3-3293 0 0,42 0 858 0 0,41 0 2249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6:15.94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0 244 0 0,'0'1'44'0'0,"0"-1"0"0"0,0 1 0 0 0,0 0 0 0 0,0-1 0 0 0,0 1 0 0 0,0-1 0 0 0,0 1 0 0 0,0 0 0 0 0,1-1 0 0 0,-1 1 0 0 0,0-1 0 0 0,0 1 0 0 0,1-1 0 0 0,-1 1 0 0 0,0-1 0 0 0,1 1 0 0 0,-1-1 0 0 0,0 1 0 0 0,1-1 0 0 0,-1 0 1 0 0,1 1-1 0 0,-1-1 0 0 0,1 1 0 0 0,-1-1 0 0 0,1 0 0 0 0,-1 0 0 0 0,1 1 0 0 0,-1-1 0 0 0,1 0 0 0 0,-1 0 0 0 0,1 0 0 0 0,0 1 0 0 0,-1-1 0 0 0,1 0 0 0 0,0 0 0 0 0,2 0 53 0 0,-3 0-85 0 0,0 0-1 0 0,0 0 1 0 0,0 0 0 0 0,0 0-1 0 0,0 0 1 0 0,0 0 0 0 0,0 0-1 0 0,1 0 1 0 0,-1 0-1 0 0,0 0 1 0 0,0 0 0 0 0,0 0-1 0 0,0 0 1 0 0,0 0 0 0 0,0 0-1 0 0,0 0 1 0 0,0 1-1 0 0,1-1 1 0 0,-1 0 0 0 0,0 0-1 0 0,0 0 1 0 0,0 0-1 0 0,0 0 1 0 0,0 0 0 0 0,0 0-1 0 0,0 0 1 0 0,0 0 0 0 0,0 0-1 0 0,1 0 1 0 0,-1 0-1 0 0,0 1 1 0 0,0-1 0 0 0,0 0-1 0 0,0 0 1 0 0,0 0 0 0 0,0 0-1 0 0,0 0 1 0 0,0 0-1 0 0,0 0 1 0 0,0 0 0 0 0,0 1-1 0 0,0-1 1 0 0,0 0 0 0 0,0 0-1 0 0,0 0 1 0 0,0 0-1 0 0,0 0 1 0 0,0 0 0 0 0,0 0-1 0 0,0 1 1 0 0,0-1 0 0 0,0 0-1 0 0,0 0 1 0 0,0 0-3 0 0,0 0 1 0 0,0 0 0 0 0,0 0-1 0 0,0 1 1 0 0,-1-1 0 0 0,1 0-1 0 0,0 0 1 0 0,0 0 0 0 0,0 0-1 0 0,0 0 1 0 0,0 0 0 0 0,0 0-1 0 0,0 1 1 0 0,0-1 0 0 0,0 0-1 0 0,1 0 1 0 0,-1 0-1 0 0,0 0 1 0 0,0 0 0 0 0,0 0-1 0 0,0 0 1 0 0,0 1 0 0 0,0-1-1 0 0,0 0 1 0 0,0 0 0 0 0,0 0-1 0 0,0 0 1 0 0,0 0 0 0 0,0 0-1 0 0,0 0 1 0 0,0 0 0 0 0,0 0-1 0 0,1 0 1 0 0,-1 0 0 0 0,0 1-1 0 0,0-1 1 0 0,0 0 0 0 0,0 0-1 0 0,0 0 1 0 0,0 0-1 0 0,0 0 1 0 0,1 0 0 0 0,-1 0-1 0 0,0 0 1 0 0,0 0 0 0 0,0 0-1 0 0,0 0 1 0 0,0 0 0 0 0,0 0-1 0 0,0 0 1 0 0,1 0 0 0 0,-1 0-1 0 0,0 0 1 0 0,2 0 244 0 0,-2 0-172 0 0,1 0 1 0 0,-1 0-1 0 0,1 0 1 0 0,0 0-1 0 0,-1 0 1 0 0,1 0-1 0 0,-1 0 1 0 0,1 0-1 0 0,-1 1 1 0 0,1-1-1 0 0,0 0 1 0 0,-1 0-1 0 0,1 1 0 0 0,-1-1 1 0 0,1 0-1 0 0,-1 1 1 0 0,1-1-1 0 0,-1 0 1 0 0,1 1-1 0 0,-1-1 1 0 0,0 1-1 0 0,1-1 1 0 0,-1 1-1 0 0,0-1 0 0 0,1 1 1 0 0,-1-1-1 0 0,1 2 1 0 0,15-1 754 0 0,6 4 451 0 0,1-1 0 0 0,0-2 0 0 0,27 0 1 0 0,3 1-543 0 0,332 40 476 0 0,-178-11-1160 0 0,-183-28-71 0 0,-5 0 5 0 0,0-1 0 0 0,0 0 0 0 0,21-1 0 0 0,1-4-18 0 0,45-7 0 0 0,66-19 164 0 0,160-7 0 0 0,-163 33 568 0 0,-94 3-421 0 0,-41-1-195 0 0,0 2 1 0 0,0 0-1 0 0,17 5 0 0 0,-9-2-12 0 0,93 27 628 0 0,-68-24-594 0 0,0-1 0 0 0,75-1-1 0 0,-111-6-113 0 0,23 1 96 0 0,48-7 0 0 0,30-5 713 0 0,-86 10-240 0 0,0-1-1 0 0,46-10 1 0 0,-40 11-525 0 0,-29 1-408 0 0,-18 1-7264 0 0,4 1 5745 0 0,0 0 0 0 0,0 0 0 0 0,-15 6-1 0 0,1 0-177 0 0,-10 1 688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6:17.28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1 416 0 0,'0'0'11238'0'0,"4"0"-10714"0"0,201 7 265 0 0,-127-3-735 0 0,415 43 22 0 0,-357-26-231 0 0,-37-9-6 0 0,-67-9 162 0 0,53-1-1 0 0,-72-2 19 0 0,-8 0 74 0 0,0 0 0 0 0,0-1 0 0 0,0 0 0 0 0,0 0 0 0 0,0 0-1 0 0,-1-1 1 0 0,8-3 0 0 0,16-4 1005 0 0,-22 2-536 0 0,7 3-367 0 0,-13 4-191 0 0,0 0 0 0 0,0 0 0 0 0,0 0 0 0 0,0 0 0 0 0,0 0 0 0 0,1 0 0 0 0,-1 0 0 0 0,0 0 1 0 0,0 0-1 0 0,0 0 0 0 0,0 0 0 0 0,0 0 0 0 0,0 0 0 0 0,1 0 0 0 0,-1-1 0 0 0,0 1 0 0 0,0 0 0 0 0,0 0 1 0 0,0 0-1 0 0,0 0 0 0 0,0 0 0 0 0,0 0 0 0 0,0 0 0 0 0,1 0 0 0 0,-1 0 0 0 0,0-1 0 0 0,0 1 0 0 0,0 0 0 0 0,0 0 1 0 0,0 0-1 0 0,0 0 0 0 0,0 0 0 0 0,0 0 0 0 0,0 0 0 0 0,0-1 0 0 0,0 1 0 0 0,0 0 0 0 0,0 0 0 0 0,0 0 0 0 0,0 0 1 0 0,0 0-1 0 0,0 0 0 0 0,0-1 0 0 0,0 1 0 0 0,0 0 0 0 0,3-2 82 0 0,27-1-547 0 0,-20 2-441 0 0,1 0 0 0 0,-1 0-1 0 0,21 2 1 0 0,42 10-3730 0 0,-45-3 2902 0 0,-11-2 804 0 0,56 11-2200 0 0,-54-11 2269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6:18.9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1 484 0 0,'3'5'9510'0'0,"204"1"-4655"0"0,178-12-1347 0 0,-143 13-2060 0 0,-102 3-1206 0 0,66 12-262 0 0,-34-1-313 0 0,-95-15 186 0 0,94-6 0 0 0,23-11 119 0 0,-25 3 182 0 0,-1 0 360 0 0,1 5-2668 0 0,-86 5-3578 0 0,69-2-4520 0 0,-114 0 8610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6:28.10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1 564 0 0,'0'17'9554'0'0,"0"-17"-9496"0"0,0 1 1 0 0,0-1 0 0 0,1 0 0 0 0,-1 1 0 0 0,0-1-1 0 0,0 1 1 0 0,0-1 0 0 0,0 0 0 0 0,1 1 0 0 0,-1-1-1 0 0,0 0 1 0 0,0 0 0 0 0,1 1 0 0 0,-1-1-1 0 0,0 0 1 0 0,1 0 0 0 0,-1 1 0 0 0,0-1 0 0 0,1 0-1 0 0,-1 0 1 0 0,0 0 0 0 0,1 1 0 0 0,-1-1 0 0 0,0 0-1 0 0,1 0 1 0 0,-1 0 0 0 0,0 0 0 0 0,1 0 0 0 0,-1 0-1 0 0,1 0 1 0 0,0 0 0 0 0,-1 0-8 0 0,0 0-1 0 0,1 0 1 0 0,-1 0-1 0 0,1 0 1 0 0,-1 0 0 0 0,0 0-1 0 0,1 0 1 0 0,-1 1 0 0 0,0-1-1 0 0,1 0 1 0 0,-1 0 0 0 0,1 0-1 0 0,-1 0 1 0 0,0 0-1 0 0,1 1 1 0 0,-1-1 0 0 0,0 0-1 0 0,0 0 1 0 0,1 1 0 0 0,-1-1-1 0 0,0 0 1 0 0,1 1 0 0 0,-1-1-1 0 0,0 0 1 0 0,0 1-1 0 0,0-1 1 0 0,1 0 0 0 0,-1 1-1 0 0,0-1 1 0 0,0 0 0 0 0,0 1-1 0 0,3 1 898 0 0,48 19 3271 0 0,-44-11-2418 0 0,7-2-651 0 0,-1 1 0 0 0,17 13 1 0 0,-18-14-937 0 0,1-1 0 0 0,0-1 0 0 0,15 6 0 0 0,-21-9-122 0 0,27 9 194 0 0,1-2 0 0 0,40 7-1 0 0,10 4-20 0 0,246 47 86 0 0,-204-45-330 0 0,328 41 9 0 0,-420-60-26 0 0,45-2 0 0 0,-55-2-3 0 0,121-5 18 0 0,-127 4-10 0 0,198-20 117 0 0,-168 12 172 0 0,67-14 842 0 0,-75 14-710 0 0,0 2 0 0 0,75-5 1 0 0,-6 2-205 0 0,-59 5-212 0 0,82 4 0 0 0,-68 2-16 0 0,-29-1-5 0 0,0 3-1 0 0,0 1 1 0 0,-1 1 0 0 0,1 2-1 0 0,-1 2 1 0 0,59 22 0 0 0,-67-22 4 0 0,41 18 2 0 0,-10-2 14 0 0,110 32 1 0 0,20 7-18 0 0,-137-42-7 0 0,-34-14 16 0 0,33 10 1 0 0,-38-14-2 0 0,-7-2 4 0 0,1 0-1 0 0,0-1 1 0 0,0 1 0 0 0,0-1-1 0 0,0-1 1 0 0,0 1-1 0 0,0-1 1 0 0,11-1 0 0 0,68-15 136 0 0,-1-3 1 0 0,87-33-1 0 0,1-2-32 0 0,-14 2 60 0 0,53-13 183 0 0,-126 50-310 0 0,1 3 0 0 0,0 5 0 0 0,93 3 1 0 0,352 16 113 0 0,-344 6-168 0 0,-126-10 14 0 0,133 24-6 0 0,-126-21-8 0 0,39 5 10 0 0,-65-10 6 0 0,-16-2 8 0 0,40 2-1 0 0,45-6 46 0 0,-86-1-58 0 0,-20-2-3 0 0,6 1-12 0 0,-10 2 7 0 0,0 1 3 0 0,-1-1 1 0 0,1 0-1 0 0,-1 0 0 0 0,1 0 1 0 0,0 0-1 0 0,-1 0 1 0 0,1 0-1 0 0,-1 0 0 0 0,1 0 1 0 0,0 0-1 0 0,-1 0 1 0 0,1 0-1 0 0,-1 0 0 0 0,1-1 1 0 0,-1 1-1 0 0,1 0 1 0 0,-1 0-1 0 0,1-1 0 0 0,-1 1 1 0 0,1 0-1 0 0,-1-1 1 0 0,1 1-1 0 0,-1 0 0 0 0,1-1 1 0 0,-1 1-1 0 0,1-1 1 0 0,-1 0-111 0 0,10 0-1261 0 0,0 0 544 0 0,0 0 0 0 0,0-1 0 0 0,11-4 1 0 0,36-5-2354 0 0,32 0 137 0 0,-49 7 746 0 0,50-13 0 0 0,-88 17 2036 0 0,-1 0 0 0 0,0 0 1 0 0,0-1-1 0 0,1 1 0 0 0,-1 0 0 0 0,0-1 1 0 0,0 1-1 0 0,0-1 0 0 0,1 0 0 0 0,-1 1 1 0 0,0-1-1 0 0,0 0 0 0 0,0 0 0 0 0,1-1 1 0 0,-2 2 89 0 0,0 0 0 0 0,-1-1 0 0 0,1 1 0 0 0,0 0 0 0 0,0-1 0 0 0,0 1 0 0 0,-1 0 0 0 0,1-1 0 0 0,0 1 0 0 0,0 0 0 0 0,-1-1 0 0 0,1 1 0 0 0,0 0 0 0 0,-1 0 0 0 0,1 0 0 0 0,0-1 0 0 0,-1 1 0 0 0,1 0 0 0 0,0 0 0 0 0,-1 0 0 0 0,1 0 0 0 0,0-1 0 0 0,-1 1 0 0 0,1 0 0 0 0,-1 0 0 0 0,1 0 0 0 0,0 0 0 0 0,-1 0 0 0 0,-27-4-4007 0 0,11 3 4410 0 0,-37 0-2014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6:30.1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2385 22 816 0 0,'2'0'-18'0'0,"25"0"3722"0"0,-24 2-1361 0 0,-16 0-1645 0 0,-91 6 2141 0 0,33-4-1720 0 0,-169 7 837 0 0,101-6-1420 0 0,-639 18 612 0 0,637-20-1102 0 0,-215 2-16 0 0,-163-10-738 0 0,515 5 616 0 0,-1 0 0 0 0,1-1 0 0 0,-1 1 0 0 0,1-1 1 0 0,0 0-1 0 0,-1 0 0 0 0,1-1 0 0 0,0 1 0 0 0,0-1 0 0 0,-7-3 1 0 0,11 4 63 0 0,0 1 0 0 0,0 0 0 0 0,0 0 0 0 0,0 0 0 0 0,-1-1 1 0 0,1 1-1 0 0,0 0 0 0 0,0 0 0 0 0,0-1 0 0 0,0 1 0 0 0,0 0 1 0 0,0 0-1 0 0,0-1 0 0 0,0 1 0 0 0,0 0 0 0 0,0 0 0 0 0,0-1 1 0 0,0 1-1 0 0,0 0 0 0 0,0 0 0 0 0,0-1 0 0 0,0 1 0 0 0,0 0 1 0 0,0 0-1 0 0,0-1 0 0 0,0 1 0 0 0,0 0 0 0 0,1 0 0 0 0,-1 0 1 0 0,0-1-1 0 0,0 1 0 0 0,0 0 0 0 0,0 0 0 0 0,1 0 1 0 0,-1-1-1 0 0,0 1 0 0 0,0 0 0 0 0,0 0 0 0 0,1 0 0 0 0,-1 0 1 0 0,0 0-1 0 0,0 0 0 0 0,1-1 0 0 0,11-6-468 0 0,-11 7 277 0 0,3-3 8 0 0,1 1-1 0 0,0 0 1 0 0,-1 0-1 0 0,1 1 1 0 0,0-1-1 0 0,-1 1 1 0 0,1 0-1 0 0,0 0 1 0 0,9 1-1 0 0,6-2-331 0 0,473-29-6129 0 0,-372 30 5590 0 0,10 1 131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6:30.8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529 92 448 0 0,'207'-5'1654'0'0,"-103"-2"-493"0"0,-53 2-519 0 0,42-5 1032 0 0,-63 7-1110 0 0,344-27 4972 0 0,42 9-1286 0 0,-320 11-2406 0 0,-93 10-1192 0 0,-9 1-465 0 0,-71 9 250 0 0,-161 6 154 0 0,-44-5-445 0 0,271-11-144 0 0,-326 11-41 0 0,14-2-123 0 0,-305 3-4040 0 0,742-27-627 0 0,194 13-1711 0 0,-164 3 3999 0 0,-68-1 1430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7:29.1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2062 1956 140 0 0,'0'0'112'0'0,"0"1"0"0"0,0-1 1 0 0,0 1-1 0 0,0-1 0 0 0,0 1 0 0 0,0-1 0 0 0,0 1 1 0 0,1-1-1 0 0,-2 1 0 0 0,1-1 0 0 0,0 1 0 0 0,0-1 1 0 0,0 1-1 0 0,0-1 0 0 0,0 1 0 0 0,0-1 0 0 0,0 1 1 0 0,-1-1-1 0 0,1 1 0 0 0,0-1 0 0 0,0 1 0 0 0,-1-1 1 0 0,1 0-1 0 0,0 1 0 0 0,-1-1 0 0 0,1 0 0 0 0,0 1 1 0 0,-1-1-1 0 0,1 0 0 0 0,-1 1 0 0 0,1-1 0 0 0,0 0 0 0 0,-1 1 1 0 0,1-1-1 0 0,-1 0 0 0 0,1 0 0 0 0,-1 0 0 0 0,1 0 1 0 0,-1 1-1 0 0,1-1 0 0 0,-1 0 0 0 0,0 0 0 0 0,-4 1-116 0 0,-18 8 1288 0 0,11-6-529 0 0,-1 0-1 0 0,1 1 1 0 0,0 1-1 0 0,-12 6 1 0 0,-36 12 1344 0 0,23-12-1396 0 0,-3 1-94 0 0,-1-2 1 0 0,-48 6 0 0 0,66-13-94 0 0,-45 13-1 0 0,51-11-169 0 0,1-1-1 0 0,-1-1 0 0 0,0 0 0 0 0,-19 0 1 0 0,-18 2 238 0 0,-13-2-304 0 0,40-1-229 0 0,-32-2 0 0 0,-86-11 21 0 0,-75-9 340 0 0,159 12-297 0 0,-66-1 1 0 0,51-1-111 0 0,68 9 16 0 0,0 0 0 0 0,0-1-1 0 0,0 0 1 0 0,-12-4-1 0 0,8 2 4 0 0,-7-2 9 0 0,0 0 0 0 0,0-2 1 0 0,-19-10-1 0 0,30 15-44 0 0,0 0 0 0 0,0 0 0 0 0,1 1 0 0 0,-15-2 0 0 0,-2-2 15 0 0,-33-17 376 0 0,6-8 14 0 0,13 9-361 0 0,38 22-33 0 0,-1 0 0 0 0,1 0 0 0 0,0-1 0 0 0,0 1 0 0 0,-1 0 0 0 0,1 0 0 0 0,0-1-1 0 0,0 1 1 0 0,-1 0 0 0 0,1 0 0 0 0,0-1 0 0 0,0 1 0 0 0,0 0 0 0 0,-1-1 0 0 0,1 1 0 0 0,0 0 0 0 0,0-1 0 0 0,0 1 0 0 0,0 0 0 0 0,0-1 0 0 0,0 1 0 0 0,0 0 0 0 0,0-1 0 0 0,0 1 0 0 0,0-1 0 0 0,-2-6 8 0 0,-5 2 4 0 0,4 4-9 0 0,1-1 1 0 0,0 1 0 0 0,0-1 0 0 0,0 1 0 0 0,0-1 0 0 0,0 0 0 0 0,1 1 0 0 0,-1-1 0 0 0,0 0 0 0 0,1 0 0 0 0,0 0 0 0 0,-1 0 0 0 0,1-1 0 0 0,0 1 0 0 0,-1-3 0 0 0,2 4-2 0 0,-1 0 0 0 0,1 0 0 0 0,0 1 0 0 0,0-1 1 0 0,-1 0-1 0 0,1 0 0 0 0,0 1 0 0 0,-1-1 0 0 0,1 0 0 0 0,0 1 0 0 0,-1-1 1 0 0,1 1-1 0 0,-1-1 0 0 0,1 0 0 0 0,-1 1 0 0 0,0-1 0 0 0,1 1 1 0 0,-1-1-1 0 0,1 1 0 0 0,-1 0 0 0 0,0-1 0 0 0,1 1 0 0 0,-2-1 0 0 0,-2-1 14 0 0,-15-24 132 0 0,18 25-138 0 0,1 0 0 0 0,-1 0 0 0 0,1 0 0 0 0,-1 0 1 0 0,1 0-1 0 0,0 0 0 0 0,-1 0 0 0 0,1 0 1 0 0,0 0-1 0 0,0 0 0 0 0,0 0 0 0 0,0 0 1 0 0,0 0-1 0 0,0-1 0 0 0,-3-9 107 0 0,-48-59 857 0 0,-6-17 314 0 0,56 86-1256 0 0,1-1 0 0 0,-1 1 0 0 0,1-1 0 0 0,-1 1 0 0 0,1-1 0 0 0,0 1 0 0 0,0-1 0 0 0,-1 0 0 0 0,1 1 0 0 0,0-1 0 0 0,1-2 0 0 0,-1 2 1 0 0,0 0 0 0 0,0 0 0 0 0,0 0 0 0 0,0 0 0 0 0,0 1 0 0 0,0-1 0 0 0,-1 0 0 0 0,1 0 0 0 0,-1 0 0 0 0,0-2 0 0 0,-5-4 66 0 0,5 6-77 0 0,0 0 1 0 0,0 1-1 0 0,0-1 1 0 0,0 0-1 0 0,0 0 1 0 0,0 1-1 0 0,0-1 1 0 0,1 0-1 0 0,-1 0 1 0 0,1 0-1 0 0,-1 0 1 0 0,1 0-1 0 0,0-2 1 0 0,0 2-5 0 0,0 0 1 0 0,-1 0-1 0 0,1 0 0 0 0,0 0 1 0 0,-1 0-1 0 0,1 0 1 0 0,-1 1-1 0 0,0-1 1 0 0,0 0-1 0 0,1 0 1 0 0,-1 1-1 0 0,0-1 1 0 0,-2-1-1 0 0,2 1-5 0 0,0 1-1 0 0,0-1 0 0 0,0 1 0 0 0,0-1 1 0 0,0 0-1 0 0,1 0 0 0 0,-1 1 0 0 0,0-1 1 0 0,1 0-1 0 0,0 0 0 0 0,-1 0 0 0 0,1-3 1 0 0,1-12 82 0 0,-1 13-80 0 0,0 1 0 0 0,1-1 0 0 0,-1 0 0 0 0,-1 0 1 0 0,1 1-1 0 0,0-1 0 0 0,-1 0 0 0 0,0 1 0 0 0,-1-6 0 0 0,-5-2 10 0 0,6 10-21 0 0,0-1-1 0 0,0 1 0 0 0,0-1 1 0 0,0 0-1 0 0,0 1 1 0 0,1-1-1 0 0,-1 0 0 0 0,0 0 1 0 0,1 0-1 0 0,0 0 1 0 0,-1 1-1 0 0,1-1 1 0 0,0-4-1 0 0,0-7 17 0 0,1 9-10 0 0,-1 0 0 0 0,0 0 0 0 0,0-1-1 0 0,0 1 1 0 0,0 0 0 0 0,-1 0 0 0 0,0 0-1 0 0,-1-7 1 0 0,-6 2 18 0 0,8 9-24 0 0,-1-1 1 0 0,0 0-1 0 0,0 0 0 0 0,1 1 1 0 0,-1-1-1 0 0,1 0 1 0 0,-1 0-1 0 0,0 0 0 0 0,1 0 1 0 0,0 0-1 0 0,-1 0 1 0 0,1 0-1 0 0,-1 0 1 0 0,1 0-1 0 0,0 0 0 0 0,0 0 1 0 0,0 0-1 0 0,0 0 1 0 0,0-1-1 0 0,0-58 243 0 0,0 59-243 0 0,0 0 1 0 0,0 0-1 0 0,0 0 0 0 0,0 0 0 0 0,1 0 0 0 0,-1 0 0 0 0,1-1 1 0 0,-1 1-1 0 0,0 0 0 0 0,1 0 0 0 0,0 0 0 0 0,-1 0 0 0 0,1 0 0 0 0,0 0 1 0 0,-1 1-1 0 0,1-1 0 0 0,0 0 0 0 0,1-1 0 0 0,4-3 17 0 0,51-71 311 0 0,-51 53-241 0 0,-4 21-85 0 0,0-1 0 0 0,0 1 0 0 0,-1-1 0 0 0,1 0-1 0 0,-1 0 1 0 0,0 0 0 0 0,0 0 0 0 0,0 1 0 0 0,0-2 0 0 0,0 1 0 0 0,0 0 0 0 0,-1 0 0 0 0,0 0-1 0 0,0 0 1 0 0,0 0 0 0 0,0-5 0 0 0,-1-9 2 0 0,0 12-7 0 0,1 0 0 0 0,-1 0 0 0 0,1 0-1 0 0,0 0 1 0 0,1 0 0 0 0,-1 0 0 0 0,1 0 0 0 0,0 1 0 0 0,2-9 0 0 0,3 5-3 0 0,-5 6 3 0 0,0 0 0 0 0,0 0 0 0 0,0 0 0 0 0,0 0 0 0 0,0 0 0 0 0,0 0 0 0 0,0 0 0 0 0,-1 0 0 0 0,1 0 0 0 0,-1 0 0 0 0,1 0 0 0 0,-1-1 0 0 0,0 1 0 0 0,0 0 0 0 0,0-3 0 0 0,0 3 1 0 0,0 0 0 0 0,0 0 0 0 0,0 0 0 0 0,0-1 0 0 0,1 1 1 0 0,-1 0-1 0 0,1 0 0 0 0,-1 0 0 0 0,1 0 0 0 0,0 0 0 0 0,0 0 0 0 0,-1 0 1 0 0,2 0-1 0 0,-1 0 0 0 0,0 0 0 0 0,3-3 0 0 0,-1 0 2 0 0,0-6 10 0 0,-4 10-12 0 0,1 0 0 0 0,0 0 0 0 0,0 0 0 0 0,1 0 0 0 0,-1 0-1 0 0,0 0 1 0 0,0 0 0 0 0,0 0 0 0 0,1 0 0 0 0,-1 0-1 0 0,0 0 1 0 0,1 0 0 0 0,-1 0 0 0 0,1 0 0 0 0,5-5 6 0 0,-6 5-6 0 0,1 1-1 0 0,0-1 1 0 0,0 0-1 0 0,0 0 1 0 0,0 0-1 0 0,-1 0 1 0 0,1 0-1 0 0,-1 0 1 0 0,1 0-1 0 0,0 0 1 0 0,-1 0-1 0 0,1 0 1 0 0,-1 0-1 0 0,0 0 1 0 0,1 0 0 0 0,-1 0-1 0 0,0 0 1 0 0,0-2-1 0 0,0 1 1 0 0,0 1 0 0 0,1-1 0 0 0,-1 1 0 0 0,0 0 0 0 0,1-1 1 0 0,-1 1-1 0 0,0-1 0 0 0,1 1 0 0 0,0 0 0 0 0,-1 0 0 0 0,1-1 0 0 0,0 1 0 0 0,0 0 0 0 0,1-2 0 0 0,-1 2 0 0 0,0-1 1 0 0,0 1-1 0 0,0-1 0 0 0,0 1 0 0 0,0-1 0 0 0,0 1 0 0 0,-1-1 1 0 0,1 0-1 0 0,0 1 0 0 0,-1-1 0 0 0,1 0 0 0 0,-1 1 1 0 0,0-1-1 0 0,0 0 0 0 0,0-2 0 0 0,0 2 1 0 0,0 0 0 0 0,0 0-1 0 0,0 0 1 0 0,1-1 0 0 0,-1 1 0 0 0,0 0 0 0 0,1 0-1 0 0,-1 0 1 0 0,1 0 0 0 0,0 0 0 0 0,0 0 0 0 0,0 0-1 0 0,0 0 1 0 0,0 0 0 0 0,0 0 0 0 0,3-3 0 0 0,-1 1 3 0 0,-1-1 4 0 0,-1 0 0 0 0,0 0-1 0 0,0 1 1 0 0,0-1 0 0 0,-1 0 0 0 0,0 0-1 0 0,0 0 1 0 0,0 0 0 0 0,-2-8 0 0 0,1-5 15 0 0,1 3-8 0 0,-1 10-15 0 0,0 1 0 0 0,1 0 0 0 0,0 0 0 0 0,0 0 0 0 0,0 0 1 0 0,1 0-1 0 0,-1 0 0 0 0,1 0 0 0 0,0 0 0 0 0,2-4 0 0 0,-2 5-1 0 0,1 1 0 0 0,0-1 0 0 0,0 0 0 0 0,-1 0-1 0 0,0 0 1 0 0,1 0 0 0 0,-1-1 0 0 0,0 1-1 0 0,0 0 1 0 0,-1-1 0 0 0,1 1-1 0 0,-1 0 1 0 0,1-1 0 0 0,-1 1 0 0 0,0-4-1 0 0,-1-6 1 0 0,0 9 0 0 0,1 0-1 0 0,0 0 1 0 0,0 0-1 0 0,0 0 1 0 0,0 0-1 0 0,0 0 1 0 0,1 0-1 0 0,0 0 1 0 0,2-6-1 0 0,2 2 4 0 0,-4 7-3 0 0,1-1 1 0 0,-1 1-1 0 0,0-1 0 0 0,0 1 1 0 0,-1-1-1 0 0,1 0 1 0 0,0 0-1 0 0,0 1 1 0 0,-1-1-1 0 0,1 0 1 0 0,-1 0-1 0 0,0 1 1 0 0,0-1-1 0 0,1 0 1 0 0,-1-3-1 0 0,-1-4 3 0 0,1 6-2 0 0,-1 1-1 0 0,1-1 0 0 0,0 0 1 0 0,0 0-1 0 0,0 0 1 0 0,0 0-1 0 0,0 0 0 0 0,1 0 1 0 0,-1 1-1 0 0,1-1 0 0 0,2-5 1 0 0,1 4-2 0 0,-3 3 0 0 0,0 0 1 0 0,0-1-1 0 0,0 1 0 0 0,0 0 0 0 0,0 0 1 0 0,0-1-1 0 0,0 1 0 0 0,0-1 1 0 0,-1 1-1 0 0,1-1 0 0 0,-1 1 1 0 0,1-1-1 0 0,-1 1 0 0 0,1-1 1 0 0,-1 1-1 0 0,0-1 0 0 0,0 0 1 0 0,0 1-1 0 0,0-1 0 0 0,0-2 0 0 0,0 3 1 0 0,0 0-1 0 0,0 0 0 0 0,0 0 0 0 0,0 0 0 0 0,0 0 0 0 0,0 1 0 0 0,0-1 0 0 0,1 0 0 0 0,-1 0 0 0 0,0 0 0 0 0,1 0 0 0 0,-1 1 1 0 0,0-1-1 0 0,1 0 0 0 0,-1 0 0 0 0,1 1 0 0 0,0-1 0 0 0,-1 0 0 0 0,1 1 0 0 0,-1-1 0 0 0,1 1 0 0 0,1-2 0 0 0,-1 2 0 0 0,0-1 0 0 0,-1 1 0 0 0,1-1 0 0 0,0 0 0 0 0,-1 1 0 0 0,1-1 0 0 0,0 0 0 0 0,-1 0 0 0 0,1 1 0 0 0,-1-1 0 0 0,0 0 0 0 0,1 0 0 0 0,-1 0 0 0 0,1 0 0 0 0,-1 0 0 0 0,0 1-1 0 0,0-1 1 0 0,1 0 0 0 0,-1 0 0 0 0,0 0 0 0 0,0 0 0 0 0,0-2 0 0 0,0 0 0 0 0,0-1 0 0 0,1 1 0 0 0,-1-1 0 0 0,1 1 0 0 0,0 0 0 0 0,0-1 0 0 0,0 1 0 0 0,0 0 0 0 0,1 0-1 0 0,-1 0 1 0 0,1 0 0 0 0,0 0 0 0 0,0 0 0 0 0,0 0 0 0 0,5-4 0 0 0,4-8 1 0 0,14-21 3 0 0,-16 25-2 0 0,-7 8-2 0 0,0 0 0 0 0,1-1 1 0 0,-1 2-1 0 0,1-1 0 0 0,0 0 1 0 0,0 0-1 0 0,5-3 0 0 0,-4 4 2 0 0,0 0 0 0 0,0-1 1 0 0,-1 0-1 0 0,1 1 0 0 0,-1-1 0 0 0,0 0 0 0 0,6-7 1 0 0,-1 1 6 0 0,42-24 30 0 0,-43 25-31 0 0,9-5 1 0 0,22-19-5 0 0,-14 19-11 0 0,0 2 0 0 0,1 1 0 0 0,0 1 0 0 0,1 1-1 0 0,38-8 1 0 0,135-7 8 0 0,-125 17 9 0 0,-9 4-6 0 0,130 12-1 0 0,-115-4-18 0 0,-15-2 11 0 0,0 3 1 0 0,111 26-1 0 0,-152-24 10 0 0,12 4-2 0 0,-11-7-4 0 0,0 1 0 0 0,-1 1 0 0 0,0 1 0 0 0,0 1 0 0 0,23 14 0 0 0,-10-10 2 0 0,-33-13-2 0 0,1 0 1 0 0,-1 1 0 0 0,0-1-1 0 0,0 1 1 0 0,0 0 0 0 0,0 0-1 0 0,0 0 1 0 0,0 0-1 0 0,0 1 1 0 0,-1-1 0 0 0,1 1-1 0 0,3 4 1 0 0,-1 2 2 0 0,-5-7-3 0 0,0 0 0 0 0,0-1 0 0 0,0 1 1 0 0,1 0-1 0 0,-1-1 0 0 0,1 1 0 0 0,-1-1 0 0 0,1 0 1 0 0,2 3-1 0 0,18 13 1 0 0,30 31 0 0 0,-49-45-1 0 0,0 0-1 0 0,0 1 0 0 0,-1-1 0 0 0,1 1 0 0 0,-1 0 0 0 0,1 0 1 0 0,1 5-1 0 0,14 20 11 0 0,-9-19-4 0 0,-5-6 0 0 0,0 0 0 0 0,0 1 0 0 0,0 0 0 0 0,6 10 0 0 0,-5-2 10 0 0,-4-9-11 0 0,1-1 0 0 0,-1 0 0 0 0,1 0 0 0 0,0 1 0 0 0,-1-1 0 0 0,1 0 0 0 0,4 4 0 0 0,-1-1 9 0 0,-1 0-1 0 0,0 0 1 0 0,0 1-1 0 0,-1-1 1 0 0,0 1-1 0 0,5 13 1 0 0,2 7 31 0 0,-4-16-27 0 0,-4-8-14 0 0,-1-1 1 0 0,0 0 0 0 0,0 0-1 0 0,0 1 1 0 0,0-1 0 0 0,0 0-1 0 0,-1 1 1 0 0,1-1-1 0 0,-1 1 1 0 0,1-1 0 0 0,-1 5-1 0 0,0-4 2 0 0,1 1 0 0 0,-1-1-1 0 0,1 0 1 0 0,0 0 0 0 0,-1 0 0 0 0,1 0-1 0 0,0 0 1 0 0,3 6 0 0 0,-2-6 1 0 0,0 0-1 0 0,-1 0 1 0 0,0 0 0 0 0,0 1-1 0 0,0-1 1 0 0,0 0 0 0 0,-1 1-1 0 0,1-1 1 0 0,-1 4 0 0 0,1-4 2 0 0,-1 0 0 0 0,0 1 0 0 0,1-1 0 0 0,0 0 0 0 0,-1 0 0 0 0,1 0 0 0 0,1 0 0 0 0,2 5 0 0 0,-3-5 4 0 0,1 1 0 0 0,-1-1 0 0 0,0 0 0 0 0,0 0 0 0 0,0 1 0 0 0,0-1 0 0 0,-1 0 0 0 0,1 1 0 0 0,-1 3-1 0 0,0 163 566 0 0,1-164-563 0 0,-1 0 0 0 0,1-1 1 0 0,0 1-1 0 0,0 0 0 0 0,1 0 0 0 0,2 6 1 0 0,-2-6-7 0 0,0-1 0 0 0,-1 0 1 0 0,1 0-1 0 0,-1 1 1 0 0,0-1-1 0 0,-1 7 1 0 0,1-6-1 0 0,-1 0 0 0 0,1 0 0 0 0,0 0 0 0 0,0-1 0 0 0,1 1 0 0 0,2 7 0 0 0,-2-8-4 0 0,0 0 0 0 0,0 0 0 0 0,-1 1 0 0 0,0-1 0 0 0,0 0 0 0 0,0 7 0 0 0,-1 199 61 0 0,-1-206-66 0 0,1 0 1 0 0,-1 0 0 0 0,0 0 0 0 0,0 0 0 0 0,0 0-1 0 0,-4 7 1 0 0,3-7 1 0 0,1 0-1 0 0,-1 0 1 0 0,1 0 0 0 0,0 0-1 0 0,0 1 1 0 0,-1 7-1 0 0,2-7 2 0 0,-1 0 0 0 0,0 0 0 0 0,0 0 0 0 0,0 0 0 0 0,-4 9 0 0 0,3-9 1 0 0,0 0-1 0 0,0 0 1 0 0,1-1 0 0 0,0 1 0 0 0,-1 10 0 0 0,2-11-1 0 0,0-1 0 0 0,-1 1 1 0 0,0 0-1 0 0,0 0 0 0 0,-1-1 0 0 0,1 1 0 0 0,-1 0 1 0 0,0-1-1 0 0,0 0 0 0 0,-5 8 0 0 0,4-8-1 0 0,1 0 0 0 0,0 0-1 0 0,0 0 1 0 0,0 0 0 0 0,0 0-1 0 0,1 1 1 0 0,0-1 0 0 0,0 1 0 0 0,0-1-1 0 0,-1 8 1 0 0,2-8-1 0 0,0-1-1 0 0,0 0 1 0 0,-1 0 0 0 0,1 0-1 0 0,-1 0 1 0 0,0 0 0 0 0,0 0-1 0 0,0 0 1 0 0,-3 4 0 0 0,3-4-2 0 0,-1 0 1 0 0,1 0 0 0 0,0 0 0 0 0,0 0 0 0 0,0 0-1 0 0,0 0 1 0 0,0 0 0 0 0,1 0 0 0 0,-1 1 0 0 0,1 2 0 0 0,0-3-1 0 0,0 0 0 0 0,-1-1 0 0 0,1 1 1 0 0,-1 0-1 0 0,0 0 0 0 0,0-1 0 0 0,0 1 1 0 0,0 0-1 0 0,-2 3 0 0 0,1-3 0 0 0,1-1-1 0 0,0 1 0 0 0,0 0 1 0 0,0-1-1 0 0,0 1 1 0 0,0 0-1 0 0,0 0 0 0 0,1 0 1 0 0,-1 4-1 0 0,1 52-4 0 0,0-56 7 0 0,-1-1 1 0 0,1 1-1 0 0,-1 0 0 0 0,1 0 1 0 0,-1 0-1 0 0,0-1 1 0 0,0 1-1 0 0,-1 0 1 0 0,1-1-1 0 0,0 1 1 0 0,-1-1-1 0 0,-2 4 1 0 0,-3 5 3 0 0,3-6-9 0 0,1-1 1 0 0,-1 1-1 0 0,-1-1 0 0 0,-7 7 1 0 0,-17 20-403 0 0,-3-5-928 0 0,28-23 572 0 0,0 1-1 0 0,0-1 0 0 0,-1 0 1 0 0,1 0-1 0 0,-1-1 1 0 0,0 1-1 0 0,1-1 1 0 0,-1 0-1 0 0,0 0 1 0 0,0-1-1 0 0,0 1 0 0 0,-6 0 1 0 0,-13 2-3597 0 0,-31 1 0 0 0,44-4 3640 0 0,-69 0-4408 0 0,26-1 3421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0:53.7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439 27 224 0 0,'-3'-1'1155'0'0,"-15"-3"1416"0"0,1 0 1 0 0,-33-1-1 0 0,-83 6 1977 0 0,49 1-3607 0 0,46 1-859 0 0,28-2-466 0 0,0 0-1 0 0,0-1 1 0 0,0 0-1 0 0,1-1 1 0 0,-16-2-1 0 0,12 2-2001 0 0,13 1 2324 0 0,-1 0-1 0 0,1 0 1 0 0,0 1-1 0 0,0-1 1 0 0,-1 0-1 0 0,1 0 1 0 0,0 0 0 0 0,0 0-1 0 0,-1 0 1 0 0,1 0-1 0 0,0 0 1 0 0,0 0-1 0 0,-1 0 1 0 0,1 0 0 0 0,0 0-1 0 0,0 0 1 0 0,-1 0-1 0 0,1 0 1 0 0,0 0-1 0 0,0-1 1 0 0,-1 1 0 0 0,1 0-1 0 0,0 0 1 0 0,0 0-1 0 0,-1 0 1 0 0,1 0-1 0 0,0 0 1 0 0,0-1 0 0 0,0 1-1 0 0,0 0 1 0 0,-1 0-1 0 0,1 0 1 0 0,0-1 0 0 0,0 1-1 0 0,0 0 1 0 0,0 0-1 0 0,0-1 1 0 0,-1 1-1 0 0,1 0 1 0 0,0 0 0 0 0,0 0-1 0 0,0-1 1 0 0,16-1-3794 0 0,-10-2 2263 0 0,10-2 259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6:32.15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840 6 528 0 0,'26'-5'3861'0'0,"-21"4"-687"0"0,-14 7-1952 0 0,-35 26 3192 0 0,-239 118 3039 0 0,224-119-6831 0 0,29-15-207 0 0,-56 38-1 0 0,-12 10-446 0 0,-8 7-3235 0 0,93-61 2169 0 0,0 0-783 0 0,0 0 0 0 0,-1-1 0 0 0,-1 0 0 0 0,-16 7 0 0 0,27-14 1195 0 0,0 0 0 0 0,-1-1 0 0 0,1 1-1 0 0,-1-1 1 0 0,0 0 0 0 0,1 0 0 0 0,-1-1-1 0 0,0 0 1 0 0,-8 0 0 0 0,10-4-733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6:32.5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0 125 100 0 0,'0'-71'4490'0'0,"0"47"150"0"0,0 0 4299 0 0,0 23-8870 0 0,0 1-1 0 0,0 0 1 0 0,0 0 0 0 0,0-1-1 0 0,1 1 1 0 0,-1 0-1 0 0,0 0 1 0 0,0-1 0 0 0,0 1-1 0 0,0 0 1 0 0,0 0 0 0 0,1-1-1 0 0,-1 1 1 0 0,0 0 0 0 0,0 0-1 0 0,0 0 1 0 0,1-1 0 0 0,-1 1-1 0 0,0 0 1 0 0,0 0-1 0 0,1 0 1 0 0,-1 0 0 0 0,0 0-1 0 0,0 0 1 0 0,1-1 0 0 0,-1 1-1 0 0,0 0 1 0 0,0 0 0 0 0,1 0-1 0 0,-1 0 1 0 0,0 0 0 0 0,1 0-1 0 0,-1 0 1 0 0,0 0-1 0 0,0 0 1 0 0,1 0 0 0 0,-1 0-1 0 0,0 0 1 0 0,1 1 0 0 0,-1-1-1 0 0,0 0 1 0 0,0 0 0 0 0,1 0-1 0 0,-1 0 1 0 0,19 7 2402 0 0,-10-3-1252 0 0,33 16 1696 0 0,91 57 358 0 0,-90-53-2955 0 0,45 32 1 0 0,-12-10-256 0 0,-19-12-295 0 0,23 14-1444 0 0,-23-15-2968 0 0,-49-29 3719 0 0,10 8-1620 0 0,-6 3-2156 0 0,-6-7 2540 0 0,-5-7 1642 0 0,0 0 0 0 0,0 0 0 0 0,0 0 0 0 0,0 0 0 0 0,-1 0 0 0 0,1 0 0 0 0,0 0 0 0 0,-1 0 0 0 0,1 1 0 0 0,-1-1 0 0 0,1 0 0 0 0,-1 0 0 0 0,1 1 0 0 0,-1-1 0 0 0,0 0 0 0 0,0 0 0 0 0,0 1 0 0 0,0-1 0 0 0,0 2 0 0 0,0 8-2317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8:44.81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822 18 140 0 0,'0'-1'291'0'0,"0"1"0"0"0,0-1 0 0 0,0 1 0 0 0,0-1 1 0 0,-1 1-1 0 0,1-1 0 0 0,0 1 0 0 0,0 0 0 0 0,-1-1 0 0 0,1 1 0 0 0,0-1 0 0 0,0 1 1 0 0,-1-1-1 0 0,1 1 0 0 0,0 0 0 0 0,-1-1 0 0 0,1 1 0 0 0,-1 0 0 0 0,1-1 0 0 0,-1 1 1 0 0,1 0-1 0 0,0 0 0 0 0,-1-1 0 0 0,1 1 0 0 0,-1 0 0 0 0,1 0 0 0 0,-1 0 0 0 0,1 0 0 0 0,-1 0 1 0 0,1-1-1 0 0,-1 1 0 0 0,1 0 0 0 0,-2 0 0 0 0,-26 2 4691 0 0,18-1-4381 0 0,1 2 0 0 0,0-1 0 0 0,-14 6 0 0 0,3 0-576 0 0,-1-1 0 0 0,0-1 0 0 0,0 0 0 0 0,0-2 1 0 0,-28 2-1 0 0,-4-2-504 0 0,0-3 1 0 0,0-1-1 0 0,-90-14 1 0 0,-57-31 3003 0 0,192 44-2502 0 0,0-1 0 0 0,0 1 0 0 0,0 0 0 0 0,0 1 0 0 0,0 0 0 0 0,-14 2 0 0 0,21-1-526 0 0,0 1-1 0 0,1 0 1 0 0,-1 0 0 0 0,1 0 0 0 0,-1-1-1 0 0,1 1 1 0 0,0 0 0 0 0,0 0 0 0 0,0 0-1 0 0,0 0 1 0 0,0-1 0 0 0,0 1 0 0 0,0 0-1 0 0,1 0 1 0 0,-1 0 0 0 0,1 0-1 0 0,1 3 1 0 0,36 18-6643 0 0,-22-13 5820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8:45.54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936 0 28 0 0,'19'0'9451'0'0,"-22"1"-8398"0"0,-33 17 1878 0 0,-1 2-1828 0 0,-97 27-516 0 0,113-40-584 0 0,12-5-3 0 0,-1 1 1 0 0,1-1-1 0 0,-1-1 0 0 0,-10 1 0 0 0,-8 1 1 0 0,2 1 11 0 0,-51-2-1 0 0,-91-18 1116 0 0,148 13-184 0 0,0-1 0 0 0,-36-12 0 0 0,36 10 536 0 0,-39-8-1 0 0,51 13-1460 0 0,-1 0 0 0 0,1 0 0 0 0,-1 1 0 0 0,1 0-1 0 0,-1 0 1 0 0,1 1 0 0 0,-1 0 0 0 0,1 1 0 0 0,0-1 0 0 0,0 2 0 0 0,-1-1 0 0 0,1 1 0 0 0,1 0-1 0 0,-1 1 1 0 0,0 0 0 0 0,-10 7 0 0 0,7-3-1120 0 0,10-8 968 0 0,0 0 1 0 0,1 0-1 0 0,-1 1 0 0 0,1-1 1 0 0,-1 0-1 0 0,1 0 1 0 0,-1 1-1 0 0,1-1 0 0 0,-1 1 1 0 0,1-1-1 0 0,-1 0 0 0 0,1 1 1 0 0,-1-1-1 0 0,1 1 1 0 0,0-1-1 0 0,-1 1 0 0 0,1-1 1 0 0,0 1-1 0 0,-1-1 0 0 0,1 1 1 0 0,0-1-1 0 0,0 1 1 0 0,0 0-1 0 0,-1-1 0 0 0,1 1 1 0 0,0-1-1 0 0,0 1 0 0 0,0 0 1 0 0,0-1-1 0 0,0 2 1 0 0,-9 6-3367 0 0,-1 0-1020 0 0,10-8 4412 0 0,0 0 0 0 0,0 0-1 0 0,0 1 1 0 0,0-1 0 0 0,0 0 0 0 0,-1 1 0 0 0,1-1 0 0 0,0 0-1 0 0,0 0 1 0 0,0 1 0 0 0,0-1 0 0 0,0 0 0 0 0,0 1 0 0 0,0-1-1 0 0,0 0 1 0 0,0 1 0 0 0,0-1 0 0 0,0 0 0 0 0,1 0 0 0 0,-1 1-1 0 0,0-1 1 0 0,0 0 0 0 0,0 1 0 0 0,0-1 0 0 0,0 0 0 0 0,0 0-1 0 0,1 1 1 0 0,-1-1 0 0 0,0 0 0 0 0,0 0 0 0 0,1 1 0 0 0,-1-1-1 0 0,0 0 1 0 0,0 0 0 0 0,0 0 0 0 0,1 1 0 0 0,3 1-715 0 0,-3-2 709 0 0,0 0 0 0 0,-1 0-1 0 0,1 0 1 0 0,-1 0 0 0 0,1 0 0 0 0,-1 1-1 0 0,1-1 1 0 0,0 0 0 0 0,-1 0 0 0 0,1 1-1 0 0,-1-1 1 0 0,1 1 0 0 0,-1-1 0 0 0,0 0-1 0 0,1 1 1 0 0,-1-1 0 0 0,1 1 0 0 0,-1-1-1 0 0,0 1 1 0 0,1-1 0 0 0,-1 1 0 0 0,0-1-1 0 0,1 1 1 0 0,-1 0 0 0 0,0 5-1227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8:47.56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2084 748 124 0 0,'0'0'1724'0'0,"0"0"-1706"0"0,0 1-1 0 0,0-1 1 0 0,0 0-1 0 0,0 0 1 0 0,0 0-1 0 0,0 0 0 0 0,0 0 1 0 0,0 0-1 0 0,0 0 1 0 0,1 1-1 0 0,-1-1 1 0 0,0 0-1 0 0,0 0 1 0 0,0 0-1 0 0,0 0 1 0 0,0 0-1 0 0,0 0 1 0 0,0 0-1 0 0,0 1 1 0 0,0-1-1 0 0,0 0 1 0 0,0 0-1 0 0,0 0 1 0 0,0 0-1 0 0,-1 0 0 0 0,1 0 1 0 0,0 1-1 0 0,0-1 1 0 0,0 0-1 0 0,0 0 1 0 0,0 0-1 0 0,0 0 1 0 0,0 0-1 0 0,0 0 1 0 0,0 0-1 0 0,0 0 1 0 0,0 0-1 0 0,0 1 1 0 0,-1-1-1 0 0,1 0 1 0 0,0 0-1 0 0,0 0 0 0 0,0 0 1 0 0,0 0-1 0 0,0 0 1 0 0,0 0-1 0 0,0 0 1 0 0,-1 0-1 0 0,1 0 1 0 0,0 0-1 0 0,0 0 1 0 0,0 0-1 0 0,0 0 1 0 0,0 0-1 0 0,0 0 1 0 0,0 0-1 0 0,-1 0 1 0 0,1 0-1 0 0,0 0 1 0 0,0 0-1 0 0,0 0 0 0 0,0 0 1 0 0,-134 23 4673 0 0,99-18-3624 0 0,-197 17 3109 0 0,-773-18-6333 0 0,878-12 1830 0 0,-166-33 1 0 0,269 36 359 0 0,0-1-1 0 0,0-1 1 0 0,0-2 0 0 0,-36-17-1 0 0,49 19 98 0 0,0 0 0 0 0,0-1 1 0 0,0 0-1 0 0,1 0 0 0 0,0-1 0 0 0,-15-19 0 0 0,23 24-47 0 0,1 0 0 0 0,-1 0 0 0 0,1-1 0 0 0,0 1-1 0 0,0 0 1 0 0,0-1 0 0 0,1 1 0 0 0,-1-1 0 0 0,1 1 0 0 0,0-1 0 0 0,1 1 0 0 0,0-9 0 0 0,1-8 320 0 0,-2 13-309 0 0,1 1-1 0 0,0 0 1 0 0,1-1-1 0 0,0 1 1 0 0,0 0-1 0 0,0 0 1 0 0,1 0-1 0 0,0 1 1 0 0,0-1-1 0 0,1 1 1 0 0,0-1-1 0 0,0 1 1 0 0,0 0-1 0 0,8-7 1 0 0,9-9 103 0 0,1 1 0 0 0,29-22-1 0 0,-21 18-108 0 0,-4 5-12 0 0,55-33 0 0 0,-51 34-40 0 0,4 1 1 0 0,1 1 1 0 0,1 1-1 0 0,44-12 1 0 0,-21 8 23 0 0,209-57 64 0 0,-61 40-131 0 0,-10 21 29 0 0,-93 13-25 0 0,168 18-1 0 0,-218-8-3 0 0,0 2 0 0 0,-1 3 0 0 0,0 2 0 0 0,95 39 0 0 0,-125-42 0 0 0,42 29 0 0 0,-35-21 20 0 0,-19-10 28 0 0,1 1 0 0 0,-2 0 0 0 0,1 0-1 0 0,-1 1 1 0 0,-1 0 0 0 0,16 24-1 0 0,-18-24 15 0 0,-4-6-28 0 0,0 0 0 0 0,-1 0 0 0 0,1 0 1 0 0,-1 1-1 0 0,0-1 0 0 0,-1 1 0 0 0,0-1 1 0 0,1 1-1 0 0,-2-1 0 0 0,1 1 0 0 0,-1 0 1 0 0,0 0-1 0 0,-1 9 0 0 0,1-5 7 0 0,0-7-30 0 0,0-1 1 0 0,0 1-1 0 0,-1-1 1 0 0,1 1 0 0 0,-1-1-1 0 0,0 1 1 0 0,1-1-1 0 0,-1 1 1 0 0,0-1-1 0 0,-1 0 1 0 0,-1 3-1 0 0,-3 6 10 0 0,2 1-1 0 0,3-10-14 0 0,1 0 0 0 0,-1-1 0 0 0,0 1 0 0 0,1 0 0 0 0,-1-1 0 0 0,0 1 0 0 0,0-1 1 0 0,0 1-1 0 0,0-1 0 0 0,0 1 0 0 0,-1-1 0 0 0,1 0 0 0 0,0 1 0 0 0,-1-1 0 0 0,1 0 0 0 0,-1 0 0 0 0,-1 1 0 0 0,-9 6-18 0 0,4-2-39 0 0,1-1 1 0 0,-2 0-1 0 0,-15 7 1 0 0,-25 6-930 0 0,0-2 0 0 0,0-2 0 0 0,-54 7 1 0 0,-157 14-7003 0 0,226-31 6622 0 0,-8 1-80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8:50.1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1700 713 36 0 0,'-3'1'762'0'0,"-32"10"1585"0"0,-42 5 1747 0 0,-149 4 1463 0 0,184-17-5125 0 0,-55 0 162 0 0,-94 3-252 0 0,-13-12-287 0 0,7-10-48 0 0,127 9-7 0 0,1-3 0 0 0,0-3 0 0 0,-79-27 1 0 0,118 29 14 0 0,-52-29 1 0 0,38 17 11 0 0,31 16 13 0 0,0 0 0 0 0,-14-11-1 0 0,23 15-18 0 0,0 0 0 0 0,-1-1 0 0 0,1 0 0 0 0,1 1 0 0 0,-1-1 0 0 0,1-1 0 0 0,-1 1 0 0 0,1 0-1 0 0,-2-6 1 0 0,1 3 13 0 0,1-1-1 0 0,0 1 1 0 0,0-1-1 0 0,0 1 0 0 0,1-1 1 0 0,1 0-1 0 0,-1 0 1 0 0,0-16-1 0 0,2 11 15 0 0,0 9-28 0 0,-1 0-1 0 0,1-1 0 0 0,0 1 1 0 0,0-1-1 0 0,1 1 0 0 0,0 0 1 0 0,-1-1-1 0 0,1 1 0 0 0,0 0 1 0 0,1 0-1 0 0,-1 0 1 0 0,1 0-1 0 0,0 0 0 0 0,0 0 1 0 0,0 0-1 0 0,3-4 0 0 0,16-20 136 0 0,-12 16-35 0 0,0-1 1 0 0,1 1-1 0 0,21-19 0 0 0,-6 10 32 0 0,4-5 95 0 0,1 2 1 0 0,35-22 0 0 0,-20 17-76 0 0,-31 19-131 0 0,0 1 1 0 0,1 1-1 0 0,0 0 1 0 0,19-7-1 0 0,15-1 11 0 0,1 2 0 0 0,0 2 1 0 0,1 2-1 0 0,70-3 0 0 0,176 19 302 0 0,-5 25-66 0 0,-228-20-194 0 0,115 35 0 0 0,-117-28-10 0 0,-49-13-44 0 0,0 0 0 0 0,-1 1-1 0 0,0 0 1 0 0,0 1-1 0 0,11 9 1 0 0,-12-9 0 0 0,5 5 184 0 0,0 1-1 0 0,-1 0 0 0 0,23 28 0 0 0,-6-7 403 0 0,-29-31-526 0 0,0 1 0 0 0,0-1 0 0 0,0 1 0 0 0,-1 0 0 0 0,0 0-1 0 0,3 5 1 0 0,12 20 463 0 0,-11-22-375 0 0,-1 1 1 0 0,0 0-1 0 0,0 0 0 0 0,6 17 1 0 0,-8-17-100 0 0,-1-2-34 0 0,0 1-1 0 0,-1-1 1 0 0,0 0-1 0 0,-1 0 1 0 0,0 1-1 0 0,0-1 1 0 0,0 0-1 0 0,-1 7 1 0 0,0 10 35 0 0,1-5-45 0 0,-1 22 33 0 0,0-37-75 0 0,1-1-1 0 0,-1 0 1 0 0,1 0-1 0 0,-1 1 1 0 0,0-1-1 0 0,0 0 1 0 0,0 0-1 0 0,0 0 1 0 0,-1 0-1 0 0,1 0 1 0 0,0 0 0 0 0,-1 0-1 0 0,1-1 1 0 0,-3 3-1 0 0,-22 28-23 0 0,15-23-236 0 0,0-2 1 0 0,-1 1-1 0 0,0-2 1 0 0,0 0-1 0 0,0 0 1 0 0,-1-1 0 0 0,-17 5-1 0 0,-103 19-4947 0 0,99-23 3588 0 0,-147 19-6799 0 0,111-17 5825 0 0,-3 2 640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0:07.06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3474 820 600 0 0,'0'1'58'0'0,"0"-1"0"0"0,0 0 1 0 0,0 0-1 0 0,0 0 0 0 0,0 0 0 0 0,1 1 0 0 0,-1-1 1 0 0,0 0-1 0 0,0 0 0 0 0,0 0 0 0 0,0 0 0 0 0,0 1 1 0 0,0-1-1 0 0,0 0 0 0 0,0 0 0 0 0,0 0 0 0 0,0 0 1 0 0,0 1-1 0 0,0-1 0 0 0,0 0 0 0 0,0 0 0 0 0,0 0 0 0 0,-1 0 1 0 0,1 1-1 0 0,0-1 0 0 0,0 0 0 0 0,0 0 0 0 0,0 0 1 0 0,0 0-1 0 0,0 0 0 0 0,0 0 0 0 0,0 1 0 0 0,0-1 1 0 0,-1 0-1 0 0,1 0 0 0 0,0 0 0 0 0,0 0 0 0 0,0 0 1 0 0,0 0-1 0 0,0 0 0 0 0,-1 0 0 0 0,1 1 0 0 0,0-1 1 0 0,0 0-1 0 0,0 0 0 0 0,0 0 0 0 0,-1 0 0 0 0,1 0 0 0 0,0 0 1 0 0,-13 8 1139 0 0,11-7-1028 0 0,1 0 1 0 0,-1 1-1 0 0,0-1 1 0 0,1 0-1 0 0,-1 0 1 0 0,0 0-1 0 0,0 0 1 0 0,0 0-1 0 0,0-1 1 0 0,0 1-1 0 0,-3 0 1 0 0,-43 11 3034 0 0,-61 22 1 0 0,-40 12 1121 0 0,-209 11 1019 0 0,-9-24-4131 0 0,-336-11-1118 0 0,-381-75-780 0 0,989 44-69 0 0,-100-21 0 0 0,182 26 695 0 0,-1 0-1 0 0,-22-12 0 0 0,7 3 19 0 0,18 9 22 0 0,1-1-1 0 0,-20-13 1 0 0,5 3 2 0 0,22 14 14 0 0,1 0 0 0 0,0 0 0 0 0,0 0-1 0 0,0-1 1 0 0,0 1 0 0 0,0-1 0 0 0,1 0 0 0 0,-1 1 0 0 0,0-1 0 0 0,1 0-1 0 0,-1 0 1 0 0,1 0 0 0 0,-2-3 0 0 0,-12-13-4 0 0,-80-73 11 0 0,93 89-8 0 0,0 0 0 0 0,0 0 0 0 0,0-1 0 0 0,1 1 0 0 0,-1-1 0 0 0,1 1 0 0 0,0-1 0 0 0,-1 1 0 0 0,1-1 0 0 0,0 0 0 0 0,1 0 0 0 0,-1 0 0 0 0,0-3 0 0 0,0-40-41 0 0,2 22 25 0 0,-1 20 16 0 0,1 0 1 0 0,-1 1-1 0 0,1-1 0 0 0,0 0 0 0 0,0 0 1 0 0,0 1-1 0 0,1-1 0 0 0,-1 0 0 0 0,1 1 1 0 0,3-5-1 0 0,26-34-12 0 0,-20 29 17 0 0,-4 4-4 0 0,0 1 0 0 0,1 0 0 0 0,0 1 0 0 0,14-10 0 0 0,6-6-1 0 0,-6 6 4 0 0,2 1 0 0 0,0 1 0 0 0,30-13 0 0 0,28-17 7 0 0,-64 34-7 0 0,37-15-1 0 0,6-3-10 0 0,-41 19-1 0 0,34-13 1 0 0,5-2-23 0 0,-21 8 23 0 0,61-20 0 0 0,27-2 3 0 0,235-40 1 0 0,141 31-74 0 0,61 58 38 0 0,-2 36 54 0 0,-540-44-15 0 0,339 47 30 0 0,-317-40-6 0 0,-19-4-20 0 0,30 3 1 0 0,-29-4-13 0 0,1 2 0 0 0,41 13 0 0 0,18 5 14 0 0,-79-23-2 0 0,-1 0-1 0 0,0 1 1 0 0,0 0 0 0 0,0 0-1 0 0,0 0 1 0 0,6 4 0 0 0,8 4 25 0 0,-17-9 4 0 0,0 0 0 0 0,1 1 0 0 0,-1-1 0 0 0,0 1 0 0 0,0-1 0 0 0,0 1 1 0 0,0 0-1 0 0,4 4 0 0 0,9 8 245 0 0,-12-12-163 0 0,-1-1-1 0 0,1 1 1 0 0,0 0-1 0 0,-1 0 1 0 0,1 1-1 0 0,-1-1 1 0 0,0 0-1 0 0,0 1 1 0 0,0-1-1 0 0,0 1 1 0 0,0 0-1 0 0,0 0 1 0 0,-1 0-1 0 0,0 0 1 0 0,1 0-1 0 0,-1 0 1 0 0,0 0-1 0 0,0 0 1 0 0,-1 0-1 0 0,1 0 1 0 0,-1 1-1 0 0,1-1 1 0 0,-1 0-1 0 0,0 1 1 0 0,-1 4-1 0 0,1 6 372 0 0,1-10-380 0 0,-1-1 1 0 0,1 0-1 0 0,-1 0 1 0 0,0 0-1 0 0,0 1 1 0 0,-1-1-1 0 0,1 0 1 0 0,-1 0-1 0 0,1 0 1 0 0,-1 0-1 0 0,0 0 1 0 0,0 0-1 0 0,0 0 1 0 0,-1 0-1 0 0,1 0 1 0 0,-1 0-1 0 0,1 0 1 0 0,-1-1 0 0 0,0 1-1 0 0,-3 2 1 0 0,-33 44 1091 0 0,1-23-746 0 0,0-1 0 0 0,-1-2 0 0 0,-64 29 0 0 0,-9 4-146 0 0,90-45-232 0 0,-37 14-1 0 0,1-2 7 0 0,-199 67-71 0 0,152-57-293 0 0,54-16-79 0 0,-53 16-1456 0 0,-44-1-3739 0 0,-202 21-13869 0 0,292-48 17025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1:43.24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2463 747 40 0 0,'0'0'719'0'0,"0"0"-682"0"0,1 0 1 0 0,-1 0-1 0 0,0 1 0 0 0,0-1 0 0 0,0 0 0 0 0,0 0 0 0 0,0 0 0 0 0,0 0 0 0 0,0 0 0 0 0,0 1 0 0 0,0-1 0 0 0,0 0 0 0 0,0 0 0 0 0,0 0 0 0 0,0 0 0 0 0,0 0 0 0 0,0 1 0 0 0,0-1 0 0 0,0 0 0 0 0,0 0 0 0 0,0 0 1 0 0,0 0-1 0 0,0 0 0 0 0,0 0 0 0 0,0 1 0 0 0,0-1 0 0 0,0 0 0 0 0,0 0 0 0 0,0 0 0 0 0,0 0 0 0 0,0 0 0 0 0,-1 0 0 0 0,1 1 0 0 0,0-1 0 0 0,0 0 0 0 0,0 0 0 0 0,0 0 0 0 0,0 0 0 0 0,0 0 0 0 0,0 0 0 0 0,-1 0 1 0 0,1 0-1 0 0,0 0 0 0 0,0 0 0 0 0,0 0 0 0 0,0 1 0 0 0,0-1 0 0 0,-1 0 0 0 0,1 0 0 0 0,0 0 0 0 0,0 0 0 0 0,0 0 0 0 0,0 0 0 0 0,0 0 0 0 0,-1 0 0 0 0,0-1 168 0 0,0 1-154 0 0,1 0 0 0 0,-1 0 0 0 0,1 0-1 0 0,-1 0 1 0 0,1 0 0 0 0,0-1-1 0 0,-1 1 1 0 0,1 0 0 0 0,-1 0-1 0 0,1 0 1 0 0,-1 0 0 0 0,1 0-1 0 0,-1 1 1 0 0,1-1 0 0 0,-1 0-1 0 0,1 0 1 0 0,-1 0 0 0 0,1 0-1 0 0,-1 0 1 0 0,1 1 0 0 0,-1-1-1 0 0,1 0 1 0 0,0 0 0 0 0,-1 1-1 0 0,1-1 1 0 0,-1 0 0 0 0,1 1-1 0 0,0-1 1 0 0,-1 0 0 0 0,0 3 1884 0 0,-2-3-1331 0 0,-130 5 1556 0 0,-287 6-1714 0 0,-229-6-413 0 0,529-5 339 0 0,-218-31 0 0 0,238 15-292 0 0,-217-43 11 0 0,261 48-80 0 0,32 7 6 0 0,0-1-1 0 0,-24-9 0 0 0,4 0 99 0 0,25 9 117 0 0,-36-17-1 0 0,41 16-93 0 0,10 5-76 0 0,-1-1 0 0 0,1 0 0 0 0,0 0 0 0 0,0 0 0 0 0,0 0 0 0 0,0-1 1 0 0,1 1-1 0 0,-5-5 0 0 0,4 3 11 0 0,0 0 1 0 0,0 0 0 0 0,1 0-1 0 0,-1 0 1 0 0,1-1 0 0 0,0 0-1 0 0,1 0 1 0 0,-1 1-1 0 0,1-2 1 0 0,0 1 0 0 0,-2-5-1 0 0,4 6-57 0 0,-1 1 0 0 0,1-1 0 0 0,0 1 0 0 0,0 0 0 0 0,0-1 0 0 0,0 1 0 0 0,0-1 0 0 0,1 1 0 0 0,0-1 0 0 0,0 1 0 0 0,0 0-1 0 0,0 0 1 0 0,0-1 0 0 0,1 1 0 0 0,-1 0 0 0 0,1 0 0 0 0,0 0 0 0 0,0 0 0 0 0,3-3 0 0 0,-3 2-3 0 0,1 0 0 0 0,-1 0-1 0 0,0 0 1 0 0,0 0 0 0 0,0-1 0 0 0,1-4 0 0 0,-2 5 15 0 0,0 0-1 0 0,0 1 1 0 0,1-1 0 0 0,-1 1 0 0 0,1-1-1 0 0,0 1 1 0 0,0-1 0 0 0,0 1-1 0 0,1 0 1 0 0,-1 0 0 0 0,4-3 0 0 0,21-17 239 0 0,-3 1 146 0 0,1 2 0 0 0,1 0 0 0 0,44-24 1 0 0,-12 14-12 0 0,1 3 0 0 0,1 2 1 0 0,87-23-1 0 0,-11 16 423 0 0,275-27-1 0 0,-7 47-361 0 0,-268 21-407 0 0,-1 5-1 0 0,227 55 1 0 0,-60 12 11 0 0,-281-75-5 0 0,0 1-1 0 0,0 1 0 0 0,-1 1 1 0 0,0 1-1 0 0,-1 1 0 0 0,0 0 0 0 0,-1 2 1 0 0,0 0-1 0 0,-1 1 0 0 0,-1 0 1 0 0,22 26-1 0 0,-28-29 5 0 0,-1 2 0 0 0,-1-1 1 0 0,10 22-1 0 0,11 14 148 0 0,-23-17 54 0 0,-1-26-172 0 0,-4-4-83 0 0,0-1-1 0 0,-1 0 0 0 0,1 1 0 0 0,-1-1 1 0 0,1 1-1 0 0,0-1 0 0 0,-1 1 1 0 0,0-1-1 0 0,1 1 0 0 0,-1-1 0 0 0,1 1 1 0 0,-1-1-1 0 0,1 1 0 0 0,-1-1 0 0 0,0 1 1 0 0,0 0-1 0 0,1-1 0 0 0,-1 1 1 0 0,0 0-1 0 0,0-1 0 0 0,0 1 0 0 0,1 0 1 0 0,-1-1-1 0 0,0 1 0 0 0,0 0 1 0 0,0 0-1 0 0,0-1 0 0 0,0 1 0 0 0,-1 0 1 0 0,1-1-1 0 0,0 1 0 0 0,0 0 0 0 0,0-1 1 0 0,-1 1-1 0 0,1 1 0 0 0,-6 6 145 0 0,5-7-122 0 0,0 0 0 0 0,0 0 1 0 0,0 0-1 0 0,0 0 0 0 0,0 1 0 0 0,1-1 0 0 0,-1 0 1 0 0,0 1-1 0 0,1-1 0 0 0,-1 1 0 0 0,1-1 0 0 0,0 0 1 0 0,-1 1-1 0 0,1-1 0 0 0,0 4 0 0 0,-1-3 8 0 0,1 0 0 0 0,0 0 0 0 0,-1 0-1 0 0,0 0 1 0 0,1 0 0 0 0,-1 0 0 0 0,0-1-1 0 0,0 1 1 0 0,0 0 0 0 0,0 0 0 0 0,0-1-1 0 0,0 1 1 0 0,-1-1 0 0 0,1 1-1 0 0,-1-1 1 0 0,-1 2 0 0 0,-33 25 381 0 0,13-12-223 0 0,14-8-148 0 0,-2-1 1 0 0,1 0-1 0 0,-1 0 0 0 0,0-1 1 0 0,-15 6-1 0 0,25-12-46 0 0,-28 12 44 0 0,-1-2 1 0 0,-1-2 0 0 0,-48 8 0 0 0,38-8-28 0 0,-110 15-951 0 0,-178 3-1 0 0,224-20-1083 0 0,-140 3-6942 0 0,51-9 123 0 0,152-4 6944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1:47.9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95 472 160 0 0,'20'6'27515'0'0,"-5"-7"-26785"0"0,-14 0-701 0 0,-1 1 0 0 0,0 0 0 0 0,1-1 0 0 0,-1 1 0 0 0,0 0 0 0 0,1-1 0 0 0,-1 1 0 0 0,0 0 0 0 0,0-1 0 0 0,1 1 0 0 0,-1-1 0 0 0,0 1 0 0 0,0 0 0 0 0,0-1 0 0 0,0 1 0 0 0,1-1 0 0 0,-1 1 0 0 0,0-1 0 0 0,0 1 0 0 0,0-1 0 0 0,0 1 0 0 0,0 0 0 0 0,0-1 0 0 0,0 0 0 0 0,2-8 54 0 0,4 4-50 0 0,-5 5-29 0 0,0-1-1 0 0,0 1 1 0 0,-1-1 0 0 0,1 1-1 0 0,-1-1 1 0 0,1 0 0 0 0,0 1 0 0 0,-1-1-1 0 0,1 0 1 0 0,-1 1 0 0 0,1-1 0 0 0,-1 0-1 0 0,1 0 1 0 0,-1 1 0 0 0,0-1 0 0 0,1 0-1 0 0,-1 0 1 0 0,0 0 0 0 0,0 0-1 0 0,0 0 1 0 0,0 1 0 0 0,0-1 0 0 0,0 0-1 0 0,0 0 1 0 0,0 0 0 0 0,0 0 0 0 0,0 0-1 0 0,0-1 1 0 0,0 2-3 0 0,0-1 0 0 0,0 0 0 0 0,0 1 0 0 0,0-1 0 0 0,0 1 1 0 0,0-1-1 0 0,0 1 0 0 0,0-1 0 0 0,0 0 0 0 0,0 1 0 0 0,1-1 0 0 0,-1 1 0 0 0,0-1 0 0 0,0 1 0 0 0,1-1 0 0 0,-1 1 1 0 0,0-1-1 0 0,1 1 0 0 0,-1-1 0 0 0,0 1 0 0 0,1 0 0 0 0,-1-1 0 0 0,1 1 0 0 0,-1-1 0 0 0,1 1 0 0 0,-1 0 0 0 0,1-1 1 0 0,-1 1-1 0 0,1 0 0 0 0,0-1 0 0 0,0 1 0 0 0,-1 0-1 0 0,1 0 1 0 0,-1-1 0 0 0,1 1 0 0 0,-1 0-1 0 0,1-1 1 0 0,-1 1 0 0 0,1 0-1 0 0,-1-1 1 0 0,1 1 0 0 0,-1-1 0 0 0,1 1-1 0 0,-1-1 1 0 0,1 1 0 0 0,-1-1 0 0 0,0 1-1 0 0,0-1 1 0 0,1 0 0 0 0,-1 1 0 0 0,0-1-1 0 0,0 1 1 0 0,1-1 0 0 0,-1 0 0 0 0,0 1-1 0 0,0-1 1 0 0,0 0 0 0 0,0 1 0 0 0,0-1-1 0 0,0 0 1 0 0,0 0 0 0 0,0 0 57 0 0,0-2-49 0 0,0 1-9 0 0,-1 1-1 0 0,1-1 1 0 0,0 0 0 0 0,0 0 0 0 0,0 0 0 0 0,1 0-1 0 0,-1 1 1 0 0,0-1 0 0 0,1 0 0 0 0,-1 0 0 0 0,2-2-1 0 0,11 0 5 0 0,-12 2-3 0 0,-1 0 1 0 0,1 0-1 0 0,0 0 0 0 0,-1 0 0 0 0,0 0 0 0 0,1 0 0 0 0,-1 0 0 0 0,0 0 0 0 0,0 0 0 0 0,0 0 1 0 0,0 0-1 0 0,0 0 0 0 0,-1-3 0 0 0,1 3 5 0 0,0-202 65 0 0,0 204-52 0 0,0-7 4 0 0,0-71 190 0 0,0 77 49 0 0,0 1-259 0 0,0 0 0 0 0,0-1 0 0 0,0 1 0 0 0,0 0-1 0 0,0 0 1 0 0,0 0 0 0 0,0 0 0 0 0,1 0 0 0 0,-1 0-1 0 0,0 0 1 0 0,0 0 0 0 0,0-1 0 0 0,0 1 0 0 0,0 0-1 0 0,0 0 1 0 0,0 0 0 0 0,0 0 0 0 0,0 0 0 0 0,0 0-1 0 0,0-1 1 0 0,0 1 0 0 0,0 0 0 0 0,0 0 0 0 0,0 0-1 0 0,0 0 1 0 0,0 0 0 0 0,0 0 0 0 0,0 0 0 0 0,0-1-1 0 0,-1 1 1 0 0,1 0 0 0 0,0 0 0 0 0,0 0 0 0 0,0 0-1 0 0,0 0 1 0 0,0 0 0 0 0,0 0 0 0 0,0 0 0 0 0,0-1-1 0 0,0 1 1 0 0,0 0 0 0 0,-1 0 0 0 0,1 0 0 0 0,0 0-1 0 0,0 0 1 0 0,0 0 0 0 0,0 0 0 0 0,0 0 0 0 0,0 0-1 0 0,0 0 1 0 0,-1 0 0 0 0,1 0 0 0 0,0 0 0 0 0,0 0-1 0 0,0 0 1 0 0,0 0 0 0 0,0 0 0 0 0,0 0 0 0 0,-1 0-1 0 0,1 0 1 0 0,0 0 0 0 0,0 0 0 0 0,0 0 0 0 0,0 0-1 0 0,0 0 1 0 0,-20 8-11 0 0,19-7 8 0 0,0-1 1 0 0,0 1 0 0 0,0-1 0 0 0,0 1-1 0 0,0-1 1 0 0,0 1 0 0 0,0 0 0 0 0,0-1 0 0 0,1 1-1 0 0,-1 0 1 0 0,0 0 0 0 0,0 0 0 0 0,0-1-1 0 0,1 1 1 0 0,-1 0 0 0 0,0 2 0 0 0,0-2-1 0 0,1 0 1 0 0,0 0 0 0 0,-1 1 0 0 0,1-1-1 0 0,-1 0 1 0 0,0 0 0 0 0,1 0-1 0 0,-1 0 1 0 0,0 0 0 0 0,0 0-1 0 0,1 0 1 0 0,-1 0 0 0 0,0 0 0 0 0,0 0-1 0 0,0 0 1 0 0,0 0 0 0 0,0-1-1 0 0,-1 1 1 0 0,1 0 0 0 0,0-1-1 0 0,0 1 1 0 0,-2 0 0 0 0,-11 8 2 0 0,7-2-2 0 0,-1 0 0 0 0,0-1 0 0 0,-15 11 0 0 0,-8 4 8 0 0,31-21-9 0 0,0 1 0 0 0,-1-1 0 0 0,1 0 0 0 0,0 1 1 0 0,0-1-1 0 0,-1 0 0 0 0,1 1 0 0 0,0-1 0 0 0,0 0 0 0 0,-1 1 1 0 0,1-1-1 0 0,0 0 0 0 0,0 1 0 0 0,0-1 0 0 0,0 1 0 0 0,0-1 0 0 0,-1 0 1 0 0,1 1-1 0 0,0-1 0 0 0,0 1 0 0 0,0-1 0 0 0,0 1 0 0 0,0 0 1 0 0,-2 5-1 0 0,-4-2 2 0 0,5-3-2 0 0,0-1 0 0 0,1 0 0 0 0,-1 1 1 0 0,1-1-1 0 0,-1 1 0 0 0,0-1 0 0 0,1 0 0 0 0,-1 1 1 0 0,1-1-1 0 0,0 1 0 0 0,-1-1 0 0 0,1 1 0 0 0,-1 0 1 0 0,1-1-1 0 0,0 1 0 0 0,-1-1 0 0 0,1 1 0 0 0,0 0 1 0 0,0-1-1 0 0,-1 1 0 0 0,1 0 0 0 0,0 0 0 0 0,0-1 1 0 0,0 1-1 0 0,0 0 0 0 0,0-1 0 0 0,0 1 0 0 0,0 0 1 0 0,0 1-1 0 0,0-2 0 0 0,0 1 0 0 0,-1-1 0 0 0,1 1 0 0 0,0 0 1 0 0,-1-1-1 0 0,1 1 0 0 0,0-1 0 0 0,-1 1 0 0 0,1-1 0 0 0,-1 0 0 0 0,1 1 1 0 0,-1-1-1 0 0,1 1 0 0 0,-1-1 0 0 0,1 0 0 0 0,-1 1 0 0 0,0-1 0 0 0,1 0 1 0 0,-1 0-1 0 0,1 1 0 0 0,-1-1 0 0 0,0 0 0 0 0,1 0 0 0 0,-1 0 0 0 0,1 0 1 0 0,-1 0-1 0 0,0 0 0 0 0,-1 0 0 0 0,-1 2 2 0 0,3 2-3 0 0,0-3 231 0 0,0-2-229 0 0,0 1 1 0 0,0 0-1 0 0,0-1 0 0 0,0 1 0 0 0,0 0 1 0 0,0-1-1 0 0,1 1 0 0 0,-1 0 0 0 0,0-1 1 0 0,0 1-1 0 0,0 0 0 0 0,0-1 0 0 0,1 1 0 0 0,-1 0 1 0 0,0-1-1 0 0,0 1 0 0 0,0 0 0 0 0,1 0 1 0 0,-1-1-1 0 0,0 1 0 0 0,1 0 0 0 0,-1 0 1 0 0,0-1-1 0 0,1 1 0 0 0,-1 0 0 0 0,0 0 1 0 0,1 0-1 0 0,-1 0 0 0 0,0 0 0 0 0,1 0 1 0 0,-1-1-1 0 0,0 1 0 0 0,1 0 0 0 0,0 0-1 0 0,-1 0 1 0 0,1 0-1 0 0,-1 0 0 0 0,1 0 0 0 0,-1 0 0 0 0,1-1 1 0 0,-1 1-1 0 0,1 0 0 0 0,-1 0 0 0 0,1-1 0 0 0,-1 1 0 0 0,1 0 1 0 0,-1-1-1 0 0,0 1 0 0 0,1 0 0 0 0,-1-1 0 0 0,1 1 1 0 0,-1-1-1 0 0,0 1 0 0 0,0-1 0 0 0,1 1 0 0 0,-1 0 1 0 0,0-1-1 0 0,0 1 0 0 0,1-1 0 0 0,-1 1 0 0 0,0-1 0 0 0,0 0 1 0 0,0 1-1 0 0,0-1 0 0 0,0 1 0 0 0,0-1 0 0 0,0 1 1 0 0,0-2-1 0 0,1 0 0 0 0,1 0 0 0 0,-1-1 0 0 0,0 1-1 0 0,1 0 1 0 0,0 0 0 0 0,-1 0 0 0 0,1 0 0 0 0,0 0 0 0 0,0 0 0 0 0,0 1 0 0 0,4-3 0 0 0,5-6 1 0 0,65-82-16 0 0,-72 82 26 0 0,-1 0 2 0 0,3 5-3 0 0,-5 5-7 0 0,0-1 0 0 0,-1 1 1 0 0,1-1-1 0 0,0 1 0 0 0,-1-1 1 0 0,1 1-1 0 0,-1-1 1 0 0,1 0-1 0 0,0 1 0 0 0,-1-1 1 0 0,1 0-1 0 0,-1 0 0 0 0,0 1 1 0 0,1-1-1 0 0,-1 0 0 0 0,0 0 1 0 0,1 0-1 0 0,-1 1 0 0 0,0-1 1 0 0,0 0-1 0 0,0 0 0 0 0,0 0 1 0 0,0 0-1 0 0,0 0 0 0 0,0 1 1 0 0,0-1-1 0 0,0 0 0 0 0,0-1 1 0 0,0 2-1 0 0,1-1 0 0 0,-1 1 0 0 0,1-1 0 0 0,-1 1 0 0 0,1 0 0 0 0,0-1 0 0 0,-1 1 0 0 0,1 0 0 0 0,0 0 0 0 0,-1-1 0 0 0,1 1 0 0 0,0 0 0 0 0,-1 0 0 0 0,1 0 0 0 0,0 0 0 0 0,-1 0 0 0 0,1 0 0 0 0,1 0 0 0 0,4-1 95 0 0,-6 1-98 0 0,0 0-1 0 0,0 1 0 0 0,1-1 1 0 0,-1 0-1 0 0,0 1 1 0 0,0-1-1 0 0,1 0 0 0 0,-1 0 1 0 0,0 1-1 0 0,0-1 1 0 0,1 0-1 0 0,-1 0 0 0 0,0 0 1 0 0,1 1-1 0 0,-1-1 1 0 0,0 0-1 0 0,1 0 0 0 0,-1 0 1 0 0,0 0-1 0 0,1 0 1 0 0,-1 0-1 0 0,1 1 0 0 0,-1-1 1 0 0,0 0-1 0 0,1 0 1 0 0,13 5-15 0 0,62 63 79 0 0,-63-61-37 0 0,-11-6-24 0 0,0-1 1 0 0,0 1 0 0 0,-1 0 0 0 0,1 0 0 0 0,0-1 0 0 0,-1 1-1 0 0,1 1 1 0 0,-1-1 0 0 0,3 2 0 0 0,7 13 44 0 0,55 69 165 0 0,-60-63-192 0 0,-1-17-18 0 0,-4-4-2 0 0,0 0-1 0 0,0 0 1 0 0,0 0 0 0 0,0 0 0 0 0,-1 0 0 0 0,1 0-1 0 0,0 0 1 0 0,-1 0 0 0 0,1 0 0 0 0,0 0 0 0 0,-1 0-1 0 0,1 1 1 0 0,-1-1 0 0 0,0 0 0 0 0,1 0 0 0 0,-1 1-1 0 0,0-1 1 0 0,0 0 0 0 0,0 0 0 0 0,0 1 0 0 0,0 1 0 0 0,0-3-1 0 0,0 1 0 0 0,0-1 0 0 0,0 1 0 0 0,0-1 1 0 0,0 1-1 0 0,0-1 0 0 0,0 0 0 0 0,0 1 0 0 0,0-1 0 0 0,0 1 1 0 0,0-1-1 0 0,1 0 0 0 0,-1 1 0 0 0,0-1 0 0 0,0 0 1 0 0,0 1-1 0 0,1-1 0 0 0,-1 0 0 0 0,0 1 0 0 0,0-1 1 0 0,1 0-1 0 0,-1 1 0 0 0,0-1 0 0 0,1 0 0 0 0,-1 0 1 0 0,0 1-1 0 0,1-1 0 0 0,-1 0 0 0 0,0 0 0 0 0,1 0 1 0 0,-1 1-1 0 0,1-1 0 0 0,-1 0 0 0 0,0 0 0 0 0,1 0 1 0 0,-1 0-1 0 0,1 0 0 0 0,-1 0 0 0 0,0 0 0 0 0,1 0 1 0 0,-1 0-1 0 0,1 0 0 0 0,0 0 0 0 0,-1 0-1 0 0,0 0 1 0 0,0 0 0 0 0,1-1-1 0 0,-1 1 1 0 0,0 0 0 0 0,0 0-1 0 0,1 0 1 0 0,-1 0 0 0 0,0 0-1 0 0,0 0 1 0 0,1 1 0 0 0,-1-1-1 0 0,0 0 1 0 0,0 0-1 0 0,0 0 1 0 0,1 0 0 0 0,-1 0-1 0 0,0 0 1 0 0,0 0 0 0 0,1 0-1 0 0,-1 1 1 0 0,0-1 0 0 0,0 0-1 0 0,0 0 1 0 0,0 0 0 0 0,1 0-1 0 0,-1 1 1 0 0,0-1 0 0 0,0 0-1 0 0,0 0 1 0 0,0 0 0 0 0,0 1-1 0 0,0-1 1 0 0,1 0 0 0 0,-1 0-1 0 0,0 0 1 0 0,0 1 0 0 0,0-1-1 0 0,0 1 77 0 0,-3-1-90 0 0,0 0 0 0 0,1-1 0 0 0,-1 1 0 0 0,0-1 0 0 0,1 1 0 0 0,-1-1 0 0 0,-3-2 0 0 0,-4-1-120 0 0,-9-3-2257 0 0,12 5-1867 0 0,1-2 2352 0 0,0 1 311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1:51.25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976 795 408 0 0,'0'0'4120'0'0,"0"0"-3948"0"0,0 1 0 0 0,0-1-1 0 0,1 1 1 0 0,-1 0 0 0 0,0-1-1 0 0,0 1 1 0 0,0 0 0 0 0,0-1-1 0 0,0 1 1 0 0,0 0 0 0 0,0-1-1 0 0,0 1 1 0 0,-1-1 0 0 0,1 1-1 0 0,0 0 1 0 0,0-1 0 0 0,0 1-1 0 0,-1-1 1 0 0,1 1 0 0 0,0-1-1 0 0,-1 1 1 0 0,1 0-1 0 0,-1 0 1 0 0,-75 16 711 0 0,-85 9 0 0 0,115-20-797 0 0,-47 5-56 0 0,39-5-5 0 0,41-5 137 0 0,-1 1 0 0 0,-19 4-1 0 0,30-5-21 0 0,-1-1-1 0 0,1 1 0 0 0,0-1 1 0 0,-1 0-1 0 0,1 0 0 0 0,-1 0 0 0 0,1 0 1 0 0,0 0-1 0 0,-1-1 0 0 0,1 0 1 0 0,-6-1-1 0 0,-6-1 330 0 0,-42-18 275 0 0,50 19-737 0 0,1 0 1 0 0,-1 0 0 0 0,0 0 0 0 0,1-1 0 0 0,-1 0 0 0 0,1-1 0 0 0,0 1 0 0 0,0-1 0 0 0,0 0-1 0 0,-9-10 1 0 0,-36-18 208 0 0,44 24-101 0 0,-8-6 99 0 0,12 13-154 0 0,0-1 0 0 0,1 0 1 0 0,-1 0-1 0 0,1-1 0 0 0,-1 1 0 0 0,-3-5 1 0 0,-11-10 276 0 0,9 10-91 0 0,0 0 0 0 0,1-1 0 0 0,0 0-1 0 0,0 0 1 0 0,-8-13 0 0 0,13 19-224 0 0,1-2 27 0 0,0-1 0 0 0,0 1 0 0 0,0-1 0 0 0,0 1 0 0 0,1-1 0 0 0,0 1 0 0 0,0-1 0 0 0,0 1 0 0 0,1-9 0 0 0,0-3-6 0 0,-1-64 60 0 0,0 75-99 0 0,-1 1-1 0 0,0-1 1 0 0,0 1-1 0 0,0-1 1 0 0,-1 1-1 0 0,0 0 0 0 0,1 0 1 0 0,-1-1-1 0 0,-4-3 1 0 0,1-3 7 0 0,-27-38 15 0 0,-6-9-28 0 0,32 35 8 0 0,5 22-5 0 0,-13-24 15 0 0,13 23-15 0 0,0 1 1 0 0,1 0-1 0 0,0-1 1 0 0,-1 1-1 0 0,1 0 1 0 0,0-1-1 0 0,0 1 0 0 0,0-1 1 0 0,0 1-1 0 0,0 0 1 0 0,0-1-1 0 0,0 1 1 0 0,0-1-1 0 0,0 1 1 0 0,1 0-1 0 0,-1-1 1 0 0,1 1-1 0 0,-1 0 1 0 0,1-1-1 0 0,-1 1 0 0 0,2-1 1 0 0,4-6 5 0 0,-5 8-5 0 0,0-1-1 0 0,0 0 1 0 0,-1 1-1 0 0,1-1 1 0 0,0 0 0 0 0,-1 0-1 0 0,1 0 1 0 0,0 0-1 0 0,-1 0 1 0 0,1 0 0 0 0,-1 0-1 0 0,0 0 1 0 0,1 0-1 0 0,-1 0 1 0 0,0 0 0 0 0,0 0-1 0 0,1 0 1 0 0,-1 0-1 0 0,0 0 1 0 0,0-1 0 0 0,0-1 6 0 0,1 0-1 0 0,0-1 1 0 0,0 1 0 0 0,0 0 0 0 0,0 0 0 0 0,0 1 0 0 0,1-1 0 0 0,-1 0 0 0 0,1 0 0 0 0,0 1 0 0 0,0-1 0 0 0,0 1 0 0 0,3-4 0 0 0,8-10 35 0 0,-6 4-16 0 0,-5 10-22 0 0,0-1 1 0 0,-1 1-1 0 0,1-1 0 0 0,-1 1 0 0 0,0-1 0 0 0,0 0 1 0 0,0 1-1 0 0,0-1 0 0 0,0 0 0 0 0,0 0 1 0 0,-1 0-1 0 0,1 0 0 0 0,-1-3 0 0 0,1 4 0 0 0,0 0-1 0 0,0-1 0 0 0,0 1 1 0 0,0 0-1 0 0,1 0 0 0 0,-1 0 1 0 0,1 0-1 0 0,-1 0 0 0 0,1 1 1 0 0,0-1-1 0 0,-1 0 0 0 0,1 1 1 0 0,4-3-1 0 0,5-5 20 0 0,12-10 38 0 0,-1 4-17 0 0,-16 12-40 0 0,0 0-1 0 0,0 0 1 0 0,1 0 0 0 0,-1 1 0 0 0,1 0 0 0 0,0 0 0 0 0,0 1-1 0 0,13-2 1 0 0,3-1-1 0 0,49-8 5 0 0,136-8-1 0 0,-165 20 181 0 0,1 3 0 0 0,-1 0 1 0 0,0 3-1 0 0,73 20 0 0 0,-74-12 325 0 0,-1 2-1 0 0,39 21 1 0 0,5 2 1088 0 0,-74-33-1346 0 0,-1 0 0 0 0,0 1 0 0 0,13 12 0 0 0,-22-19-247 0 0,-1 0-1 0 0,0 1 1 0 0,1-1-1 0 0,-1 0 1 0 0,0 1-1 0 0,1-1 1 0 0,-1 0-1 0 0,0 1 1 0 0,0-1-1 0 0,0 0 0 0 0,1 1 1 0 0,-1-1-1 0 0,0 1 1 0 0,0-1-1 0 0,0 0 1 0 0,0 1-1 0 0,0-1 1 0 0,0 1-1 0 0,0-1 1 0 0,0 0-1 0 0,0 1 1 0 0,0-1-1 0 0,0 1 0 0 0,3 6 118 0 0,-2-6-90 0 0,0 0 1 0 0,1 0-1 0 0,-1 0 0 0 0,0 0 0 0 0,0 1 1 0 0,0-1-1 0 0,0 0 0 0 0,0 1 0 0 0,0-1 1 0 0,1 3-1 0 0,1 24 751 0 0,-4-18-483 0 0,1-8-212 0 0,-1 1 1 0 0,1 0-1 0 0,0 0 1 0 0,0 0 0 0 0,0-1-1 0 0,0 1 1 0 0,0 0-1 0 0,1 0 1 0 0,-1-1-1 0 0,1 1 1 0 0,0 0-1 0 0,1 2 1 0 0,0-3 6 0 0,-1 0-1 0 0,1 1 1 0 0,0-1-1 0 0,-1 0 1 0 0,0 1 0 0 0,1-1-1 0 0,-1 1 1 0 0,0-1-1 0 0,0 1 1 0 0,0-1-1 0 0,-1 1 1 0 0,1 0 0 0 0,-1-1-1 0 0,1 1 1 0 0,-1 0-1 0 0,0 0 1 0 0,0-1-1 0 0,0 1 1 0 0,-1 4 0 0 0,0-3 0 0 0,1-1-68 0 0,0-1 0 0 0,-1 1 0 0 0,1 0-1 0 0,0-1 1 0 0,0 1 0 0 0,0 0 0 0 0,0-1 0 0 0,1 1-1 0 0,-1 0 1 0 0,1-1 0 0 0,0 1 0 0 0,1 3 0 0 0,-1-6-28 0 0,11 10 80 0 0,-9 12 3 0 0,-3-22-86 0 0,0 1 1 0 0,0-1 0 0 0,0 1 0 0 0,0-1-1 0 0,-1 1 1 0 0,1-1 0 0 0,0 1-1 0 0,0-1 1 0 0,0 1 0 0 0,0-1 0 0 0,-1 1-1 0 0,1-1 1 0 0,0 1 0 0 0,0-1 0 0 0,-1 0-1 0 0,1 1 1 0 0,0-1 0 0 0,-1 1 0 0 0,1-1-1 0 0,-1 0 1 0 0,1 1 0 0 0,0-1-1 0 0,-1 0 1 0 0,1 0 0 0 0,-1 1 0 0 0,1-1-1 0 0,-2 0 1 0 0,2 1 0 0 0,-1-1 0 0 0,0 0 0 0 0,1 0 0 0 0,-1 1 0 0 0,1-1 0 0 0,-1 1-1 0 0,1-1 1 0 0,-1 0 0 0 0,1 1 0 0 0,-1-1 0 0 0,1 1 0 0 0,-1-1 0 0 0,1 1 0 0 0,-1-1 0 0 0,1 1 0 0 0,0 0-1 0 0,-1-1 1 0 0,1 1 0 0 0,0 0 0 0 0,0-1 0 0 0,-1 1 0 0 0,1-1 0 0 0,0 1 0 0 0,0 0 0 0 0,0 0 0 0 0,0-1-1 0 0,0 1 1 0 0,0 1 0 0 0,-2 29 53 0 0,1-30-51 0 0,1 1-1 0 0,-1-1 1 0 0,0 1-1 0 0,1 0 0 0 0,-1-1 1 0 0,0 0-1 0 0,0 1 0 0 0,0-1 1 0 0,0 0-1 0 0,0 1 1 0 0,0-1-1 0 0,0 0 0 0 0,-2 2 1 0 0,2-1 0 0 0,0 0 0 0 0,0 0 1 0 0,1 0-1 0 0,-1 0 1 0 0,1 0-1 0 0,-1 1 0 0 0,1-1 1 0 0,0 0-1 0 0,0 0 0 0 0,0 1 1 0 0,0-1-1 0 0,0 0 1 0 0,0 1-1 0 0,1 1 0 0 0,0 5 9 0 0,-1-5-7 0 0,0-1-3 0 0,1 0 0 0 0,-1 0 1 0 0,0 0-1 0 0,0 0 0 0 0,0-1 0 0 0,0 1 0 0 0,0 0 1 0 0,-1 0-1 0 0,1 0 0 0 0,-1-1 0 0 0,-1 5 1 0 0,-3-4-4 0 0,5-3 1 0 0,-1 0 0 0 0,0 0-1 0 0,1 1 1 0 0,-1-1 0 0 0,0 0 0 0 0,1 1 0 0 0,-1-1-1 0 0,1 1 1 0 0,-1-1 0 0 0,1 1 0 0 0,-1-1-1 0 0,1 1 1 0 0,-1-1 0 0 0,1 1 0 0 0,-1 0 0 0 0,1-1-1 0 0,-1 2 1 0 0,0 24 5 0 0,1-26-5 0 0,0 1 0 0 0,-1-1 0 0 0,1 0 1 0 0,0 1-1 0 0,0-1 0 0 0,0 1 0 0 0,0-1 0 0 0,0 0 1 0 0,0 1-1 0 0,-1-1 0 0 0,1 0 0 0 0,0 1 1 0 0,0-1-1 0 0,-1 0 0 0 0,1 1 0 0 0,0-1 0 0 0,0 0 1 0 0,-1 0-1 0 0,1 1 0 0 0,0-1 0 0 0,-1 0 0 0 0,1 0 1 0 0,0 1-1 0 0,-1-1 0 0 0,1 0 0 0 0,-1 0 1 0 0,1 0-1 0 0,0 0 0 0 0,-1 0 0 0 0,1 0 0 0 0,-1 1 1 0 0,0-1-1 0 0,1 0 1 0 0,-1 0-1 0 0,1 0 0 0 0,-1 0 1 0 0,1 0-1 0 0,0 0 1 0 0,-1 1-1 0 0,1-1 0 0 0,-1 0 1 0 0,1 0-1 0 0,-1 1 1 0 0,1-1-1 0 0,0 0 0 0 0,-1 1 1 0 0,1-1-1 0 0,-1 0 1 0 0,1 1-1 0 0,0-1 1 0 0,0 1-1 0 0,-1-1 0 0 0,1 0 1 0 0,0 1-1 0 0,0-1 1 0 0,-1 1-1 0 0,1-1 0 0 0,0 1 1 0 0,0-1-1 0 0,0 1 1 0 0,0-1-1 0 0,0 1 1 0 0,0-1-1 0 0,0 1 0 0 0,-4 1 4 0 0,3-1-4 0 0,0-2 1 0 0,1 1-1 0 0,-1 1 0 0 0,0-1 0 0 0,1 0 0 0 0,-1 0 0 0 0,1 0 1 0 0,-1 0-1 0 0,0 0 0 0 0,1 1 0 0 0,-1-1 0 0 0,1 0 0 0 0,-1 0 1 0 0,0 1-1 0 0,1-1 0 0 0,-1 0 0 0 0,1 1 0 0 0,-1-1 0 0 0,1 1 1 0 0,-1-1-1 0 0,1 1 0 0 0,0-1 0 0 0,-1 1 0 0 0,1-1 0 0 0,0 1 1 0 0,-1-1-1 0 0,1 1 0 0 0,-1 0 0 0 0,1-1 0 0 0,0 1 1 0 0,0-1-1 0 0,0 1 0 0 0,0-1 0 0 0,0 0 1 0 0,0 1-1 0 0,0-1 0 0 0,-1 1 0 0 0,1-1 1 0 0,0 0-1 0 0,0 1 0 0 0,-1-1 0 0 0,1 0 1 0 0,0 0-1 0 0,0 1 0 0 0,-1-1 0 0 0,1 0 1 0 0,0 1-1 0 0,-1-1 0 0 0,1 0 0 0 0,0 0 1 0 0,-1 0-1 0 0,1 1 0 0 0,0-1 0 0 0,-1 0 1 0 0,1 0-1 0 0,0 0 0 0 0,-1 0 0 0 0,1 0 1 0 0,-1 0-1 0 0,1 0 0 0 0,0 0 0 0 0,-2 0 1 0 0,2 0-1 0 0,0 0 0 0 0,-1 0 0 0 0,1 0 1 0 0,0 0-1 0 0,-1 0 0 0 0,1 0 0 0 0,0 1 0 0 0,-1-1 1 0 0,1 0-1 0 0,0 0 0 0 0,-1 0 0 0 0,1 0 1 0 0,0 0-1 0 0,-1 0 0 0 0,1 1 0 0 0,0-1 0 0 0,-1 0 1 0 0,1 0-1 0 0,0 1 0 0 0,0-1 0 0 0,-1 0 1 0 0,1 0-1 0 0,0 1 0 0 0,0-1 0 0 0,-1 0 0 0 0,1 1 1 0 0,0-1-1 0 0,0 0 0 0 0,0 1 0 0 0,0-1 1 0 0,0 0-1 0 0,-1 1 0 0 0,-2 1 11 0 0,2-2-7 0 0,0 0-3 0 0,1 0-1 0 0,-1 0 1 0 0,0 0 0 0 0,1 1 0 0 0,-1-1 0 0 0,0 0 0 0 0,1 0 0 0 0,-1 0 0 0 0,1 0-1 0 0,-1 1 1 0 0,0-1 0 0 0,1 0 0 0 0,-1 1 0 0 0,1-1 0 0 0,-1 0 0 0 0,1 1 0 0 0,-1-1 0 0 0,1 1-1 0 0,-1-1 1 0 0,1 1 0 0 0,-1-1 0 0 0,1 1 0 0 0,0-1 0 0 0,-1 1 0 0 0,1-1 0 0 0,0 1-1 0 0,-1 0 1 0 0,1-1 0 0 0,0 1-1 0 0,0-1 1 0 0,0 0-1 0 0,0 0 1 0 0,0 1-1 0 0,0-1 1 0 0,0 0-1 0 0,-1 0 1 0 0,1 1-1 0 0,0-1 1 0 0,0 0-1 0 0,0 0 1 0 0,-1 1-1 0 0,1-1 1 0 0,0 0-1 0 0,0 0 1 0 0,0 0-1 0 0,-1 1 1 0 0,1-1-1 0 0,0 0 0 0 0,0 0 1 0 0,-1 0-1 0 0,1 0 1 0 0,0 0-1 0 0,-1 1 1 0 0,1-1-1 0 0,0 0 1 0 0,0 0-1 0 0,-1 0 1 0 0,1 0-1 0 0,0 0 1 0 0,-1 0-1 0 0,1 0 1 0 0,0 0-1 0 0,-1 0 1 0 0,1 0-1 0 0,0 0 1 0 0,0 0-1 0 0,-1-1 1 0 0,0 1-1 0 0,1 0 1 0 0,0 0-1 0 0,0 0 1 0 0,-1 0-1 0 0,1 0 1 0 0,0 0-1 0 0,-1 0 1 0 0,1 0 0 0 0,0 0-1 0 0,-1 0 1 0 0,1 0-1 0 0,0 0 1 0 0,0 0-1 0 0,-1 0 1 0 0,1 0-1 0 0,0 0 1 0 0,-1 0 0 0 0,1 0-1 0 0,0 1 1 0 0,0-1-1 0 0,-1 0 1 0 0,1 0-1 0 0,0 0 1 0 0,0 0-1 0 0,-1 1 1 0 0,1-1 0 0 0,0 0-1 0 0,0 0 1 0 0,0 0-1 0 0,-1 1 1 0 0,1-1-1 0 0,0 0 1 0 0,0 0-1 0 0,0 1 1 0 0,0-1-1 0 0,0 0 1 0 0,-1 1 0 0 0,1-1-1 0 0,0 1 1 0 0,0-1 0 0 0,-1 1 1 0 0,0 0-1 0 0,1-1 1 0 0,-1 1-1 0 0,0 0 1 0 0,0-1-1 0 0,1 1 1 0 0,-1-1 0 0 0,0 1-1 0 0,0-1 1 0 0,0 0-1 0 0,0 1 1 0 0,0-1-1 0 0,0 0 1 0 0,1 0-1 0 0,-1 1 1 0 0,0-1 0 0 0,-1 0-1 0 0,1 0 0 0 0,-1 0 0 0 0,1 0 0 0 0,0 0 1 0 0,0 1-1 0 0,0-1 0 0 0,0 0 0 0 0,0 1 0 0 0,0-1 0 0 0,0 0 0 0 0,0 1 0 0 0,0-1 0 0 0,0 1 1 0 0,0 0-1 0 0,0-1 0 0 0,0 1 0 0 0,0 0 0 0 0,1 0 0 0 0,-1-1 0 0 0,0 1 0 0 0,0 0 1 0 0,0 1-1 0 0,-2 0 7 0 0,1-2-6 0 0,2 0-1 0 0,-1 0 0 0 0,1 0 0 0 0,-1 0-1 0 0,0 0 1 0 0,1 1 0 0 0,-1-1 0 0 0,0 0 0 0 0,1 0-1 0 0,-1 0 1 0 0,1 1 0 0 0,-1-1 0 0 0,0 0 0 0 0,1 1-1 0 0,-1-1 1 0 0,1 0 0 0 0,-1 1 0 0 0,1-1-1 0 0,-1 1 1 0 0,1-1 0 0 0,0 0 0 0 0,-1 1 0 0 0,1-1-1 0 0,-1 1 1 0 0,1 0 0 0 0,0-1 0 0 0,-1 1 0 0 0,1 0-1 0 0,-8 1 21 0 0,7-2-20 0 0,1 0 0 0 0,-1 0 0 0 0,1 0 0 0 0,-1 0 0 0 0,1 0 1 0 0,-1 0-1 0 0,1 0 0 0 0,-1 0 0 0 0,1 1 0 0 0,-1-1 0 0 0,1 0 0 0 0,-1 0 0 0 0,1 0 0 0 0,-1 1 0 0 0,1-1 0 0 0,-1 0 0 0 0,1 0 0 0 0,-1 1 0 0 0,1-1 0 0 0,0 0 0 0 0,-1 1 0 0 0,0 0 1 0 0,1-1-1 0 0,0 0 0 0 0,-1 1 0 0 0,1-1 0 0 0,-1 1 0 0 0,1-1 1 0 0,-1 0-1 0 0,1 1 0 0 0,-1-1 0 0 0,1 0 0 0 0,-1 0 0 0 0,1 1 0 0 0,-1-1 1 0 0,1 0-1 0 0,-1 0 0 0 0,1 0 0 0 0,-1 0 0 0 0,0 0 0 0 0,1 0 1 0 0,-1 0-1 0 0,1 0 0 0 0,-1 0 0 0 0,0 0 0 0 0,1 0 0 0 0,-1 0 1 0 0,0 0-1 0 0,0 0 3 0 0,-2 2 24 0 0,3-2-28 0 0,0 0 1 0 0,0 0-1 0 0,0 0 1 0 0,0 0-1 0 0,0 1 1 0 0,0-1-1 0 0,0 0 1 0 0,0 0-1 0 0,0 0 1 0 0,0 0-1 0 0,0 0 1 0 0,0 0-1 0 0,0 1 1 0 0,0-1-1 0 0,0 0 1 0 0,0 0-1 0 0,0 0 1 0 0,0 0-1 0 0,0 0 1 0 0,0 0-1 0 0,-1 1 1 0 0,1-1-1 0 0,0 0 1 0 0,0 0-1 0 0,0 0 1 0 0,0 0-1 0 0,0 0 1 0 0,0 0-1 0 0,0 0 1 0 0,0 0-1 0 0,0 0 1 0 0,-1 1-1 0 0,1-1 1 0 0,0 0-1 0 0,0 0 1 0 0,0 0 0 0 0,0 0-1 0 0,0 0 1 0 0,0 0-1 0 0,-1 0 1 0 0,1 0-1 0 0,0 0 1 0 0,0 0-1 0 0,0 0 1 0 0,0 0-1 0 0,-13 3-7 0 0,10-2 3 0 0,3-1 1 0 0,0 1 3 0 0,0-1 0 0 0,0 0 0 0 0,0 0 0 0 0,0 0 0 0 0,0 0 0 0 0,0 1 0 0 0,0-1 1 0 0,0 0-1 0 0,0 0 0 0 0,0 0 0 0 0,0 0 0 0 0,0 1 0 0 0,0-1 0 0 0,0 0 0 0 0,0 0 0 0 0,0 0 0 0 0,0 0 0 0 0,0 1 0 0 0,0-1 0 0 0,0 0 0 0 0,0 0 0 0 0,0 0 0 0 0,0 0 0 0 0,0 1 0 0 0,0-1 0 0 0,0 0 1 0 0,0 0-1 0 0,0 0 0 0 0,0 0 0 0 0,-1 0 0 0 0,1 0 0 0 0,0 1 0 0 0,0-1 0 0 0,0 0 0 0 0,0 0 0 0 0,0 0 0 0 0,0 0 0 0 0,-1 0 0 0 0,1 0 0 0 0,0 0 0 0 0,0 0 0 0 0,0 0 0 0 0,0 0 0 0 0,-1 1 0 0 0,1-1 1 0 0,0 0-1 0 0,0 0 0 0 0,-1 0 0 0 0,-30 15 20 0 0,28-11-21 0 0,3-3-2 0 0,0-1 1 0 0,0 0 2 0 0,0 1 1 0 0,0-1-1 0 0,0 0 1 0 0,0 0-1 0 0,0 0 0 0 0,0 0 1 0 0,0 0-1 0 0,0 0 1 0 0,0 1-1 0 0,0-1 0 0 0,0 0 1 0 0,0 0-1 0 0,0 0 0 0 0,0 0 1 0 0,0 0-1 0 0,0 1 1 0 0,0-1-1 0 0,0 0 0 0 0,0 0 1 0 0,0 0-1 0 0,0 0 0 0 0,0 0 1 0 0,0 1-1 0 0,0-1 1 0 0,0 0-1 0 0,0 0 0 0 0,0 0 1 0 0,0 0-1 0 0,0 0 1 0 0,0 0-1 0 0,0 0 0 0 0,-1 1 1 0 0,1-1-1 0 0,0 0 0 0 0,0 0 1 0 0,0 0-1 0 0,0 0 1 0 0,0 0-1 0 0,0 0 0 0 0,0 0 1 0 0,-1 0-1 0 0,1 0 0 0 0,0 0 1 0 0,0 0-1 0 0,0 1 1 0 0,0-1-1 0 0,0 0 0 0 0,-1 0 1 0 0,1 0-1 0 0,0 0 1 0 0,0 0-1 0 0,0 0 0 0 0,0 0 1 0 0,-1 0-1 0 0,-1-1 2 0 0,1 1-2 0 0,1 0 0 0 0,-1 0 0 0 0,1 0 0 0 0,0 0 0 0 0,-1 0 1 0 0,1 0-1 0 0,-1 0 0 0 0,1 0 0 0 0,0 0 0 0 0,-1 0 1 0 0,1 0-1 0 0,-1 0 0 0 0,1 0 0 0 0,-1 0 0 0 0,1 0 1 0 0,0 0-1 0 0,-1 1 0 0 0,1-1 0 0 0,-1 0 0 0 0,1 0 0 0 0,0 0 1 0 0,-1 1-1 0 0,1-1 0 0 0,0 0 0 0 0,-1 0 0 0 0,1 1 1 0 0,0-1-1 0 0,0 0 0 0 0,-1 1 0 0 0,1-1 0 0 0,0 0 1 0 0,0 1-1 0 0,-1-1 0 0 0,1 1 0 0 0,0-1 0 0 0,0 0 1 0 0,0 1-1 0 0,0-1 0 0 0,0 1 0 0 0,0-1 0 0 0,-1 0 0 0 0,1 1 1 0 0,0-1-1 0 0,0 1 0 0 0,0 0-1 0 0,0-1 1 0 0,0 0-1 0 0,-1 1 1 0 0,1-1-1 0 0,0 0 1 0 0,-1 0-1 0 0,1 1 1 0 0,0-1-1 0 0,-1 0 1 0 0,1 0-1 0 0,0 0 1 0 0,-1 1-1 0 0,1-1 0 0 0,-1 0 1 0 0,1 0-1 0 0,0 0 1 0 0,-1 0-1 0 0,1 0 1 0 0,-1 0-1 0 0,1 0 1 0 0,0 0-1 0 0,-1 0 1 0 0,1 0-1 0 0,-1 0 0 0 0,0 0 1 0 0,1 0 0 0 0,0 0 0 0 0,-1 0-1 0 0,1 0 1 0 0,-1 0 0 0 0,1 0-1 0 0,0 0 1 0 0,-1 0 0 0 0,1 0 0 0 0,-1 0-1 0 0,1 0 1 0 0,0 0 0 0 0,-1 1-1 0 0,1-1 1 0 0,-1 0 0 0 0,1 0 0 0 0,0 0-1 0 0,-1 1 1 0 0,1-1 0 0 0,0 0 0 0 0,-1 0-1 0 0,1 1 1 0 0,0-1 0 0 0,-1 1-1 0 0,0 0 1 0 0,-1 0 0 0 0,0 0 0 0 0,1 1-1 0 0,-1-1 1 0 0,0 0 0 0 0,0 0 0 0 0,0-1-1 0 0,0 1 1 0 0,0 0 0 0 0,0-1 0 0 0,0 1-1 0 0,0-1 1 0 0,0 1 0 0 0,0-1 0 0 0,-2 0 0 0 0,-5 2 1 0 0,-61 3-87 0 0,69-5 60 0 0,0 1 1 0 0,0-1-1 0 0,0 0 1 0 0,1 0-1 0 0,-1 0 1 0 0,0 0-1 0 0,0 0 0 0 0,0 0 1 0 0,0 0-1 0 0,0 0 1 0 0,0 0-1 0 0,0 0 1 0 0,0-1-1 0 0,0 1 1 0 0,1 0-1 0 0,-3-1 1 0 0,-2-1-207 0 0,-26-4-2035 0 0,-15-5-5790 0 0,-30-6-7094 0 0,57 12 12921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0:54.3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22 113 340 0 0,'4'1'331'0'0,"-3"-1"-271"0"0,-1 0 0 0 0,1 0 0 0 0,0 0 1 0 0,-1 0-1 0 0,1 0 0 0 0,-1 0 0 0 0,1 1 0 0 0,0-1 0 0 0,-1 0 0 0 0,1 0 0 0 0,0 1 0 0 0,-1-1 0 0 0,1 0 0 0 0,-1 1 0 0 0,1-1 0 0 0,-1 0 0 0 0,1 1 0 0 0,-1-1 0 0 0,1 1 0 0 0,-1-1 0 0 0,1 1 1 0 0,-1-1-1 0 0,0 1 0 0 0,1-1 0 0 0,-1 1 0 0 0,0-1 0 0 0,1 2 0 0 0,-1-2-1 0 0,0 1 0 0 0,0 0 0 0 0,0-1 1 0 0,0 1-1 0 0,1-1 0 0 0,-1 1 0 0 0,0-1 0 0 0,0 1 0 0 0,0-1 1 0 0,1 1-1 0 0,-1-1 0 0 0,0 1 0 0 0,0-1 0 0 0,1 0 0 0 0,-1 1 1 0 0,0-1-1 0 0,1 1 0 0 0,-1-1 0 0 0,1 0 0 0 0,-1 1 0 0 0,1-1 1 0 0,-1 0-1 0 0,0 1 0 0 0,1-1 0 0 0,-1 0 0 0 0,2 1 0 0 0,-2-1-12 0 0,1 0 0 0 0,0 0 0 0 0,-1 1 0 0 0,1-1-1 0 0,-1 0 1 0 0,1 1 0 0 0,0-1 0 0 0,-1 1 0 0 0,1-1-1 0 0,-1 1 1 0 0,1-1 0 0 0,-1 1 0 0 0,0-1-1 0 0,1 1 1 0 0,-1 0 0 0 0,0-1 0 0 0,1 1 0 0 0,-1 0-1 0 0,0-1 1 0 0,1 1 0 0 0,-1 0 0 0 0,0-1 0 0 0,0 1-1 0 0,0 0 1 0 0,0-1 0 0 0,0 1 0 0 0,0 1-1 0 0,0-1 32 0 0,0 0-1 0 0,0 0 0 0 0,1 0 0 0 0,-1 0 0 0 0,0 1 0 0 0,1-1 1 0 0,-1 0-1 0 0,0 0 0 0 0,1 0 0 0 0,-1 0 0 0 0,1 0 0 0 0,0 0 0 0 0,-1 0 1 0 0,1 0-1 0 0,0 0 0 0 0,-1 0 0 0 0,3 1 0 0 0,-3-1-1 0 0,1 0 0 0 0,0 0-1 0 0,0 0 1 0 0,0 0-1 0 0,-1 0 1 0 0,1 0 0 0 0,0 0-1 0 0,-1 0 1 0 0,1 0 0 0 0,-1 0-1 0 0,1 0 1 0 0,-1 1 0 0 0,1-1-1 0 0,-1 0 1 0 0,0 0-1 0 0,0 0 1 0 0,0 3 0 0 0,0-2 27 0 0,1 0-1 0 0,-1 0 1 0 0,0 1 0 0 0,1-1 0 0 0,-1 0 0 0 0,1 0 0 0 0,0 0 0 0 0,-1 0-1 0 0,1 0 1 0 0,0 0 0 0 0,0 0 0 0 0,2 2 0 0 0,-2-2-33 0 0,0 0 0 0 0,0 0-1 0 0,0 0 1 0 0,0 0 0 0 0,0 0 0 0 0,0 0 0 0 0,0 0 0 0 0,-1 1 0 0 0,1-1 0 0 0,-1 0 0 0 0,0 0-1 0 0,0 3 1 0 0,0 11 355 0 0,-1-11-332 0 0,1 0 1 0 0,0-1-1 0 0,0 1 1 0 0,0 0-1 0 0,0-1 1 0 0,1 1-1 0 0,0 0 0 0 0,2 5 1 0 0,-1-4-52 0 0,1-1 1 0 0,-1 1 0 0 0,0 0 0 0 0,0-1-1 0 0,-1 1 1 0 0,0 0 0 0 0,0 0 0 0 0,0 0-1 0 0,-1 0 1 0 0,0 7 0 0 0,0 2-2 0 0,-1-11-34 0 0,0 0-1 0 0,1 0 0 0 0,0 0 1 0 0,0 1-1 0 0,0-1 0 0 0,1 0 1 0 0,-1 0-1 0 0,1 0 0 0 0,0 0 1 0 0,2 4-1 0 0,1-1-3 0 0,-3-6-3 0 0,0-1 0 0 0,0 1 0 0 0,0 0 0 0 0,-1 0 1 0 0,1 0-1 0 0,0 0 0 0 0,-1 0 0 0 0,1 0 0 0 0,-1 0 0 0 0,1 0 0 0 0,-1 0 1 0 0,1 0-1 0 0,-1 0 0 0 0,0 1 0 0 0,1-1 0 0 0,-1 0 0 0 0,0 0 0 0 0,0 0 1 0 0,0 1-1 0 0,0-1 0 0 0,0 0 0 0 0,0 0 0 0 0,0 0 0 0 0,-1 0 0 0 0,1 1 1 0 0,-1 0-1 0 0,-4 6-4 0 0,4-6-6 0 0,0-1-1 0 0,0 1 0 0 0,-1 0 1 0 0,1 0-1 0 0,1 0 0 0 0,-1 1 1 0 0,0-1-1 0 0,0 0 0 0 0,1 0 1 0 0,-1 0-1 0 0,1 1 0 0 0,0-1 1 0 0,-1 0-1 0 0,1 4 0 0 0,0-6 9 0 0,0 1-1 0 0,0-1 0 0 0,0 0 0 0 0,0 1 0 0 0,-1-1 0 0 0,1 0 0 0 0,0 0 1 0 0,0 1-1 0 0,0-1 0 0 0,-1 0 0 0 0,1 1 0 0 0,0-1 0 0 0,-1 0 1 0 0,1 0-1 0 0,0 0 0 0 0,-1 1 0 0 0,1-1 0 0 0,0 0 0 0 0,-1 0 0 0 0,1 0 1 0 0,0 0-1 0 0,-1 0 0 0 0,1 1 0 0 0,0-1 0 0 0,-1 0 0 0 0,1 0 1 0 0,-1 0-1 0 0,1 0 0 0 0,0 0 0 0 0,-1 0 0 0 0,1 0 0 0 0,0 0 0 0 0,-1 0 1 0 0,1-1-1 0 0,0 1 0 0 0,-1 0 0 0 0,1 0 0 0 0,-1 0 0 0 0,-20-6-42 0 0,16 5 46 0 0,2 0 20 0 0,-1-1 0 0 0,1 0 0 0 0,-1 1 0 0 0,1-1 0 0 0,0 0 0 0 0,0-1 0 0 0,0 1 0 0 0,0-1 0 0 0,0 1 0 0 0,1-1 0 0 0,-1 0 0 0 0,1 0 0 0 0,-4-5 0 0 0,-2-4 321 0 0,1-1 0 0 0,-6-14 0 0 0,12 22-188 0 0,-1 0 1 0 0,1 0 0 0 0,1 0 0 0 0,-1 0 0 0 0,1 1 0 0 0,-1-1 0 0 0,1 0 0 0 0,1 0-1 0 0,-1 0 1 0 0,1 0 0 0 0,0 0 0 0 0,0 0 0 0 0,0 0 0 0 0,0 1 0 0 0,4-8 0 0 0,-2 5 94 0 0,-1 0 0 0 0,0 1 0 0 0,-1-1 0 0 0,0 0 0 0 0,1-8 1 0 0,-3-16 804 0 0,0 23-727 0 0,0-1 0 0 0,1 0 0 0 0,0 0 1 0 0,1 0-1 0 0,0 0 0 0 0,3-15 1 0 0,2 10-26 0 0,-4 10-223 0 0,-1 1-1 0 0,1-1 1 0 0,-1 0-1 0 0,0 1 1 0 0,0-1-1 0 0,0 0 0 0 0,-1 0 1 0 0,1-6-1 0 0,-1 7-35 0 0,1 0-1 0 0,-1-1 1 0 0,1 1-1 0 0,0-1 1 0 0,-1 1-1 0 0,2 0 1 0 0,-1 0-1 0 0,3-6 1 0 0,-3 6-18 0 0,1 0-1 0 0,-1 0 1 0 0,0 0 0 0 0,0 0 0 0 0,0 0-1 0 0,0 0 1 0 0,-1-1 0 0 0,1-4 0 0 0,0 5-10 0 0,0 0 0 0 0,0 0-1 0 0,0 0 1 0 0,0 0 0 0 0,1 0 0 0 0,-1 1 0 0 0,1-1 0 0 0,-1 0 0 0 0,1 1 0 0 0,0 0 0 0 0,0-1 0 0 0,0 1 0 0 0,0 0 0 0 0,1 0 0 0 0,-1 0 0 0 0,1 0 0 0 0,-1 1-1 0 0,1-1 1 0 0,-1 1 0 0 0,7-3 0 0 0,0-1 21 0 0,0 1 0 0 0,0 0 0 0 0,1 1 0 0 0,0 0 0 0 0,13-3-1 0 0,-12 6-36 0 0,1-1 0 0 0,-1 1 0 0 0,1 1 0 0 0,-1 0 0 0 0,1 1 0 0 0,-1 0-1 0 0,0 1 1 0 0,0 0 0 0 0,0 1 0 0 0,0 0 0 0 0,-1 0 0 0 0,1 1-1 0 0,-1 1 1 0 0,0 0 0 0 0,-1 0 0 0 0,1 1 0 0 0,16 16 0 0 0,-24-20-50 0 0,1 0 0 0 0,-1 0 0 0 0,0 1 0 0 0,0-1 1 0 0,-1 1-1 0 0,1 0 0 0 0,-1-1 0 0 0,1 1 0 0 0,-1 0 1 0 0,0 0-1 0 0,0 0 0 0 0,-1 0 0 0 0,0 0 0 0 0,1 0 0 0 0,-1 0 1 0 0,0 0-1 0 0,-1 0 0 0 0,1 0 0 0 0,-1 0 0 0 0,0 0 0 0 0,-1 6 1 0 0,-1-3-167 0 0,1-2-58 0 0,1 0-1 0 0,-1 0 1 0 0,0 0 0 0 0,-1-1 0 0 0,1 1 0 0 0,-1-1 0 0 0,0 0 0 0 0,0 0 0 0 0,0 0 0 0 0,0 0-1 0 0,-6 4 1 0 0,-102 67-9662 0 0,107-73 9297 0 0,-1 1 0 0 0,1-1 0 0 0,-1 0 0 0 0,0 0 0 0 0,0-1 0 0 0,0 1 0 0 0,0-1 0 0 0,0 0 0 0 0,-9 1 0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06.83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538 91 16 0 0,'-29'-20'1452'0'0,"22"14"-1114"0"0,-1 1 0 0 0,1 0 1 0 0,-1 1-1 0 0,-9-5 1 0 0,-13-2 248 0 0,-20-9 542 0 0,45 18-1047 0 0,0 0 0 0 0,0 0 0 0 0,0 1 0 0 0,0 0 0 0 0,-1 0-1 0 0,1 0 1 0 0,0 1 0 0 0,-8 0 0 0 0,-41 4 334 0 0,51-3-390 0 0,-125 28 822 0 0,110-24-761 0 0,1 2 1 0 0,0 0 0 0 0,1 0 0 0 0,0 2 0 0 0,-20 13 0 0 0,34-20-81 0 0,0 0 0 0 0,0 0 0 0 0,0 0 0 0 0,1 0 0 0 0,-1 0 0 0 0,1 0 0 0 0,-1 0 0 0 0,1 1 0 0 0,0-1 0 0 0,-2 5 0 0 0,2-6-5 0 0,1 1-1 0 0,-1-1 0 0 0,1 1 1 0 0,0-1-1 0 0,-1 0 1 0 0,1 1-1 0 0,0-1 1 0 0,0 1-1 0 0,0-1 0 0 0,0 1 1 0 0,0-1-1 0 0,0 1 1 0 0,0-1-1 0 0,1 1 1 0 0,-1-1-1 0 0,0 0 0 0 0,1 1 1 0 0,-1-1-1 0 0,1 0 1 0 0,0 1-1 0 0,-1-1 1 0 0,2 2-1 0 0,5 2 0 0 0,0-1 0 0 0,1 0 1 0 0,-1 0-1 0 0,13 5 0 0 0,-15-8-1 0 0,10 4-1 0 0,0-1 1 0 0,1 0-1 0 0,-1-1 1 0 0,1-1-1 0 0,25 0 1 0 0,-10 0-12 0 0,-24-1 6 0 0,0-1-1 0 0,0 0 0 0 0,0 0 0 0 0,0 0 0 0 0,9-2 0 0 0,16-2-34 0 0,-22 2 44 0 0,0 1 0 0 0,0-1 0 0 0,0-1 0 0 0,0 0 0 0 0,-1 0 1 0 0,1-1-1 0 0,-1 0 0 0 0,0 0 0 0 0,0-1 0 0 0,0 0 0 0 0,-1-1 0 0 0,13-11 0 0 0,-20 16 51 0 0,1-1 1 0 0,0 0-1 0 0,-1 0 1 0 0,0 0-1 0 0,1 0 1 0 0,-1 0-1 0 0,0 0 1 0 0,0 0 0 0 0,0 0-1 0 0,0 0 1 0 0,-1-1-1 0 0,1 1 1 0 0,0 0-1 0 0,-1-1 1 0 0,0 1-1 0 0,0 0 1 0 0,1-1-1 0 0,-1 1 1 0 0,-1-1 0 0 0,1-3-1 0 0,0-67 6165 0 0,0 72-5945 0 0,3 2-104 0 0,18 8-37 0 0,-20-9-131 0 0,-1 0 0 0 0,1 1 0 0 0,0-1 0 0 0,0 1 0 0 0,0 0 0 0 0,0-1 0 0 0,0 1 0 0 0,-1 0 0 0 0,1-1 0 0 0,0 1 0 0 0,-1 0 0 0 0,1 0 0 0 0,0 0 0 0 0,-1 0 1 0 0,1-1-1 0 0,-1 1 0 0 0,0 0 0 0 0,1 0 0 0 0,-1 0 0 0 0,1 2 0 0 0,-1-1 0 0 0,1 0 0 0 0,-1 0 0 0 0,1 0 0 0 0,0 0 0 0 0,0 0 0 0 0,-1-1 0 0 0,1 1 0 0 0,1 0 0 0 0,-1 0 0 0 0,0-1 0 0 0,0 1 0 0 0,2 1 0 0 0,6 9 10 0 0,31 45-558 0 0,-10-22-2771 0 0,-28-28 2159 0 0,-2-6 1046 0 0,0-1 0 0 0,0 1 0 0 0,0-1 0 0 0,0 0 0 0 0,0 1 1 0 0,0-1-1 0 0,1 1 0 0 0,-1-1 0 0 0,0 1 0 0 0,0-1 0 0 0,0 0 0 0 0,0 1 0 0 0,1-1 0 0 0,-1 1 0 0 0,0-1 0 0 0,0 0 0 0 0,1 1 0 0 0,-1-1 0 0 0,0 0 0 0 0,0 1 0 0 0,1-1 0 0 0,-1 1 0 0 0,5 2-1003 0 0,-1 0-1 0 0,0 0 0 0 0,1 0 1 0 0,9 4-1 0 0,-11-6-297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07.1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59 44 8 0 0,'-35'-37'2617'0'0,"31"30"1109"0"0,4 7-3688 0 0,1 1-1 0 0,-1-1 1 0 0,0 0-1 0 0,0 0 1 0 0,0 1 0 0 0,1-1-1 0 0,-1 0 1 0 0,0 1-1 0 0,0-1 1 0 0,0 0 0 0 0,0 0-1 0 0,0 1 1 0 0,0-1-1 0 0,0 0 1 0 0,0 1 0 0 0,0-1-1 0 0,0 0 1 0 0,0 1-1 0 0,0-1 1 0 0,0 0 0 0 0,0 1-1 0 0,0-1 1 0 0,0 0-1 0 0,0 1 1 0 0,0-1 0 0 0,0 0-1 0 0,0 1 1 0 0,0-1-1 0 0,0 0 1 0 0,-1 0 0 0 0,1 1-1 0 0,0-1 1 0 0,0 0-1 0 0,0 0 1 0 0,-1 1 0 0 0,1-1-1 0 0,0 0 1 0 0,0 0 0 0 0,-1 1-1 0 0,1-1 1 0 0,0 0-1 0 0,0 0 1 0 0,-1 0 0 0 0,1 0-1 0 0,-1 1 1 0 0,0 0 14 0 0,-1 1-1 0 0,1-1 1 0 0,-1 1 0 0 0,1 0 0 0 0,0-1-1 0 0,-1 1 1 0 0,1 0 0 0 0,0 0 0 0 0,0 0-1 0 0,1 0 1 0 0,-1 0 0 0 0,0 0 0 0 0,1 0 0 0 0,-1 0-1 0 0,1 1 1 0 0,0-1 0 0 0,-1 0 0 0 0,1 0-1 0 0,0 0 1 0 0,0 0 0 0 0,1 1 0 0 0,-1 1 0 0 0,0 92 256 0 0,0-94-307 0 0,0-1 0 0 0,0 1 1 0 0,1 0-1 0 0,-1 0 0 0 0,0-1 1 0 0,1 1-1 0 0,-1 0 1 0 0,1 0-1 0 0,-1-1 0 0 0,1 1 1 0 0,0-1-1 0 0,0 1 0 0 0,0-1 1 0 0,2 4-1 0 0,-2-4-2 0 0,0 0 0 0 0,0 1 0 0 0,0-1-1 0 0,0 1 1 0 0,0 0 0 0 0,-1-1 0 0 0,1 1 0 0 0,-1-1-1 0 0,1 1 1 0 0,-1 0 0 0 0,1 0 0 0 0,-1-1 0 0 0,0 1-1 0 0,0 3 1 0 0,1 0-83 0 0,0 0 0 0 0,1 0 1 0 0,-1 0-1 0 0,1 0 0 0 0,0 0 0 0 0,0-1 0 0 0,1 1 0 0 0,0-1 0 0 0,-1 0 0 0 0,1 1 0 0 0,5 3 0 0 0,-3 0-260 0 0,5 5-609 0 0,-9-12 791 0 0,1 0-1 0 0,-1 0 1 0 0,0 1-1 0 0,0-1 1 0 0,0 1-1 0 0,0-1 1 0 0,-1 1-1 0 0,1-1 1 0 0,0 1-1 0 0,-1 0 1 0 0,1-1 0 0 0,-1 1-1 0 0,1 0 1 0 0,-1-1-1 0 0,0 1 1 0 0,1 0-1 0 0,-1 0 1 0 0,0 2-1 0 0,0-3 90 0 0,0-1 0 0 0,0 1 0 0 0,0 0 0 0 0,0-1 1 0 0,0 1-1 0 0,1 0 0 0 0,-1-1 0 0 0,0 1 0 0 0,1-1 0 0 0,-1 1 0 0 0,0 0 0 0 0,1-1 0 0 0,-1 1 0 0 0,1-1 1 0 0,-1 1-1 0 0,1-1 0 0 0,-1 0 0 0 0,1 1 0 0 0,-1-1 0 0 0,1 1 0 0 0,-1-1 0 0 0,1 0 0 0 0,0 1 0 0 0,-1-1 0 0 0,1 0 1 0 0,-1 0-1 0 0,1 1 0 0 0,0-1 0 0 0,-1 0 0 0 0,2 0 0 0 0,0 0-43 0 0,1 1-947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07.51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649 16 396 0 0,'-11'-2'302'0'0,"-1"1"-1"0"0,1 0 1 0 0,-1 1-1 0 0,1 0 1 0 0,-1 0 0 0 0,1 1-1 0 0,-15 4 1 0 0,-4-1 204 0 0,15-3-332 0 0,-257 19 2158 0 0,214-18-1932 0 0,27 0-201 0 0,0-2 0 0 0,-36-3-1 0 0,55 3-234 0 0,10 0 3 0 0,1 0-1 0 0,0 0 0 0 0,-1 0 0 0 0,1 0 1 0 0,-1 0-1 0 0,1 0 0 0 0,0 0 0 0 0,-1 0 1 0 0,1 0-1 0 0,0 0 0 0 0,-1-1 0 0 0,1 1 1 0 0,0-1-1 0 0,-1 1 0 0 0,1-1 0 0 0,0 1 1 0 0,-2-2-1 0 0,6 0-539 0 0,73-29-3921 0 0,-41 25 3667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07.92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1 107 472 0 0,'1'0'57'0'0,"0"-1"0"0"0,0 1 0 0 0,0 0 0 0 0,0-1 0 0 0,-1 1 0 0 0,1-1 0 0 0,0 1 1 0 0,0-1-1 0 0,0 1 0 0 0,0-1 0 0 0,0 0 0 0 0,-1 1 0 0 0,1-1 0 0 0,0 0 0 0 0,-1 0 0 0 0,1 1 0 0 0,0-1 0 0 0,-1 0 0 0 0,1 0 0 0 0,-1 0 0 0 0,1 0 0 0 0,-1 0 0 0 0,1-1 0 0 0,0-26 2402 0 0,-1 14-1428 0 0,-3-11 1745 0 0,3 24-2648 0 0,-1 0 0 0 0,1 0 0 0 0,-1 0 0 0 0,0 0 0 0 0,1 1 0 0 0,-1-1 0 0 0,0 0 0 0 0,0 0 0 0 0,0 0 0 0 0,1 1 0 0 0,-1-1 0 0 0,0 0 0 0 0,0 1 1 0 0,-2-2-1 0 0,3 2-39 0 0,-1 0 0 0 0,1 0 0 0 0,0 0 1 0 0,0 0-1 0 0,0 0 0 0 0,-1 0 1 0 0,1-1-1 0 0,0 1 0 0 0,0 0 0 0 0,0 0 1 0 0,0 0-1 0 0,-1-1 0 0 0,1 1 1 0 0,0 0-1 0 0,0 0 0 0 0,0 0 1 0 0,0-1-1 0 0,0 1 0 0 0,0 0 0 0 0,0 0 1 0 0,0 0-1 0 0,0-1 0 0 0,0 1 1 0 0,0 0-1 0 0,-1 0 0 0 0,1-1 0 0 0,0 1 1 0 0,1 0-1 0 0,-1 0 0 0 0,0 0 1 0 0,0-1-1 0 0,0 1 0 0 0,0 0 0 0 0,0 0 1 0 0,0-1-1 0 0,0 1 0 0 0,0 0 1 0 0,0 0-1 0 0,0 0 0 0 0,0-1 1 0 0,1 1-1 0 0,-1 0 0 0 0,0 0 0 0 0,0 0 1 0 0,0-1-1 0 0,0 1 0 0 0,1 0 1 0 0,-1 0-1 0 0,0 0 0 0 0,0 0 0 0 0,0 0 1 0 0,1-1-1 0 0,0 2-84 0 0,-1-1 0 0 0,1 0 0 0 0,0 0 1 0 0,0 0-1 0 0,-1 1 0 0 0,1-1 0 0 0,0 0 0 0 0,-1 1 0 0 0,1-1 1 0 0,0 0-1 0 0,-1 1 0 0 0,1-1 0 0 0,0 1 0 0 0,-1-1 0 0 0,1 1 1 0 0,-1-1-1 0 0,1 1 0 0 0,-1 0 0 0 0,1-1 0 0 0,0 2 0 0 0,1 22 45 0 0,-3-18-49 0 0,1-4 0 0 0,0 0-1 0 0,0 1 1 0 0,0-1-1 0 0,0 0 1 0 0,0 1-1 0 0,0-1 1 0 0,1 0 0 0 0,-1 1-1 0 0,1-1 1 0 0,1 4-1 0 0,0-2 1 0 0,0-1 1 0 0,0 0 1 0 0,-1-1-1 0 0,1 1 0 0 0,-1 0 0 0 0,0 1 0 0 0,0-1 0 0 0,0 0 0 0 0,0 0 0 0 0,0 0 0 0 0,-1 1 1 0 0,1-1-1 0 0,-1 0 0 0 0,0 1 0 0 0,0 3 0 0 0,0-5-1 0 0,0 0 1 0 0,0 0-1 0 0,1 1 0 0 0,-1-1 1 0 0,1 0-1 0 0,-1 0 0 0 0,1 0 0 0 0,0 0 1 0 0,0 0-1 0 0,0 0 0 0 0,2 3 1 0 0,-2-3-1 0 0,1 0 0 0 0,-1 0 0 0 0,0 0 0 0 0,0 0 1 0 0,0 0-1 0 0,-1 1 0 0 0,1-1 0 0 0,0 0 0 0 0,-1 0 1 0 0,0 1-1 0 0,1 3 0 0 0,-1-4 0 0 0,0 0 0 0 0,0-1 1 0 0,0 1-1 0 0,1 0 0 0 0,-1 0 0 0 0,1-1 1 0 0,-1 1-1 0 0,1 0 0 0 0,-1-1 0 0 0,1 1 0 0 0,0-1 1 0 0,0 1-1 0 0,0-1 0 0 0,1 3 0 0 0,-1-3-4 0 0,1 1-1 0 0,-1-1 0 0 0,-1 1 0 0 0,1-1 0 0 0,0 1 0 0 0,0-1 0 0 0,-1 1 1 0 0,1 0-1 0 0,0-1 0 0 0,-1 1 0 0 0,0 0 0 0 0,1 0 0 0 0,-1-1 1 0 0,0 4-1 0 0,0-4-26 0 0,0 1 1 0 0,0-1-1 0 0,0 1 1 0 0,1-1-1 0 0,-1 1 1 0 0,1-1-1 0 0,-1 1 1 0 0,1-1-1 0 0,-1 0 1 0 0,1 1-1 0 0,0-1 1 0 0,-1 0-1 0 0,1 0 1 0 0,0 1-1 0 0,2 1 1 0 0,3 5-257 0 0,1 4-1436 0 0,1 0 0 0 0,15 18 0 0 0,-23-30 1569 0 0,1 1 0 0 0,-1 0 0 0 0,1-1 0 0 0,-1 1 0 0 0,0 0 0 0 0,0-1-1 0 0,1 1 1 0 0,-1 0 0 0 0,0 0 0 0 0,0-1 0 0 0,0 1 0 0 0,0 0 0 0 0,0 0 0 0 0,0 0 0 0 0,0-1 0 0 0,0 2 0 0 0,0-1 27 0 0,0-1-1 0 0,0 1 1 0 0,0 0-1 0 0,0-1 1 0 0,0 1-1 0 0,0-1 1 0 0,0 1-1 0 0,0 0 1 0 0,0-1-1 0 0,0 1 1 0 0,0-1-1 0 0,1 1 1 0 0,-1 0-1 0 0,0-1 1 0 0,0 1 0 0 0,1-1-1 0 0,-1 1 1 0 0,0-1-1 0 0,1 2 1 0 0,4 0-485 0 0,-5-2 514 0 0,1 0 0 0 0,0 0 0 0 0,-1 0 0 0 0,1 0 1 0 0,-1 1-1 0 0,1-1 0 0 0,0 0 0 0 0,-1 0 0 0 0,1 1 0 0 0,-1-1 0 0 0,1 0 1 0 0,-1 1-1 0 0,1-1 0 0 0,-1 1 0 0 0,1-1 0 0 0,-1 1 0 0 0,0-1 1 0 0,1 1-1 0 0,-1-1 0 0 0,0 1 0 0 0,1 0 0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08.35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249 11 272 0 0,'0'0'716'0'0,"-4"-1"-7"0"0,-17-2 20 0 0,-1 0-1 0 0,1 2 0 0 0,-1 0 1 0 0,-29 4-1 0 0,4-2-486 0 0,-14-1-1500 0 0,61-5-2136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08.95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75 188 0 0,'19'1'444'0'0,"-1"-2"-1"0"0,1 0 1 0 0,-1-1-1 0 0,23-5 1 0 0,54-9 676 0 0,-83 12-886 0 0,0-1 1 0 0,0 0-1 0 0,21-13 1 0 0,-23 12-23 0 0,3 2-23 0 0,-13 3-149 0 0,0 1 0 0 0,0 0 0 0 0,0 0 0 0 0,0 0 0 0 0,-1 0 0 0 0,1 0 0 0 0,0 0 0 0 0,0 0 0 0 0,0 0 0 0 0,0 0 0 0 0,0 0 0 0 0,0 0 0 0 0,-1 0 0 0 0,1-1 0 0 0,0 1 0 0 0,0 0 0 0 0,0 0 0 0 0,0 0 0 0 0,0 0 0 0 0,0 0 0 0 0,0 0-1 0 0,0 0 1 0 0,0-1 0 0 0,0 1 0 0 0,0 0 0 0 0,0 0 0 0 0,0 0 0 0 0,0 0 0 0 0,0 0 0 0 0,0-1 0 0 0,0 1 0 0 0,0 0 0 0 0,0 0 0 0 0,0 0 0 0 0,0 0 0 0 0,0 0 0 0 0,0-1 0 0 0,0 1 0 0 0,0 0 0 0 0,0 0 0 0 0,0 0 0 0 0,0 0 0 0 0,0 0 0 0 0,0 0 0 0 0,0-1 0 0 0,0 1 0 0 0,0 0 0 0 0,1 0 0 0 0,-1 0 0 0 0,0 0 0 0 0,0 0 0 0 0,0 0 0 0 0,0 0 0 0 0,0 0 0 0 0,0 0-1 0 0,0 0 1 0 0,1-1 0 0 0,-1 1 0 0 0,0 0 0 0 0,0 0 0 0 0,-13 1 171 0 0,-1 0 0 0 0,1 0 0 0 0,-1 2 0 0 0,1 0 0 0 0,0 0 0 0 0,0 1 0 0 0,0 0 0 0 0,-14 8 0 0 0,11-5-145 0 0,15-7-62 0 0,0 1 0 0 0,0-1 0 0 0,0 0 0 0 0,0 0 0 0 0,0 1 0 0 0,0-1 0 0 0,0 1 0 0 0,0-1 0 0 0,0 1 0 0 0,0-1 0 0 0,0 1 0 0 0,1 0 0 0 0,-1-1 0 0 0,0 1 0 0 0,0 0 0 0 0,1 0 0 0 0,-1-1 0 0 0,1 1 0 0 0,-1 0 0 0 0,0 0 0 0 0,1 0 0 0 0,0 0 0 0 0,-1 0 1 0 0,1 0-1 0 0,0 0 0 0 0,-1 0 0 0 0,1 0 0 0 0,0 0 0 0 0,0 0 0 0 0,0 0 0 0 0,0 0 0 0 0,0 0 0 0 0,0 0 0 0 0,0 0 0 0 0,0 0 0 0 0,0 0 0 0 0,1 1 0 0 0,-1-1-3 0 0,0 0 0 0 0,0 0 1 0 0,0 0-1 0 0,1 0 0 0 0,-1 0 0 0 0,0 0 1 0 0,1 0-1 0 0,-1 0 0 0 0,1-1 0 0 0,-1 1 0 0 0,1 0 1 0 0,-1 0-1 0 0,1 0 0 0 0,0-1 0 0 0,-1 1 1 0 0,1 0-1 0 0,0-1 0 0 0,0 1 0 0 0,-1 0 1 0 0,2 0-1 0 0,3 3 5 0 0,-1 1 0 0 0,0-1 0 0 0,1 1 1 0 0,0-1-1 0 0,0 0 0 0 0,0 0 0 0 0,1 0 1 0 0,-1-1-1 0 0,1 0 0 0 0,0 0 0 0 0,12 4 0 0 0,-7-2 2 0 0,-1 0-1 0 0,17 10 0 0 0,-4 0-440 0 0,0-1 0 0 0,0-1 0 0 0,2-1 1 0 0,-1-1-1 0 0,46 14 0 0 0,-67-24-104 0 0,-2-1 469 0 0,0 0 1 0 0,0 0-1 0 0,0 0 0 0 0,0 0 1 0 0,-1 0-1 0 0,1 0 1 0 0,0 0-1 0 0,0-1 1 0 0,0 1-1 0 0,0 0 1 0 0,0 0-1 0 0,0-1 1 0 0,-1 1-1 0 0,1 0 0 0 0,0-1 1 0 0,0 1-1 0 0,1-2 1 0 0,0-14-1187 0 0,-2 10 1008 0 0,0 5 238 0 0,0 1 0 0 0,0 0 0 0 0,0-1 0 0 0,0 1 0 0 0,0 0 0 0 0,1-1 0 0 0,-1 1-1 0 0,0 0 1 0 0,0-1 0 0 0,0 1 0 0 0,0 0 0 0 0,1-1 0 0 0,-1 1 0 0 0,0 0 0 0 0,0-1 0 0 0,0 1 0 0 0,1 0 0 0 0,-1 0 0 0 0,0-1 0 0 0,1 1 0 0 0,-1 0-1 0 0,0 0 1 0 0,0 0 0 0 0,1 0 0 0 0,-1-1 0 0 0,0 1 0 0 0,1 0 0 0 0,-1 0 0 0 0,0 0 0 0 0,1 0 0 0 0,-1 0 0 0 0,1 0 0 0 0,-1 0 0 0 0,0 0 0 0 0,1 0-1 0 0,0 0 3 0 0,-1 0 0 0 0,0 0-1 0 0,1 0 1 0 0,-1 0-1 0 0,1 0 1 0 0,-1 0-1 0 0,0 0 1 0 0,1-1 0 0 0,-1 1-1 0 0,1 0 1 0 0,-1 0-1 0 0,0 0 1 0 0,1 0-1 0 0,-1-1 1 0 0,0 1-1 0 0,1 0 1 0 0,-1 0 0 0 0,0-1-1 0 0,0 1 1 0 0,1 0-1 0 0,-1 0 1 0 0,0-1-1 0 0,1 1 1 0 0,-1 0 0 0 0,0-1-1 0 0,0 1 1 0 0,0 0-1 0 0,0-1 1 0 0,1 1-1 0 0,-1 0 1 0 0,0-1-1 0 0,0 1 1 0 0,0-1 0 0 0,0 1-1 0 0,0 0 1 0 0,0-1-1 0 0,0-1-9 0 0,0 0-1 0 0,0 0 1 0 0,-1 0-1 0 0,1 1 0 0 0,1-1 1 0 0,-1 0-1 0 0,0 0 1 0 0,0 0-1 0 0,1 1 0 0 0,-1-1 1 0 0,1 0-1 0 0,-1 0 1 0 0,1 1-1 0 0,0-1 1 0 0,0 1-1 0 0,0-1 0 0 0,0 0 1 0 0,0 1-1 0 0,0 0 1 0 0,0-1-1 0 0,0 1 0 0 0,1 0 1 0 0,1-2-1 0 0,-2 1 15 0 0,0 0 0 0 0,-1 0 0 0 0,1 0 0 0 0,0 0 1 0 0,-1 0-1 0 0,0 0 0 0 0,1 0 0 0 0,-1 0 0 0 0,0 0 0 0 0,0 0 0 0 0,0 0 0 0 0,0 0 0 0 0,0 0 0 0 0,-1-3 0 0 0,0 0-37 0 0,1 4-33 0 0,0 0-87 0 0,0 1 150 0 0,0 0 1 0 0,0-1-1 0 0,0 1 1 0 0,0 0-1 0 0,0 0 1 0 0,0 0-1 0 0,0 0 1 0 0,0 0-1 0 0,0 0 1 0 0,0 0-1 0 0,0-1 0 0 0,0 1 1 0 0,0 0-1 0 0,0 0 1 0 0,0 0-1 0 0,0 0 1 0 0,0 0-1 0 0,0 0 1 0 0,0 0-1 0 0,0-1 1 0 0,0 1-1 0 0,0 0 1 0 0,0 0-1 0 0,0 0 1 0 0,0 0-1 0 0,0 0 1 0 0,0 0-1 0 0,0 0 1 0 0,0 0-1 0 0,1-1 1 0 0,-1 1-1 0 0,0 0 1 0 0,0 0-1 0 0,0 0 1 0 0,0 0-1 0 0,0 0 1 0 0,0 0-1 0 0,0 0 1 0 0,0 0-1 0 0,1 0 1 0 0,-1 0-1 0 0,0 0 1 0 0,0 0-1 0 0,0 0 1 0 0,0 0-1 0 0,0 0 1 0 0,0 0-1 0 0,0 0 1 0 0,1 0-1 0 0,-1 0 1 0 0,0 0-1 0 0,0 0 1 0 0,0 0-1 0 0,0 0 1 0 0,0 0-1 0 0,2 0-148 0 0,-2 0 111 0 0,1 0 0 0 0,-1 0 1 0 0,1 1-1 0 0,-1-1 0 0 0,1 0 0 0 0,-1 0 1 0 0,1 0-1 0 0,-1 0 0 0 0,1 0 0 0 0,-1 0 1 0 0,1 0-1 0 0,-1 0 0 0 0,1 0 0 0 0,-1 0 1 0 0,1-1-1 0 0,-1 1 0 0 0,1 0 0 0 0,-1 0 0 0 0,0 0 1 0 0,1 0-1 0 0,-1-1 0 0 0,1 1 0 0 0,-1 0 1 0 0,1 0-1 0 0,-1-1 0 0 0,0 1 0 0 0,1 0 1 0 0,-1-1-1 0 0,0 1 0 0 0,1-1 0 0 0,-1 0 1 0 0,0 0-34 0 0,0 0 42 0 0,0 0 93 0 0,0 1-1 0 0,0-1 0 0 0,0 0 0 0 0,0 1 1 0 0,0-1-1 0 0,0 0 0 0 0,0 1 1 0 0,0-1-1 0 0,0 0 0 0 0,0 1 1 0 0,0-1-1 0 0,1 0 0 0 0,-1 1 1 0 0,0-1-1 0 0,0 1 0 0 0,1-1 1 0 0,-1 0-1 0 0,0 1 0 0 0,1-1 0 0 0,0 0 1 0 0,1 1 82 0 0,17-7 1104 0 0,-18 7-1183 0 0,0 0 0 0 0,0 0 0 0 0,-1 0 0 0 0,1-1 0 0 0,0 1 0 0 0,-1 0 0 0 0,1-1 0 0 0,0 1 0 0 0,-1-1 1 0 0,1 1-1 0 0,0 0 0 0 0,-1-1 0 0 0,1 0 0 0 0,-1 1 0 0 0,1-1 0 0 0,-1 1 0 0 0,1-1 0 0 0,-1 0 0 0 0,1 1 1 0 0,0-2-1 0 0,-1 2-36 0 0,0 0 1 0 0,0-1-1 0 0,0 1 1 0 0,0 0 0 0 0,0-1-1 0 0,0 1 1 0 0,0 0-1 0 0,1-1 1 0 0,-1 1-1 0 0,0 0 1 0 0,0 0 0 0 0,0-1-1 0 0,1 1 1 0 0,-1 0-1 0 0,0 0 1 0 0,0 0 0 0 0,1-1-1 0 0,-1 1 1 0 0,0 0-1 0 0,0 0 1 0 0,1 0-1 0 0,-1 0 1 0 0,0 0 0 0 0,1-1-1 0 0,-1 1 1 0 0,0 0-1 0 0,1 0 1 0 0,-1 0 0 0 0,0 0-1 0 0,1 0 1 0 0,-1 0-1 0 0,0 0 1 0 0,1 0-1 0 0,-1 0 1 0 0,0 0 0 0 0,1 0-1 0 0,-1 0 1 0 0,1 1-1 0 0,-1-1 2 0 0,0 0-1 0 0,0 0 0 0 0,1 0 0 0 0,-1 0 1 0 0,0 0-1 0 0,1 0 0 0 0,-1 0 0 0 0,0 0 1 0 0,0 0-1 0 0,1 0 0 0 0,-1 0 0 0 0,0 0 1 0 0,1 0-1 0 0,-1 0 0 0 0,0 0 0 0 0,0 0 1 0 0,1 0-1 0 0,-1 0 0 0 0,0-1 1 0 0,0 1-1 0 0,1 0 0 0 0,-1 0 0 0 0,0 0 1 0 0,0 0-1 0 0,1-1 0 0 0,-1 1 0 0 0,0 0 1 0 0,0 0-1 0 0,0 0 0 0 0,1-1 0 0 0,-1 1 1 0 0,0 0-1 0 0,0 0 0 0 0,0-1 0 0 0,0 1 1 0 0,0 0-1 0 0,1-1 0 0 0,18-5 2424 0 0,-16 6-1956 0 0,1 0-373 0 0,0 0-1 0 0,1 1 1 0 0,-1-1 0 0 0,0 1-1 0 0,0 0 1 0 0,0 1 0 0 0,0-1 0 0 0,0 0-1 0 0,7 5 1 0 0,-9-5-107 0 0,-1 0 1 0 0,1 0-1 0 0,0 0 0 0 0,-1 0 0 0 0,1 1 1 0 0,-1-1-1 0 0,1 1 0 0 0,-1-1 1 0 0,0 1-1 0 0,1-1 0 0 0,-1 1 0 0 0,0 0 1 0 0,0 0-1 0 0,0-1 0 0 0,-1 1 0 0 0,1 0 1 0 0,0 0-1 0 0,-1 0 0 0 0,1 0 0 0 0,-1 0 1 0 0,1 0-1 0 0,-1 4 0 0 0,0-5-9 0 0,0 1-1 0 0,0 0 1 0 0,0-1-1 0 0,0 1 1 0 0,0-1-1 0 0,0 1 1 0 0,0 0-1 0 0,1-1 1 0 0,-1 1-1 0 0,1-1 1 0 0,-1 1-1 0 0,1-1 0 0 0,-1 1 1 0 0,1-1-1 0 0,0 0 1 0 0,0 1-1 0 0,0-1 1 0 0,0 0-1 0 0,0 1 1 0 0,2 1-1 0 0,1 1 1 0 0,-4-3-2 0 0,1 0-1 0 0,-1-1 1 0 0,1 1-1 0 0,-1 0 1 0 0,1 0-1 0 0,-1 0 1 0 0,0-1 0 0 0,0 1-1 0 0,1 0 1 0 0,-1 0-1 0 0,0 0 1 0 0,0 0-1 0 0,0 0 1 0 0,0-1 0 0 0,0 1-1 0 0,0 0 1 0 0,0 0-1 0 0,0 0 1 0 0,0 0-1 0 0,-1 1 1 0 0,1-1-1 0 0,0 0 1 0 0,-1 0-1 0 0,1-1 0 0 0,0 1 1 0 0,0 0-1 0 0,0 0 0 0 0,0 0 1 0 0,0 0-1 0 0,0 0 0 0 0,0 0 0 0 0,0-1 1 0 0,1 1-1 0 0,-1 0 0 0 0,0 0 1 0 0,0 0-1 0 0,1 0 0 0 0,-1-1 1 0 0,1 1-1 0 0,-1 0 0 0 0,1 1 1 0 0,3 2-2 0 0,-3-3 2 0 0,0 0 0 0 0,0 0 0 0 0,0 0 0 0 0,0 1 0 0 0,0-1 0 0 0,0 0 0 0 0,0 1 0 0 0,0-1 0 0 0,-1 1 0 0 0,1-1 0 0 0,0 1 0 0 0,-1-1 1 0 0,0 1-1 0 0,1 0 0 0 0,-1-1 0 0 0,0 1 0 0 0,0 0 0 0 0,0-1 0 0 0,0 1 0 0 0,0 2 0 0 0,0-4 18 0 0,1 1-18 0 0,-1-1 0 0 0,1 0-1 0 0,-1 0 1 0 0,1 0-1 0 0,0 0 1 0 0,-1 0 0 0 0,1 0-1 0 0,-1 0 1 0 0,1-1 0 0 0,-1 1-1 0 0,1 0 1 0 0,-1 0 0 0 0,1 0-1 0 0,-1-1 1 0 0,1 1 0 0 0,-1 0-1 0 0,1 0 1 0 0,-1-1-1 0 0,1 1 1 0 0,-1 0 0 0 0,1-1-1 0 0,-1 1 1 0 0,1-1 0 0 0,-1 1-1 0 0,0 0 1 0 0,1-1 0 0 0,-1 1-1 0 0,0-1 1 0 0,0 1 0 0 0,1-1-1 0 0,-1 1 1 0 0,0-1-1 0 0,0 1 1 0 0,0-1 0 0 0,1 0-1 0 0,-1 1 1 0 0,0-2 0 0 0,6-12 20 0 0,0 8-15 0 0,-5 6-5 0 0,-1-1 0 0 0,1 0 0 0 0,0 1 0 0 0,0-1 0 0 0,0 0 0 0 0,-1 0 0 0 0,1 0 0 0 0,-1 0 0 0 0,1 0 0 0 0,0 1 1 0 0,-1-1-1 0 0,0 0 0 0 0,1 0 0 0 0,-1 0 0 0 0,1-1 0 0 0,-1 1 0 0 0,0 0 0 0 0,0 0 0 0 0,0 0 0 0 0,0-1 0 0 0,0 0 1 0 0,0 1-1 0 0,1 0 1 0 0,-1 0-1 0 0,0-1 1 0 0,0 1-1 0 0,0 0 1 0 0,1 0-1 0 0,-1 0 1 0 0,1-1-1 0 0,-1 1 1 0 0,1 0-1 0 0,-1 0 1 0 0,1 0-1 0 0,0 0 1 0 0,0 0-1 0 0,-1 0 0 0 0,3-1 1 0 0,-2 1-1 0 0,0 0 0 0 0,0 0 0 0 0,-1 0 0 0 0,1 0-1 0 0,0 0 1 0 0,-1 0 0 0 0,1 0 0 0 0,0 0 0 0 0,-1 0 0 0 0,1 0 0 0 0,-1-1 0 0 0,0 1 0 0 0,1 0-1 0 0,-1 0 1 0 0,0 0 0 0 0,0-1 0 0 0,0-1 0 0 0,0 1 0 0 0,1 1 0 0 0,-1-1 0 0 0,0 1 0 0 0,0-1 0 0 0,1 1 1 0 0,-1-1-1 0 0,0 1 0 0 0,1-1 0 0 0,0 1 0 0 0,-1 0 0 0 0,1-1 0 0 0,0 1 0 0 0,0 0 0 0 0,0 0 1 0 0,1-2-1 0 0,-1 2 8 0 0,0-1 1 0 0,0 1 0 0 0,0 0 0 0 0,0 0-1 0 0,-1-1 1 0 0,1 1 0 0 0,0 0 0 0 0,-1-1 0 0 0,1 1-1 0 0,-1-1 1 0 0,1 1 0 0 0,-1-1 0 0 0,0 1-1 0 0,0-1 1 0 0,1-2 0 0 0,-1 3 10 0 0,0 0 1 0 0,0 0-1 0 0,0 0 1 0 0,0 0-1 0 0,0 0 1 0 0,0 0-1 0 0,1 0 1 0 0,-1 1-1 0 0,0-1 1 0 0,1 0-1 0 0,-1 0 1 0 0,1 0-1 0 0,-1 0 1 0 0,1 0-1 0 0,0 0 0 0 0,-1 1 1 0 0,1-1-1 0 0,0 0 1 0 0,-1 0-1 0 0,2 0 1 0 0,-1 0 24 0 0,0 1 0 0 0,0-1 0 0 0,-1 0 0 0 0,1 1 0 0 0,0-1 0 0 0,-1 0 0 0 0,1 1 0 0 0,-1-1-1 0 0,1 0 1 0 0,-1 0 0 0 0,1 0 0 0 0,-1 0 0 0 0,0 1 0 0 0,1-1 0 0 0,-1 0 0 0 0,0 0 0 0 0,0 0 0 0 0,0 0 0 0 0,1 0 0 0 0,-1-1 0 0 0,0 1-13 0 0,0 1 0 0 0,0-1 1 0 0,0 1-1 0 0,0-1 0 0 0,0 1 0 0 0,0-1 0 0 0,0 1 1 0 0,0-1-1 0 0,1 1 0 0 0,-1-1 0 0 0,0 1 0 0 0,0-1 0 0 0,1 1 1 0 0,-1-1-1 0 0,0 1 0 0 0,1-1 0 0 0,-1 1 0 0 0,0 0 1 0 0,1-1-1 0 0,-1 1 0 0 0,0 0 0 0 0,1-1 0 0 0,-1 1 0 0 0,1 0 1 0 0,-1-1-1 0 0,1 1 0 0 0,-1 0 0 0 0,1 0 0 0 0,-1 0 0 0 0,1 0 1 0 0,0-1-1 0 0,0 1 7 0 0,-1 0 1 0 0,0 0-1 0 0,1 0 0 0 0,-1 0 1 0 0,1 0-1 0 0,-1 0 0 0 0,0-1 1 0 0,1 1-1 0 0,-1 0 0 0 0,0 0 1 0 0,1 0-1 0 0,-1-1 0 0 0,0 1 1 0 0,1 0-1 0 0,-1-1 0 0 0,0 1 1 0 0,1 0-1 0 0,-1 0 0 0 0,0-1 1 0 0,0 1-1 0 0,0 0 1 0 0,1-1-1 0 0,-1 1 0 0 0,0-1 1 0 0,0 1-1 0 0,0 0 0 0 0,0-1 1 0 0,1 1-1 0 0,-1-1 0 0 0,0 0 1 0 0,0 1-12 0 0,0 0 1 0 0,1-1 0 0 0,-1 1 0 0 0,0-1 0 0 0,0 1-1 0 0,1 0 1 0 0,-1-1 0 0 0,1 1 0 0 0,-1 0 0 0 0,0-1-1 0 0,1 1 1 0 0,-1 0 0 0 0,1-1 0 0 0,-1 1 0 0 0,1 0-1 0 0,-1 0 1 0 0,1 0 0 0 0,-1 0 0 0 0,1-1-1 0 0,-1 1 1 0 0,1 0 0 0 0,-1 0 0 0 0,1 0 0 0 0,-1 0-1 0 0,1 0 1 0 0,-1 0 0 0 0,1 0 0 0 0,-1 0 0 0 0,1 0-1 0 0,-1 1 1 0 0,1-1 0 0 0,1 0 65 0 0,2 4 293 0 0,-2-2-345 0 0,2 1-9 0 0,-3-2-30 0 0,0-1 1 0 0,-1 0-1 0 0,1 1 1 0 0,0-1-1 0 0,-1 1 1 0 0,1-1 0 0 0,0 1-1 0 0,-1 0 1 0 0,1-1-1 0 0,0 1 1 0 0,-1 0 0 0 0,1-1-1 0 0,-1 1 1 0 0,0 0-1 0 0,1 0 1 0 0,-1 0-1 0 0,1-1 1 0 0,-1 1 0 0 0,0 0-1 0 0,0 0 1 0 0,1 0-1 0 0,-1 0 1 0 0,0 1-1 0 0,0-1-2 0 0,0 0-1 0 0,0-1 0 0 0,0 1 1 0 0,0 0-1 0 0,0 0 0 0 0,1 0 0 0 0,-1-1 1 0 0,0 1-1 0 0,1 0 0 0 0,-1 0 1 0 0,0-1-1 0 0,1 1 0 0 0,-1 0 0 0 0,1-1 1 0 0,-1 1-1 0 0,1-1 0 0 0,-1 1 0 0 0,1 0 1 0 0,-1-1-1 0 0,1 1 0 0 0,1 0 1 0 0,5 6-6 0 0,-6-4 4 0 0,0 0 0 0 0,0 0-1 0 0,-1 0 1 0 0,1 0 0 0 0,-1 0 0 0 0,0 0 0 0 0,1 0 0 0 0,-1 0 0 0 0,-1 0 0 0 0,1 1 0 0 0,-1 5-1 0 0,0-6-22 0 0,0 0 0 0 0,1 0 0 0 0,0 1 0 0 0,-1-1-1 0 0,1 1 1 0 0,1-1 0 0 0,-1 0 0 0 0,0 1 0 0 0,1-1-1 0 0,0 0 1 0 0,0 0 0 0 0,1 5 0 0 0,0-4-275 0 0,1 0 1 0 0,-1 0 0 0 0,0 0-1 0 0,-1 0 1 0 0,1 1-1 0 0,-1-1 1 0 0,0 1 0 0 0,0-1-1 0 0,0 1 1 0 0,-1-1 0 0 0,0 1-1 0 0,0 7 1 0 0,0-10 67 0 0,0-1 0 0 0,0 1-1 0 0,0 0 1 0 0,0-1 0 0 0,0 1 0 0 0,0 0 0 0 0,1-1 0 0 0,-1 1 0 0 0,0 0 0 0 0,1-1-1 0 0,0 1 1 0 0,-1-1 0 0 0,1 1 0 0 0,0-1 0 0 0,0 1 0 0 0,0-1 0 0 0,0 1 0 0 0,0-1 0 0 0,0 0-1 0 0,2 2 1 0 0,0 1-59 0 0,5 7-2176 0 0,-8-10 2376 0 0,0-1 0 0 0,1 1 0 0 0,-1-1 0 0 0,0 1 0 0 0,0-1 0 0 0,1 1 0 0 0,-1-1 0 0 0,1 1 0 0 0,-1-1 0 0 0,1 1 0 0 0,-1-1 0 0 0,0 1 0 0 0,1-1 0 0 0,-1 0 0 0 0,1 1 0 0 0,-1-1 0 0 0,1 0 0 0 0,0 0 0 0 0,-1 1 0 0 0,1-1 0 0 0,-1 0 0 0 0,2 0 0 0 0,1 1-1098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09.30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 83 616 0 0,'0'-3'110'0'0,"0"0"0"0"0,-1 0-1 0 0,1 0 1 0 0,-1 0 0 0 0,0 0 0 0 0,1 0 0 0 0,-1 0 0 0 0,-1 1-1 0 0,-1-5 1 0 0,1 4 95 0 0,1 0 0 0 0,0 0 0 0 0,0 0 0 0 0,-1 0 0 0 0,2-1 0 0 0,-1 1 0 0 0,0 0 0 0 0,1 0 0 0 0,-1-6 0 0 0,2-1 902 0 0,2 8-370 0 0,7 13-112 0 0,-2 1-639 0 0,-4-8 31 0 0,-2-3-12 0 0,-1 0-1 0 0,0 0 0 0 0,0 0 1 0 0,-1 0-1 0 0,1 0 0 0 0,0 0 1 0 0,0 1-1 0 0,0-1 0 0 0,-1 0 1 0 0,1 1-1 0 0,-1-1 0 0 0,1 0 1 0 0,-1 1-1 0 0,1-1 1 0 0,-1 0-1 0 0,0 1 0 0 0,0-1 1 0 0,0 1-1 0 0,0 1 0 0 0,0-1 2 0 0,0 0-1 0 0,1 1 1 0 0,-1-1-1 0 0,0 0 1 0 0,1 1-1 0 0,0-1 0 0 0,-1 0 1 0 0,1 0-1 0 0,0 0 1 0 0,0 0-1 0 0,0 0 1 0 0,2 3-1 0 0,-2-4-1 0 0,0 1-1 0 0,0 0 1 0 0,0 0-1 0 0,0 0 1 0 0,0 0-1 0 0,0 0 1 0 0,0 0-1 0 0,-1 0 1 0 0,1 1-1 0 0,-1-1 1 0 0,0 0-1 0 0,0 3 1 0 0,0 5 10 0 0,0-7-11 0 0,0 1 1 0 0,0-1 0 0 0,0 1-1 0 0,0-1 1 0 0,0 1 0 0 0,1-1 0 0 0,2 7-1 0 0,2 1 3 0 0,-3-8-5 0 0,-1 0-1 0 0,0 0 1 0 0,1 0 0 0 0,-1 0-1 0 0,0 0 1 0 0,-1 0-1 0 0,1 0 1 0 0,0 0 0 0 0,-1 6-1 0 0,0 7-23 0 0,-1-11-8 0 0,1 0-1 0 0,0 0 1 0 0,0-1-1 0 0,0 1 1 0 0,0 0 0 0 0,1-1-1 0 0,0 1 1 0 0,2 5-1 0 0,1 0-75 0 0,-2-7-45 0 0,0 1 0 0 0,-1-1 0 0 0,0 1 1 0 0,1 0-1 0 0,-1-1 0 0 0,0 1 0 0 0,-1 0 0 0 0,1 0 0 0 0,0 6 0 0 0,-2-2-455 0 0,1-7 460 0 0,0 1 1 0 0,-1-1-1 0 0,1 1 0 0 0,0-1 0 0 0,0 0 0 0 0,0 1 0 0 0,0-1 0 0 0,1 1 0 0 0,-1-1 0 0 0,0 1 1 0 0,1-1-1 0 0,-1 0 0 0 0,0 1 0 0 0,1-1 0 0 0,1 2 0 0 0,14 4-815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09.65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268 33 88 0 0,'-19'-6'652'0'0,"-20"1"-48"0"0,1 0-112 0 0,19-1-100 0 0,-19 6-88 0 0,19-5-72 0 0,0 5-76 0 0,0-5-56 0 0,-19 5-64 0 0,18 0-272 0 0,20 5-112 0 0</inkml:trace>
  <inkml:trace contextRef="#ctx0" brushRef="#br0" timeOffset="1">382 60 236 0 0,'0'0'51'0'0,"0"0"0"0"0,0 1 0 0 0,0-1 0 0 0,0 1 0 0 0,0-1 0 0 0,0 1 0 0 0,0-1 0 0 0,0 1 0 0 0,0-1 0 0 0,0 1 0 0 0,0-1 0 0 0,0 1 0 0 0,0-1 0 0 0,1 0 0 0 0,-1 1 0 0 0,0-1 0 0 0,0 1 0 0 0,1-1 0 0 0,-1 0 0 0 0,0 1 0 0 0,0-1 0 0 0,1 1 0 0 0,-1-1 0 0 0,0 0 0 0 0,1 1 0 0 0,-1-1 0 0 0,0 0 0 0 0,1 0 0 0 0,-1 1 0 0 0,1-1 0 0 0,-1 0 0 0 0,1 0 0 0 0,-1 0 0 0 0,0 0 0 0 0,1 1 0 0 0,-1-1 0 0 0,1 0 0 0 0,0 0-17 0 0,-1 0 1 0 0,1 0-1 0 0,-1 0 0 0 0,1 0 0 0 0,-1 1 1 0 0,1-1-1 0 0,-1 0 0 0 0,1 0 0 0 0,-1 1 1 0 0,1-1-1 0 0,-1 0 0 0 0,0 0 0 0 0,1 1 0 0 0,-1-1 1 0 0,0 0-1 0 0,1 1 0 0 0,-1-1 0 0 0,0 1 1 0 0,1-1-1 0 0,-1 0 0 0 0,0 1 0 0 0,0-1 1 0 0,1 1-1 0 0,-1-1 0 0 0,0 1 0 0 0,0-1 0 0 0,0 1 1 0 0,0-1-1 0 0,0 1 0 0 0,1-1 0 0 0,-1 1 1 0 0,0-1-1 0 0,0 1 0 0 0,0-1 0 0 0,0 1 1 0 0,-1-1-1 0 0,1 1 0 0 0,0 62 798 0 0,0-35-4295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09.97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1 102 568 0 0,'0'-16'924'0'0,"0"0"-8"0"0,0 0-120 0 0,0 5-104 0 0,0 1-92 0 0,0-1-136 0 0,0 6-132 0 0,19-1-111 0 0,-19 1-93 0 0,0-1-60 0 0,19 6-296 0 0,-19 6-157 0 0,19-1-219 0 0,0 1-284 0 0,0 4-176 0 0,0 1-28 0 0,19 0 84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10.3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78 63 480 0 0,'11'1'1108'0'0,"0"0"1"0"0,21 4-1 0 0,-32-5-1073 0 0,1 0 0 0 0,-1 0 0 0 0,0 0 0 0 0,0 0 0 0 0,0 0 0 0 0,1 0 0 0 0,-1 0 0 0 0,0 1 0 0 0,0-1 0 0 0,0 0 0 0 0,0 0 0 0 0,1 0 0 0 0,-1 0 0 0 0,0 1 0 0 0,0-1 0 0 0,0 0 0 0 0,0 0 0 0 0,0 0 0 0 0,0 0 0 0 0,1 1 0 0 0,-1-1 0 0 0,0 0 0 0 0,0 0 0 0 0,0 0 0 0 0,0 1 0 0 0,0-1 0 0 0,0 0 0 0 0,0 0 0 0 0,0 1 0 0 0,0-1 0 0 0,0 0 0 0 0,0 0 0 0 0,0 0 0 0 0,0 1 0 0 0,0-1 0 0 0,0 0 0 0 0,-1 1 0 0 0,1-1 0 0 0,0 0-1 0 0,0 0 1 0 0,0 1 0 0 0,0-1 0 0 0,0 0 0 0 0,0 1 0 0 0,0-1-1 0 0,0 0 1 0 0,0 1 0 0 0,0-1 0 0 0,0 0 0 0 0,0 1 0 0 0,0-1 0 0 0,1 0-1 0 0,-1 0 1 0 0,0 1 0 0 0,0-1 0 0 0,0 0 0 0 0,0 1 0 0 0,0-1-1 0 0,1 0 1 0 0,-1 0 0 0 0,0 1 0 0 0,0-1 0 0 0,0 0 0 0 0,1 0 0 0 0,-1 0-1 0 0,1 1 1 0 0,2 1 57 0 0,5 4 597 0 0,-16 0-113 0 0,5-4-538 0 0,-4 9 517 0 0,-5-5-429 0 0,-1 0 1 0 0,-22 8-1 0 0,31-12-161 0 0,0-1 0 0 0,0 0 0 0 0,1 0 0 0 0,-1 0 0 0 0,0-1 0 0 0,0 1 0 0 0,0-1 0 0 0,0 0 0 0 0,1 0 0 0 0,-1 0 0 0 0,0-1 0 0 0,0 1 0 0 0,0-1 0 0 0,0 0-1 0 0,-5-2 1 0 0,8 1-6 0 0,0 0-1 0 0,1 0 1 0 0,-1 0-1 0 0,0 0 0 0 0,1 0 1 0 0,0 0-1 0 0,-1 0 1 0 0,1 0-1 0 0,0 0 1 0 0,0 0-1 0 0,0 0 0 0 0,0 0 1 0 0,1-4-1 0 0,0 0 20 0 0,1 2 65 0 0,-1 0-1 0 0,2 0 1 0 0,-1 0-1 0 0,0 1 0 0 0,1-1 1 0 0,0 1-1 0 0,0-1 0 0 0,0 1 1 0 0,0 0-1 0 0,0 0 1 0 0,7-4-1 0 0,7-3 626 0 0,0 1 1 0 0,1 1-1 0 0,0 1 0 0 0,24-7 1 0 0,-34 12-548 0 0,0 0 1 0 0,0 1-1 0 0,0 0 1 0 0,0 1 0 0 0,0 0-1 0 0,0 0 1 0 0,0 0-1 0 0,-1 1 1 0 0,1 0 0 0 0,0 1-1 0 0,0 0 1 0 0,14 5-1 0 0,-16-5-117 0 0,-1 1 0 0 0,0-1-1 0 0,1 1 1 0 0,-1 0-1 0 0,0 0 1 0 0,0 1 0 0 0,-1-1-1 0 0,1 1 1 0 0,-1 0-1 0 0,0 1 1 0 0,0-1 0 0 0,0 1-1 0 0,-1-1 1 0 0,5 8 0 0 0,1 8-21 0 0,8 12-235 0 0,-11-24 84 0 0,-5-7 89 0 0,0 0 1 0 0,0 1 0 0 0,0-1-1 0 0,0 0 1 0 0,-1 1 0 0 0,1-1-1 0 0,0 1 1 0 0,-1-1 0 0 0,1 1-1 0 0,-1-1 1 0 0,1 1-1 0 0,-1-1 1 0 0,0 1 0 0 0,1 0-1 0 0,-1-1 1 0 0,0 1 0 0 0,0-1-1 0 0,-1 3 1 0 0,1-3 34 0 0,0 0 0 0 0,0-1 0 0 0,0 1 0 0 0,0 0 0 0 0,1-1 1 0 0,-1 1-1 0 0,0 0 0 0 0,0-1 0 0 0,0 1 0 0 0,0 0 0 0 0,1-1 0 0 0,-1 1 0 0 0,0-1 0 0 0,1 1 0 0 0,-1 0 1 0 0,0-1-1 0 0,1 1 0 0 0,-1-1 0 0 0,0 1 0 0 0,1-1 0 0 0,-1 0 0 0 0,1 1 0 0 0,-1-1 0 0 0,1 1 0 0 0,0-1 1 0 0,-1 0-1 0 0,1 1 0 0 0,0-1 0 0 0,0 1-30 0 0,-1-1 0 0 0,1 0 1 0 0,-1 0-1 0 0,1 1 0 0 0,-1-1 0 0 0,1 1 0 0 0,0-1 1 0 0,-1 0-1 0 0,0 1 0 0 0,1-1 0 0 0,-1 1 1 0 0,1-1-1 0 0,-1 1 0 0 0,0-1 0 0 0,1 1 1 0 0,-1-1-1 0 0,0 1 0 0 0,1 0 0 0 0,-1-1 1 0 0,0 1-1 0 0,0-1 0 0 0,0 1 0 0 0,0 0 0 0 0,1-1 1 0 0,-1 1-1 0 0,0 0 0 0 0,0-1 0 0 0,0 2 1 0 0,0-1-495 0 0,-1-1 150 0 0,1 0 404 0 0,-1 0 1 0 0,1 0 0 0 0,-1-1-1 0 0,1 1 1 0 0,-1 0 0 0 0,1 0 0 0 0,-1 0-1 0 0,1 0 1 0 0,-1-1 0 0 0,1 1-1 0 0,-1 0 1 0 0,1 0 0 0 0,0-1 0 0 0,-1 1-1 0 0,1 0 1 0 0,-1-1 0 0 0,1 1-1 0 0,0 0 1 0 0,0-1 0 0 0,-1 1 0 0 0,1 0-1 0 0,0-1 1 0 0,-1 1 0 0 0,1-1-1 0 0,0 1 1 0 0,0-1 0 0 0,-2-1-29 0 0,6-2-6 0 0,-4 4 48 0 0,1-1-1 0 0,-1 1 0 0 0,1 0 0 0 0,0-1 1 0 0,-1 1-1 0 0,0 0 0 0 0,1-1 1 0 0,-1 1-1 0 0,1-1 0 0 0,-1 1 1 0 0,1-1-1 0 0,-1 1 0 0 0,0-1 0 0 0,1 1 1 0 0,-1-1-1 0 0,0 1 0 0 0,0-1 1 0 0,1 1-1 0 0,-1-1 0 0 0,0 1 0 0 0,0-1 1 0 0,0 0-1 0 0,0 1 0 0 0,0-1 1 0 0,1 0-1 0 0,-1-2 67 0 0,0-1 1 0 0,1 1-1 0 0,-1 0 1 0 0,1 0-1 0 0,0 0 1 0 0,0 0-1 0 0,0 0 1 0 0,0 0-1 0 0,1 0 1 0 0,-1 0-1 0 0,1 1 0 0 0,0-1 1 0 0,-1 0-1 0 0,1 1 1 0 0,1-1-1 0 0,1-1 1 0 0,8-10 594 0 0,-6 4-140 0 0,-6 9-447 0 0,1-1 1 0 0,0 1 0 0 0,0 0-1 0 0,0-1 1 0 0,0 1 0 0 0,0 0 0 0 0,0 0-1 0 0,0 0 1 0 0,0 0 0 0 0,0 0-1 0 0,0 0 1 0 0,1 0 0 0 0,1 0 0 0 0,13-12 864 0 0,-15 11-820 0 0,1 1 0 0 0,-1-1 1 0 0,1 1-1 0 0,0 0 0 0 0,0 0 0 0 0,-1-1 0 0 0,1 1 0 0 0,0 0 0 0 0,0 1 0 0 0,3-2 0 0 0,3-1 10 0 0,0 1 0 0 0,0 1 0 0 0,1 0 0 0 0,-1 0 0 0 0,0 0 0 0 0,1 1 0 0 0,-1 0 0 0 0,0 1 0 0 0,1 0 0 0 0,-1 0 0 0 0,15 5 0 0 0,-2 5-136 0 0,-3 0-1 0 0,20 16-135 0 0,-32-25-69 0 0,-1 1 0 0 0,1 0 1 0 0,-1 0-1 0 0,0 0 1 0 0,9 8-1 0 0,-10-9-2 0 0,-1 0 0 0 0,0 0-1 0 0,1-1 1 0 0,0 1 0 0 0,-1-1 0 0 0,5 1-1 0 0,20 8-2530 0 0,-20-7 1821 0 0,-1 0 0 0 0,0-1 1 0 0,1 0-1 0 0,-1-1 0 0 0,15 2 0 0 0,-7-1 64 0 0,4-2-131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0:54.7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211 49 380 0 0,'0'-1'56'0'0,"0"1"0"0"0,0-1 0 0 0,0 0 0 0 0,0 1-1 0 0,-1-1 1 0 0,1 0 0 0 0,0 1 0 0 0,0-1 0 0 0,0 1 0 0 0,0-1 0 0 0,-1 0 0 0 0,1 1-1 0 0,0-1 1 0 0,-1 1 0 0 0,1-1 0 0 0,0 1 0 0 0,-1-1 0 0 0,1 1 0 0 0,-1-1 0 0 0,1 1-1 0 0,-1 0 1 0 0,1-1 0 0 0,-1 1 0 0 0,1-1 0 0 0,-1 1 0 0 0,0-1 0 0 0,0 1 29 0 0,0 0 1 0 0,1-1 0 0 0,-1 1 0 0 0,0-1-1 0 0,1 1 1 0 0,-1 0 0 0 0,1-1 0 0 0,-1 0-1 0 0,1 1 1 0 0,-1-1 0 0 0,1 1-1 0 0,-1-1 1 0 0,1 1 0 0 0,0-1 0 0 0,-1 0-1 0 0,1 0 1 0 0,0 1 0 0 0,-1-1 0 0 0,1 0-1 0 0,0 1 1 0 0,0-1 0 0 0,0 0-1 0 0,0 0 1 0 0,0 1 0 0 0,-1-1 0 0 0,1 0-1 0 0,1 0 1 0 0,-1 0 134 0 0,0 0-1 0 0,0 0 1 0 0,0 1-1 0 0,0-1 1 0 0,0 0-1 0 0,0 0 1 0 0,0 1 0 0 0,-1-1-1 0 0,1 0 1 0 0,0 1-1 0 0,0-1 1 0 0,0 0-1 0 0,-1 0 1 0 0,1 1 0 0 0,0-1-1 0 0,-1 1 1 0 0,1-1-1 0 0,-1 0 1 0 0,1 1-1 0 0,-1-1 1 0 0,0 0 0 0 0,0 1-156 0 0,1 0 1 0 0,-1-1-1 0 0,0 1 1 0 0,0 0-1 0 0,1 0 1 0 0,-1 0-1 0 0,0 1 1 0 0,1-1-1 0 0,-1 0 1 0 0,0 0-1 0 0,0 0 1 0 0,1 0-1 0 0,-1 1 1 0 0,0-1-1 0 0,1 0 1 0 0,-1 1-1 0 0,1-1 1 0 0,-1 0-1 0 0,0 1 1 0 0,1-1-1 0 0,-1 1 1 0 0,1-1-1 0 0,-2 2 1 0 0,-33 25 459 0 0,-22 19-47 0 0,39-29-386 0 0,12-12-78 0 0,0 0-1 0 0,0 1 1 0 0,1 0-1 0 0,-8 10 0 0 0,4-3-91 0 0,8-11 13 0 0,-1 0 1 0 0,1 0 0 0 0,0 0-1 0 0,-1 0 1 0 0,1 0-1 0 0,0 0 1 0 0,0 0 0 0 0,1 0-1 0 0,-1 0 1 0 0,0 1 0 0 0,1-1-1 0 0,-1 0 1 0 0,1 5 0 0 0,0-7 42 0 0,0 1-1 0 0,0-1 1 0 0,0 1 0 0 0,0-1 0 0 0,1 0 0 0 0,-1 1 0 0 0,0-1 0 0 0,0 0 0 0 0,0 1 0 0 0,1-1-1 0 0,-1 0 1 0 0,0 1 0 0 0,0-1 0 0 0,1 0 0 0 0,-1 1 0 0 0,0-1 0 0 0,1 0 0 0 0,-1 0 0 0 0,0 0-1 0 0,1 1 1 0 0,-1-1 0 0 0,0 0 0 0 0,1 0 0 0 0,-1 0 0 0 0,1 0 0 0 0,-1 0 0 0 0,0 0 0 0 0,1 1-1 0 0,-1-1 1 0 0,1 0 0 0 0,-1 0 0 0 0,0 0 0 0 0,1 0 0 0 0,0-1 0 0 0,10 0-948 0 0,4-4 719 0 0,11-6 13 0 0,-25 11 241 0 0,0-1 0 0 0,0 0 0 0 0,-1 1 0 0 0,1-1 0 0 0,0 0 0 0 0,0 1 0 0 0,0-1 1 0 0,-1 0-1 0 0,1 0 0 0 0,0 0 0 0 0,-1 0 0 0 0,1 1 0 0 0,-1-1 0 0 0,1 0 0 0 0,-1 0 1 0 0,1 0-1 0 0,-1 0 0 0 0,0 0 0 0 0,1-1 0 0 0,-1 1 0 0 0,0 0 0 0 0,0-1 0 0 0,1 0 64 0 0,0-1-1 0 0,0 1 0 0 0,0 0 1 0 0,0 0-1 0 0,0 0 0 0 0,0 1 1 0 0,1-1-1 0 0,-1 0 0 0 0,1 0 1 0 0,-1 1-1 0 0,1-1 0 0 0,0 1 1 0 0,0-1-1 0 0,-1 1 0 0 0,1-1 1 0 0,3 0-1 0 0,3-4 348 0 0,-2-6 854 0 0,7 8-697 0 0,-10 3-108 0 0,1 1-142 0 0,-2 0-304 0 0,0 0 0 0 0,0 0 0 0 0,0 0-1 0 0,0 1 1 0 0,0-1 0 0 0,0 0 0 0 0,0 1 0 0 0,0 0 0 0 0,0-1 0 0 0,0 1 0 0 0,0 0 0 0 0,0 0-1 0 0,0 0 1 0 0,-1 0 0 0 0,1 0 0 0 0,0 1 0 0 0,-1-1 0 0 0,3 2 0 0 0,10 6-115 0 0,-12-8 23 0 0,0 0 1 0 0,0 0 0 0 0,0 1-1 0 0,0-1 1 0 0,0 0 0 0 0,0 1 0 0 0,0-1-1 0 0,-1 1 1 0 0,1 0 0 0 0,0 0-1 0 0,1 2 1 0 0,3 5-285 0 0,-2-2-533 0 0,1 0 0 0 0,0 0 0 0 0,0-1 1 0 0,1 0-1 0 0,0 0 0 0 0,11 9 0 0 0,5 6-2244 0 0,-6-15 1817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12.3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2042 594 100 0 0,'-19'4'475'0'0,"0"-1"0"0"0,0 0 0 0 0,-31-1 0 0 0,-18 2 275 0 0,-215 18 1033 0 0,-5-10-1019 0 0,134-7-635 0 0,-311-12-61 0 0,307 1-77 0 0,61 0 77 0 0,-153-30-1 0 0,239 34-28 0 0,0 0 0 0 0,0-1 0 0 0,0 0 1 0 0,0-1-1 0 0,0 0 0 0 0,1 0 0 0 0,0-1 0 0 0,0-1 0 0 0,0 0 1 0 0,1 0-1 0 0,-10-8 0 0 0,16 12-9 0 0,0 0 0 0 0,1 0 0 0 0,-1-1 0 0 0,0 1 0 0 0,1-1 0 0 0,0 1 0 0 0,-1-1 0 0 0,1 0 0 0 0,0 0 0 0 0,0 0 1 0 0,1 0-1 0 0,-1 0 0 0 0,0-1 0 0 0,1 1 0 0 0,0 0 0 0 0,0-1 0 0 0,0 1 0 0 0,0-1 0 0 0,1 1 0 0 0,-1-1 0 0 0,1 1 0 0 0,0-6 0 0 0,0 5 31 0 0,1 0 0 0 0,-1 1 0 0 0,1-1 0 0 0,0 1 0 0 0,0-1 0 0 0,0 1 0 0 0,0-1 0 0 0,1 1 0 0 0,3-6 0 0 0,4-11 303 0 0,-4 12-201 0 0,1-1 0 0 0,-1 1-1 0 0,1 1 1 0 0,0-1-1 0 0,1 1 1 0 0,8-7 0 0 0,9-10 337 0 0,-14 14-323 0 0,1 1-1 0 0,0 0 1 0 0,1 0-1 0 0,0 1 0 0 0,0 1 1 0 0,20-9-1 0 0,1-2 165 0 0,-3 3-25 0 0,0 2 1 0 0,52-16-1 0 0,-14 6 38 0 0,14-4 174 0 0,138-26 0 0 0,-191 47-461 0 0,438-53 359 0 0,-414 56-428 0 0,-1 3 0 0 0,0 2 0 0 0,77 13 1 0 0,147 45-34 0 0,-227-49 48 0 0,148 43 22 0 0,-113-34-35 0 0,-2 4-1 0 0,134 56 1 0 0,-209-76-3 0 0,-5-4 2 0 0,0 1-1 0 0,1 0 1 0 0,-1 1 0 0 0,0-1-1 0 0,0 0 1 0 0,0 0 0 0 0,-1 1-1 0 0,1-1 1 0 0,0 1 0 0 0,0 0-1 0 0,-1-1 1 0 0,1 1 0 0 0,-1 0-1 0 0,0 0 1 0 0,1 0 0 0 0,0 3-1 0 0,14 10-5 0 0,-14-14 7 0 0,-1-1-1 0 0,0 1 1 0 0,0 0 0 0 0,0 0-1 0 0,1-1 1 0 0,-1 1 0 0 0,0 0-1 0 0,0 0 1 0 0,0 1 0 0 0,-1-1-1 0 0,1 0 1 0 0,0 0 0 0 0,0 0-1 0 0,0 0 1 0 0,-1 1 0 0 0,1-1 0 0 0,-1 0-1 0 0,1 1 1 0 0,-1-1 0 0 0,0 0-1 0 0,1 1 1 0 0,-1 1 0 0 0,0 1 7 0 0,-1 0 0 0 0,1 0 1 0 0,-1-1-1 0 0,0 1 0 0 0,0 0 1 0 0,0 0-1 0 0,-1-1 0 0 0,1 1 1 0 0,-1-1-1 0 0,0 1 0 0 0,0-1 1 0 0,0 0-1 0 0,-1 1 0 0 0,1-1 1 0 0,-1 0-1 0 0,-3 3 0 0 0,-8 6 62 0 0,1-1-1 0 0,-23 14 1 0 0,15-11-25 0 0,-3 0 112 0 0,-1 0 1 0 0,-45 17-1 0 0,20-9 1 0 0,-15 8 80 0 0,-121 41 0 0 0,100-50-324 0 0,0-3 1 0 0,-107 7 0 0 0,-50-14-4294 0 0,181-8 1979 0 0,40-2 808 0 0,-34-1 0 0 0,-36-4-1725 0 0,54 4 2021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6:51.7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840 0 204 0 0,'0'0'2403'0'0,"-3"0"-1917"0"0,-13 0 3781 0 0,16 1-4253 0 0,1-1-1 0 0,-1 0 1 0 0,0 0 0 0 0,0 0 0 0 0,0 0-1 0 0,0 0 1 0 0,0 0 0 0 0,0 0 0 0 0,0 0-1 0 0,0 1 1 0 0,0-1 0 0 0,0 0 0 0 0,0 0-1 0 0,0 0 1 0 0,0 0 0 0 0,0 0 0 0 0,0 0-1 0 0,0 1 1 0 0,0-1 0 0 0,0 0-1 0 0,0 0 1 0 0,0 0 0 0 0,0 0 0 0 0,0 0-1 0 0,0 0 1 0 0,0 0 0 0 0,0 1 0 0 0,0-1-1 0 0,0 0 1 0 0,0 0 0 0 0,0 0 0 0 0,0 0-1 0 0,0 0 1 0 0,-1 0 0 0 0,1 0 0 0 0,0 0-1 0 0,0 1 1 0 0,0-1 0 0 0,0 0-1 0 0,0 0 1 0 0,0 0 0 0 0,0 0 0 0 0,0 0-1 0 0,-1 0 1 0 0,1 0 0 0 0,0 0 0 0 0,0 0-1 0 0,0 0 1 0 0,0 0 0 0 0,0 0 0 0 0,0 0-1 0 0,0 0 1 0 0,-1 0 0 0 0,1 0 0 0 0,0 0-1 0 0,0 0 1 0 0,0 0 0 0 0,0 0-1 0 0,0 0 1 0 0,0 0 0 0 0,-1 0 0 0 0,1 0-1 0 0,-4 1 129 0 0,1 0 0 0 0,-1 1 0 0 0,1-1 0 0 0,-1 1 0 0 0,1 0 0 0 0,0 0 0 0 0,-1 0 0 0 0,1 0 0 0 0,-4 4 0 0 0,-47 22 411 0 0,21-12-434 0 0,0-2 1 0 0,-70 20-1 0 0,80-29-98 0 0,0-1 1 0 0,-1-2-1 0 0,0 0 1 0 0,1-1-1 0 0,-1-1 1 0 0,-25-4-1 0 0,28 1 83 0 0,1 0 0 0 0,-27-10-1 0 0,1 1 358 0 0,40 11-290 0 0,0-1 0 0 0,1 0 1 0 0,-1 0-1 0 0,0 0 0 0 0,1-1 1 0 0,0 0-1 0 0,-9-5 1 0 0,-13-7 1057 0 0,22 11-918 0 0,-1 1 0 0 0,1-1 0 0 0,0 1 1 0 0,-6-6-1 0 0,8 7-232 0 0,-3-10 796 0 0,1 10-817 0 0,0 0-1 0 0,0 0 0 0 0,0 1 1 0 0,-1-1-1 0 0,1 1 1 0 0,-1 1-1 0 0,1-1 0 0 0,0 1 1 0 0,-1 0-1 0 0,1 0 1 0 0,-7 1-1 0 0,11-1-212 0 0,0 0 0 0 0,0 1 0 0 0,0-1 0 0 0,0 0 0 0 0,0 0 0 0 0,0 1 0 0 0,0-1 0 0 0,0 1-1 0 0,0-1 1 0 0,0 1 0 0 0,0-1 0 0 0,0 1 0 0 0,0 0 0 0 0,1-1 0 0 0,-1 1 0 0 0,0 0 0 0 0,0 0 0 0 0,1-1 0 0 0,-1 1 0 0 0,1 0 0 0 0,-1 0 0 0 0,0 0 0 0 0,1 0 0 0 0,0 0 0 0 0,-1 0 0 0 0,1 0 0 0 0,-1 0 0 0 0,1 2 0 0 0,0-3 40 0 0,0 1 0 0 0,0-1 1 0 0,0 1-1 0 0,-1-1 1 0 0,1 1-1 0 0,0-1 1 0 0,0 1-1 0 0,0 0 1 0 0,-1-1-1 0 0,1 1 0 0 0,0-1 1 0 0,0 0-1 0 0,-1 1 1 0 0,1-1-1 0 0,0 1 1 0 0,-1-1-1 0 0,1 1 1 0 0,-1-1-1 0 0,1 0 0 0 0,-1 1 1 0 0,1-1-1 0 0,0 0 1 0 0,-1 1-1 0 0,1-1 1 0 0,-2 0-1 0 0,1 1 15 0 0,1-1 1 0 0,-1 0-1 0 0,1 1 0 0 0,-1-1 1 0 0,0 0-1 0 0,1 1 0 0 0,-1-1 1 0 0,1 1-1 0 0,-1-1 0 0 0,1 1 0 0 0,-1-1 1 0 0,1 1-1 0 0,0-1 0 0 0,-1 1 1 0 0,1-1-1 0 0,0 1 0 0 0,-1 0 0 0 0,1-1 1 0 0,0 1-1 0 0,-1-1 0 0 0,1 1 1 0 0,0 0-1 0 0,0-1 0 0 0,0 1 0 0 0,0 0 1 0 0,0 0-1 0 0,0 32-5076 0 0,0-23 3886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6:54.29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573 5 236 0 0,'-3'-5'6460'0'0,"-36"14"-4229"0"0,0-3-1 0 0,-70 4 1 0 0,70-8-1627 0 0,-41 3-236 0 0,-146 15 737 0 0,188-19-2685 0 0,41-5-841 0 0,8 2 984 0 0,0 1 0 0 0,0 0 0 0 0,0 1 0 0 0,13 1 0 0 0,17 0-429 0 0,-19-5 722 0 0,-3 3 143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6:54.70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169 16 220 0 0,'0'-1'58'0'0,"0"1"-1"0"0,1-1 1 0 0,-1 1-1 0 0,0-1 1 0 0,1 1 0 0 0,-1 0-1 0 0,0-1 1 0 0,1 1-1 0 0,-1 0 1 0 0,1-1 0 0 0,-1 1-1 0 0,0 0 1 0 0,1 0 0 0 0,-1-1-1 0 0,1 1 1 0 0,-1 0-1 0 0,1 0 1 0 0,-1 0 0 0 0,1 0-1 0 0,-1-1 1 0 0,1 1-1 0 0,-1 0 1 0 0,1 0 0 0 0,-1 0-1 0 0,1 0 1 0 0,-1 0-1 0 0,1 0 1 0 0,-1 0 0 0 0,1 1-1 0 0,-1-1 1 0 0,2 0-1 0 0,-1 0 167 0 0,-1 0-113 0 0,0 0 0 0 0,0 0 1 0 0,0 0-1 0 0,1 0 0 0 0,-1 0 0 0 0,0 0 1 0 0,0 0-1 0 0,0 0 0 0 0,0 0 0 0 0,1 0 1 0 0,-1-1 667 0 0,1 1-668 0 0,-1 0 0 0 0,0-1 0 0 0,0 1 1 0 0,0 0-1 0 0,0 0 0 0 0,0 0 0 0 0,0 0 1 0 0,0-1-1 0 0,0 1 0 0 0,0 0 0 0 0,0 0 1 0 0,0 0-1 0 0,0 0 0 0 0,0-1 0 0 0,0 1 1 0 0,0 0-1 0 0,0 0 0 0 0,0 0 0 0 0,0-1 1 0 0,3-4 1508 0 0,10 10 8743 0 0,-17-3-10099 0 0,3-2-219 0 0,0 0-1 0 0,1 0 1 0 0,-1 0-1 0 0,1 1 1 0 0,-1-1-1 0 0,1 0 1 0 0,-1 0-1 0 0,0 1 1 0 0,1-1-1 0 0,-1 0 1 0 0,1 1-1 0 0,0-1 1 0 0,-1 1-1 0 0,1-1 1 0 0,-1 1-1 0 0,1-1 1 0 0,-1 1-1 0 0,1-1 1 0 0,0 1-1 0 0,0-1 1 0 0,-1 1-1 0 0,1-1 1 0 0,0 1-1 0 0,0-1 1 0 0,-1 1-1 0 0,1 0 1 0 0,0-1-1 0 0,0 1 1 0 0,0 0-1 0 0,0 0 7 0 0,0-1 0 0 0,0 1 1 0 0,0 0-1 0 0,0 0 0 0 0,0-1 0 0 0,-1 1 0 0 0,1 0 0 0 0,0-1 0 0 0,0 1 1 0 0,-1 0-1 0 0,1-1 0 0 0,0 1 0 0 0,-1 0 0 0 0,1-1 0 0 0,0 1 0 0 0,-1-1 1 0 0,1 1-1 0 0,-1-1 0 0 0,1 1 0 0 0,-1-1 0 0 0,1 1 0 0 0,-1-1 0 0 0,0 1 1 0 0,0 0-1 0 0,0-1-13 0 0,0 0 0 0 0,1 1 0 0 0,-1-1 0 0 0,0 1 0 0 0,1-1-1 0 0,-1 1 1 0 0,1 0 0 0 0,-1-1 0 0 0,1 1 0 0 0,-1 0 0 0 0,1-1 0 0 0,-1 1 0 0 0,1 0 0 0 0,0 0 0 0 0,-1-1 0 0 0,1 1 0 0 0,0 0 0 0 0,-1 0 0 0 0,1-1 0 0 0,0 1 0 0 0,0 0 0 0 0,0 0 0 0 0,0 0 0 0 0,0 1 0 0 0,0-1 11 0 0,0 0 1 0 0,0 1-1 0 0,-1-1 0 0 0,1 0 1 0 0,0 0-1 0 0,0 0 1 0 0,-1 0-1 0 0,1 0 1 0 0,-1 0-1 0 0,1 0 1 0 0,-1 1-1 0 0,1-1 1 0 0,-1-1-1 0 0,0 1 0 0 0,0 0 1 0 0,1 0-1 0 0,-2 1 1 0 0,1-1-8 0 0,0 0 0 0 0,0 0 0 0 0,0 0-1 0 0,0 0 1 0 0,1 0 0 0 0,-1 0 0 0 0,0 0 0 0 0,1 0 0 0 0,-1 0 0 0 0,1 1 0 0 0,-1-1 0 0 0,1 0 0 0 0,0 0 0 0 0,-1 0 0 0 0,1 1 0 0 0,0-1 0 0 0,0 2 0 0 0,0-1-7 0 0,0-1 1 0 0,0 1 0 0 0,-1-1 0 0 0,1 1 0 0 0,0-1-1 0 0,-1 0 1 0 0,1 1 0 0 0,-1-1 0 0 0,1 1 0 0 0,-1-1-1 0 0,0 0 1 0 0,0 1 0 0 0,1-1 0 0 0,-1 0 0 0 0,-2 2-1 0 0,2-2-10 0 0,0 0 0 0 0,0 0 0 0 0,1 1-1 0 0,-1-1 1 0 0,0 0 0 0 0,0 1 0 0 0,1-1-1 0 0,-1 1 1 0 0,1-1 0 0 0,-1 0 0 0 0,1 1-1 0 0,-1-1 1 0 0,1 1 0 0 0,0-1 0 0 0,0 3-1 0 0,0 88 387 0 0,0-91-411 0 0,0 0 0 0 0,0 0 0 0 0,0 0 0 0 0,-1 0 0 0 0,1-1 0 0 0,0 1 0 0 0,0 0 0 0 0,-1 0 0 0 0,1 0 0 0 0,0 0 0 0 0,-1 0 0 0 0,1 0 0 0 0,-1 0 0 0 0,1 0 0 0 0,-1-1 0 0 0,0 1 0 0 0,1 0 0 0 0,-1 0 0 0 0,0-1-1 0 0,-1 2 1 0 0,1-1 1 0 0,1-1-1 0 0,-1 1 1 0 0,0 0-1 0 0,0-1 0 0 0,1 1 1 0 0,-1 0-1 0 0,1-1 1 0 0,-1 1-1 0 0,1 0 1 0 0,-1 0-1 0 0,1 0 0 0 0,-1 0 1 0 0,1 0-1 0 0,0 0 1 0 0,-1-1-1 0 0,1 1 0 0 0,0 0 1 0 0,0 0-1 0 0,0 0 1 0 0,0 2-1 0 0,0-1 0 0 0,0 0 0 0 0,0 0-1 0 0,0-1 1 0 0,0 1 0 0 0,0 0 0 0 0,0 0 0 0 0,0 0 0 0 0,-1 0-1 0 0,1-1 1 0 0,-1 1 0 0 0,1 0 0 0 0,-1 0 0 0 0,0-1 0 0 0,0 1-1 0 0,1 0 1 0 0,-1-1 0 0 0,0 1 0 0 0,-1-1 0 0 0,1 1 0 0 0,0-1-1 0 0,0 1 1 0 0,-3 1 0 0 0,1 3-24 0 0,3-5 21 0 0,0-1-1 0 0,0 0 1 0 0,0 0 0 0 0,0 1-1 0 0,0-1 1 0 0,0 0 0 0 0,0 0-1 0 0,0 1 1 0 0,0-1 0 0 0,0 0-1 0 0,0 0 1 0 0,0 1 0 0 0,0-1-1 0 0,0 0 1 0 0,-1 0 0 0 0,1 0-1 0 0,0 1 1 0 0,0-1 0 0 0,0 0-1 0 0,0 0 1 0 0,0 0 0 0 0,-1 1-1 0 0,1-1 1 0 0,0 0 0 0 0,0 0-1 0 0,-1 0 1 0 0,1 0 0 0 0,0 0-1 0 0,-1 1 1 0 0,0-1-10 0 0,1 0 9 0 0,0 1 0 0 0,-1-1 1 0 0,1 0-1 0 0,-1 1 0 0 0,1-1 1 0 0,0 0-1 0 0,-1 0 0 0 0,1 0 1 0 0,-1 0-1 0 0,1 1 1 0 0,-1-1-1 0 0,1 0 0 0 0,-1 0 1 0 0,1 0-1 0 0,-1 0 0 0 0,1 0 1 0 0,-1 0-1 0 0,1 0 1 0 0,0 0-1 0 0,-1 0 0 0 0,1 0 1 0 0,-1 0-1 0 0,1-1 0 0 0,-1 1 1 0 0,1 0-1 0 0,-1 0 0 0 0,1 0 1 0 0,0-1-1 0 0,-1 1 1 0 0,1 0-1 0 0,-1 0 0 0 0,0-1 1 0 0,-14-1-231 0 0,14 2 224 0 0,1 0 1 0 0,0 0-1 0 0,0 0 0 0 0,0 0 0 0 0,-1-1 1 0 0,1 1-1 0 0,0 0 0 0 0,0 0 0 0 0,0 0 0 0 0,-1 0 1 0 0,1 0-1 0 0,0-1 0 0 0,0 1 0 0 0,0 0 1 0 0,0 0-1 0 0,0 0 0 0 0,0 0 0 0 0,-1-1 0 0 0,1 1 1 0 0,0 0-1 0 0,0 0 0 0 0,0 0 0 0 0,0-1 1 0 0,0 1-1 0 0,0 0 0 0 0,0 0 0 0 0,0 0 0 0 0,0-1 1 0 0,0 1-1 0 0,0 0 0 0 0,0 0 0 0 0,0-1 1 0 0,0 1-1 0 0,0 0 0 0 0,0 0 0 0 0,0 0 0 0 0,0-1 1 0 0,0 1-14 0 0,0 0 1 0 0,1-1 0 0 0,-1 1 0 0 0,0 0 0 0 0,0-1 0 0 0,0 1-1 0 0,0 0 1 0 0,0-1 0 0 0,0 1 0 0 0,0 0 0 0 0,-1-1 0 0 0,1 1-1 0 0,0 0 1 0 0,0 0 0 0 0,0-1 0 0 0,0 1 0 0 0,0 0-1 0 0,0-1 1 0 0,0 1 0 0 0,-1 0 0 0 0,1 0 0 0 0,0-1 0 0 0,0 1-1 0 0,0 0 1 0 0,-1 0 0 0 0,1-1 0 0 0,0 1 0 0 0,-1 0 0 0 0,-4-2-293 0 0,-3-4-236 0 0,5-3-2577 0 0,3 8 3044 0 0,0 1 1 0 0,0 0 0 0 0,0-1-1 0 0,0 1 1 0 0,0 0 0 0 0,0-1-1 0 0,-1 1 1 0 0,1 0-1 0 0,0-1 1 0 0,0 1 0 0 0,0 0-1 0 0,-1 0 1 0 0,1-1-1 0 0,0 1 1 0 0,0 0 0 0 0,-1 0-1 0 0,1-1 1 0 0,0 1 0 0 0,-1 0-1 0 0,1 0 1 0 0,0 0-1 0 0,-1-1 1 0 0,1 1 0 0 0,0 0-1 0 0,-1 0 1 0 0,1 0-1 0 0,0 0 1 0 0,-1 0 0 0 0,1 0-1 0 0,0 0 1 0 0,-1 0 0 0 0,0 0-1 0 0,1 0-23 0 0,-1 0 0 0 0,1 0 0 0 0,0 0-1 0 0,-1 0 1 0 0,1 0 0 0 0,-1 0 0 0 0,1-1 0 0 0,0 1 0 0 0,-1 0-1 0 0,1 0 1 0 0,-1 0 0 0 0,1 0 0 0 0,0 0 0 0 0,-1-1-1 0 0,1 1 1 0 0,0 0 0 0 0,-1 0 0 0 0,1-1 0 0 0,0 1-1 0 0,0 0 1 0 0,-1 0 0 0 0,1-1 0 0 0,0 1 0 0 0,0 0 0 0 0,-1-1-1 0 0,1 1 1 0 0,0 0 0 0 0,0-1 0 0 0,0 1 0 0 0,0-1-1 0 0,-1 1 1 0 0,1 0 0 0 0,0-1 0 0 0,0 0-42 0 0,0 1-1 0 0,-1-1 1 0 0,1 1 0 0 0,0-1 0 0 0,-1 1 0 0 0,1 0-1 0 0,0-1 1 0 0,-1 1 0 0 0,1 0 0 0 0,-1-1 0 0 0,1 1-1 0 0,0 0 1 0 0,-1 0 0 0 0,1-1 0 0 0,-1 1 0 0 0,1 0-1 0 0,-1 0 1 0 0,1 0 0 0 0,-1 0 0 0 0,1-1 0 0 0,-1 1-1 0 0,1 0 1 0 0,-1 0 0 0 0,1 0 0 0 0,-1 0 0 0 0,1 0-1 0 0,-1 0 1 0 0,1 0 0 0 0,-1 1 0 0 0,1-1 0 0 0,-2 0-1 0 0,1 0-433 0 0,17-11-5989 0 0,3 6 5156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6:53.01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1241 48 140 0 0,'0'0'43'0'0,"0"0"-1"0"0,0-1 1 0 0,0 1-1 0 0,0 0 1 0 0,1-1-1 0 0,-1 1 1 0 0,0 0-1 0 0,0-1 1 0 0,0 1-1 0 0,0 0 1 0 0,0-1-1 0 0,1 1 1 0 0,-1 0-1 0 0,0-1 1 0 0,0 1-1 0 0,0 0 1 0 0,1-1-1 0 0,-1 1 1 0 0,0 0-1 0 0,1 0 1 0 0,-1 0-1 0 0,0-1 1 0 0,0 1 0 0 0,1 0-1 0 0,-1 0 1 0 0,0 0-1 0 0,1-1 1 0 0,-1 1-1 0 0,0 0 1 0 0,1 0-1 0 0,-1 0 1 0 0,1 0-1 0 0,-1 0 1 0 0,1 0 58 0 0,-1 0 1 0 0,1 0 0 0 0,0 0-1 0 0,-1-1 1 0 0,1 1 0 0 0,-1 0-1 0 0,1 0 1 0 0,-1 0 0 0 0,0-1-1 0 0,1 1 1 0 0,-1 0-1 0 0,1-1 1 0 0,-1 1 0 0 0,1 0-1 0 0,-1-1 1 0 0,0 1 0 0 0,1-1-1 0 0,-1 1 1 0 0,0 0 0 0 0,1-1-1 0 0,-1 1 1 0 0,0-1-1 0 0,0 1 1 0 0,1-1 0 0 0,-1 1-1 0 0,0-1 1 0 0,0 1 0 0 0,0-1-1 0 0,0 1 1 0 0,0-1 0 0 0,0 1-1 0 0,0-1 1 0 0,0 0-1 0 0,0 0 1 0 0,0 1 58 0 0,0-1 0 0 0,0 1-1 0 0,0 0 1 0 0,0-1 0 0 0,0 1 0 0 0,0 0-1 0 0,0 0 1 0 0,-1-1 0 0 0,1 1 0 0 0,0 0-1 0 0,0 0 1 0 0,0-1 0 0 0,-1 1 0 0 0,1 0-1 0 0,0 0 1 0 0,0-1 0 0 0,-1 1 0 0 0,1 0-1 0 0,0 0 1 0 0,0 0 0 0 0,-1 0 0 0 0,1-1-1 0 0,0 1 1 0 0,-1 0 0 0 0,1 0 0 0 0,0 0-1 0 0,0 0 1 0 0,-1 0 0 0 0,1 0 0 0 0,0 0-1 0 0,-1 0 1 0 0,1 0 0 0 0,0 0 0 0 0,-1 0-1 0 0,1 0 1 0 0,0 0 0 0 0,-1 0 0 0 0,1 0-1 0 0,0 0 1 0 0,-1 0 0 0 0,1 0 0 0 0,0 1-1 0 0,-1-1 1 0 0,-21 7-726 0 0,11-3 1212 0 0,-212 50-705 0 0,195-46-404 0 0,0-2-1 0 0,-1-1 0 0 0,-54 3 1 0 0,39-7-152 0 0,33 0 544 0 0,0 0 0 0 0,-1-1 0 0 0,1-1 0 0 0,-1 0 0 0 0,1 0 0 0 0,-14-5 0 0 0,15 4 54 0 0,-13-4 329 0 0,0-1 0 0 0,0-1 1 0 0,-32-17-1 0 0,21 11 425 0 0,29 13-594 0 0,-1-1 0 0 0,1 0 0 0 0,0 0 0 0 0,-1-1 0 0 0,-6-4 0 0 0,8 4-49 0 0,0 0-1 0 0,-1 0 1 0 0,1 1 0 0 0,-1-1-1 0 0,0 1 1 0 0,0 1-1 0 0,0-1 1 0 0,0 0-1 0 0,-9 0 1 0 0,-2-1 11 0 0,-33 1 0 0 0,25 3-105 0 0,0 0 1 0 0,0 2-1 0 0,-34 8 0 0 0,17-3 3 0 0,32-7-7 0 0,1 0-1 0 0,0 1 0 0 0,0 0 1 0 0,-14 5-1 0 0,-3 2-93 0 0,-10 4-919 0 0,-3-2-2056 0 0,14-2 1059 0 0,13-7-2234 0 0,11-1 2882 0 0,0 8 197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6:55.9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476 371 308 0 0,'3'0'922'0'0,"-2"0"-862"0"0,-1 0 1 0 0,1 0-1 0 0,0 0 0 0 0,-1 0 1 0 0,1 0-1 0 0,-1 0 0 0 0,1 0 1 0 0,0 0-1 0 0,-1 0 0 0 0,1-1 1 0 0,-1 1-1 0 0,1 0 0 0 0,-1 0 1 0 0,1-1-1 0 0,-1 1 0 0 0,1 0 1 0 0,-1 0-1 0 0,1-1 0 0 0,-1 1 1 0 0,1-1-1 0 0,-1 1 0 0 0,0 0 1 0 0,1-1-1 0 0,-1 1 0 0 0,0-1 1 0 0,1 1-1 0 0,-1-1 0 0 0,0 1 1 0 0,0-1-1 0 0,1 0 0 0 0,0-23 2923 0 0,-1 13-2287 0 0,1 7-349 0 0,-1 3-262 0 0,0 0 0 0 0,0 0 1 0 0,1 0-1 0 0,-1-1 0 0 0,0 1 0 0 0,0 0 1 0 0,0 0-1 0 0,-1 0 0 0 0,1-1 0 0 0,0 1 1 0 0,0 0-1 0 0,0 0 0 0 0,-1 0 0 0 0,1-1 0 0 0,-1 1 1 0 0,1 0-1 0 0,-2-2 0 0 0,0 2-18 0 0,1 0 6 0 0,0 0 0 0 0,0 0 0 0 0,0 0 0 0 0,0 1 0 0 0,0-1-1 0 0,0 0 1 0 0,0 0 0 0 0,0 0 0 0 0,1-1 0 0 0,-1 1 0 0 0,0 0 0 0 0,1 0 0 0 0,-1 0 0 0 0,1-1 0 0 0,-1 1 0 0 0,1 0 0 0 0,0 0-1 0 0,-1-1 1 0 0,1 1 0 0 0,0 0 0 0 0,0-1 0 0 0,0 1 0 0 0,0-2 0 0 0,0 2-30 0 0,0 0 0 0 0,0 1 0 0 0,-1-1 0 0 0,1 0 0 0 0,0 1 0 0 0,0-1 0 0 0,-1 0 1 0 0,1 0-1 0 0,0 1 0 0 0,-1-1 0 0 0,1 1 0 0 0,-1-1 0 0 0,1 0 0 0 0,-1 1 0 0 0,1-1 0 0 0,-1 1 0 0 0,0-1 0 0 0,1 1 0 0 0,-1 0 0 0 0,0-1 0 0 0,1 1 0 0 0,-1-1 1 0 0,-1 1-1 0 0,-2-3 199 0 0,0 0-96 0 0,0 0 0 0 0,0 0 0 0 0,0 0 0 0 0,-1 0 0 0 0,1 1 0 0 0,-1 0 0 0 0,1 0 0 0 0,-1 0 0 0 0,0 0 0 0 0,0 1 1 0 0,0 0-1 0 0,0 0 0 0 0,0 0 0 0 0,0 1 0 0 0,-6 0 0 0 0,-13-1 68 0 0,-41 5 0 0 0,62-4-199 0 0,-17 3 81 0 0,-1 2 1 0 0,1 0-1 0 0,0 1 0 0 0,1 1 0 0 0,-28 13 0 0 0,20-8-13 0 0,18-8-76 0 0,1 0 1 0 0,1 0-1 0 0,-1 0 1 0 0,0 1 0 0 0,1 0-1 0 0,0 1 1 0 0,0 0-1 0 0,1 0 1 0 0,0 0-1 0 0,0 1 1 0 0,-8 10-1 0 0,-5 17-87 0 0,19-34 76 0 0,0 1 1 0 0,-1-1-1 0 0,1 1 1 0 0,0 0-1 0 0,0 0 0 0 0,0-1 1 0 0,-1 1-1 0 0,1 0 1 0 0,0-1-1 0 0,0 1 1 0 0,0 0-1 0 0,0-1 1 0 0,0 1-1 0 0,1 0 1 0 0,-1 0-1 0 0,0-1 0 0 0,0 1 1 0 0,0 0-1 0 0,0-1 1 0 0,1 1-1 0 0,-1 0 1 0 0,0-1-1 0 0,1 1 1 0 0,-1-1-1 0 0,1 1 1 0 0,-1 0-1 0 0,0-1 1 0 0,1 1-1 0 0,-1-1 0 0 0,1 1 1 0 0,0-1-1 0 0,-1 1 1 0 0,1-1-1 0 0,-1 0 1 0 0,1 1-1 0 0,0-1 1 0 0,4 4-37 0 0,-1 0-11 0 0,0-1 0 0 0,0 0 0 0 0,0 0 0 0 0,0 0 0 0 0,1 0 0 0 0,-1-1 0 0 0,1 0 0 0 0,0 0 0 0 0,-1 0 0 0 0,1-1 0 0 0,0 1 0 0 0,0-1 0 0 0,0 0 0 0 0,10 0 0 0 0,8 0-325 0 0,47-3 1 0 0,-66 2 337 0 0,18-2-67 0 0,-1-1 0 0 0,1-1-1 0 0,-1-1 1 0 0,0 0 0 0 0,0-2 0 0 0,-1 0 0 0 0,0-1-1 0 0,25-15 1 0 0,-15 9 92 0 0,-22 10 22 0 0,0 1 1 0 0,-1-1-1 0 0,1 0 0 0 0,-1-1 1 0 0,0 1-1 0 0,10-11 0 0 0,14-12 198 0 0,-25 24-142 0 0,-1-1 0 0 0,0 0 0 0 0,-1-1 0 0 0,1 1 1 0 0,-1-1-1 0 0,0 0 0 0 0,0 0 0 0 0,0 0 0 0 0,4-9 0 0 0,-5 9 34 0 0,0-1 0 0 0,1 1 0 0 0,0 0 0 0 0,7-8 0 0 0,-7 9-23 0 0,0 0 0 0 0,-1-1 0 0 0,1 1 0 0 0,-1-1 0 0 0,5-8 0 0 0,1-7 196 0 0,-7 17-220 0 0,0 0-1 0 0,-1 0 1 0 0,1-1 0 0 0,-1 1 0 0 0,0-1-1 0 0,0 1 1 0 0,0-1 0 0 0,0 1 0 0 0,0-8-1 0 0,-1 8-4 0 0,0 0-1 0 0,1 0 1 0 0,-1 0-1 0 0,1 0 0 0 0,0 0 1 0 0,0 0-1 0 0,0 0 0 0 0,3-5 1 0 0,-2 5 15 0 0,-1 0 0 0 0,0 0 1 0 0,1 0-1 0 0,-1-1 0 0 0,0 1 1 0 0,-1 0-1 0 0,1-1 0 0 0,0-6 0 0 0,-1-28 1248 0 0,0 37-1292 0 0,0 1 0 0 0,0 0 0 0 0,0-1 0 0 0,0 1 0 0 0,0 0 0 0 0,1-1 0 0 0,-1 1 0 0 0,0 0 1 0 0,0-1-1 0 0,0 1 0 0 0,0 0 0 0 0,1-1 0 0 0,-1 1 0 0 0,0 0 0 0 0,0-1 0 0 0,1 1 0 0 0,-1 0 0 0 0,0 0 0 0 0,1-1 0 0 0,-1 1 0 0 0,0 0 0 0 0,0 0 1 0 0,1 0-1 0 0,-1-1 0 0 0,1 1 0 0 0,-1 0 0 0 0,0 0 0 0 0,1 0 0 0 0,-1 0 0 0 0,0 0 0 0 0,1 0 0 0 0,-1 0 0 0 0,0 0 0 0 0,2 0 0 0 0,-2 0 40 0 0,0 0 0 0 0,1 0 0 0 0,-1 0-1 0 0,0 0 1 0 0,1 0 0 0 0,-1 0 0 0 0,1 0 0 0 0,-1-1-1 0 0,0 1 1 0 0,1 0 0 0 0,-1 0 0 0 0,0 0-1 0 0,1 0 1 0 0,-1 0 0 0 0,0-1 0 0 0,1 1-1 0 0,-1 0 1 0 0,0 0 0 0 0,0-1 0 0 0,1 1-1 0 0,-1 0 1 0 0,0-1 0 0 0,0 1 0 0 0,1 0 0 0 0,-1 0-1 0 0,0-1 1 0 0,0 1 0 0 0,0 0 0 0 0,1-1-1 0 0,-1 1 1 0 0,0-1 0 0 0,0 1 0 0 0,0 0-1 0 0,0-1 1 0 0,-3 2 131 0 0,2-1-184 0 0,0 0 3 0 0,1 0-1 0 0,-1 0 1 0 0,0 0 0 0 0,0 1-1 0 0,1-1 1 0 0,-1 0 0 0 0,0 0 0 0 0,1 1-1 0 0,-1-1 1 0 0,0 0 0 0 0,1 1-1 0 0,-1-1 1 0 0,1 1 0 0 0,-1-1 0 0 0,0 1-1 0 0,1-1 1 0 0,-1 1 0 0 0,1 0-1 0 0,0-1 1 0 0,-1 1 0 0 0,1-1 0 0 0,-1 1-1 0 0,1 0 1 0 0,0-1 0 0 0,-1 1-1 0 0,1 0 1 0 0,0 0 0 0 0,0-1-1 0 0,0 1 1 0 0,0 0 0 0 0,0-1 0 0 0,-1 1-1 0 0,1 0 1 0 0,0 0 0 0 0,1-1-1 0 0,-1 1 1 0 0,0 1 0 0 0,0 0 9 0 0,0-1 1 0 0,0 1 0 0 0,-1-1-1 0 0,1 0 1 0 0,0 1-1 0 0,-1-1 1 0 0,1 1-1 0 0,-1-1 1 0 0,0 0 0 0 0,1 1-1 0 0,-1-1 1 0 0,0 0-1 0 0,0 1 1 0 0,-1 1-1 0 0,1-2 4 0 0,0 0-1 0 0,0 0 1 0 0,0 1-1 0 0,0-1 1 0 0,0 0-1 0 0,0 1 1 0 0,1-1-1 0 0,-1 1 0 0 0,1-1 1 0 0,-1 1-1 0 0,1-1 1 0 0,0 1-1 0 0,-1-1 1 0 0,1 4-1 0 0,0-3 9 0 0,0 0 1 0 0,-1 0-1 0 0,1 1 1 0 0,0-1-1 0 0,-1 0 1 0 0,1 0-1 0 0,-1 1 1 0 0,0-1-1 0 0,0 0 1 0 0,0 0-1 0 0,0 0 1 0 0,-2 2 0 0 0,2-2-10 0 0,0 0 0 0 0,0 0 0 0 0,0 0 0 0 0,0 0 0 0 0,0 0 1 0 0,0 0-1 0 0,1 0 0 0 0,-1 0 0 0 0,1 0 0 0 0,-1 0 1 0 0,1 1-1 0 0,0 2 0 0 0,-1 0 14 0 0,0 1-1 0 0,0 0 1 0 0,0 0-1 0 0,-1 0 1 0 0,0 0-1 0 0,0-1 1 0 0,-4 8-1 0 0,0 2 10 0 0,-26 56 1 0 0,27-59-84 0 0,4-10 18 0 0,1 0 0 0 0,-1 0-1 0 0,0 0 1 0 0,0 0 0 0 0,0 0 0 0 0,-1 0-1 0 0,1 0 1 0 0,0 0 0 0 0,-1-1-1 0 0,1 1 1 0 0,-1 0 0 0 0,-2 1-1 0 0,2-1-171 0 0,0 0 0 0 0,0 1-1 0 0,0 0 1 0 0,1-1-1 0 0,-1 1 1 0 0,1 0 0 0 0,-1 0-1 0 0,1 0 1 0 0,0 0-1 0 0,0 0 1 0 0,0 0 0 0 0,0 0-1 0 0,1 0 1 0 0,-1 0 0 0 0,1 0-1 0 0,0 1 1 0 0,0-1-1 0 0,0 0 1 0 0,0 0 0 0 0,1 5-1 0 0,-1 6-2619 0 0,0-13 2743 0 0,0-1-1 0 0,1 0 1 0 0,-1 1 0 0 0,0-1 0 0 0,0 0 0 0 0,0 1 0 0 0,0-1 0 0 0,0 0 0 0 0,0 1-1 0 0,1-1 1 0 0,-1 0 0 0 0,0 1 0 0 0,0-1 0 0 0,1 0 0 0 0,-1 1 0 0 0,0-1-1 0 0,0 0 1 0 0,1 0 0 0 0,-1 1 0 0 0,0-1 0 0 0,1 0 0 0 0,-1 0 0 0 0,0 0 0 0 0,1 1-1 0 0,-1-1 1 0 0,0 0 0 0 0,1 0 0 0 0,-1 0 0 0 0,0 0 0 0 0,1 0 0 0 0,-1 0 0 0 0,1 0-1 0 0,-1 0 1 0 0,1 0 0 0 0,-1 0-4 0 0,1 0-1 0 0,-1 0 1 0 0,0 0 0 0 0,1 0-1 0 0,-1 0 1 0 0,1 0 0 0 0,-1 0-1 0 0,0 1 1 0 0,1-1 0 0 0,-1 0-1 0 0,0 0 1 0 0,1 0 0 0 0,-1 0-1 0 0,0 0 1 0 0,1 1 0 0 0,-1-1-1 0 0,0 0 1 0 0,1 0 0 0 0,-1 1-1 0 0,0-1 1 0 0,0 0 0 0 0,1 0-1 0 0,-1 1 1 0 0,0-1 0 0 0,0 0-1 0 0,0 1 1 0 0,1-1 0 0 0,-1 0-1 0 0,0 1 1 0 0,0-1 0 0 0,0 0-1 0 0,0 1 1 0 0,0-1 0 0 0,0 1-1 0 0,3 1-515 0 0,-1-1 0 0 0,1 0 1 0 0,-1 1-1 0 0,1-1 0 0 0,-1 0 0 0 0,1-1 0 0 0,-1 1 0 0 0,1 0 0 0 0,0-1 0 0 0,-1 1 1 0 0,1-1-1 0 0,5 0 0 0 0,-5 0-525 0 0,13 0 157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6:56.50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1 768 0 0,'0'0'3693'0'0,"3"1"-2764"0"0,-1-1-716 0 0,0 1 1 0 0,0 0-1 0 0,0 0 0 0 0,0 0 1 0 0,0 0-1 0 0,0 0 0 0 0,0 1 1 0 0,0-1-1 0 0,0 1 0 0 0,-1-1 1 0 0,1 1-1 0 0,-1 0 0 0 0,1-1 1 0 0,-1 1-1 0 0,0 0 0 0 0,1 0 1 0 0,-1 0-1 0 0,0 0 1 0 0,0 0-1 0 0,1 4 0 0 0,-2-4-102 0 0,0-1 0 0 0,0 0 0 0 0,0 0 0 0 0,0 1 0 0 0,1-1 0 0 0,-1 0 0 0 0,0 0 0 0 0,1 0 0 0 0,-1 0 0 0 0,1 1 0 0 0,-1-1 0 0 0,1 0 0 0 0,0 0 0 0 0,-1 0 0 0 0,1 0 0 0 0,0 0 0 0 0,1 1 0 0 0,-1-1-37 0 0,0 0 1 0 0,0 0 0 0 0,0 0 0 0 0,0 0 0 0 0,-1 0 0 0 0,1 0-1 0 0,0 0 1 0 0,-1 0 0 0 0,1 0 0 0 0,-1 0 0 0 0,1 1 0 0 0,-1-1-1 0 0,0 0 1 0 0,0 0 0 0 0,1 0 0 0 0,-1 1 0 0 0,0 1 0 0 0,0 0 32 0 0,0 0 0 0 0,0 0 0 0 0,0 0 0 0 0,-1-1 0 0 0,1 1 0 0 0,-1 0 0 0 0,1 0 0 0 0,-1-1 0 0 0,0 1 0 0 0,0 0 0 0 0,0-1 0 0 0,-1 1 0 0 0,1-1 1 0 0,-1 1-1 0 0,1-1 0 0 0,-3 3 0 0 0,4-5-87 0 0,-1 1 0 0 0,1 0 0 0 0,-1 0 0 0 0,1 0 1 0 0,-1 0-1 0 0,1 0 0 0 0,0 0 0 0 0,0 0 0 0 0,-1 0 1 0 0,1 0-1 0 0,0 0 0 0 0,0 0 0 0 0,0 0 0 0 0,0 0 0 0 0,0 0 1 0 0,0 0-1 0 0,1 2 0 0 0,-1-2-13 0 0,1 0 0 0 0,-1 0 0 0 0,0 0 0 0 0,0 0 0 0 0,0-1 0 0 0,0 1 0 0 0,0 0 1 0 0,0 0-1 0 0,0 0 0 0 0,0 0 0 0 0,0 0 0 0 0,0-1 0 0 0,-1 1 0 0 0,1 0 0 0 0,0 0 0 0 0,-1 0 0 0 0,1-1 0 0 0,0 1 0 0 0,-1 0 0 0 0,1 0 0 0 0,-1 0 0 0 0,-13 13-14 0 0,12-13-115 0 0,0 1-1 0 0,1-1 0 0 0,-1 1 0 0 0,0-1 0 0 0,1 1 0 0 0,-1 0 1 0 0,1 0-1 0 0,0 0 0 0 0,-1 0 0 0 0,1 0 0 0 0,0 0 0 0 0,0 0 1 0 0,0 0-1 0 0,0 3 0 0 0,4-8-38 0 0,13-4 37 0 0,-11 6 100 0 0,-1-1 0 0 0,0 0 0 0 0,1 0 0 0 0,-1 0 0 0 0,0-1 0 0 0,5-3 0 0 0,-3-2-12 0 0,-5 7 35 0 0,0 0-1 0 0,0 0 1 0 0,0 0 0 0 0,0 0-1 0 0,0 0 1 0 0,0 0 0 0 0,0 0-1 0 0,0 0 1 0 0,0 1 0 0 0,0-1-1 0 0,0 0 1 0 0,1 1 0 0 0,-1-1 0 0 0,0 1-1 0 0,2-1 1 0 0,50-24 82 0 0,-33 15 148 0 0,34-13-1 0 0,-16 11 276 0 0,-28 8-310 0 0,1 0 1 0 0,1 1-1 0 0,13-1 0 0 0,-21 3-113 0 0,0 0-1 0 0,0 1 1 0 0,0-1-1 0 0,0 1 1 0 0,0 0 0 0 0,0 1-1 0 0,0-1 1 0 0,0 1-1 0 0,0-1 1 0 0,0 1-1 0 0,0 0 1 0 0,0 1-1 0 0,0-1 1 0 0,-1 1-1 0 0,1 0 1 0 0,0 0-1 0 0,5 4 1 0 0,-8-6-71 0 0,-1 1 1 0 0,1 0-1 0 0,0-1 1 0 0,-1 1-1 0 0,0 0 0 0 0,1-1 1 0 0,-1 1-1 0 0,1 0 1 0 0,-1-1-1 0 0,0 1 1 0 0,1 0-1 0 0,-1 0 0 0 0,0 0 1 0 0,0-1-1 0 0,0 1 1 0 0,1 0-1 0 0,-1 0 1 0 0,0 0-1 0 0,0-1 0 0 0,0 1 1 0 0,0 0-1 0 0,-1 0 1 0 0,1 0-1 0 0,0 0 1 0 0,0-1-1 0 0,0 1 0 0 0,-1 0 1 0 0,1 0-1 0 0,-1 0 1 0 0,-13 21 128 0 0,12-19-118 0 0,-18 27-5 0 0,14-7-300 0 0,1-18 177 0 0,4-4 6 0 0,0 0 0 0 0,0 0 0 0 0,0 0-1 0 0,0-1 1 0 0,1 1 0 0 0,-1 1 0 0 0,0-1 0 0 0,1 0 0 0 0,-1 0-1 0 0,0 0 1 0 0,1 0 0 0 0,0 0 0 0 0,-1 1 0 0 0,1-1 0 0 0,0 0-1 0 0,-1 0 1 0 0,1 1 0 0 0,0-1 0 0 0,0 0 0 0 0,0 0-1 0 0,0 2 1 0 0,0-2-527 0 0,1-2 487 0 0,-1 0 1 0 0,0 1-1 0 0,0-1 0 0 0,1 0 0 0 0,-1 0 0 0 0,0 0 0 0 0,0 0 1 0 0,0 0-1 0 0,0 0 0 0 0,0 0 0 0 0,0 1 0 0 0,0-1 0 0 0,0 0 1 0 0,-1 0-1 0 0,1 0 0 0 0,-1-1 0 0 0,1 1 105 0 0,0 0-1 0 0,0 1 0 0 0,-1-1 0 0 0,1 0 1 0 0,0 0-1 0 0,0 0 0 0 0,0 0 1 0 0,0 1-1 0 0,0-1 0 0 0,0 0 1 0 0,0 0-1 0 0,0 0 0 0 0,0 0 1 0 0,0 0-1 0 0,0 1 0 0 0,0-1 1 0 0,1 0-1 0 0,-1 0 0 0 0,0 0 1 0 0,1 1-1 0 0,-1-1 0 0 0,0 0 1 0 0,1 0-1 0 0,0-1 0 0 0,8-2 94 0 0,1 0-1 0 0,-1 0 1 0 0,1 1-1 0 0,0 0 1 0 0,0 1-1 0 0,0 0 1 0 0,0 0-1 0 0,0 1 1 0 0,11 1-1 0 0,10 0 852 0 0,55 8 0 0 0,-32 10-2291 0 0,-54-18 1363 0 0,1 0 0 0 0,-1 0-1 0 0,0 1 1 0 0,0-1-1 0 0,0 0 1 0 0,0 0-1 0 0,0 0 1 0 0,1 0 0 0 0,-1 0-1 0 0,0 0 1 0 0,0 0-1 0 0,0 0 1 0 0,0 0-1 0 0,0 0 1 0 0,0 1 0 0 0,1-1-1 0 0,-1 0 1 0 0,0 0-1 0 0,0 0 1 0 0,0 0 0 0 0,0 0-1 0 0,0 0 1 0 0,0 1-1 0 0,0-1 1 0 0,0 0-1 0 0,0 0 1 0 0,0 0 0 0 0,0 0-1 0 0,0 1 1 0 0,0-1-1 0 0,0 0 1 0 0,0 0-1 0 0,0 0 1 0 0,0 0 0 0 0,0 0-1 0 0,0 1 1 0 0,0-1-1 0 0,0 0 1 0 0,0 0 0 0 0,0 0-1 0 0,0 1-47 0 0,0-1-1 0 0,0 0 1 0 0,0 0-1 0 0,0 0 1 0 0,0 0 0 0 0,0 1-1 0 0,0-1 1 0 0,0 0-1 0 0,0 0 1 0 0,0 0 0 0 0,0 1-1 0 0,0-1 1 0 0,0 0-1 0 0,0 0 1 0 0,0 0-1 0 0,0 0 1 0 0,0 1 0 0 0,0-1-1 0 0,0 0 1 0 0,0 0-1 0 0,0 0 1 0 0,1 0 0 0 0,-1 1-1 0 0,0-1 1 0 0,0 0-1 0 0,0 0 1 0 0,0 0-1 0 0,0 0 1 0 0,0 0 0 0 0,1 0-1 0 0,-1 1 1 0 0,0-1-1 0 0,0 0 1 0 0,0 0 0 0 0,0 0-1 0 0,1 0 1 0 0,-1 0-1 0 0,0 0 1 0 0,0 0-1 0 0,1 0 1 0 0,1 1-471 0 0,1-1 0 0 0,0 1 0 0 0,0-1 0 0 0,0 0 0 0 0,0 0 0 0 0,0 0-1 0 0,0 0 1 0 0,-1-1 0 0 0,1 1 0 0 0,4-2 0 0 0,12-3-639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6:56.83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172 0 952 0 0,'7'1'678'0'0,"0"-1"1"0"0,0 2-1 0 0,0-1 0 0 0,0 1 1 0 0,0 0-1 0 0,-1 0 0 0 0,1 0 1 0 0,0 1-1 0 0,-1 0 1 0 0,11 7-1 0 0,-10-6 358 0 0,-7-3-979 0 0,1-1-1 0 0,-1 0 1 0 0,0 0 0 0 0,0 1-1 0 0,1-1 1 0 0,-1 0-1 0 0,0 0 1 0 0,0 1 0 0 0,0-1-1 0 0,1 0 1 0 0,-1 0-1 0 0,0 1 1 0 0,0-1-1 0 0,0 0 1 0 0,0 1 0 0 0,0-1-1 0 0,0 0 1 0 0,0 1-1 0 0,0-1 1 0 0,0 0 0 0 0,0 0-1 0 0,0 1 1 0 0,0-1-1 0 0,0 0 1 0 0,0 1 0 0 0,0-1-1 0 0,0 0 1 0 0,0 1-1 0 0,0-1 1 0 0,0 0-1 0 0,0 1 1 0 0,0-1 0 0 0,0 0-1 0 0,-1 0 1 0 0,1 1-1 0 0,0-1 1 0 0,0 0 0 0 0,0 1-1 0 0,-1-1 1 0 0,1 0-1 0 0,0 0 1 0 0,0 0 0 0 0,-1 1-1 0 0,1-1 1 0 0,0 0-1 0 0,0 0 1 0 0,-1 0 0 0 0,1 0-1 0 0,-1 1 1 0 0,-10 6 648 0 0,8-4-555 0 0,-1-1 1 0 0,0 1 0 0 0,0-1-1 0 0,0 0 1 0 0,0 0 0 0 0,0 0-1 0 0,-1-1 1 0 0,1 1 0 0 0,-1-1-1 0 0,-8 1 1 0 0,-12 4 140 0 0,9-2-376 0 0,0 0-1 0 0,-1-1 0 0 0,1 0 0 0 0,-1-1 1 0 0,1-1-1 0 0,-1-1 0 0 0,-21-2 0 0 0,37 2 89 0 0,0 0-15 0 0,0 0-1 0 0,1 0 1 0 0,-1 0 0 0 0,0 0 0 0 0,1 0 0 0 0,-1 0-1 0 0,1 0 1 0 0,-1 0 0 0 0,0 0 0 0 0,1-1-1 0 0,-1 1 1 0 0,0 0 0 0 0,1 0 0 0 0,-1 0 0 0 0,1-1-1 0 0,-1 1 1 0 0,1 0 0 0 0,-1-1 0 0 0,1 1 0 0 0,-1-1-1 0 0,1 1 1 0 0,-1 0 0 0 0,1-1 0 0 0,-1 1-1 0 0,1-1 1 0 0,0 1 0 0 0,-1-1 0 0 0,1 0 0 0 0,0 1-1 0 0,-1-1 1 0 0,1 1 0 0 0,0-1 0 0 0,0 1 0 0 0,0-1-1 0 0,-1 0 1 0 0,1 1 0 0 0,0-1 0 0 0,0 0-1 0 0,0 0 1 0 0,2-1 7 0 0,0 0 0 0 0,0 0-1 0 0,0 0 1 0 0,1 1 0 0 0,-1-1 0 0 0,0 1-1 0 0,1 0 1 0 0,-1-1 0 0 0,1 1 0 0 0,-1 0-1 0 0,6-1 1 0 0,-3 0-2 0 0,19-6-67 0 0,42-11 1 0 0,-22 8-841 0 0,-33 8 127 0 0,0 1 0 0 0,1 1 0 0 0,-1-1 1 0 0,14 2-1 0 0,-19 0 99 0 0,1 0 0 0 0,-1 0-1 0 0,1 1 1 0 0,-1 0 0 0 0,1 1 0 0 0,-1-1 0 0 0,0 1 0 0 0,10 4 0 0 0,0-1-479 0 0,3-5 139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6:57.56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134 465 88 0 0,'0'-1'236'0'0,"0"0"1"0"0,0-1-1 0 0,0 1 0 0 0,0 0 1 0 0,0 0-1 0 0,0 0 0 0 0,-1 0 0 0 0,1 0 1 0 0,0 0-1 0 0,-1 0 0 0 0,1 0 1 0 0,-1 0-1 0 0,1 0 0 0 0,-1 0 1 0 0,0 0-1 0 0,1 1 0 0 0,-1-1 0 0 0,0 0 1 0 0,1 0-1 0 0,-1 1 0 0 0,0-1 1 0 0,0 0-1 0 0,0 1 0 0 0,0-1 1 0 0,0 1-1 0 0,0-1 0 0 0,0 1 1 0 0,0-1-1 0 0,0 1 0 0 0,0 0 0 0 0,0-1 1 0 0,-2 1-1 0 0,-1-1-12 0 0,0 1-1 0 0,0 0 1 0 0,0 0-1 0 0,0 0 1 0 0,-1 1-1 0 0,1-1 1 0 0,0 1-1 0 0,0 0 1 0 0,0 0-1 0 0,0 1 1 0 0,-5 2-1 0 0,-10 2 249 0 0,17-6-439 0 0,0 1-1 0 0,0-1 0 0 0,1 1 1 0 0,-1 0-1 0 0,0 0 1 0 0,0 0-1 0 0,1 0 0 0 0,-1 0 1 0 0,0 0-1 0 0,1 0 0 0 0,-1 0 1 0 0,1 1-1 0 0,0-1 1 0 0,-1 0-1 0 0,1 1 0 0 0,0-1 1 0 0,0 1-1 0 0,0 0 1 0 0,0-1-1 0 0,-1 4 0 0 0,0 1-32 0 0,1 0 0 0 0,-1-1 0 0 0,2 1 0 0 0,-1 0 0 0 0,1 0 0 0 0,0 8 0 0 0,0-13-31 0 0,1 1 1 0 0,0-1-1 0 0,0 0 0 0 0,0 0 1 0 0,0 1-1 0 0,0-1 1 0 0,0 0-1 0 0,0 0 1 0 0,0 0-1 0 0,0 0 0 0 0,0 0 1 0 0,1 0-1 0 0,-1-1 1 0 0,0 1-1 0 0,1 0 1 0 0,-1-1-1 0 0,0 1 0 0 0,1-1 1 0 0,-1 1-1 0 0,1-1 1 0 0,-1 1-1 0 0,1-1 0 0 0,2 0 1 0 0,41 6-976 0 0,-33-7 798 0 0,0-1 0 0 0,0-1 0 0 0,0 0 0 0 0,0 0 0 0 0,-1-1 0 0 0,12-6 0 0 0,-6 4 158 0 0,-9 3 62 0 0,-1-1 0 0 0,0 0 0 0 0,-1 0 0 0 0,1 0 0 0 0,-1-1 0 0 0,0 1 0 0 0,9-10 0 0 0,34-43 887 0 0,-42 47-662 0 0,52-79 2211 0 0,-44 63-858 0 0,2 0 0 0 0,26-30 0 0 0,-8 8 2644 0 0,-30 42-2148 0 0,-11 6-590 0 0,-9 5-986 0 0,-68 53-369 0 0,74-51-136 0 0,7-6-7 0 0,-22 17-3 0 0,-22 21 0 0 0,39-32-82 0 0,0 1-1 0 0,1-1 0 0 0,0 1 0 0 0,1 0 0 0 0,-1 0 0 0 0,-6 17 0 0 0,6-16-83 0 0,5-8 138 0 0,0 1 1 0 0,0-1 0 0 0,0 0-1 0 0,1 0 1 0 0,-1 0 0 0 0,0 1-1 0 0,1-1 1 0 0,-1 0 0 0 0,1 0-1 0 0,-1 1 1 0 0,1-1 0 0 0,0 1-1 0 0,-1-1 1 0 0,1 0 0 0 0,0 1-1 0 0,0-1 1 0 0,0 1 0 0 0,0-1-1 0 0,0 0 1 0 0,0 1 0 0 0,1-1-1 0 0,-1 1 1 0 0,1 1 0 0 0,1 2-175 0 0,0 0 0 0 0,0 0 0 0 0,1-1 0 0 0,-1 1 0 0 0,1 0 0 0 0,0-1 0 0 0,0 0 0 0 0,1 1 0 0 0,0-1 0 0 0,-1-1 1 0 0,1 1-1 0 0,0 0 0 0 0,1-1 0 0 0,8 6 0 0 0,2-3-171 0 0,0 1 0 0 0,1-2 0 0 0,0 0 0 0 0,-1-1 1 0 0,1 0-1 0 0,1-1 0 0 0,-1-1 0 0 0,0-1 0 0 0,1 0 0 0 0,-1-1 0 0 0,1-1 0 0 0,-1-1 0 0 0,0 0 1 0 0,1-1-1 0 0,-1 0 0 0 0,29-12 0 0 0,-44 15 382 0 0,1 0-1 0 0,-1-1 1 0 0,0 1 0 0 0,0-1-1 0 0,0 1 1 0 0,0-1 0 0 0,0 1 0 0 0,-1-1-1 0 0,1 1 1 0 0,0-1 0 0 0,0 0-1 0 0,0 0 1 0 0,0 1 0 0 0,-1-1-1 0 0,1 0 1 0 0,0 0 0 0 0,-1 0 0 0 0,1 0-1 0 0,0 0 1 0 0,-1 0 0 0 0,1 0-1 0 0,-1 0 1 0 0,0 0 0 0 0,1 0-1 0 0,-1 0 1 0 0,0 0 0 0 0,0 0 0 0 0,1 0-1 0 0,-1 0 1 0 0,0 0 0 0 0,0-1-1 0 0,0 1 1 0 0,-1 0 0 0 0,1 0-1 0 0,0 0 1 0 0,-1-1 0 0 0,1-4 187 0 0,0 5-161 0 0,-1 0 1 0 0,1 1-1 0 0,-1-1 0 0 0,1 1 1 0 0,-1-1-1 0 0,0 1 0 0 0,1-1 1 0 0,-1 1-1 0 0,0 0 0 0 0,0-1 0 0 0,1 1 1 0 0,-1 0-1 0 0,0-1 0 0 0,0 1 1 0 0,0 0-1 0 0,1 0 0 0 0,-1 0 1 0 0,0 0-1 0 0,-1 0 0 0 0,-24-2 373 0 0,7 2-55 0 0,0 1-1 0 0,-29 6 0 0 0,42-6-234 0 0,-1 0 0 0 0,1 1 0 0 0,0 0 0 0 0,0 0 0 0 0,0 1 0 0 0,0-1 0 0 0,0 1 0 0 0,1 0 0 0 0,-1 1 0 0 0,1-1 0 0 0,-9 9 0 0 0,13-9-52 0 0,0 0 0 0 0,0 0 0 0 0,0 0 0 0 0,1 0 0 0 0,-1-1 0 0 0,1 1 0 0 0,0 0 0 0 0,0 0 0 0 0,0 0 0 0 0,0 0 0 0 0,1 5 0 0 0,0-1-16 0 0,-1-6-46 0 0,0 0 0 0 0,0 0 0 0 0,1-1-1 0 0,-1 1 1 0 0,1 0 0 0 0,-1 0 0 0 0,0 0-1 0 0,1 0 1 0 0,0 0 0 0 0,-1-1 0 0 0,1 1-1 0 0,0 0 1 0 0,-1 0 0 0 0,1-1 0 0 0,0 1 0 0 0,0-1-1 0 0,-1 1 1 0 0,1-1 0 0 0,2 2 0 0 0,19 8-168 0 0,-19-9 120 0 0,12 5-689 0 0,0-1 1 0 0,0 0-1 0 0,0-1 1 0 0,1-1-1 0 0,0-1 1 0 0,22 1-1 0 0,19-9-2110 0 0,-46 4 2527 0 0,0 0 0 0 0,-1-1 1 0 0,0 0-1 0 0,1-1 0 0 0,17-9 0 0 0,9-3-19 0 0,-17 7 141 0 0,0 0-1 0 0,32-21 1 0 0,-41 22 156 0 0,-1 1 0 0 0,0-1 0 0 0,16-17-1 0 0,0-2-2 0 0,-15 18 35 0 0,-5 3 7 0 0,0 1 0 0 0,-1-1 0 0 0,1 1 0 0 0,-1-1 0 0 0,0-1 0 0 0,5-9 0 0 0,34-66 78 0 0,27-49 687 0 0,-49 79 62 0 0,-19 44-486 0 0,0 0 0 0 0,0 0 0 0 0,1 0-1 0 0,0 1 1 0 0,1-1 0 0 0,5-6 0 0 0,-10 13-228 0 0,1 0 1 0 0,-1 0 0 0 0,1 0-1 0 0,-1 0 1 0 0,1-1 0 0 0,-1 1 0 0 0,0 0-1 0 0,0 0 1 0 0,1 0 0 0 0,-1-1-1 0 0,0 1 1 0 0,0 0 0 0 0,0 0-1 0 0,0 0 1 0 0,-1-3 0 0 0,1-1 704 0 0,0 4-108 0 0,0 1-667 0 0,1 0-1 0 0,-1-1 0 0 0,1 1 0 0 0,-1 0 1 0 0,0 0-1 0 0,1 0 0 0 0,-1-1 1 0 0,1 1-1 0 0,-1 0 0 0 0,1 0 0 0 0,-1 0 1 0 0,1 0-1 0 0,-1 0 0 0 0,1 0 0 0 0,-1 0 1 0 0,1 0-1 0 0,-1 0 0 0 0,1 0 1 0 0,-1 0-1 0 0,1 0 0 0 0,-1 1 0 0 0,1-1 1 0 0,-1 0-1 0 0,1 0 0 0 0,-1 0 0 0 0,1 1 1 0 0,-1-1-1 0 0,1 0 0 0 0,-1 1 1 0 0,0-1-1 0 0,1 0 0 0 0,-1 1 0 0 0,0-1 1 0 0,1 0-1 0 0,-1 1 0 0 0,0-1 0 0 0,1 1 1 0 0,-1 0-1 0 0,1 0 16 0 0,-1 0 0 0 0,0 0 0 0 0,1 0 0 0 0,-1 0 0 0 0,0 0 0 0 0,0 0 0 0 0,0 0 0 0 0,0 0 0 0 0,0 0-1 0 0,0 1 1 0 0,0-1 0 0 0,0 0 0 0 0,0 0 0 0 0,-1 0 0 0 0,1 0 0 0 0,0 0 0 0 0,-1 0 0 0 0,1 0 0 0 0,-1 1 0 0 0,-3 5 330 0 0,0 0 1 0 0,1 0-1 0 0,0 0 1 0 0,-2 9-1 0 0,-27 43 1728 0 0,25-35-1427 0 0,6-18-513 0 0,-1 1-1 0 0,0-1 0 0 0,0 1 0 0 0,-6 10 0 0 0,-15 16 332 0 0,17-25-441 0 0,0 1 0 0 0,1-1 1 0 0,0 1-1 0 0,-5 12 1 0 0,5-5-142 0 0,4-12-9 0 0,0 0-1 0 0,0 0 1 0 0,-1 0 0 0 0,0 0-1 0 0,0 0 1 0 0,0-1 0 0 0,-4 6-1 0 0,6-8 78 0 0,-2 1-151 0 0,0 0 0 0 0,1 0 0 0 0,-1 0 0 0 0,0 0 0 0 0,1 0 0 0 0,0 1 0 0 0,-1-1 0 0 0,1 0 0 0 0,0 1 0 0 0,0-1 0 0 0,1 1-1 0 0,-1-1 1 0 0,0 1 0 0 0,1 0 0 0 0,-1-1 0 0 0,1 4 0 0 0,0-2-321 0 0,-1-1 0 0 0,1 1 0 0 0,-1 0 0 0 0,0-1-1 0 0,0 1 1 0 0,-1-1 0 0 0,1 0 0 0 0,-1 1 0 0 0,0-1 0 0 0,1 0-1 0 0,-1 0 1 0 0,-4 4 0 0 0,4-5-166 0 0,0 1 0 0 0,0 0 0 0 0,1 0 0 0 0,-1 0 0 0 0,0 0 0 0 0,1 0-1 0 0,0 0 1 0 0,-1 0 0 0 0,1 1 0 0 0,1-1 0 0 0,-1 0 0 0 0,0 4 0 0 0,4 10-1833 0 0,13-1 502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7:00.3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80 124 0 0,'0'0'7217'0'0,"3"0"-5842"0"0,2 0-810 0 0,-2 1-6 0 0,0-1-1 0 0,-1 0 1 0 0,1-1-1 0 0,0 1 0 0 0,0 0 1 0 0,0-1-1 0 0,0 1 1 0 0,-1-1-1 0 0,6-2 0 0 0,-2 1-397 0 0,-1 0-1 0 0,1 1 1 0 0,-1-1 0 0 0,1 1-1 0 0,0 0 1 0 0,0 1-1 0 0,-1-1 1 0 0,10 2-1 0 0,21-3 344 0 0,581-44 3817 0 0,0 29-3001 0 0,-148 23-673 0 0,-283-2-398 0 0,173 13 314 0 0,-81-6-110 0 0,-209-7-334 0 0,618 23 447 0 0,-588-23-546 0 0,142 2-1 0 0,81 2-14 0 0,5 0 0 0 0,-193-2 0 0 0,-83-7 277 0 0,70-8 0 0 0,-26 4 862 0 0,-74 2-691 0 0,31-1 1 0 0,-14 4-318 0 0,-34 0-384 0 0,-1 0-245 0 0,18 0-3469 0 0,28 1-6359 0 0,-41 3 6384 0 0,6 7 2039 0 0,5-10 877 0 0,23 4 1584 0 0,50 0 0 0 0,6-10 2633 0 0,132-22-1 0 0,-158 16-3778 0 0,-10 4-1066 0 0,-27 4-1529 0 0,-1 1-1 0 0,48 4 0 0 0,-47 3 1917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0:55.10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1 263 268 0 0,'0'0'58'0'0,"0"-1"0"0"0,0 1 0 0 0,0-1 0 0 0,0 1 0 0 0,0-1 0 0 0,1 1 0 0 0,-1-1 0 0 0,0 1 0 0 0,0 0 0 0 0,1-1 0 0 0,-1 1 0 0 0,0-1 0 0 0,0 1 0 0 0,1 0 0 0 0,-1-1 0 0 0,1 1 0 0 0,-1 0 1 0 0,0-1-1 0 0,1 1 0 0 0,-1 0 0 0 0,1-1 0 0 0,-1 1 0 0 0,1 0 0 0 0,-1 0 0 0 0,1 0 0 0 0,-1-1 0 0 0,1 1 0 0 0,-1 0 0 0 0,1 0 0 0 0,-1 0 0 0 0,1 0 0 0 0,-1 0 0 0 0,1 0 0 0 0,-1 0 0 0 0,1 0 0 0 0,-1 0 0 0 0,1 0 0 0 0,-1 0 0 0 0,1 1 0 0 0,0-1 0 0 0,1 0 198 0 0,0 1-1 0 0,0-1 1 0 0,1 1-1 0 0,-1 0 1 0 0,0-1-1 0 0,0 1 1 0 0,0 0-1 0 0,0 0 1 0 0,0 1-1 0 0,2 0 1 0 0,13 9 760 0 0,-13-8-787 0 0,0-1 0 0 0,0 0 0 0 0,-1 1 1 0 0,1 0-1 0 0,0 0 0 0 0,-1 0 0 0 0,5 6 0 0 0,11 27 1283 0 0,-13-3-904 0 0,-2-27-598 0 0,-3-3-244 0 0,1 0 0 0 0,0 1 0 0 0,-1-1 0 0 0,1 1 0 0 0,-1-1 0 0 0,0 1 0 0 0,-1-1 0 0 0,1 1 0 0 0,0 0 0 0 0,-1-1 0 0 0,0 5 0 0 0,0-7 97 0 0,0-1 0 0 0,0 1 0 0 0,0-1 0 0 0,0 0 0 0 0,0 1-1 0 0,0-1 1 0 0,0 1 0 0 0,0-1 0 0 0,0 0 0 0 0,0 1 0 0 0,0-1-1 0 0,0 0 1 0 0,0 1 0 0 0,0-1 0 0 0,-1 1 0 0 0,1-1 0 0 0,0 0-1 0 0,0 1 1 0 0,0-1 0 0 0,-1 0 0 0 0,1 0 0 0 0,0 1 0 0 0,0-1-1 0 0,-1 0 1 0 0,1 1 0 0 0,0-1 0 0 0,-1 0 0 0 0,0 0 0 0 0,-13 1-2563 0 0,11-2 3025 0 0,-32-3-1542 0 0</inkml:trace>
  <inkml:trace contextRef="#ctx0" brushRef="#br0" timeOffset="1">58 49 292 0 0,'38'-11'1184'0'0,"-19"0"216"0"0,19 0 116 0 0,-19 6-323 0 0,0 0-305 0 0,1-1 144 0 0,-1 6-1004 0 0,0 6-308 0 0,-19-1-300 0 0,19 6-332 0 0,-19 0-349 0 0,19-1-131 0 0,-19 6 52 0 0,19-5 144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7:06.13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 28 384 0 0,'0'0'856'0'0,"1"-1"-706"0"0,-1 0 0 0 0,0 0 0 0 0,0 1 0 0 0,0-1 0 0 0,0 0 0 0 0,0 0 0 0 0,0 0 0 0 0,0 1 1 0 0,0-1-1 0 0,0 0 0 0 0,0 0 0 0 0,0 1 0 0 0,0-1 0 0 0,-1 0 0 0 0,1 0 0 0 0,0 1 0 0 0,-1-1 0 0 0,1 0 0 0 0,0 1 0 0 0,-1-1 0 0 0,0 0 0 0 0,-1 0-232 0 0,-6-2 740 0 0,25-3 7315 0 0,59 11-1293 0 0,-59-5-5594 0 0,1 0-1 0 0,-1 1 0 0 0,1 1 1 0 0,23 6-1 0 0,-3 1-760 0 0,-23-5-183 0 0,0-1 0 0 0,-1 2 0 0 0,1 0 1 0 0,22 12-1 0 0,58 30 38 0 0,-3-15-533 0 0,-88-31 308 0 0,-1 0 0 0 0,0-1 0 0 0,1 1 1 0 0,-1-1-1 0 0,1 0 0 0 0,-1 0 0 0 0,0-1 0 0 0,1 1 1 0 0,-1 0-1 0 0,0-1 0 0 0,6-2 0 0 0,6 0-37 0 0,-14 3 79 0 0,1-1 0 0 0,0 1 0 0 0,-1-1 1 0 0,1 1-1 0 0,-1-1 0 0 0,1 1 1 0 0,-1-1-1 0 0,0 0 0 0 0,1 0 0 0 0,-1 0 1 0 0,0 0-1 0 0,2-1 0 0 0,15-9 22 0 0,-10 8 140 0 0,0 0 0 0 0,0-1 0 0 0,0-1 0 0 0,0 1 0 0 0,-1-1 1 0 0,0-1-1 0 0,0 1 0 0 0,9-10 0 0 0,-1 2 605 0 0,-11 10-608 0 0,0 0-1 0 0,1 1 0 0 0,-1 0 1 0 0,1 0-1 0 0,-1 0 0 0 0,1 0 1 0 0,0 1-1 0 0,8-2 1 0 0,47-6-29 0 0,-32 6-57 0 0,-19 2-136 0 0,1 1 0 0 0,-1 0 0 0 0,1 1 0 0 0,-1 0 0 0 0,10 2 0 0 0,30 3-4996 0 0,-35-1-7 0 0,-14-5 4955 0 0,1 0 0 0 0,-1 0 0 0 0,0 0 0 0 0,0 0 0 0 0,1 0 1 0 0,-1 0-1 0 0,0 0 0 0 0,0 0 0 0 0,1 1 0 0 0,-1-1 0 0 0,0 0 1 0 0,0 0-1 0 0,0 0 0 0 0,0 0 0 0 0,1 1 0 0 0,-1-1 0 0 0,0 0 1 0 0,0 0-1 0 0,0 0 0 0 0,0 1 0 0 0,1-1 0 0 0,-1 0 0 0 0,0 0 1 0 0,0 0-1 0 0,0 1 0 0 0,0-1 0 0 0,0 0 0 0 0,0 0 0 0 0,0 1 1 0 0,0-1-1 0 0,0 0 0 0 0,0 0 0 0 0,0 1 0 0 0,0-1 1 0 0,0 0-1 0 0,0 0 0 0 0,0 0 0 0 0,0 1 0 0 0,0-1 0 0 0,0 0 1 0 0,0 0-1 0 0,0 1 0 0 0,0-1 0 0 0,-1 0 0 0 0,1 0 0 0 0,0 1 1 0 0,0-1-1 0 0,0 0 0 0 0,0 0 0 0 0,0 0 0 0 0,-1 0 0 0 0,1 1 1 0 0,0-1-1 0 0,0 0 0 0 0,0 0 0 0 0,-1 0 0 0 0,1 0 0 0 0,0 0 1 0 0,-1 1-1 0 0,-11 6-2735 0 0,12-7 2752 0 0,0 0 0 0 0,-1 0 0 0 0,1 0 0 0 0,0 0 1 0 0,-1 1-1 0 0,1-1 0 0 0,0 0 0 0 0,0 0 0 0 0,-1 0 1 0 0,1 1-1 0 0,0-1 0 0 0,0 0 0 0 0,-1 0 0 0 0,1 1 1 0 0,0-1-1 0 0,0 0 0 0 0,0 0 0 0 0,0 1 0 0 0,-1-1 1 0 0,1 0-1 0 0,0 1 0 0 0,0-1 0 0 0,0 0 0 0 0,0 1 0 0 0,0-1 1 0 0,0 0-1 0 0,0 1 0 0 0,0-1 0 0 0,0 0 0 0 0,0 1 1 0 0,0-1-1 0 0,0 0 0 0 0,0 1 0 0 0,0-1 0 0 0,0 0 1 0 0,0 1-1 0 0,0-1 0 0 0,1 0 0 0 0,-1 1 0 0 0,0-1 1 0 0,0 0-1 0 0,0 0 0 0 0,0 1 0 0 0,1-1 0 0 0,-1 0 1 0 0,0 0-1 0 0,0 1 0 0 0,1-1 0 0 0,-1 0 0 0 0,0 0 1 0 0,0 0-1 0 0,1 1 0 0 0,-1-1 0 0 0,1 0 0 0 0,11 5-1703 0 0,-8 1 372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7:12.22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719 5 672 0 0,'-3'-5'9989'0'0,"-133"16"-5988"0"0,23 0-2902 0 0,-56 3-444 0 0,-120 4-2707 0 0,281-20 1240 0 0,12-3-852 0 0,-1 3 1187 0 0,1 1 0 0 0,-1 0 1 0 0,0 0-1 0 0,1 0 0 0 0,0 0 0 0 0,5-1 0 0 0,46-1-1705 0 0,39-4-928 0 0,-87 6 2860 0 0,0 1 1 0 0,0 0-1 0 0,0 0 0 0 0,8 2 1 0 0,22 1-384 0 0,-29-2 642 0 0,21 3 589 0 0,-28-4-529 0 0,-1 0 0 0 0,1 0-1 0 0,0 0 1 0 0,-1 1 0 0 0,1-1 0 0 0,0 0 0 0 0,0 0 0 0 0,-1 0 0 0 0,1 0 0 0 0,0 0 0 0 0,-1-1-1 0 0,1 1 1 0 0,0 0 0 0 0,-1 0 0 0 0,1 0 0 0 0,0-1 0 0 0,-1 1 0 0 0,1 0 0 0 0,0 0-1 0 0,-1-1 1 0 0,1 1 0 0 0,1-3 2176 0 0,1 3-914 0 0,13 0 6717 0 0,-13 0-6411 0 0,-1 0-1415 0 0,-1 0 1 0 0,0 0-1 0 0,0 0 1 0 0,1 0-1 0 0,-1 0 1 0 0,0 0-1 0 0,1 1 1 0 0,-1-1 0 0 0,0 0-1 0 0,0 1 1 0 0,1-1-1 0 0,-1 1 1 0 0,0-1-1 0 0,0 1 1 0 0,0 0-1 0 0,0-1 1 0 0,0 1 0 0 0,1 0-1 0 0,-1 0 1 0 0,-1 0-1 0 0,3 2 1 0 0,-2-1 263 0 0,1 1 0 0 0,-1 0 0 0 0,0 0 0 0 0,-1 0 0 0 0,1 0 1 0 0,0 0-1 0 0,-1 1 0 0 0,0-1 0 0 0,0 0 0 0 0,0 5 0 0 0,0-3-158 0 0,1 0-142 0 0,-1 0-1 0 0,0-1 1 0 0,0 1 0 0 0,0-1-1 0 0,-1 1 1 0 0,0-1 0 0 0,0 1-1 0 0,0-1 1 0 0,0 1 0 0 0,-1-1-1 0 0,1 0 1 0 0,-1 1 0 0 0,0-1-1 0 0,-1 0 1 0 0,-2 4-1 0 0,-47 63 451 0 0,29-38-516 0 0,-55 60 0 0 0,75-90-122 0 0,0 1 1 0 0,0-1-1 0 0,1 1 1 0 0,-1 0-1 0 0,1 0 1 0 0,-3 7-1 0 0,2-6-78 0 0,1 0 0 0 0,-1 0 0 0 0,0-1 0 0 0,-6 9-1 0 0,4-8-17 0 0,-4 7-1577 0 0,7 2-3073 0 0,18-13-974 0 0,3 0-5950 0 0,-16-2 10811 0 0,32 1-3435 0 0,-31 0 2835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7:13.29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60 732 0 0,'2'0'113'0'0,"-1"0"-74"0"0,-1 0 0 0 0,1 1 0 0 0,-1-1 0 0 0,1 0 1 0 0,-1 0-1 0 0,1 0 0 0 0,-1 0 0 0 0,1 0 0 0 0,-1 0 0 0 0,1 0 1 0 0,-1 0-1 0 0,1 0 0 0 0,-1 0 0 0 0,1 0 0 0 0,-1 0 0 0 0,1 0 1 0 0,-1-1-1 0 0,1 1 0 0 0,-1 0 0 0 0,1 0 0 0 0,-1-1 0 0 0,1 1 1 0 0,-1 0-1 0 0,1 0 0 0 0,-1-1 0 0 0,0 1 0 0 0,1-1 0 0 0,-1 1 0 0 0,1 0 1 0 0,-1-1-1 0 0,0 1 0 0 0,1-1 0 0 0,-1 1 0 0 0,0 0 0 0 0,0-1 1 0 0,0 1-1 0 0,1-1 0 0 0,-1 1 0 0 0,0-1 0 0 0,0 1 0 0 0,0-2 1 0 0,1 1 46 0 0,-1 0 0 0 0,1 0 1 0 0,-1 1-1 0 0,1-1 1 0 0,-1 0-1 0 0,1 0 0 0 0,-1 0 1 0 0,1 1-1 0 0,0-1 1 0 0,0 0-1 0 0,-1 1 0 0 0,1-1 1 0 0,0 1-1 0 0,0-1 1 0 0,0 0-1 0 0,0 1 0 0 0,-1 0 1 0 0,1-1-1 0 0,0 1 1 0 0,0 0-1 0 0,0-1 0 0 0,0 1 1 0 0,1 0-1 0 0,-1 0 18 0 0,0 0 0 0 0,0-1-1 0 0,0 1 1 0 0,0 0 0 0 0,0 0 0 0 0,0-1-1 0 0,0 1 1 0 0,0-1 0 0 0,0 1-1 0 0,0-1 1 0 0,-1 1 0 0 0,1-1 0 0 0,0 1-1 0 0,0-1 1 0 0,-1 0 0 0 0,1 0 0 0 0,0 1-1 0 0,-1-1 1 0 0,1 0 0 0 0,0 0-1 0 0,-1 0 1 0 0,1 1 0 0 0,-1-2 0 0 0,1 1 48 0 0,-1 0 0 0 0,1 0 1 0 0,-1 0-1 0 0,0 1 0 0 0,1-1 1 0 0,-1 0-1 0 0,1 0 0 0 0,0 1 1 0 0,-1-1-1 0 0,1 1 0 0 0,0-1 1 0 0,-1 0-1 0 0,1 1 0 0 0,0-1 1 0 0,-1 1-1 0 0,1 0 0 0 0,0-1 1 0 0,0 1-1 0 0,0 0 0 0 0,1-1 1 0 0,18-6 3738 0 0,-16 6-2576 0 0,-1 1-150 0 0,0 0-883 0 0,0 1 0 0 0,0-1 0 0 0,0 1 1 0 0,0-1-1 0 0,0 1 0 0 0,0 0 0 0 0,0 1 0 0 0,0-1 1 0 0,-1 0-1 0 0,1 1 0 0 0,3 2 0 0 0,31 26 1700 0 0,-20-15-1356 0 0,-12-10-524 0 0,-1-1 0 0 0,0 1 0 0 0,0 0 0 0 0,-1 1 0 0 0,4 5 0 0 0,-4-6-94 0 0,0 0 0 0 0,0-1 0 0 0,0 1 0 0 0,0-1 0 0 0,1 0 0 0 0,7 7 0 0 0,4 2-191 0 0,-12-11 63 0 0,-1 0 1 0 0,0 0 0 0 0,1 0-1 0 0,0 0 1 0 0,-1 0-1 0 0,6 2 1 0 0,3 0-304 0 0,1-1 1 0 0,-1 0-1 0 0,0 0 0 0 0,1-1 0 0 0,-1-1 1 0 0,1 0-1 0 0,-1-1 0 0 0,1 0 0 0 0,0 0 1 0 0,14-3-1 0 0,15-5-501 0 0,61-19 1 0 0,-61 15 1081 0 0,17-9 30 0 0,-38 12 119 0 0,39-10 1 0 0,259-33 4206 0 0,-303 51-4381 0 0,0 1 0 0 0,0 1 0 0 0,-1 0 1 0 0,18 4-1 0 0,-6-1-62 0 0,67 17-30 0 0,-30-11-20 0 0,93 2 1 0 0,62-11 32 0 0,-99-3-52 0 0,3 0-29 0 0,-42-1 18 0 0,84 8-1 0 0,-49 2-6 0 0,-104-7 4 0 0,-3 0-36 0 0,-1 1-1 0 0,1 0 0 0 0,-1 0 1 0 0,1 0-1 0 0,12 5 0 0 0,-3-2-372 0 0,-15-4 381 0 0,-1 0 0 0 0,0 0 1 0 0,1 0-1 0 0,-1 1 0 0 0,0-1 0 0 0,1 0 1 0 0,-1 1-1 0 0,0-1 0 0 0,0 0 0 0 0,1 1 1 0 0,-1 0-1 0 0,0-1 0 0 0,0 1 0 0 0,0 0 1 0 0,0 0-1 0 0,0-1 0 0 0,0 1 0 0 0,2 2 1 0 0,-3-3 19 0 0,0 0 0 0 0,1 1 0 0 0,-1-1 0 0 0,0 0 0 0 0,1 1 0 0 0,-1-1 1 0 0,0 0-1 0 0,1 0 0 0 0,-1 0 0 0 0,0 1 0 0 0,1-1 0 0 0,-1 0 1 0 0,0 0-1 0 0,1 0 0 0 0,-1 0 0 0 0,1 0 0 0 0,-1 0 0 0 0,0 1 0 0 0,1-1 1 0 0,-1 0-1 0 0,1 0 0 0 0,-1 0 0 0 0,1-1 0 0 0,-1 1 0 0 0,1 0 5 0 0,-1 0-1 0 0,1 0 1 0 0,-1 0-1 0 0,0 0 1 0 0,1 0-1 0 0,-1 0 1 0 0,1 0-1 0 0,-1 0 1 0 0,0 0-1 0 0,1 0 1 0 0,-1 1-1 0 0,1-1 1 0 0,-1 0 0 0 0,0 0-1 0 0,1 0 1 0 0,-1 0-1 0 0,1 1 1 0 0,-1-1-1 0 0,0 0 1 0 0,0 0-1 0 0,1 1 1 0 0,-1-1-1 0 0,0 0 1 0 0,1 1-1 0 0,-1 0-2 0 0,1-1-1 0 0,-1 1 1 0 0,1 0-1 0 0,-1-1 1 0 0,1 1-1 0 0,-1-1 1 0 0,1 1-1 0 0,-1 0 1 0 0,1-1-1 0 0,0 1 1 0 0,-1-1-1 0 0,1 0 1 0 0,0 1 0 0 0,0-1-1 0 0,-1 1 1 0 0,1-1-1 0 0,0 0 1 0 0,0 0-1 0 0,-1 1 1 0 0,1-1-1 0 0,0 0 1 0 0,0 0-1 0 0,0 0 1 0 0,-1 0-1 0 0,1 0 1 0 0,1 0-1 0 0,1-5-13 0 0,14 1 50 0 0,-4 0 2 0 0,1 0 1 0 0,0 0-1 0 0,24-13 1 0 0,-7 2-399 0 0,-30 15 240 0 0,-1 0-1 0 0,0 0 0 0 0,0-1 0 0 0,1 1 0 0 0,-1 0 1 0 0,0 0-1 0 0,0 0 0 0 0,0 0 0 0 0,1-1 1 0 0,-1 1-1 0 0,0 0 0 0 0,0 0 0 0 0,0 0 0 0 0,0-1 1 0 0,1 1-1 0 0,-1 0 0 0 0,0 0 0 0 0,0-1 1 0 0,0 1-1 0 0,0 0 0 0 0,0 0 0 0 0,0-1 0 0 0,0 1 1 0 0,0 0-1 0 0,0-1 0 0 0,0 1 0 0 0,0 0 0 0 0,0 0 1 0 0,0-1-1 0 0,0 1 0 0 0,0 0 0 0 0,0 0 1 0 0,0-1-1 0 0,0 1 0 0 0,0 0 0 0 0,0-1 0 0 0,0 1 1 0 0,-1 0-1 0 0,1 0 0 0 0,0 0 0 0 0,0-1 1 0 0,0 1-1 0 0,0 0 0 0 0,-1 0 0 0 0,1 0 0 0 0,0-1 1 0 0,0 1-1 0 0,0 0 0 0 0,-1 0 0 0 0,1 0 1 0 0,-1-1-1 0 0,-56 17-7213 0 0,0-5 4489 0 0,22-5 1744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7:15.39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498 380 636 0 0,'22'3'1425'0'0,"-18"-2"-1070"0"0,-1 0-1 0 0,1-1 0 0 0,0 0 0 0 0,-1 1 0 0 0,1-1 0 0 0,6-1 0 0 0,-10 1-338 0 0,0 0 0 0 0,1 0 0 0 0,-1 0-1 0 0,0 0 1 0 0,0 0 0 0 0,0 0 0 0 0,0-1-1 0 0,0 1 1 0 0,1 0 0 0 0,-1 0-1 0 0,0 0 1 0 0,0 0 0 0 0,0 0 0 0 0,0 0-1 0 0,0 0 1 0 0,0 0 0 0 0,1-1 0 0 0,-1 1-1 0 0,0 0 1 0 0,0 0 0 0 0,0 0-1 0 0,0 0 1 0 0,0 0 0 0 0,0-1 0 0 0,0 1-1 0 0,0 0 1 0 0,0 0 0 0 0,0 0 0 0 0,0 0-1 0 0,0 0 1 0 0,0-1 0 0 0,0 1 0 0 0,0 0-1 0 0,0 0 1 0 0,0 0 0 0 0,0 0-1 0 0,0-1 1 0 0,0 1 0 0 0,0 0 0 0 0,0 0-1 0 0,0 0 22 0 0,0-1 0 0 0,0 1-1 0 0,0 0 1 0 0,0 0 0 0 0,0 0-1 0 0,0 0 1 0 0,0-1-1 0 0,0 1 1 0 0,0 0 0 0 0,0 0-1 0 0,0 0 1 0 0,0-1 0 0 0,0 1-1 0 0,0 0 1 0 0,0 0-1 0 0,0 0 1 0 0,0 0 0 0 0,0-1-1 0 0,0 1 1 0 0,0 0 0 0 0,0 0-1 0 0,0 0 1 0 0,1 0 0 0 0,-1 0-1 0 0,0-1 1 0 0,0 1-1 0 0,0 0 1 0 0,0 0 0 0 0,0 0-1 0 0,1 0 1 0 0,-1 0 0 0 0,0 0-1 0 0,0 0 1 0 0,0-1-1 0 0,0 1 1 0 0,0 0 0 0 0,1 0-1 0 0,-1 0 1 0 0,0 0 0 0 0,0 0-1 0 0,1 0 8 0 0,0 0 0 0 0,0-1 0 0 0,0 1 0 0 0,-1 0 0 0 0,1-1 0 0 0,0 1 0 0 0,0 0 0 0 0,-1-1 0 0 0,1 1 0 0 0,0-1 0 0 0,-1 1 0 0 0,1-1-1 0 0,-1 1 1 0 0,1-1 0 0 0,-1 0 0 0 0,1 1 0 0 0,-1-1 0 0 0,1 0 0 0 0,-1 1 0 0 0,1-1 0 0 0,-1 0 0 0 0,0 0 0 0 0,1-1 0 0 0,0-23 1120 0 0,-1 17-956 0 0,-1 4-114 0 0,-1 0 0 0 0,1 0 0 0 0,-1 1 0 0 0,0-1 0 0 0,-1 0 0 0 0,1 1 0 0 0,-1 0 0 0 0,1 0 0 0 0,-1 0 0 0 0,-5-5 0 0 0,2 2 124 0 0,0 0-23 0 0,0 0 1 0 0,0 0 0 0 0,-1 0 0 0 0,0 1 0 0 0,-1 0-1 0 0,1 1 1 0 0,-1-1 0 0 0,0 1 0 0 0,0 1-1 0 0,0-1 1 0 0,0 1 0 0 0,-1 1 0 0 0,1 0 0 0 0,-1 0-1 0 0,1 1 1 0 0,-1-1 0 0 0,-15 2 0 0 0,-3 1 179 0 0,1 1 0 0 0,-1 2 1 0 0,1 0-1 0 0,-41 14 0 0 0,44-9-134 0 0,1 1-1 0 0,0 0 1 0 0,1 2 0 0 0,-29 20-1 0 0,38-24-207 0 0,6-3-17 0 0,0 0 1 0 0,1 1 0 0 0,0-1-1 0 0,-1 1 1 0 0,2 0 0 0 0,-1 1-1 0 0,1-1 1 0 0,-6 12-1 0 0,4-8-12 0 0,5-7-16 0 0,0 0 0 0 0,0 0 0 0 0,1-1 0 0 0,-1 1 1 0 0,1 0-1 0 0,0 0 0 0 0,0-1 0 0 0,0 1 0 0 0,0 0 0 0 0,0 0 0 0 0,0 0 0 0 0,1 0 1 0 0,-1-1-1 0 0,1 1 0 0 0,1 3 0 0 0,2-4-31 0 0,-3-2 35 0 0,-1 0-1 0 0,1 0 1 0 0,0 0-1 0 0,-1 0 1 0 0,1 1-1 0 0,-1-1 1 0 0,1 0-1 0 0,-1 0 1 0 0,1 1-1 0 0,-1-1 1 0 0,1 0-1 0 0,-1 1 1 0 0,1-1-1 0 0,-1 0 1 0 0,1 1-1 0 0,-1-1 1 0 0,1 1-1 0 0,-1-1 1 0 0,0 1-1 0 0,1-1 1 0 0,-1 1-1 0 0,0-1 1 0 0,0 1-1 0 0,1 0 1 0 0,-1 0-3 0 0,1 0 1 0 0,-1-1 0 0 0,1 0-1 0 0,-1 1 1 0 0,0-1 0 0 0,1 1-1 0 0,-1-1 1 0 0,1 0 0 0 0,-1 1 0 0 0,1-1-1 0 0,0 0 1 0 0,-1 1 0 0 0,1-1-1 0 0,-1 0 1 0 0,1 0 0 0 0,-1 1-1 0 0,1-1 1 0 0,0 0 0 0 0,-1 0 0 0 0,1 0-1 0 0,0 0 1 0 0,-1 0 0 0 0,1 0-1 0 0,-1 0 1 0 0,1 0 0 0 0,1-1-1 0 0,20 0-147 0 0,10-4 96 0 0,-1-1-1 0 0,0-1 0 0 0,-1-2 0 0 0,0-1 1 0 0,0-1-1 0 0,37-21 0 0 0,-31 15 63 0 0,-21 10-2 0 0,30-18 1 0 0,-38 21 1 0 0,1-1 4 0 0,-1-1-1 0 0,1 1 1 0 0,-1-1 0 0 0,10-10-1 0 0,-11 10 16 0 0,1-1-1 0 0,0 1 1 0 0,12-7 0 0 0,-14 10 17 0 0,0 0 0 0 0,-1 0 0 0 0,1 0 0 0 0,-1-1 0 0 0,0 0 0 0 0,0 1 0 0 0,0-2 0 0 0,-1 1 0 0 0,1 0 0 0 0,-1-1 0 0 0,5-9 0 0 0,-3 0 141 0 0,-4 10-117 0 0,0 1 0 0 0,0 0 0 0 0,1 0 1 0 0,-1 0-1 0 0,1 0 0 0 0,-1 0 0 0 0,1 0 0 0 0,4-5 0 0 0,-3 4 65 0 0,-1 0 0 0 0,1 1-1 0 0,-1-1 1 0 0,0 0-1 0 0,0-1 1 0 0,-1 1 0 0 0,1 0-1 0 0,-1 0 1 0 0,0-1 0 0 0,0 1-1 0 0,-1-1 1 0 0,1 1 0 0 0,-1-1-1 0 0,0 1 1 0 0,0-1 0 0 0,-1-5-1 0 0,0-3 301 0 0,2 10-331 0 0,-1 1 0 0 0,0 0-1 0 0,-1 0 1 0 0,1-1-1 0 0,0 1 1 0 0,-1 0 0 0 0,1 0-1 0 0,-1 0 1 0 0,0 0-1 0 0,0 0 1 0 0,1 0 0 0 0,-2 0-1 0 0,1 0 1 0 0,0 0-1 0 0,0 0 1 0 0,0 0-1 0 0,-1 0 1 0 0,-1-1 0 0 0,-1-11 1215 0 0,4 14-1215 0 0,1 0 0 0 0,-1-1 1 0 0,0 1-1 0 0,0 0 1 0 0,0-1-1 0 0,0 1 0 0 0,0-1 1 0 0,0 1-1 0 0,0 0 1 0 0,0-1-1 0 0,-1 1 0 0 0,1 0 1 0 0,0-1-1 0 0,0 1 1 0 0,0 0-1 0 0,0-1 0 0 0,0 1 1 0 0,0 0-1 0 0,-1-1 1 0 0,1 1-1 0 0,0 0 0 0 0,0 0 1 0 0,-1-1-1 0 0,1 1 1 0 0,0 0-1 0 0,-1-1 0 0 0,0 2-31 0 0,0-1-40 0 0,0 0 0 0 0,1 0 1 0 0,-1 0-1 0 0,0 0 0 0 0,1 0 1 0 0,-1 1-1 0 0,0-1 0 0 0,1 0 1 0 0,-1 0-1 0 0,1 1 1 0 0,-1-1-1 0 0,1 0 0 0 0,-1 1 1 0 0,1-1-1 0 0,-1 1 0 0 0,1-1 1 0 0,-1 0-1 0 0,1 1 1 0 0,-1-1-1 0 0,1 1 0 0 0,0-1 1 0 0,-1 1-1 0 0,1 0 0 0 0,0-1 1 0 0,-1 1-1 0 0,1-1 1 0 0,0 1-1 0 0,0 0 0 0 0,0-1 1 0 0,0 1-1 0 0,-1 0 0 0 0,1 0 1 0 0,0 2 43 0 0,-1 0 0 0 0,0-1 0 0 0,0 1 1 0 0,0-1-1 0 0,-1 1 0 0 0,1-1 0 0 0,-1 0 1 0 0,1 0-1 0 0,-1 1 0 0 0,0-1 0 0 0,0 0 1 0 0,0 0-1 0 0,0-1 0 0 0,-4 4 0 0 0,-6 7 210 0 0,-8 14 183 0 0,13-18-331 0 0,1 1 0 0 0,-1-1-1 0 0,-13 11 1 0 0,12-12-86 0 0,-1 0-10 0 0,2-1-1 0 0,-1 2 0 0 0,1-1 1 0 0,-8 11-1 0 0,6-7-60 0 0,1-1 0 0 0,-17 14 0 0 0,18-18-94 0 0,1 0 0 0 0,0 0-1 0 0,0 0 1 0 0,1 1-1 0 0,-1 0 1 0 0,2 0-1 0 0,-7 10 1 0 0,7-7-234 0 0,1-5-133 0 0,1 1-1 0 0,-1 0 1 0 0,1 0-1 0 0,0 0 1 0 0,0 0-1 0 0,1 1 1 0 0,0-1-1 0 0,-1 11 1 0 0,2-17 402 0 0,0 1 0 0 0,0 0 0 0 0,0 0 0 0 0,0-1 0 0 0,0 1 0 0 0,1 0 0 0 0,-1-1 1 0 0,0 1-1 0 0,0 0 0 0 0,0-1 0 0 0,1 1 0 0 0,-1 0 0 0 0,0-1 0 0 0,1 1 0 0 0,-1-1 0 0 0,1 1 0 0 0,-1-1 1 0 0,1 1-1 0 0,-1-1 0 0 0,1 1 0 0 0,-1-1 0 0 0,1 1 0 0 0,-1-1 0 0 0,1 1 0 0 0,0-1 0 0 0,-1 0 0 0 0,2 1 1 0 0,-2-1-39 0 0,1 0 1 0 0,-1 0 0 0 0,1 1 0 0 0,-1-1 0 0 0,1 0 0 0 0,-1 1 0 0 0,0-1 0 0 0,1 0 0 0 0,-1 1 0 0 0,1-1 0 0 0,-1 0 0 0 0,0 1 0 0 0,1-1 0 0 0,-1 1 0 0 0,0-1 0 0 0,1 0 0 0 0,-1 1 0 0 0,0-1 0 0 0,0 1 0 0 0,0-1-1 0 0,1 1 1 0 0,-1-1 0 0 0,0 1 0 0 0,0 0 0 0 0,0-1 0 0 0,0 1 0 0 0,1 0-121 0 0,-1 1 0 0 0,0-2 0 0 0,1 1 0 0 0,-1 0-1 0 0,1 0 1 0 0,-1 0 0 0 0,1 0 0 0 0,0 0 0 0 0,-1 0 0 0 0,1 0-1 0 0,0-1 1 0 0,-1 1 0 0 0,1 0 0 0 0,0 0 0 0 0,0-1 0 0 0,0 1-1 0 0,0-1 1 0 0,0 1 0 0 0,0-1 0 0 0,0 1 0 0 0,1-1 0 0 0,23 9-5726 0 0,10-8 2395 0 0,-16-1 2226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7:16.99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96 376 0 0,'35'-11'2788'0'0,"-25"8"1823"0"0,-1 1-3819 0 0,-4 6 1496 0 0,-3-2-1773 0 0,1 0-179 0 0,-1 0 0 0 0,1 1-1 0 0,0-1 1 0 0,-1 1 0 0 0,0-1-1 0 0,1 1 1 0 0,-1 0 0 0 0,0-1-1 0 0,0 1 1 0 0,-1 0 0 0 0,1 0-1 0 0,-1 1 1 0 0,1-1-1 0 0,-1 0 1 0 0,0 0 0 0 0,0 1-1 0 0,-1-1 1 0 0,1 1 0 0 0,-1-1-1 0 0,1 7 1 0 0,-1 65 2808 0 0,0-73-3114 0 0,0 0 1 0 0,0 0-1 0 0,-1 0 0 0 0,1-1 0 0 0,0 1 0 0 0,-1 0 0 0 0,1 0 1 0 0,-1-1-1 0 0,0 1 0 0 0,1 0 0 0 0,-1-1 0 0 0,0 1 0 0 0,0 0 1 0 0,-2 1-1 0 0,2-1-23 0 0,0-1 0 0 0,0 1 0 0 0,0-1 0 0 0,0 1-1 0 0,1-1 1 0 0,-1 1 0 0 0,0-1 0 0 0,1 1 0 0 0,-1 0 0 0 0,1-1 0 0 0,-1 1 0 0 0,1 0 0 0 0,0-1 0 0 0,0 4 0 0 0,0-4-16 0 0,0 0 1 0 0,0 0-1 0 0,0 0 1 0 0,-1 1-1 0 0,1-1 0 0 0,0 0 1 0 0,0 0-1 0 0,-1 0 1 0 0,1 0-1 0 0,-1 0 0 0 0,1 0 1 0 0,-1 0-1 0 0,1 0 1 0 0,-1 0-1 0 0,0 0 0 0 0,1 0 1 0 0,-1-1-1 0 0,0 1 1 0 0,-1 1-1 0 0,2-1-52 0 0,-1 0-1 0 0,0-1 0 0 0,0 1 1 0 0,0 0-1 0 0,1 0 1 0 0,-1 0-1 0 0,0 0 0 0 0,1 0 1 0 0,-1 1-1 0 0,1-1 1 0 0,-1 0-1 0 0,1 0 1 0 0,0 0-1 0 0,-1 0 0 0 0,1 1 1 0 0,0-1-1 0 0,0 0 1 0 0,0 0-1 0 0,0 2 1 0 0,-1-3-16 0 0,1 1 1 0 0,0-1-1 0 0,0 1 1 0 0,0-1-1 0 0,0 1 1 0 0,0-1-1 0 0,0 1 1 0 0,0-1-1 0 0,0 1 1 0 0,0-1-1 0 0,0 1 1 0 0,0-1-1 0 0,0 1 1 0 0,0-1-1 0 0,0 1 1 0 0,1-1-1 0 0,-1 1 1 0 0,0-1-1 0 0,0 0 1 0 0,1 1-1 0 0,-1-1 1 0 0,0 1-1 0 0,0-1 1 0 0,1 1-1 0 0,-1-1 1 0 0,0 0-1 0 0,1 1 1 0 0,-1-1-1 0 0,1 0 1 0 0,-1 0-1 0 0,0 1 1 0 0,1-1-1 0 0,-1 0 1 0 0,1 0-1 0 0,-1 1 1 0 0,1-1-1 0 0,-1 0 1 0 0,1 0-1 0 0,-1 0 0 0 0,1 0 1 0 0,-1 0-1 0 0,1 0 1 0 0,-1 0-1 0 0,1 0 1 0 0,-1 0-1 0 0,1 0 1 0 0,-1 0-1 0 0,1 0 1 0 0,-1 0-1 0 0,1 0 1 0 0,-1 0-1 0 0,0 0 1 0 0,2-1 0 0 0,1-3-178 0 0,0-3 75 0 0,0 6 135 0 0,-2 1 37 0 0,-1-1 0 0 0,1 1 1 0 0,0 0-1 0 0,-1-1 0 0 0,1 1 0 0 0,0 0 0 0 0,-1-1 0 0 0,1 1 1 0 0,0-1-1 0 0,-1 1 0 0 0,1-1 0 0 0,-1 1 0 0 0,1-1 0 0 0,-1 1 1 0 0,1-1-1 0 0,-1 0 0 0 0,1 1 0 0 0,-1-1 0 0 0,0 0 0 0 0,1 1 1 0 0,-1-1-1 0 0,0 0 0 0 0,0 0 0 0 0,0 1 0 0 0,1-3 0 0 0,-1 2 5 0 0,0-1 0 0 0,1 1 0 0 0,-1-1-1 0 0,1 1 1 0 0,-1 0 0 0 0,1-1-1 0 0,0 1 1 0 0,-1-1 0 0 0,1 1-1 0 0,0 0 1 0 0,0 0 0 0 0,0 0-1 0 0,0-1 1 0 0,0 1 0 0 0,0 0 0 0 0,0 0-1 0 0,0 0 1 0 0,1 0 0 0 0,-1 1-1 0 0,3-3 1 0 0,11-10 63 0 0,-1-8 180 0 0,-12 16-99 0 0,1 1 1 0 0,-1-1 0 0 0,1 1 0 0 0,0 0 0 0 0,0 0 0 0 0,1 1 0 0 0,-1-1 0 0 0,1 1 0 0 0,0-1 0 0 0,0 1 0 0 0,7-4 0 0 0,10-4 808 0 0,-19 9-806 0 0,0 1 0 0 0,0-1-1 0 0,1 1 1 0 0,-1 0 0 0 0,0 0 0 0 0,1 0 0 0 0,-1 0 0 0 0,1 0 0 0 0,-1 1 0 0 0,1-1 0 0 0,-1 1-1 0 0,1-1 1 0 0,0 1 0 0 0,-1 0 0 0 0,1 0 0 0 0,-1 0 0 0 0,1 0 0 0 0,0 1 0 0 0,-1-1-1 0 0,5 2 1 0 0,-1-1-3 0 0,0 1-1 0 0,1 0 0 0 0,-1 0 1 0 0,0 1-1 0 0,0 0 0 0 0,0 0 1 0 0,0 0-1 0 0,0 1 0 0 0,-1 0 1 0 0,0 0-1 0 0,0 0 0 0 0,0 0 1 0 0,0 1-1 0 0,7 9 1 0 0,26 35-121 0 0,-38-48-55 0 0,1 0 1 0 0,-1 0-1 0 0,1 0 0 0 0,-1 0 1 0 0,0 0-1 0 0,0 0 1 0 0,1 0-1 0 0,-1 0 1 0 0,0-1-1 0 0,0 1 0 0 0,0 0 1 0 0,0 0-1 0 0,0 0 1 0 0,0 0-1 0 0,-1 1 0 0 0,1-1-63 0 0,0 0-1 0 0,0-1 1 0 0,0 1-1 0 0,0 0 1 0 0,0-1-1 0 0,0 1 0 0 0,0 0 1 0 0,0 0-1 0 0,0-1 1 0 0,0 1-1 0 0,0 0 1 0 0,0-1-1 0 0,0 1 1 0 0,1 0-1 0 0,-1-1 0 0 0,0 1 1 0 0,0-1-1 0 0,1 1 1 0 0,-1 0-1 0 0,0-1 1 0 0,1 1-1 0 0,-1-1 1 0 0,1 2-1 0 0,0-2 13 0 0,-1 0 0 0 0,0 1-1 0 0,1-1 1 0 0,-1 0 0 0 0,1 1 0 0 0,-1-1-1 0 0,1 0 1 0 0,-1 0 0 0 0,0 0 0 0 0,1 1 0 0 0,-1-1-1 0 0,1 0 1 0 0,-1 0 0 0 0,1 0 0 0 0,-1 0-1 0 0,1 0 1 0 0,-1 0 0 0 0,1 0 0 0 0,-1 0 0 0 0,1 0-1 0 0,-1 0 1 0 0,1 0 0 0 0,-1 0 0 0 0,1 0-1 0 0,-1 0 1 0 0,2-1 0 0 0,-1-10-4296 0 0,-2 10 4313 0 0,1 0 0 0 0,0 0 0 0 0,0 0 0 0 0,0-1 0 0 0,0 1-1 0 0,0 0 1 0 0,0 0 0 0 0,0 0 0 0 0,0 0 0 0 0,0 0 0 0 0,1 0 0 0 0,-1 0 0 0 0,0-1 0 0 0,1 1-1 0 0,-1 0 1 0 0,1 0 0 0 0,-1 0 0 0 0,1 0 0 0 0,0-1 0 0 0,13-9 8 0 0,-8 5-39 0 0,1 0-1 0 0,-1 0 1 0 0,2 1 0 0 0,-1-1 0 0 0,0 2 0 0 0,1-1-1 0 0,0 1 1 0 0,0 1 0 0 0,0-1 0 0 0,0 1 0 0 0,1 1-1 0 0,-1-1 1 0 0,11 0 0 0 0,1-1-948 0 0,-17 3 519 0 0,0 0 0 0 0,1 1-1 0 0,-1-1 1 0 0,1 1 0 0 0,-1 0 0 0 0,1-1 0 0 0,-1 2 0 0 0,1-1 0 0 0,5 1-1 0 0,80 10-2647 0 0,-82-10 3359 0 0,-1 0-1 0 0,0 0 0 0 0,0 0 1 0 0,1-1-1 0 0,-1 0 1 0 0,1-1-1 0 0,-1 1 1 0 0,10-3-1 0 0,-9 1 443 0 0,0 1 1 0 0,0 0-1 0 0,1 1 1 0 0,-1 0-1 0 0,8 0 1 0 0,-2 2 346 0 0,-7-2-269 0 0,0 1 0 0 0,0 0-1 0 0,0 0 1 0 0,11 4 0 0 0,-11 6 2263 0 0,-5-11-2850 0 0,0 1 0 0 0,0-1 0 0 0,0 1 0 0 0,0-1 0 0 0,0 1 0 0 0,0 0 0 0 0,-1-1 0 0 0,1 1 0 0 0,0 0 0 0 0,-1 0 0 0 0,1-1 0 0 0,0 1 0 0 0,-1 0 0 0 0,1 0 0 0 0,-1 0 0 0 0,1 0 0 0 0,-1 0 0 0 0,1 1 0 0 0,-1-1-57 0 0,0 0 0 0 0,-1-1-1 0 0,1 1 1 0 0,0 0-1 0 0,0 0 1 0 0,-1 0 0 0 0,1-1-1 0 0,-1 1 1 0 0,1 0-1 0 0,-1 0 1 0 0,1-1 0 0 0,-1 1-1 0 0,1 0 1 0 0,-1-1-1 0 0,0 1 1 0 0,1-1 0 0 0,-1 1-1 0 0,0-1 1 0 0,0 1-1 0 0,1-1 1 0 0,-1 1 0 0 0,0-1-1 0 0,0 0 1 0 0,0 1 0 0 0,1-1-1 0 0,-3 0 1 0 0,-22 16 620 0 0,-2-6-1197 0 0,0-2-1 0 0,-46 7 1 0 0,68-15 440 0 0,1 1 1 0 0,-1-1 0 0 0,1 0 0 0 0,-1 0-1 0 0,1-1 1 0 0,-6 0 0 0 0,9 1 68 0 0,0-1-1 0 0,0 1 1 0 0,0 0-1 0 0,0 0 1 0 0,0-1 0 0 0,0 1-1 0 0,0 0 1 0 0,0-1-1 0 0,1 1 1 0 0,-1-1 0 0 0,0 1-1 0 0,0-1 1 0 0,0 1-1 0 0,1-1 1 0 0,-1 0 0 0 0,0 1-1 0 0,1-1 1 0 0,-1 0-1 0 0,0 0 1 0 0,1 1 0 0 0,-1-1-1 0 0,1 0 1 0 0,-1 0-1 0 0,1 0 1 0 0,0 0 0 0 0,-1 0-1 0 0,1 0 1 0 0,0 1-1 0 0,0-1 1 0 0,-1-2 0 0 0,2 2 6 0 0,-1 0 0 0 0,0 0 1 0 0,1 0-1 0 0,-1-1 0 0 0,1 1 1 0 0,-1 0-1 0 0,1 0 1 0 0,0 0-1 0 0,-1 0 0 0 0,1 0 1 0 0,0 0-1 0 0,0 0 0 0 0,0 0 1 0 0,-1 1-1 0 0,1-1 1 0 0,0 0-1 0 0,0 0 0 0 0,2 0 1 0 0,27-15 10 0 0,-17 9 2 0 0,-2 1 2 0 0,1 1 0 0 0,0 0 0 0 0,0 1 0 0 0,1 0 0 0 0,-1 1 0 0 0,1 1 0 0 0,13-2 0 0 0,91 0-239 0 0,-101 4 112 0 0,5 0-651 0 0,-1 1 1 0 0,-1 2-1 0 0,1 0 0 0 0,0 1 0 0 0,24 8 1 0 0,-35-9 423 0 0,10 4-844 0 0,-38-9 1920 0 0,0 1 0 0 0,0 1 0 0 0,0 1 0 0 0,0 1 0 0 0,-35 8 0 0 0,48-8-662 0 0,1 1 1 0 0,-1 0-1 0 0,1 1 1 0 0,0-1-1 0 0,0 1 0 0 0,1 0 1 0 0,-1 0-1 0 0,1 1 1 0 0,-5 5-1 0 0,8-7-110 0 0,0 0-1 0 0,0-1 0 0 0,1 1 1 0 0,-1 0-1 0 0,1-1 1 0 0,-1 1-1 0 0,1 0 1 0 0,0 0-1 0 0,0-1 1 0 0,1 1-1 0 0,-1 0 1 0 0,0-1-1 0 0,1 1 0 0 0,0 0 1 0 0,1 3-1 0 0,2-2-106 0 0,0-1-1 0 0,0 0 0 0 0,0 0 1 0 0,1 0-1 0 0,-1 0 0 0 0,1-1 0 0 0,0 0 1 0 0,0 0-1 0 0,0 0 0 0 0,0 0 0 0 0,0-1 1 0 0,6 1-1 0 0,6 1-347 0 0,1-1 1 0 0,27 0-1 0 0,-42-2 460 0 0,-1 0 0 0 0,1 0 0 0 0,0 0 0 0 0,-1-1 0 0 0,1 0 0 0 0,-1 1 0 0 0,1-1 0 0 0,0 0 0 0 0,-1 0 0 0 0,0 0 0 0 0,1-1 0 0 0,-1 1 0 0 0,0 0 0 0 0,1-1 0 0 0,1-2 0 0 0,14-7-60 0 0,-16 10 86 0 0,0 0 1 0 0,0 0 0 0 0,0-1 0 0 0,-1 1 0 0 0,1 0-1 0 0,0-1 1 0 0,-1 1 0 0 0,1-1 0 0 0,-1 1 0 0 0,0-1-1 0 0,2-3 1 0 0,15-13-42 0 0,-16 16 43 0 0,0 2 3 0 0,-1-1 0 0 0,0 0 1 0 0,0 1-1 0 0,0-1 0 0 0,0 0 1 0 0,0 0-1 0 0,-1 1 0 0 0,1-1 1 0 0,0 0-1 0 0,0 0 0 0 0,0 0 1 0 0,-1 0-1 0 0,1 0 0 0 0,-1 0 1 0 0,1 0-1 0 0,0-1 0 0 0,-1 1 1 0 0,0 0-1 0 0,1 0 0 0 0,-1 0 1 0 0,0 0-1 0 0,0-1 0 0 0,1-1 1 0 0,-1 0 2 0 0,0 0 1 0 0,1 0 0 0 0,0 0 0 0 0,-1 0 0 0 0,1 1 0 0 0,0-1-1 0 0,0 0 1 0 0,1 0 0 0 0,-1 1 0 0 0,1-1 0 0 0,-1 0-1 0 0,1 1 1 0 0,3-3 0 0 0,-3 2 57 0 0,0 0 0 0 0,0 0 0 0 0,0 0 1 0 0,0 0-1 0 0,-1 0 0 0 0,1 0 0 0 0,-1 0 0 0 0,0 0 0 0 0,0-1 0 0 0,0 1 1 0 0,0 0-1 0 0,0-1 0 0 0,0-5 0 0 0,-1 8-18 0 0,0-1 0 0 0,0 1 0 0 0,0 0 1 0 0,1-1-1 0 0,-1 1 0 0 0,0 0 0 0 0,1 0 0 0 0,-1-1 0 0 0,1 1 0 0 0,-1 0 0 0 0,1 0 0 0 0,0 0 1 0 0,-1 0-1 0 0,1 0 0 0 0,0-1 0 0 0,1 1 0 0 0,-1-1 63 0 0,0 1 1 0 0,0 0-1 0 0,0 0 0 0 0,0-1 1 0 0,-1 1-1 0 0,1 0 0 0 0,0-1 1 0 0,-1 1-1 0 0,1-1 1 0 0,-1 1-1 0 0,1-1 0 0 0,-1 1 1 0 0,0-1-1 0 0,1 1 0 0 0,-1-1 1 0 0,0-1-1 0 0,16 12 1167 0 0,-13-7-1280 0 0,-3 2 6 0 0,0-3 7 0 0,24-6 19 0 0,-23 5-11 0 0,0 0 1 0 0,0-1-1 0 0,-1 1 1 0 0,1 0 0 0 0,0-1-1 0 0,0 1 1 0 0,-1-1-1 0 0,1 1 1 0 0,0-1-1 0 0,-1 1 1 0 0,1-1 0 0 0,-1 1-1 0 0,1-1 1 0 0,-1 0-1 0 0,1 1 1 0 0,-1-1 0 0 0,1 0-1 0 0,-1 0 1 0 0,1 1-1 0 0,-1-1 1 0 0,0 0 0 0 0,0 0-1 0 0,1 1 1 0 0,-1-1-1 0 0,0 0 1 0 0,0 0 0 0 0,0-1-1 0 0,0 2 2 0 0,0-1 0 0 0,0 1-1 0 0,0-1 1 0 0,0 0 0 0 0,0 1-1 0 0,1-1 1 0 0,-1 1 0 0 0,0-1-1 0 0,0 0 1 0 0,0 1 0 0 0,1-1-1 0 0,-1 1 1 0 0,0-1 0 0 0,1 1-1 0 0,-1-1 1 0 0,0 1 0 0 0,1-1 0 0 0,-1 1-1 0 0,1 0 1 0 0,-1-1 0 0 0,1 1-1 0 0,-1 0 1 0 0,1-1 0 0 0,-1 1-1 0 0,1 0 1 0 0,0-1 0 0 0,0 1 21 0 0,-1-1 0 0 0,1 1 1 0 0,0 0-1 0 0,-1-1 1 0 0,1 1-1 0 0,-1-1 0 0 0,1 1 1 0 0,-1-1-1 0 0,1 0 1 0 0,-1 1-1 0 0,1-1 0 0 0,-1 1 1 0 0,1-1-1 0 0,-1 0 0 0 0,1 1 1 0 0,-1-1-1 0 0,0 0 1 0 0,0 0-1 0 0,1 1 0 0 0,-1-1 1 0 0,0 0-1 0 0,0 0 0 0 0,0 1 1 0 0,0-1-1 0 0,0 0 1 0 0,0-1-1 0 0,0 1 68 0 0,0 0 0 0 0,0 1 0 0 0,0-1 0 0 0,0 0 0 0 0,0 0 0 0 0,0 1 0 0 0,0-1 0 0 0,0 0 0 0 0,0 0 1 0 0,0 1-1 0 0,0-1 0 0 0,1 0 0 0 0,-1 1 0 0 0,0-1 0 0 0,1 0 0 0 0,-1 0 0 0 0,0 1 0 0 0,1-1 0 0 0,-1 1 0 0 0,1-1 0 0 0,-1 0 0 0 0,1 1 0 0 0,-1-1 0 0 0,1 1 1 0 0,-1-1-1 0 0,1 1 0 0 0,0-1 0 0 0,-1 1 0 0 0,1 0 0 0 0,0-1 0 0 0,-1 1 0 0 0,1 0 0 0 0,0-1 0 0 0,-1 1 0 0 0,1 0 0 0 0,0 0 0 0 0,0 0 0 0 0,-1-1 0 0 0,1 1 0 0 0,0 0 1 0 0,0 0-1 0 0,0 1 0 0 0,-1-3-38 0 0,0 2-62 0 0,0 0 0 0 0,0 0 0 0 0,0 0 0 0 0,0 0 0 0 0,0 0 0 0 0,0-1 0 0 0,0 1 0 0 0,0 0 0 0 0,0 0 0 0 0,0 0 0 0 0,0 0 0 0 0,0 0-1 0 0,0 0 1 0 0,0 0 0 0 0,0-1 0 0 0,0 1 0 0 0,0 0 0 0 0,0 0 0 0 0,0 0 0 0 0,0 0 0 0 0,0 0 0 0 0,0 0 0 0 0,0 0 0 0 0,0-1 0 0 0,0 1 0 0 0,0 0 0 0 0,0 0 0 0 0,0 0 0 0 0,1 0 0 0 0,-1 0 0 0 0,0 0 0 0 0,0 0 0 0 0,0 0 0 0 0,0 0 0 0 0,0-1 0 0 0,0 1 0 0 0,0 0 0 0 0,0 0 0 0 0,0 0 0 0 0,1 0 0 0 0,-1 0-1 0 0,0 0 1 0 0,0 0 0 0 0,0 0 0 0 0,0 0 0 0 0,0 0 0 0 0,0 0 0 0 0,1 0 0 0 0,-1 0 0 0 0,0 0 0 0 0,0 0 0 0 0,0 0 0 0 0,0 0 0 0 0,0 0 0 0 0,1 0 0 0 0,0 0 63 0 0,-1 0-47 0 0,1 1 1 0 0,-1-1-1 0 0,1 0 0 0 0,-1 0 0 0 0,1 0 1 0 0,-1 0-1 0 0,1 0 0 0 0,-1 0 0 0 0,1 0 1 0 0,-1 0-1 0 0,1 0 0 0 0,-1 0 0 0 0,1 0 1 0 0,-1 0-1 0 0,1 0 0 0 0,-1 0 0 0 0,1 0 1 0 0,-1-1-1 0 0,0 1 0 0 0,1 0 0 0 0,-1 0 1 0 0,1 0-1 0 0,-1-1 0 0 0,1 1 0 0 0,-1 0 1 0 0,0-1-1 0 0,1 1 0 0 0,-1 0 0 0 0,0-1 1 0 0,1 1-1 0 0,-1-1 0 0 0,1 0 3 0 0,-1 1-1 0 0,0 0 0 0 0,1-1 1 0 0,-1 1-1 0 0,0 0 1 0 0,0 0-1 0 0,1-1 1 0 0,-1 1-1 0 0,1 0 1 0 0,-1 0-1 0 0,0 0 1 0 0,1 0-1 0 0,-1-1 1 0 0,0 1-1 0 0,1 0 1 0 0,-1 0-1 0 0,1 0 1 0 0,-1 0-1 0 0,0 0 0 0 0,1 0 1 0 0,-1 0-1 0 0,1 0 1 0 0,-1 0-1 0 0,1 0 1 0 0,-1 0 3 0 0,1 0 1 0 0,-1 0 0 0 0,1 0-1 0 0,-1 0 1 0 0,0 0 0 0 0,1 0-1 0 0,-1 0 1 0 0,1 0-1 0 0,-1 0 1 0 0,0 0 0 0 0,1 0-1 0 0,-1 0 1 0 0,1 0 0 0 0,-1-1-1 0 0,0 1 1 0 0,1 0-1 0 0,-1 0 1 0 0,0 0 0 0 0,1-1-1 0 0,-1 1 1 0 0,0 0 0 0 0,1-1-1 0 0,-1 1 1 0 0,0 0 0 0 0,1-1 3 0 0,-1 1 1 0 0,1-1-1 0 0,-1 1 1 0 0,1-1-1 0 0,-1 1 1 0 0,0 0-1 0 0,1-1 1 0 0,-1 1-1 0 0,1 0 1 0 0,-1 0-1 0 0,1-1 1 0 0,0 1-1 0 0,-1 0 1 0 0,1 0-1 0 0,-1 0 1 0 0,1 0 0 0 0,-1-1-1 0 0,1 1 1 0 0,0 0-1 0 0,-1 0 1 0 0,1 0-1 0 0,-1 0 1 0 0,1 0-1 0 0,-1 1 1 0 0,1-1-1 0 0,0 0 1 0 0,0 0 62 0 0,0 0-52 0 0,-1 0 1 0 0,0 0-1 0 0,0 0 1 0 0,0 0-1 0 0,1 0 1 0 0,-1-1-1 0 0,0 1 1 0 0,0 0-1 0 0,0 0 1 0 0,1 0-1 0 0,-1 0 1 0 0,0 0-1 0 0,0 0 1 0 0,0-1-1 0 0,0 1 1 0 0,0 0-1 0 0,1 0 1 0 0,-1 0-1 0 0,0-1 1 0 0,0 1-1 0 0,0 0 1 0 0,0 0-1 0 0,0 0 0 0 0,0-1 1 0 0,0 1-1 0 0,0 0 1 0 0,0 0-1 0 0,0 0 1 0 0,0-1-1 0 0,0 1 1 0 0,0 0-1 0 0,0 0 1 0 0,0-1-1 0 0,0 1 1 0 0,0 0-1 0 0,0 0 1 0 0,0 0-1 0 0,0-1 1 0 0,0 1-1 0 0,0 0 1 0 0,0-1-1 0 0,-1 1-15 0 0,1 0 0 0 0,0 0 0 0 0,0-1-1 0 0,0 1 1 0 0,0 0 0 0 0,0-1 0 0 0,0 1-1 0 0,0 0 1 0 0,0-1 0 0 0,0 1 0 0 0,0 0 0 0 0,0-1-1 0 0,0 1 1 0 0,0 0 0 0 0,0-1 0 0 0,0 1 0 0 0,0 0-1 0 0,1 0 1 0 0,-1-1 0 0 0,0 1 0 0 0,0 0 0 0 0,0-1-1 0 0,0 1 1 0 0,1 0 0 0 0,-1 0 0 0 0,0-1 0 0 0,0 1-1 0 0,1 0 1 0 0,-1 0 0 0 0,0 0 0 0 0,1-1-1 0 0,0 1-12 0 0,0 0-1 0 0,-1 0 0 0 0,1-1 0 0 0,0 1 1 0 0,0 0-1 0 0,0-1 0 0 0,0 1 0 0 0,-1 0 1 0 0,1-1-1 0 0,0 1 0 0 0,0-1 0 0 0,-1 1 1 0 0,1-1-1 0 0,0 0 0 0 0,0 0 0 0 0,2-19 181 0 0,-3 20-190 0 0,0-1 1 0 0,0 0 0 0 0,0 1-1 0 0,0-1 1 0 0,0 1-1 0 0,0-1 1 0 0,0 1 0 0 0,0-1-1 0 0,1 1 1 0 0,-1-1-1 0 0,0 0 1 0 0,0 1 0 0 0,1-1-1 0 0,-1 1 1 0 0,0-1-1 0 0,1 1 1 0 0,-1 0-1 0 0,1-1 1 0 0,-1 1 0 0 0,0-1-1 0 0,1 1 1 0 0,-1 0-1 0 0,1-1 1 0 0,-1 1 0 0 0,1 0-1 0 0,0-1 1 0 0,0 1 20 0 0,0-1-1 0 0,-1 1 1 0 0,1 0 0 0 0,0-1 0 0 0,-1 1 0 0 0,1-1 0 0 0,-1 1-1 0 0,1-1 1 0 0,-1 1 0 0 0,1-1 0 0 0,-1 0 0 0 0,1 1 0 0 0,-1-1-1 0 0,1 0 1 0 0,-1 1 0 0 0,0-1 0 0 0,1 0 0 0 0,-1 1 0 0 0,0-1 0 0 0,0 0-1 0 0,1 0 1 0 0,-1 1 0 0 0,0-1 0 0 0,0 0 0 0 0,0 0 0 0 0,0 1-1 0 0,0-2 1 0 0,0 2 13 0 0,0-1 0 0 0,0 1 0 0 0,0 0 0 0 0,0 0 0 0 0,0 0 0 0 0,0-1 0 0 0,-1 1 0 0 0,1 0 0 0 0,0 0 0 0 0,0 0 0 0 0,0 0 0 0 0,0-1 0 0 0,0 1 0 0 0,0 0 0 0 0,0 0 0 0 0,-1 0 0 0 0,1 0 0 0 0,0-1 0 0 0,0 1 0 0 0,0 0 0 0 0,0 0 0 0 0,0 0 0 0 0,-1 0 0 0 0,1 0-1 0 0,0 0 1 0 0,0 0 0 0 0,0-1 0 0 0,-1 1 0 0 0,1 0 0 0 0,0 0 0 0 0,0 0 0 0 0,0 0 0 0 0,-1 0 0 0 0,1 0 0 0 0,0 0 0 0 0,0 0 0 0 0,0 0 0 0 0,-1 0 0 0 0,1 0 0 0 0,0 0 0 0 0,0 0 0 0 0,0 0 0 0 0,-1 1 0 0 0,1-1 0 0 0,0 0 0 0 0,0 0 0 0 0,0 0 0 0 0,-1 0 0 0 0,1 0 0 0 0,0 0 0 0 0,0 0 0 0 0,0 1 0 0 0,-15 9-72 0 0,10-4 50 0 0,0-1 0 0 0,0 1 0 0 0,0 1-1 0 0,1-1 1 0 0,-1 1 0 0 0,2 0 0 0 0,-1-1 0 0 0,1 2-1 0 0,0-1 1 0 0,0 0 0 0 0,1 1 0 0 0,0-1 0 0 0,0 1 0 0 0,-1 13-1 0 0,3 75-1638 0 0,1-95 1464 0 0,-1 1 0 0 0,0-1 0 0 0,1 0 0 0 0,-1 1 0 0 0,1-1 0 0 0,-1 0 0 0 0,1 0 0 0 0,-1 1 0 0 0,1-1-1 0 0,0 0 1 0 0,0 0 0 0 0,-1 0 0 0 0,1 0 0 0 0,0 0 0 0 0,0 0 0 0 0,0 0 0 0 0,0 0 0 0 0,0 0 0 0 0,1-1 0 0 0,-1 1 0 0 0,0 0 0 0 0,0-1 0 0 0,2 1 0 0 0,33 12-4092 0 0,-35-12 4182 0 0,15 2-1924 0 0,1 0 1 0 0,-1-1 0 0 0,25 1-1 0 0,-26-3 411 0 0,0 1 0 0 0,-1 1 0 0 0,20 4 0 0 0,-19-4-3 0 0,-7-3-1738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7:17.51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268 27 668 0 0,'1'0'92'0'0,"0"0"1"0"0,0 0-1 0 0,-1 0 0 0 0,1 0 0 0 0,0 0 1 0 0,0 0-1 0 0,0-1 0 0 0,0 1 1 0 0,-1 0-1 0 0,1-1 0 0 0,0 1 0 0 0,0-1 1 0 0,-1 1-1 0 0,1-1 0 0 0,0 1 1 0 0,-1-1-1 0 0,1 1 0 0 0,0-1 0 0 0,-1 0 1 0 0,1 1-1 0 0,-1-1 0 0 0,1 0 0 0 0,-1 1 1 0 0,1-1-1 0 0,-1 0 0 0 0,0 0 1 0 0,1 1-1 0 0,-1-1 0 0 0,0 0 0 0 0,1 0 1 0 0,-1 0-1 0 0,0 0 0 0 0,0 0 1 0 0,0 1-1 0 0,0-1 0 0 0,0 0 0 0 0,0 0 1 0 0,-1-4 4239 0 0,-2 5-2721 0 0,-6 0-1060 0 0,0 1 0 0 0,1 0 1 0 0,-1 1-1 0 0,0 0 0 0 0,1 0 1 0 0,-1 1-1 0 0,1 0 0 0 0,0 1 1 0 0,0-1-1 0 0,0 2 0 0 0,1-1 1 0 0,-1 1-1 0 0,1 0 0 0 0,-8 8 1 0 0,-11 6-244 0 0,23-17-337 0 0,-1 0 0 0 0,1 0 0 0 0,0 1 0 0 0,0-1 0 0 0,0 1 0 0 0,0 0 0 0 0,1 0 0 0 0,-1 0-1 0 0,1 0 1 0 0,-4 6 0 0 0,-26 23-1331 0 0,25-21 388 0 0,5-8 699 0 0,0-1 1 0 0,1 0-1 0 0,-1 0 1 0 0,1 1-1 0 0,0-1 1 0 0,0 1-1 0 0,-1-1 0 0 0,2 1 1 0 0,-1-1-1 0 0,-1 6 1 0 0,2-7 176 0 0,0 0 1 0 0,0-1-1 0 0,0 1 1 0 0,0 0-1 0 0,0-1 1 0 0,0 1-1 0 0,-1 0 1 0 0,1 0-1 0 0,0-1 1 0 0,0 1-1 0 0,-1 0 1 0 0,1-1-1 0 0,0 1 1 0 0,-1-1-1 0 0,1 1 0 0 0,-1 0 1 0 0,1-1-1 0 0,-1 1 1 0 0,1-1-1 0 0,-1 1 1 0 0,1-1-1 0 0,-1 1 1 0 0,1-1-1 0 0,-1 0 1 0 0,-1 1-1 0 0,2 0 2 0 0,-1-1 0 0 0,0 0 0 0 0,1 1 0 0 0,-1-1 0 0 0,1 1 0 0 0,-1-1-1 0 0,1 0 1 0 0,-1 1 0 0 0,1-1 0 0 0,-1 1 0 0 0,1-1 0 0 0,0 1 0 0 0,-1 0 0 0 0,1-1 0 0 0,0 1 0 0 0,-1-1-1 0 0,1 1 1 0 0,0 0 0 0 0,0-1 0 0 0,-1 1 0 0 0,1-1 0 0 0,0 1 0 0 0,0 0 0 0 0,0-1 0 0 0,0 2-1 0 0,0-1-71 0 0,-1 0 0 0 0,1 0 0 0 0,0-1-1 0 0,-1 1 1 0 0,1-1 0 0 0,-1 1-1 0 0,1 0 1 0 0,-1-1 0 0 0,1 1-1 0 0,-1-1 1 0 0,1 1 0 0 0,-1-1-1 0 0,1 1 1 0 0,-1-1 0 0 0,0 1 0 0 0,1-1-1 0 0,-1 0 1 0 0,0 1 0 0 0,1-1-1 0 0,-1 0 1 0 0,0 1 0 0 0,0-1-1 0 0,1 0 1 0 0,-1 0 0 0 0,0 0 0 0 0,0 0-1 0 0,1 0 1 0 0,-1 0 0 0 0,-1 0-1 0 0,5-21-1609 0 0,-1 19 1820 0 0,-1 0 0 0 0,1 0 0 0 0,-1 0 0 0 0,1 0 0 0 0,-1 0 0 0 0,0 0-1 0 0,0 0 1 0 0,0 0 0 0 0,0 0 0 0 0,0-1 0 0 0,0 1 0 0 0,-1 0 0 0 0,1-1 0 0 0,-1 1 0 0 0,0-1 0 0 0,1 1 0 0 0,-1 0-1 0 0,0-1 1 0 0,0 1 0 0 0,-1-4 0 0 0,1-19 1117 0 0,0-30 3171 0 0,0 18 10038 0 0,5 38-14097 0 0,1-1-1 0 0,-1 1 1 0 0,0 0 0 0 0,1 1 0 0 0,-1-1 0 0 0,0 1 0 0 0,0 0 0 0 0,0 0 0 0 0,0 1 0 0 0,-1-1 0 0 0,7 6-1 0 0,21 9-131 0 0,146 55-4561 0 0,-153-62 2625 0 0,-22-9 1254 0 0,0 1-1 0 0,0-1 1 0 0,0 1 0 0 0,0 0-1 0 0,-1 0 1 0 0,1 0 0 0 0,-1 0-1 0 0,1 1 1 0 0,-1-1 0 0 0,0 1-1 0 0,0-1 1 0 0,3 5 0 0 0,-3-4-221 0 0,0 0 0 0 0,1 0 0 0 0,-1 0 1 0 0,1 0-1 0 0,0 0 0 0 0,0-1 0 0 0,0 1 1 0 0,4 2-1 0 0,-4-4 196 0 0,-3-1 468 0 0,1 0 1 0 0,-1 0-1 0 0,1 0 0 0 0,0 0 0 0 0,-1 0 0 0 0,1 0 1 0 0,-1 1-1 0 0,1-1 0 0 0,0 0 0 0 0,-1 0 0 0 0,1 1 0 0 0,-1-1 1 0 0,1 1-1 0 0,-1-1 0 0 0,1 0 0 0 0,-1 1 0 0 0,1-1 0 0 0,-1 1 1 0 0,0-1-1 0 0,1 1 0 0 0,-1-1 0 0 0,0 1 0 0 0,1-1 1 0 0,-1 1-1 0 0,1 0 0 0 0,2 4-1093 0 0,13-4 193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7:18.63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153 35 628 0 0,'0'-1'225'0'0,"0"0"1"0"0,0 0-1 0 0,0 0 1 0 0,0 0-1 0 0,0 0 0 0 0,0 0 1 0 0,1 0-1 0 0,-1 0 0 0 0,0 0 1 0 0,0 0-1 0 0,1 0 0 0 0,-1 0 1 0 0,1 0-1 0 0,-1 0 1 0 0,1 0-1 0 0,-1 0 0 0 0,1 0 1 0 0,-1 0-1 0 0,2-1 0 0 0,19-3 907 0 0,-10 4-551 0 0,7-2 549 0 0,1 0 0 0 0,-1 2 0 0 0,1 0 0 0 0,24 3 0 0 0,-33-1-792 0 0,43 5 1393 0 0,-49-5-1601 0 0,1 0 0 0 0,-1 0 1 0 0,1 0-1 0 0,-1 0 0 0 0,0 1 1 0 0,1-1-1 0 0,-1 1 0 0 0,6 4 0 0 0,-9-3-108 0 0,0-1 1 0 0,0 0-1 0 0,-1 0 0 0 0,1 0 0 0 0,-1 0 0 0 0,1 1 0 0 0,-1-1 0 0 0,0 0 0 0 0,0 0 0 0 0,0 1 0 0 0,0-1 0 0 0,-1 0 0 0 0,1 0 0 0 0,-1 1 0 0 0,1-1 0 0 0,-1 0 0 0 0,-1 3 0 0 0,-3 0-53 0 0,-2 0 1 0 0,1 0-1 0 0,0 0 0 0 0,-14 6 0 0 0,-9 7-350 0 0,2-4-33 0 0,24-12 319 0 0,-1-1 1 0 0,1 1-1 0 0,0 0 0 0 0,-1 0 1 0 0,1 0-1 0 0,0 0 0 0 0,0 0 0 0 0,-4 5 1 0 0,4-4 11 0 0,0-1 0 0 0,0 0 0 0 0,0-1 0 0 0,0 1 0 0 0,0 0 0 0 0,0-1 0 0 0,-4 1 1 0 0,-16 9-271 0 0,23-10 348 0 0,-1-1 0 0 0,1 0 0 0 0,0 0 0 0 0,0 0 1 0 0,-1 1-1 0 0,1-1 0 0 0,0 0 0 0 0,0 0 0 0 0,0 1 1 0 0,-1-1-1 0 0,1 0 0 0 0,0 1 0 0 0,0-1 1 0 0,0 0-1 0 0,0 1 0 0 0,0-1 0 0 0,0 0 0 0 0,-1 1 1 0 0,1-1-1 0 0,0 0 0 0 0,0 1 0 0 0,0-1 0 0 0,0 0 1 0 0,0 1-1 0 0,0-1 0 0 0,1 0 0 0 0,-1 1 1 0 0,0-1-1 0 0,0 0 0 0 0,0 1 0 0 0,0-1 0 0 0,0 0 1 0 0,0 0-1 0 0,0 1 0 0 0,1-1 0 0 0,-1 0 0 0 0,0 1 1 0 0,0-1-1 0 0,0 0 0 0 0,1 0 0 0 0,-1 1 1 0 0,0-1-1 0 0,0 0 0 0 0,1 0 0 0 0,-1 0 0 0 0,1 1 1 0 0,13 6 43 0 0,-13-6-41 0 0,110 38 1465 0 0,-101-36-1198 0 0,-1 1-1 0 0,0 0 1 0 0,0 0 0 0 0,0 0-1 0 0,-1 2 1 0 0,0-1 0 0 0,1 1 0 0 0,-2 0-1 0 0,11 9 1 0 0,-17-11-124 0 0,0-1-1 0 0,0 0 1 0 0,-1 0 0 0 0,1 0 0 0 0,-1 1 0 0 0,1-1-1 0 0,-1 0 1 0 0,0 1 0 0 0,-1-1 0 0 0,1 0-1 0 0,0 1 1 0 0,-1-1 0 0 0,0 0 0 0 0,-1 6-1 0 0,-3-4-43 0 0,1-1 0 0 0,-1 1-1 0 0,1-1 1 0 0,-1 0-1 0 0,0-1 1 0 0,-8 5 0 0 0,0 1-27 0 0,4-3-218 0 0,-1-1 1 0 0,1-1-1 0 0,-1 1 0 0 0,1-1 0 0 0,-15 3 1 0 0,-54 11-2981 0 0,55-13 1676 0 0,-17 3-2695 0 0,-1-2 1 0 0,-72 2 0 0 0,78-8 2772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7:20.73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668 44 16 0 0,'0'-29'6908'0'0,"0"15"-582"0"0,-19 18-3226 0 0,14-3-2504 0 0,1 1 0 0 0,0-1-1 0 0,-1 0 1 0 0,1 1 0 0 0,-8 4-1 0 0,-11 5 524 0 0,0-2-70 0 0,1 1 1 0 0,0 2 0 0 0,-28 19 0 0 0,23-14-1493 0 0,-42 21 1 0 0,-51 20-6251 0 0,-82 34-7072 0 0,145-70 11158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7:27.95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744 1 104 0 0,'0'0'3988'0'0,"-3"0"-3374"0"0,-111 10 2977 0 0,-360 22 1111 0 0,432-31-4730 0 0,30-2-63 0 0,1 1 0 0 0,-1 1 0 0 0,1 0-1 0 0,-12 2 1 0 0,33-5 81 0 0,1 0-1 0 0,-1 1 1 0 0,15-1-1 0 0,14 0-8 0 0,285-17 215 0 0,-209 15 87 0 0,-50 1-44 0 0,153-4 1052 0 0,-192 4-924 0 0,-19 2-191 0 0,-18 4-168 0 0,9-2-8 0 0,-1 0-1 0 0,1-1 1 0 0,-1 1 0 0 0,0-1-1 0 0,1 0 1 0 0,-1 1 0 0 0,1-1-1 0 0,-6-1 1 0 0,-5 0-2 0 0,-178 17-106 0 0,104-9-31 0 0,-36 2-164 0 0,83-5 160 0 0,28-2 391 0 0,26-4 1149 0 0,28-3-1384 0 0,50 0 0 0 0,-89 5-14 0 0,-3 0 0 0 0,1 0 1 0 0,-1 0 0 0 0,1-1 0 0 0,0 1 0 0 0,-1 0-1 0 0,1 0 1 0 0,-1 0 0 0 0,1 0 0 0 0,0 0 0 0 0,-1 0-1 0 0,1 0 1 0 0,-1 1 0 0 0,1-1 0 0 0,0 0 0 0 0,-1 0-1 0 0,1 0 1 0 0,-1 0 0 0 0,1 1 0 0 0,-1-1 0 0 0,1 0 0 0 0,-1 1-1 0 0,1-1 1 0 0,-1 0 0 0 0,1 1 0 0 0,-1-1 0 0 0,1 1-1 0 0,0 0 1 0 0,-1 0-7 0 0,-4 4-35 0 0,-2-2 41 0 0,-1-1-1 0 0,0 0 1 0 0,0 0-1 0 0,-1 0 0 0 0,1-1 1 0 0,0 0-1 0 0,-9-1 0 0 0,-11 3-22 0 0,-76 9-1164 0 0,-115-2-1 0 0,84-5-5336 0 0,131-5 5091 0 0,19-5-2806 0 0,-13-1 3110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6:45.97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1222 1 536 0 0,'3'0'742'0'0,"-2"0"-548"0"0,0 0-150 0 0,-1 0-1 0 0,1 0 1 0 0,-1 0 0 0 0,1-1-1 0 0,-1 1 1 0 0,1 0-1 0 0,-1 0 1 0 0,1 0 0 0 0,-1 0-1 0 0,1 0 1 0 0,-1 0 0 0 0,1 0-1 0 0,-1 0 1 0 0,0 1 0 0 0,1-1-1 0 0,-1 0 1 0 0,1 0-1 0 0,-1 0 1 0 0,1 0 0 0 0,-1 1-1 0 0,1-1 1 0 0,-1 0 0 0 0,0 0-1 0 0,1 1 1 0 0,-1-1 0 0 0,0 0-1 0 0,1 1 1 0 0,-1-1-1 0 0,0 0 1 0 0,1 1 0 0 0,-1-1-1 0 0,0 1 1 0 0,0-1 0 0 0,1 0-1 0 0,-1 2 1 0 0,-22 12 1579 0 0,-16 3 168 0 0,29-15-1436 0 0,8-2-291 0 0,-1 1 1 0 0,1-1-1 0 0,-1 0 0 0 0,1 0 0 0 0,-1 1 0 0 0,1-1 0 0 0,-1 1 0 0 0,1 0 0 0 0,-1-1 1 0 0,1 1-1 0 0,0 0 0 0 0,-1 0 0 0 0,1 0 0 0 0,0 0 0 0 0,0 0 0 0 0,0 0 1 0 0,-2 2-1 0 0,2-2-13 0 0,1-1-1 0 0,-1 1 1 0 0,0 0 0 0 0,1-1 0 0 0,-1 1 0 0 0,0-1 0 0 0,0 1 0 0 0,1-1-1 0 0,-1 1 1 0 0,0-1 0 0 0,0 1 0 0 0,0-1 0 0 0,0 0 0 0 0,1 0 0 0 0,-1 1-1 0 0,0-1 1 0 0,0 0 0 0 0,0 0 0 0 0,0 0 0 0 0,0 0 0 0 0,-1 0 0 0 0,1 0 31 0 0,0 0 1 0 0,0 0-1 0 0,0 0 1 0 0,0 0-1 0 0,0 0 1 0 0,0 0 0 0 0,0 0-1 0 0,1 1 1 0 0,-1-1-1 0 0,0 0 1 0 0,0 1 0 0 0,0-1-1 0 0,0 0 1 0 0,0 1-1 0 0,1-1 1 0 0,-1 1-1 0 0,0-1 1 0 0,1 1 0 0 0,-1 0-1 0 0,0-1 1 0 0,0 2-1 0 0,-15 3 814 0 0,-45 17 285 0 0,-50 16-973 0 0,12-11-182 0 0,71-20-22 0 0,10-3-2 0 0,-31 5 0 0 0,13-6-8 0 0,-1-2 0 0 0,1-1 0 0 0,-62-9 0 0 0,45 3 15 0 0,40 5-7 0 0,0 0 1 0 0,1-1-1 0 0,-18-5 1 0 0,-113-29 414 0 0,99 21 278 0 0,20 9-233 0 0,21 5-417 0 0,-1 0 0 0 0,1 0 0 0 0,-1 1-1 0 0,1-1 1 0 0,-1 1 0 0 0,1-1 0 0 0,-1 1 0 0 0,1 0 0 0 0,-1 1 0 0 0,1-1 0 0 0,-1 1 0 0 0,-3 0-1 0 0,-1 1-69 0 0,0 0-1 0 0,0 0 1 0 0,0 1-1 0 0,0 0 0 0 0,1 0 1 0 0,0 1-1 0 0,-1 0 1 0 0,1 0-1 0 0,-7 7 0 0 0,5-6-378 0 0,7-4 241 0 0,0 0-1 0 0,1-1 1 0 0,-1 1-1 0 0,0 0 1 0 0,1 0 0 0 0,-1 0-1 0 0,1 0 1 0 0,-1 1-1 0 0,1-1 1 0 0,-1 0-1 0 0,1 0 1 0 0,0 1-1 0 0,0-1 1 0 0,0 1-1 0 0,0 0 1 0 0,0-1 0 0 0,-1 3-1 0 0,2-4 80 0 0,0 1 0 0 0,0-1 0 0 0,0 1 0 0 0,0-1 0 0 0,0 1 0 0 0,-1-1 0 0 0,1 1 0 0 0,0-1 0 0 0,0 1 0 0 0,0-1 0 0 0,0 1 1 0 0,-1-1-1 0 0,1 1 0 0 0,0-1 0 0 0,-1 1 0 0 0,1-1 0 0 0,0 0 0 0 0,-1 1 0 0 0,1-1 0 0 0,0 0 0 0 0,-1 1 0 0 0,1-1 0 0 0,-1 0 0 0 0,1 1 0 0 0,-1-1 0 0 0,1 0 0 0 0,-1 0 0 0 0,1 1 0 0 0,-1-1 0 0 0,0 0 0 0 0,1 0-17 0 0,-1 0 1 0 0,1 1-1 0 0,-1-1 0 0 0,1 0 0 0 0,-1 0 1 0 0,1 0-1 0 0,-1 1 0 0 0,1-1 0 0 0,0 0 1 0 0,-1 1-1 0 0,1-1 0 0 0,-1 0 0 0 0,1 1 1 0 0,0-1-1 0 0,-1 1 0 0 0,1-1 0 0 0,0 0 0 0 0,-1 1 1 0 0,1-1-1 0 0,0 1 0 0 0,0-1 0 0 0,-1 1 1 0 0,1-1-1 0 0,0 1 0 0 0,0-1 0 0 0,0 1 1 0 0,0-1-1 0 0,0 1 0 0 0,0-1 0 0 0,0 2 1 0 0,0-2-13 0 0,0 1 1 0 0,0-1 0 0 0,0 1 0 0 0,1-1 0 0 0,-1 1 0 0 0,0-1 0 0 0,0 1 0 0 0,1-1 0 0 0,-1 1 0 0 0,0-1 0 0 0,1 1 0 0 0,-1-1 0 0 0,1 1 0 0 0,-1-1 0 0 0,0 0 0 0 0,1 1 0 0 0,-1-1-1 0 0,1 0 1 0 0,-1 1 0 0 0,1-1 0 0 0,-1 0 0 0 0,1 0 0 0 0,-1 1 0 0 0,1-1 0 0 0,0 0 0 0 0,-1 0 0 0 0,2 0 0 0 0,2 2-541 0 0,-1 8-865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0:55.4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1 640 0 0,'51'21'3305'0'0,"-10"-5"133"0"0,-35-5-2006 0 0,7-6-917 0 0,-13-5-499 0 0,0 0-1 0 0,0 0 0 0 0,1 0 0 0 0,-1 0 1 0 0,0 0-1 0 0,0 0 0 0 0,0 0 1 0 0,0 0-1 0 0,1 0 0 0 0,-1 0 1 0 0,0 0-1 0 0,0 0 0 0 0,0 1 1 0 0,0-1-1 0 0,0 0 0 0 0,1 0 1 0 0,-1 0-1 0 0,0 0 0 0 0,0 0 1 0 0,0 1-1 0 0,0-1 0 0 0,0 0 1 0 0,0 0-1 0 0,0 0 0 0 0,0 0 1 0 0,1 1-1 0 0,-1-1 0 0 0,0 0 1 0 0,0 0-1 0 0,0 0 0 0 0,0 0 1 0 0,0 1-1 0 0,0-1 0 0 0,0 0 1 0 0,0 0-1 0 0,0 0 0 0 0,0 1 1 0 0,0-1-1 0 0,0 0 0 0 0,-1 0 1 0 0,1 0-1 0 0,0 0 0 0 0,0 1 1 0 0,0-1-11 0 0,0 0 0 0 0,0 0 1 0 0,0 0-1 0 0,0 1 0 0 0,0-1 1 0 0,0 0-1 0 0,0 0 1 0 0,0 0-1 0 0,0 1 0 0 0,0-1 1 0 0,0 0-1 0 0,0 0 0 0 0,0 0 1 0 0,0 0-1 0 0,0 1 1 0 0,0-1-1 0 0,0 0 0 0 0,0 0 1 0 0,0 0-1 0 0,0 1 0 0 0,0-1 1 0 0,0 0-1 0 0,0 0 1 0 0,0 0-1 0 0,0 0 0 0 0,0 0 1 0 0,1 1-1 0 0,-1-1 0 0 0,0 0 1 0 0,0 0-1 0 0,0 0 0 0 0,0 0 1 0 0,0 0-1 0 0,0 0 1 0 0,1 1-1 0 0,-1-1 0 0 0,0 0 1 0 0,0 0-1 0 0,0 0 0 0 0,0 0 1 0 0,1 0-1 0 0,-1 0 1 0 0,0 0-1 0 0,2 0 8 0 0,-1 0-11 0 0,-1 0-1 0 0,1 0 1 0 0,-1 0 0 0 0,1 0 0 0 0,0 0-1 0 0,-1 1 1 0 0,1-1 0 0 0,-1 0-1 0 0,1 0 1 0 0,-1 0 0 0 0,1 0-1 0 0,0 1 1 0 0,-1-1 0 0 0,1 0 0 0 0,-1 1-1 0 0,1-1 1 0 0,-1 0 0 0 0,1 1-1 0 0,-1-1 1 0 0,0 1 0 0 0,1-1-1 0 0,-1 1 1 0 0,1-1 0 0 0,-1 0 0 0 0,0 1-1 0 0,0 0 1 0 0,1 0 0 0 0,-1 0-20 0 0,3-6-243 0 0,35-3-2 0 0,49-5 0 0 0,-43 8 310 0 0,-18 3 32 0 0,8-2 216 0 0,-2 3 107 0 0,-25 7-250 0 0,-5-5-144 0 0,-1-1-9 0 0,0 0 0 0 0,-1 0 0 0 0,1 0 0 0 0,-1 0-1 0 0,1 0 1 0 0,0 0 0 0 0,-1 1 0 0 0,1-1 0 0 0,-1 0 0 0 0,1 1-1 0 0,-1-1 1 0 0,1 0 0 0 0,0 1 0 0 0,-1-1 0 0 0,0 0-1 0 0,1 1 1 0 0,-1-1 0 0 0,1 1 0 0 0,-1-1 0 0 0,1 1 0 0 0,-1-1-1 0 0,0 1 1 0 0,1-1 0 0 0,-1 1 0 0 0,0 0 0 0 0,0 0-17 0 0,1 0 0 0 0,-1-1 0 0 0,0 1 0 0 0,0-1 1 0 0,0 1-1 0 0,0-1 0 0 0,0 1 0 0 0,1-1 0 0 0,-1 1 1 0 0,0-1-1 0 0,0 1 0 0 0,1-1 0 0 0,-1 1 0 0 0,0-1 1 0 0,1 1-1 0 0,-1-1 0 0 0,1 0 0 0 0,-1 1 0 0 0,0-1 1 0 0,1 1-1 0 0,-1-1 0 0 0,1 0 0 0 0,-1 0 1 0 0,1 1-1 0 0,0-1 0 0 0,0 1-18 0 0,0-1 0 0 0,-1 0 0 0 0,1 0 0 0 0,-1 1 0 0 0,1-1 0 0 0,-1 1 0 0 0,1-1 0 0 0,-1 0 1 0 0,1 1-1 0 0,-1-1 0 0 0,1 1 0 0 0,-1-1 0 0 0,1 1 0 0 0,-1 0 0 0 0,0-1 0 0 0,1 1 0 0 0,-1-1 0 0 0,0 1 0 0 0,1 0 0 0 0,-1-1 0 0 0,0 1 0 0 0,0 0 1 0 0,0-1-1 0 0,0 1 0 0 0,0 0 0 0 0,1 0 0 0 0,-2 1-223 0 0,1 0 0 0 0,0 0 0 0 0,0 0 0 0 0,0 0 0 0 0,0 0 0 0 0,0 0 0 0 0,1 0 0 0 0,-1 0 0 0 0,1 0 0 0 0,-1 0 0 0 0,1 0 0 0 0,0 0 0 0 0,-1 0-1 0 0,1 0 1 0 0,0-1 0 0 0,0 1 0 0 0,0 0 0 0 0,1-1 0 0 0,-1 1 0 0 0,0-1 0 0 0,1 1 0 0 0,-1-1 0 0 0,1 0 0 0 0,-1 1 0 0 0,4 1 0 0 0,11 3-1023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6:47.56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74 600 0 0,'1'-1'113'0'0,"0"0"-1"0"0,-1 1 1 0 0,1-1 0 0 0,0 1-1 0 0,0-1 1 0 0,-1 1-1 0 0,1-1 1 0 0,0 1 0 0 0,0 0-1 0 0,0-1 1 0 0,0 1 0 0 0,0 0-1 0 0,0 0 1 0 0,0 0-1 0 0,-1 0 1 0 0,1-1 0 0 0,0 1-1 0 0,0 0 1 0 0,0 1-1 0 0,2-1 1 0 0,28 0 1925 0 0,-25 0-1755 0 0,0 0 160 0 0,128 1 6325 0 0,70 14-5196 0 0,54 35-1682 0 0,-192-36-96 0 0,-52-11 145 0 0,18 4-230 0 0,65 6 1 0 0,-87-13 339 0 0,0 0 0 0 0,0 0 1 0 0,0-1-1 0 0,0-1 1 0 0,0 1-1 0 0,0-2 0 0 0,0 1 1 0 0,0-1-1 0 0,-1-1 1 0 0,17-8-1 0 0,66-37 1558 0 0,-44 22-692 0 0,-39 21-771 0 0,1 0 0 0 0,0 0 0 0 0,0 1-1 0 0,1 1 1 0 0,12-4 0 0 0,11-1-104 0 0,0 1 0 0 0,0 2 0 0 0,1 2 0 0 0,0 1-1 0 0,0 2 1 0 0,44 3 0 0 0,-78-2-44 0 0,26 3-620 0 0,34 7 0 0 0,95 37-5146 0 0,-61-15-678 0 0,-57-17 3944 0 0,-18-8 1440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6:48.9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59 224 0 0,'0'-1'250'0'0,"0"1"1"0"0,0 0-1 0 0,0-1 0 0 0,0 1 1 0 0,0-1-1 0 0,0 1 0 0 0,0 0 1 0 0,0-1-1 0 0,1 1 0 0 0,-1 0 1 0 0,0-1-1 0 0,0 1 1 0 0,0 0-1 0 0,2-2 1002 0 0,-2 2-1002 0 0,0 0 0 0 0,1 0 1 0 0,-1-1-1 0 0,0 1 0 0 0,1 0 1 0 0,-1 0-1 0 0,0 0 0 0 0,1-1 1 0 0,-1 1-1 0 0,0 0 0 0 0,1 0 1 0 0,0 0-1 0 0,18 0 1778 0 0,28 12-3430 0 0,-39-10 2219 0 0,218 46-193 0 0,-95-31-576 0 0,-121-15 73 0 0,1-1 1 0 0,-1 0 0 0 0,1 0 0 0 0,-1-1-1 0 0,1-1 1 0 0,0 0 0 0 0,-1-1-1 0 0,1 1 1 0 0,-1-2 0 0 0,0 0 0 0 0,0 0-1 0 0,0-1 1 0 0,11-5 0 0 0,52-17 1247 0 0,3-1-171 0 0,-56 21-1021 0 0,0 0 0 0 0,0 2-1 0 0,22-3 1 0 0,-14 3-78 0 0,-12 1-52 0 0,19-4 37 0 0,-1 1 0 0 0,37 0 1 0 0,-12 4-2 0 0,35 0 10 0 0,6 7-66 0 0,-15 0-21 0 0,131 22-1 0 0,-116-9-38 0 0,45 11-10 0 0,-114-22 3 0 0,45 4 0 0 0,-53-8 23 0 0,-9-2 29 0 0,-1 0 1 0 0,1-1-1 0 0,-1-1 0 0 0,1 0 0 0 0,-1-1 1 0 0,20-5-1 0 0,-4 1 55 0 0,162-26 425 0 0,-102 22-347 0 0,-9 3-161 0 0,-77 6 11 0 0,1 0 0 0 0,0 0 0 0 0,0 1 0 0 0,0 0 0 0 0,0 0 0 0 0,0 0 0 0 0,0 0 0 0 0,0 0 0 0 0,4 2 0 0 0,6 0-26 0 0,11-1-863 0 0,0 1-1 0 0,-1 1 1 0 0,32 8 0 0 0,-37-2-2400 0 0,-12-2-724 0 0,-4-6 3372 0 0,-3 0 514 0 0,1-1-1 0 0,0 0 1 0 0,0 1-1 0 0,-1-1 1 0 0,1 0-1 0 0,0 1 1 0 0,0-1-1 0 0,-1 1 1 0 0,1-1 0 0 0,-1 1-1 0 0,1 0 1 0 0,0-1-1 0 0,-1 1 1 0 0,1-1-1 0 0,-1 1 1 0 0,0 0-1 0 0,1 0 1 0 0,-1-1 0 0 0,1 1-1 0 0,-1 0 1 0 0,1 1-1 0 0,-1 3-1259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7:30.04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1547 6 708 0 0,'0'0'2719'0'0,"0"0"-2681"0"0,0 0 0 0 0,0-1 1 0 0,0 1-1 0 0,0 0 0 0 0,0 0 0 0 0,0 0 0 0 0,0 0 1 0 0,0 0-1 0 0,0 0 0 0 0,1-1 0 0 0,-1 1 0 0 0,0 0 1 0 0,0 0-1 0 0,0 0 0 0 0,0 0 0 0 0,0 0 0 0 0,0-1 0 0 0,0 1 1 0 0,0 0-1 0 0,0 0 0 0 0,0 0 0 0 0,0 0 0 0 0,-1 0 1 0 0,1-1-1 0 0,0 1 0 0 0,0 0 0 0 0,0 0 0 0 0,0 0 1 0 0,0 0-1 0 0,0 0 0 0 0,0 0 0 0 0,0-1 0 0 0,0 1 1 0 0,0 0-1 0 0,0 0 0 0 0,-1 0 0 0 0,1 0 0 0 0,0 0 1 0 0,0 0-1 0 0,0 0 0 0 0,0 0 0 0 0,0 0 0 0 0,0 0 1 0 0,-1 0-1 0 0,1-1 0 0 0,0 1 0 0 0,0 0 0 0 0,0 0 0 0 0,0 0 1 0 0,0 0-1 0 0,-1 0 0 0 0,1 0 0 0 0,0 0 0 0 0,0 0 1 0 0,0 0-1 0 0,-13 0 408 0 0,10 0-49 0 0,0 1-45 0 0,-22 5 357 0 0,17-4-556 0 0,0 0 0 0 0,1 0-1 0 0,-15 7 1 0 0,15 2 85 0 0,-3-6-138 0 0,3-2-50 0 0,0 0 0 0 0,0 1-1 0 0,1 0 1 0 0,-8 5 0 0 0,0 11 72 0 0,10-15-94 0 0,1 0 1 0 0,-1 1-1 0 0,0-2 0 0 0,-8 8 0 0 0,-13 8 21 0 0,16-14-41 0 0,0 0 0 0 0,1 1 0 0 0,0 1 0 0 0,0-1 0 0 0,1 1 0 0 0,-11 15-1 0 0,16-19-5 0 0,0 0-1 0 0,-1 0 0 0 0,1 0 0 0 0,-1 0 0 0 0,1 0 0 0 0,-1-1 0 0 0,0 1 0 0 0,0-1 0 0 0,-1 0 0 0 0,1 0 0 0 0,-1 0 0 0 0,-4 2 0 0 0,-30 29 5 0 0,23-22 3 0 0,14-11-7 0 0,-1 1 0 0 0,0-1-1 0 0,1 1 1 0 0,-1-1 0 0 0,0 0-1 0 0,0 0 1 0 0,0 1 0 0 0,0-1 0 0 0,0 0-1 0 0,0-1 1 0 0,-4 2 0 0 0,-5 0 6 0 0,0 0 0 0 0,0-1 1 0 0,0 0-1 0 0,0 0 0 0 0,-14-2 1 0 0,-10 0 81 0 0,21 1 83 0 0,0-1 0 0 0,0 0 0 0 0,0-1 0 0 0,1 0 0 0 0,-1-1 0 0 0,-14-5 0 0 0,-14-6 718 0 0,35 12-626 0 0,-1 0 0 0 0,0 0 0 0 0,0-1-1 0 0,1 0 1 0 0,0-1 0 0 0,-1 1 0 0 0,1-2 0 0 0,-9-6 0 0 0,6 5 138 0 0,0 1 1 0 0,-1 0-1 0 0,0 0 0 0 0,-20-5 0 0 0,12 4-231 0 0,14 4-124 0 0,-1 0 0 0 0,1 0 0 0 0,-1 0-1 0 0,1 1 1 0 0,-1 0 0 0 0,1 0 0 0 0,-1 1-1 0 0,1-1 1 0 0,-1 1 0 0 0,0 0 0 0 0,1 1-1 0 0,-8 1 1 0 0,-3 2-57 0 0,10-3 1 0 0,0 0 0 0 0,1 1 0 0 0,-1-1 0 0 0,1 1 1 0 0,-1 1-1 0 0,1-1 0 0 0,0 1 0 0 0,-5 3 0 0 0,9-6 7 0 0,1 1 0 0 0,-1-1-1 0 0,1 1 1 0 0,0-1 0 0 0,-1 1-1 0 0,1-1 1 0 0,-1 1 0 0 0,1-1-1 0 0,0 1 1 0 0,0-1 0 0 0,-1 1 0 0 0,1-1-1 0 0,0 1 1 0 0,0-1 0 0 0,0 1-1 0 0,0 0 1 0 0,0-1 0 0 0,0 1-1 0 0,0-1 1 0 0,0 1 0 0 0,0 0 0 0 0,0 0-1 0 0,-2 7-9 0 0,-30 20-15 0 0,18 2 12 0 0,11-23 17 0 0,0-1 1 0 0,-1 1-1 0 0,1-1 1 0 0,-1 0 0 0 0,-6 7-1 0 0,5-7-11 0 0,0 1 0 0 0,0-1 0 0 0,0 1 0 0 0,1-1-1 0 0,0 2 1 0 0,0-1 0 0 0,1 0 0 0 0,-3 10 0 0 0,1-9-20 0 0,1 0 0 0 0,-1 0-1 0 0,-1-1 1 0 0,-8 11 0 0 0,-6 7-51 0 0,6-6 3 0 0,-30 31 0 0 0,28-28 47 0 0,15-19 27 0 0,0-1-1 0 0,-1 1 0 0 0,0-1 0 0 0,1 0 1 0 0,-1 0-1 0 0,0 0 0 0 0,0 0 1 0 0,0 0-1 0 0,-5 4 0 0 0,7-6 3 0 0,-4 2 2 0 0,1 1 0 0 0,-1-1 0 0 0,1 0-1 0 0,-1 0 1 0 0,0-1 0 0 0,1 1 0 0 0,-1-1 0 0 0,0 0 0 0 0,0 0-1 0 0,0 0 1 0 0,0 0 0 0 0,0-1 0 0 0,0 0 0 0 0,0 1-1 0 0,-1-2 1 0 0,-6 0 0 0 0,8 0 3 0 0,-1 0-1 0 0,1-1 0 0 0,-1 1 1 0 0,1-1-1 0 0,0 0 1 0 0,-1 0-1 0 0,1 0 1 0 0,0 0-1 0 0,0-1 1 0 0,1 1-1 0 0,-1-1 1 0 0,-4-5-1 0 0,1 0 1 0 0,1-1 0 0 0,0 0 0 0 0,-4-9 1 0 0,3 6 0 0 0,-1-30 22 0 0,5 36-20 0 0,-1 0 0 0 0,1 1 1 0 0,0-1-1 0 0,0 0 0 0 0,1 0 1 0 0,0 0-1 0 0,0-1 0 0 0,0 1 1 0 0,1-9-1 0 0,0-66 419 0 0,0 80-410 0 0,-1-1 0 0 0,1 0 0 0 0,0 1 0 0 0,0-1 0 0 0,-1 1 0 0 0,1-1 1 0 0,0 1-1 0 0,-1-1 0 0 0,0 1 0 0 0,1 0 0 0 0,-1-1 0 0 0,0 1 0 0 0,0-1 0 0 0,1 1 0 0 0,-3-2 1 0 0,2 2 6 0 0,0 0 1 0 0,0-1-1 0 0,0 1 1 0 0,0 0-1 0 0,1 0 1 0 0,-1-1-1 0 0,0 1 1 0 0,1 0 0 0 0,-1-1-1 0 0,1 1 1 0 0,-1-1-1 0 0,1 1 1 0 0,0-1-1 0 0,0 1 1 0 0,-1-3 0 0 0,1-50 1994 0 0,0 54-2009 0 0,0 0 1 0 0,0-1-1 0 0,0 1 0 0 0,0 0 0 0 0,0-1 1 0 0,-1 1-1 0 0,1 0 0 0 0,0-1 0 0 0,0 1 1 0 0,0 0-1 0 0,-1-1 0 0 0,1 1 0 0 0,0 0 1 0 0,0 0-1 0 0,-1-1 0 0 0,1 1 0 0 0,0 0 1 0 0,-1 0-1 0 0,1 0 0 0 0,0-1 0 0 0,-1 1 1 0 0,1 0-1 0 0,0 0 0 0 0,-1 0 0 0 0,1 0 1 0 0,-1 0-1 0 0,1 0 0 0 0,0 0 0 0 0,-1 0 1 0 0,1 0-1 0 0,0 0 0 0 0,-1 0 0 0 0,1 0 1 0 0,0 0-1 0 0,-1 0 0 0 0,0 0 0 0 0,-10 2-1260 0 0,9-2 1227 0 0,1 0 16 0 0,1 0-1 0 0,-1 1 0 0 0,1-1 0 0 0,-1 0 0 0 0,0 0 1 0 0,1 0-1 0 0,-1 0 0 0 0,1 1 0 0 0,-1-1 0 0 0,1 0 1 0 0,-1 0-1 0 0,1 1 0 0 0,-1-1 0 0 0,1 0 0 0 0,-1 1 1 0 0,1-1-1 0 0,-1 1 0 0 0,1-1 0 0 0,-1 1 1 0 0,1-1-1 0 0,0 1 0 0 0,-1-1 0 0 0,1 1 0 0 0,0-1 1 0 0,-1 1-1 0 0,1-1 0 0 0,0 1 0 0 0,0-1 0 0 0,0 1 1 0 0,0 0-1 0 0,-1-1 0 0 0,1 1 0 0 0,0 0 0 0 0,-3 1-123 0 0,0-1 44 0 0,3-1 56 0 0,-1 0-1 0 0,1 0 1 0 0,-1 0-1 0 0,0 0 1 0 0,1 0-1 0 0,-1 0 1 0 0,1 1-1 0 0,-1-1 0 0 0,1 0 1 0 0,-1 0-1 0 0,1 1 1 0 0,-1-1-1 0 0,1 0 1 0 0,-1 1-1 0 0,1-1 1 0 0,-1 0-1 0 0,1 1 1 0 0,-1-1-1 0 0,1 1 1 0 0,0-1-1 0 0,-1 1 1 0 0,1-1-1 0 0,0 1 0 0 0,-1-1 1 0 0,1 1-1 0 0,0-1 1 0 0,0 1-1 0 0,0-1 1 0 0,-1 1-1 0 0,1 0 1 0 0,0-1-1 0 0,0 1 1 0 0,0-1-1 0 0,0 1 1 0 0,0-1-1 0 0,0 2 1 0 0,0-2 9 0 0,0 1 0 0 0,0-1 0 0 0,0 0 0 0 0,0 0 0 0 0,0 1 0 0 0,-1-1 0 0 0,1 0 0 0 0,0 0 0 0 0,0 0 0 0 0,0 1 0 0 0,0-1 0 0 0,0 0 0 0 0,-1 0 0 0 0,1 0 0 0 0,0 1 0 0 0,0-1 0 0 0,-1 0 0 0 0,1 0 0 0 0,0 0 0 0 0,0 0 0 0 0,-1 0 0 0 0,1 1 0 0 0,0-1 0 0 0,0 0 0 0 0,-1 0 0 0 0,1 0 0 0 0,0 0 0 0 0,0 0 0 0 0,-1 0 0 0 0,1 0 0 0 0,0 0 0 0 0,0 0 0 0 0,-1 0 0 0 0,1 0 0 0 0,0 0 0 0 0,0 0 0 0 0,-1 0 0 0 0,1-1 0 0 0,-1 1-51 0 0,1 0 0 0 0,0 0 0 0 0,-1 0 0 0 0,1 0 0 0 0,0 0 0 0 0,-1 0 0 0 0,1 0 0 0 0,0 0 0 0 0,-1 0 0 0 0,1 0 0 0 0,0 0 0 0 0,-1 0 0 0 0,1 0 0 0 0,0 0 0 0 0,-1 0 0 0 0,1 0 0 0 0,0 0 1 0 0,-1 1-1 0 0,1-1 0 0 0,0 0 0 0 0,0 0 0 0 0,-1 0 0 0 0,1 0 0 0 0,0 1 0 0 0,0-1 0 0 0,-1 0 0 0 0,1 0 0 0 0,0 1 0 0 0,0-1 0 0 0,-1 0 0 0 0,1 0 0 0 0,0 1 0 0 0,0-1 0 0 0,0 0 0 0 0,0 1 0 0 0,0-1 0 0 0,-1 0 0 0 0,1 0 0 0 0,0 1 0 0 0,0 0 1 0 0,0-1 7 0 0,0 0 0 0 0,0 1 1 0 0,0-1-1 0 0,0 0 1 0 0,0 1-1 0 0,-1-1 0 0 0,1 0 1 0 0,0 1-1 0 0,0-1 1 0 0,0 0-1 0 0,0 1 1 0 0,-1-1-1 0 0,1 0 0 0 0,0 0 1 0 0,0 1-1 0 0,-1-1 1 0 0,1 0-1 0 0,0 0 0 0 0,0 0 1 0 0,-1 1-1 0 0,1-1 1 0 0,0 0-1 0 0,-1 0 1 0 0,1 0-1 0 0,0 0 0 0 0,-1 0 1 0 0,1 0-1 0 0,0 1 1 0 0,-1-1-1 0 0,1 0 0 0 0,0 0 1 0 0,-1 0-1 0 0,1 0 1 0 0,-1 0-1 0 0,1 0-10 0 0,0 0-1 0 0,-1 0 1 0 0,1 0-1 0 0,-1 0 1 0 0,1 0-1 0 0,-1 0 1 0 0,1 0-1 0 0,0 0 1 0 0,-1 0-1 0 0,1 0 1 0 0,0 0 0 0 0,-1 1-1 0 0,1-1 1 0 0,-1 0-1 0 0,1 0 1 0 0,0 1-1 0 0,-1-1 1 0 0,1 0-1 0 0,0 0 1 0 0,0 1-1 0 0,-1-1 1 0 0,1 0-1 0 0,0 1 1 0 0,0-1-1 0 0,-1 0 1 0 0,1 1 0 0 0,0-1-1 0 0,0 0 1 0 0,0 1-1 0 0,-1-1 1 0 0,1 1-1 0 0,0-1 1 0 0,0 0-1 0 0,0 1 1 0 0,0 0-1 0 0,0 0-131 0 0,0 0 0 0 0,-1 0 0 0 0,1 0 0 0 0,0 1-1 0 0,0-1 1 0 0,0 0 0 0 0,0 0 0 0 0,0 0 0 0 0,1 0 0 0 0,-1 0-1 0 0,0 1 1 0 0,0-1 0 0 0,1 0 0 0 0,-1 0 0 0 0,1 0-1 0 0,-1 0 1 0 0,1 0 0 0 0,-1 0 0 0 0,1 0 0 0 0,0 0-1 0 0,-1 0 1 0 0,1-1 0 0 0,0 1 0 0 0,0 0 0 0 0,0 0 0 0 0,-1 0-1 0 0,1-1 1 0 0,0 1 0 0 0,0-1 0 0 0,0 1 0 0 0,2 0-1 0 0,0 5-955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7:32.86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936 33 188 0 0,'0'0'14598'0'0,"-4"1"-14322"0"0,-50 19 707 0 0,-82 13-404 0 0,97-29-568 0 0,0-2 0 0 0,1-1 1 0 0,-1-2-1 0 0,-46-6 1 0 0,83 7-13 0 0,-26-3-15 0 0,-27-4 4 0 0,17 3 23 0 0,28 3 6 0 0,-1 0 1 0 0,1 0-1 0 0,0-1 0 0 0,0 0 0 0 0,-12-4 0 0 0,5 0 44 0 0,0 0 0 0 0,-20-3 0 0 0,-7-2 94 0 0,19 6-90 0 0,22 5-50 0 0,-1-1-1 0 0,0 1 1 0 0,0-1 0 0 0,0 0-1 0 0,1-1 1 0 0,-1 1 0 0 0,-5-4-1 0 0,1 3 13 0 0,1 0-1 0 0,-1 0 0 0 0,0 0 1 0 0,0 1-1 0 0,-10 0 0 0 0,-33 10-77 0 0,44-2-123 0 0,6-7 82 0 0,0 1 1 0 0,0-1-1 0 0,1 1 0 0 0,-1 0 1 0 0,0-1-1 0 0,0 1 1 0 0,0 0-1 0 0,0 0 0 0 0,0-1 1 0 0,1 1-1 0 0,-1 0 0 0 0,0 0 1 0 0,1 0-1 0 0,-1 0 1 0 0,1 0-1 0 0,-1 2 0 0 0,-1 23-6109 0 0,2-25 5980 0 0,-1 0-35 0 0,1 0 0 0 0,1 1 0 0 0,-1-1 0 0 0,0 0 0 0 0,0 1 0 0 0,0-1 0 0 0,1 0 0 0 0,-1 0 0 0 0,0 0 0 0 0,1 1 0 0 0,-1-1 0 0 0,1 0 0 0 0,0 0 0 0 0,-1 0 0 0 0,1 0 0 0 0,0 0 0 0 0,0 0 0 0 0,-1 0 0 0 0,1 0 0 0 0,0 0 0 0 0,0 0 0 0 0,0 0 0 0 0,0 0 0 0 0,2 0 1 0 0,4 5-1231 0 0,9 4 180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7:33.76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840 0 208 0 0,'0'0'8538'0'0,"0"1"-8446"0"0,0-1-1 0 0,0 0 1 0 0,1 1 0 0 0,-1-1-1 0 0,0 0 1 0 0,0 1-1 0 0,0-1 1 0 0,0 1-1 0 0,0-1 1 0 0,0 0 0 0 0,0 1-1 0 0,0-1 1 0 0,0 0-1 0 0,0 1 1 0 0,0-1 0 0 0,0 0-1 0 0,-1 1 1 0 0,1-1-1 0 0,0 1 1 0 0,0-1 0 0 0,0 0-1 0 0,0 0 1 0 0,-1 1-1 0 0,1-1 1 0 0,0 0 0 0 0,0 1-1 0 0,-1-1 1 0 0,1 0-1 0 0,0 0 1 0 0,0 1-1 0 0,-1-1 1 0 0,-7 5 553 0 0,0 0 0 0 0,0 1 0 0 0,0-1 1 0 0,-11 13-1 0 0,13-9-452 0 0,5-7-176 0 0,1-1 0 0 0,-1 0 0 0 0,0 0 0 0 0,0 1 0 0 0,0-1-1 0 0,0 0 1 0 0,0 0 0 0 0,0 0 0 0 0,0 0 0 0 0,-1 0 0 0 0,1 0-1 0 0,0 0 1 0 0,-2 1 0 0 0,-2 0 12 0 0,0 1 0 0 0,0 0-1 0 0,1 0 1 0 0,-1 0 0 0 0,1 1 0 0 0,0 0-1 0 0,-6 6 1 0 0,5-7-20 0 0,0 0 0 0 0,0 0-1 0 0,0 0 1 0 0,-1-1 0 0 0,1 0-1 0 0,-1 0 1 0 0,0 0 0 0 0,-10 1 0 0 0,5 0-4 0 0,-21 4 0 0 0,-2-1 1 0 0,1-1-1 0 0,-36-1 0 0 0,8 1-8 0 0,43-4 1 0 0,-1-1 0 0 0,-27-3 0 0 0,-7 0-17 0 0,-81-8 278 0 0,108 10-142 0 0,16 0-73 0 0,0 1 0 0 0,1 0 0 0 0,-12 1 0 0 0,-33 10-228 0 0,54-11 175 0 0,-1 0-1 0 0,1 0 1 0 0,0 0 0 0 0,0 0-1 0 0,0 0 1 0 0,0 0 0 0 0,0 0-1 0 0,0 0 1 0 0,0 0 0 0 0,-1 0 0 0 0,1 0-1 0 0,0 0 1 0 0,0 0 0 0 0,0 0-1 0 0,0 0 1 0 0,0 0 0 0 0,0 0-1 0 0,0 0 1 0 0,0 0 0 0 0,-1 0 0 0 0,1 0-1 0 0,0 1 1 0 0,0-1 0 0 0,0 0-1 0 0,0 0 1 0 0,0 0 0 0 0,0 0-1 0 0,0 0 1 0 0,0 0 0 0 0,0 0 0 0 0,0 0-1 0 0,0 0 1 0 0,-1 0 0 0 0,1 1-1 0 0,0-1 1 0 0,0 0 0 0 0,0 0-1 0 0,0 0 1 0 0,0 0 0 0 0,0 0 0 0 0,0 0-1 0 0,0 0 1 0 0,0 1 0 0 0,0-1-1 0 0,0 0 1 0 0,0 0 0 0 0,0 0-1 0 0,0 0 1 0 0,0 0 0 0 0,0 0 0 0 0,0 0-1 0 0,0 0 1 0 0,0 1 0 0 0,1-1-13 0 0,-1 0 1 0 0,0 0 0 0 0,0 0-1 0 0,0 0 1 0 0,0 0 0 0 0,0 0 0 0 0,0 1-1 0 0,0-1 1 0 0,0 0 0 0 0,0 0-1 0 0,0 0 1 0 0,0 0 0 0 0,0 0 0 0 0,0 0-1 0 0,0 0 1 0 0,0 1 0 0 0,0-1 0 0 0,0 0-1 0 0,0 0 1 0 0,0 0 0 0 0,0 0-1 0 0,-1 0 1 0 0,1 0 0 0 0,0 0 0 0 0,0 0-1 0 0,0 1 1 0 0,0-1 0 0 0,0 0-1 0 0,0 0 1 0 0,0 0 0 0 0,0 0 0 0 0,0 0-1 0 0,0 0 1 0 0,0 0 0 0 0,-1 0-1 0 0,1 0 1 0 0,0 0 0 0 0,0 0 0 0 0,0 0-1 0 0,0 0 1 0 0,0 0 0 0 0,0 0-1 0 0,0 0 1 0 0,-1 0 0 0 0,1 0 0 0 0,0 0-1 0 0,0 0 1 0 0,0 0 0 0 0,0 0-1 0 0,0 0 1 0 0,0 0 0 0 0,0 0 0 0 0,-1 0-1 0 0,1 0-97 0 0,-1 1 0 0 0,0-1-1 0 0,0 0 1 0 0,1 0 0 0 0,-1 0-1 0 0,0 1 1 0 0,0-1 0 0 0,1 0 0 0 0,-1 0-1 0 0,0 1 1 0 0,1-1 0 0 0,-1 1-1 0 0,1-1 1 0 0,-1 1 0 0 0,1-1-1 0 0,-1 1 1 0 0,0-1 0 0 0,1 1-1 0 0,0-1 1 0 0,-1 1 0 0 0,1 0 0 0 0,-1-1-1 0 0,1 1 1 0 0,0 0 0 0 0,-1-1-1 0 0,1 1 1 0 0,0 0 0 0 0,0 0-1 0 0,0-1 1 0 0,-1 1 0 0 0,1 0-1 0 0,0 0 1 0 0,0-1 0 0 0,0 1 0 0 0,0 1-1 0 0,0-2 9 0 0,0 1 0 0 0,1-1 0 0 0,-1 1-1 0 0,0-1 1 0 0,0 1 0 0 0,0-1 0 0 0,0 1 0 0 0,0-1 0 0 0,0 0-1 0 0,1 1 1 0 0,-1-1 0 0 0,0 1 0 0 0,0-1 0 0 0,1 0-1 0 0,-1 1 1 0 0,0-1 0 0 0,1 0 0 0 0,-1 1 0 0 0,0-1-1 0 0,1 0 1 0 0,-1 0 0 0 0,0 1 0 0 0,1-1 0 0 0,-1 0 0 0 0,1 0-1 0 0,-1 0 1 0 0,1 1 0 0 0,-1-1 0 0 0,0 0 0 0 0,2 0-1 0 0,-2 0 27 0 0,1 0 0 0 0,-1 0-1 0 0,1 1 1 0 0,-1-1 0 0 0,0 0-1 0 0,1 0 1 0 0,-1 0-1 0 0,1 1 1 0 0,-1-1 0 0 0,1 0-1 0 0,-1 0 1 0 0,0 1 0 0 0,1-1-1 0 0,-1 0 1 0 0,1 1 0 0 0,-1-1-1 0 0,0 0 1 0 0,0 1-1 0 0,1-1 1 0 0,-1 1 0 0 0,0-1-1 0 0,0 1 1 0 0,1-1 0 0 0,-1 1-1 0 0,0-1 1 0 0,0 0 0 0 0,0 1-1 0 0,0-1 1 0 0,0 1-1 0 0,0-1 1 0 0,0 1 0 0 0,0 7-1694 0 0,0 1 260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7:34.4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628 17 48 0 0,'18'-1'1878'0'0,"35"-7"1"0"0,9 1 5586 0 0,-46 7-5749 0 0,-12 4-471 0 0,-9 0-555 0 0,-6 0 12 0 0,-14 13 1224 0 0,17-11-1621 0 0,0 0-1 0 0,0 0 1 0 0,-1-1-1 0 0,-16 7 1 0 0,-102 35 98 0 0,87-32-610 0 0,32-12 124 0 0,0 1-1 0 0,0-2 1 0 0,0 1-1 0 0,0-1 1 0 0,-14 2-1 0 0,-8-1 48 0 0,-1-1 0 0 0,1-1-1 0 0,-1-2 1 0 0,1-1 0 0 0,0-1 0 0 0,-52-13 0 0 0,-10 1-62 0 0,88 14-85 0 0,0 0 0 0 0,-1 1 0 0 0,1-1 0 0 0,0 1 0 0 0,0 0 0 0 0,0 0 0 0 0,0 0 0 0 0,0 1 0 0 0,0 0-1 0 0,0-1 1 0 0,-5 3 0 0 0,-33 16-6079 0 0,42-19 6193 0 0,0 0 1 0 0,0 0-1 0 0,0 1 0 0 0,0-1 1 0 0,0 0-1 0 0,-1 1 0 0 0,1-1 1 0 0,0 0-1 0 0,0 0 1 0 0,0 1-1 0 0,0-1 0 0 0,0 0 1 0 0,0 0-1 0 0,0 1 0 0 0,0-1 1 0 0,1 0-1 0 0,-1 1 0 0 0,0-1 1 0 0,0 0-1 0 0,0 0 1 0 0,0 1-1 0 0,0-1 0 0 0,0 0 1 0 0,0 0-1 0 0,1 0 0 0 0,-1 1 1 0 0,0-1-1 0 0,0 0 0 0 0,0 0 1 0 0,0 1-1 0 0,1-1 1 0 0,-1 0-1 0 0,0 0 0 0 0,0 0 1 0 0,1 0-1 0 0,-1 0 0 0 0,0 1 1 0 0,0-1-1 0 0,1 0 0 0 0,-1 0 1 0 0,9 6-1044 0 0,-9-5 965 0 0,1-1 0 0 0,0 1 1 0 0,-1-1-1 0 0,1 1 1 0 0,0-1-1 0 0,-1 1 1 0 0,1-1-1 0 0,0 1 0 0 0,0-1 1 0 0,-1 0-1 0 0,1 1 1 0 0,0-1-1 0 0,0 0 1 0 0,0 0-1 0 0,-1 1 1 0 0,1-1-1 0 0,0 0 0 0 0,0 0 1 0 0,1 0-1 0 0,7 0-465 0 0,26 5-811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7:35.7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 1 56 0 0,'0'0'717'0'0,"-3"0"-5"0"0,-13 0 3102 0 0,16 0-3788 0 0,0 0 0 0 0,-1 0 0 0 0,1 0 0 0 0,0 0 0 0 0,0 1 0 0 0,0-1 0 0 0,0 0 0 0 0,0 0 0 0 0,0 0 0 0 0,0 0 0 0 0,0 0 0 0 0,0 0 0 0 0,0 0 0 0 0,0 1 0 0 0,0-1 0 0 0,0 0 0 0 0,0 0 0 0 0,0 0 0 0 0,0 0 0 0 0,0 0 0 0 0,0 0 0 0 0,0 1-1 0 0,0-1 1 0 0,0 0 0 0 0,0 0 0 0 0,0 0 0 0 0,0 0 0 0 0,0 0 0 0 0,0 0 0 0 0,0 0 0 0 0,0 1 0 0 0,0-1 0 0 0,1 0 0 0 0,-1 0 0 0 0,0 0 0 0 0,0 0 0 0 0,0 0 0 0 0,0 0 0 0 0,0 0 0 0 0,0 0 0 0 0,0 0 0 0 0,0 0 0 0 0,0 0 0 0 0,1 0 0 0 0,-1 1 0 0 0,0-1 0 0 0,0 0 0 0 0,0 0 0 0 0,0 0 0 0 0,0 0 0 0 0,0 0 0 0 0,1 0 0 0 0,-1 0 0 0 0,0 0 0 0 0,0 0-1 0 0,0 0 1 0 0,0 0 0 0 0,0 0 0 0 0,0 0 0 0 0,0 0 0 0 0,1 0 0 0 0,-1-1 0 0 0,11 5 1150 0 0,87 22 3812 0 0,-4-6-3804 0 0,374 5-544 0 0,-287-19-639 0 0,159-4-50 0 0,-177-3-122 0 0,51-10-126 0 0,-202 10 300 0 0,239-29 659 0 0,-86 7-30 0 0,-129 20-532 0 0,43 1-1 0 0,-54 2-75 0 0,30-1 7 0 0,1 0-4 0 0,78 8-1 0 0,114 21 139 0 0,-228-25-303 0 0,52 5-85 0 0,-65-8-599 0 0,0 0 0 0 0,0-1 0 0 0,0 0 0 0 0,10-2 0 0 0,-9 1-55 0 0,0 1-1 0 0,1 1 1 0 0,-1 0 0 0 0,0 0-1 0 0,0 1 1 0 0,12 1-1 0 0,22 2-2575 0 0,-23-4 2179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7:37.64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742 0 252 0 0,'0'0'8465'0'0,"-4"0"-7754"0"0,-15 2-11 0 0,-1 0 0 0 0,-24 6 0 0 0,-3 1-121 0 0,-398 75 36 0 0,362-66-1847 0 0,4 3-4400 0 0,114-13 1279 0 0,-16-4 3256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7:39.0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764 145 400 0 0,'0'0'5210'0'0,"-4"-1"-4567"0"0,-19-3 1007 0 0,-1 0 0 0 0,-27-1 1 0 0,16 2 118 0 0,-379-56 2278 0 0,382 53-4448 0 0,-59-18 0 0 0,73 17-1190 0 0,-1-1 0 0 0,-18-10-1 0 0,24 13-38 0 0,10 4-136 0 0,6 1-82 0 0,51 1-2971 0 0,-34 4 3634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7:39.75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706 227 52 0 0,'4'0'336'0'0,"0"0"-1"0"0,-1 0 1 0 0,1-1-1 0 0,0 1 1 0 0,-1-1-1 0 0,1 0 1 0 0,0 0-1 0 0,5-3 1 0 0,-8 3-60 0 0,1 1-1 0 0,-1-1 1 0 0,0 0 0 0 0,0 0 0 0 0,0 1-1 0 0,0-1 1 0 0,0 0 0 0 0,0 0-1 0 0,0 0 1 0 0,0-1 0 0 0,0 1 0 0 0,0 0-1 0 0,-1 0 1 0 0,1 0 0 0 0,-1 0-1 0 0,1-1 1 0 0,0 1 0 0 0,-1 0 0 0 0,0-1-1 0 0,1 1 1 0 0,-1 0 0 0 0,0-1-1 0 0,0 1 1 0 0,0-3 0 0 0,1 2 210 0 0,-1 0 0 0 0,0-1 0 0 0,0 1 1 0 0,-1-1-1 0 0,1 1 0 0 0,0 0 0 0 0,-1-1 0 0 0,0 1 0 0 0,1-1 0 0 0,-1 1 1 0 0,-2-4-1 0 0,2 5-312 0 0,-1-1 0 0 0,1 1 0 0 0,-1 0 1 0 0,1 0-1 0 0,-1-1 0 0 0,1 1 0 0 0,-1 0 1 0 0,0 0-1 0 0,0 1 0 0 0,-2-2 0 0 0,-5-2 172 0 0,-26-14 1627 0 0,24 12-1453 0 0,0 0-1 0 0,-1 1 1 0 0,-20-6-1 0 0,-240-43 2131 0 0,89 22-7474 0 0,159 28 1608 0 0,1 2 1 0 0,-1 1-1 0 0,-24 1 1 0 0,14 1-917 0 0,15-1 1936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0:55.7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0 156 420 0 0,'5'-10'554'0'0,"0"0"0"0"0,0-1 0 0 0,3-16 0 0 0,10-21 2387 0 0,17-1 2960 0 0,-19 55-4862 0 0,7 22-709 0 0,-19-21-318 0 0,1 1 0 0 0,-1 0 0 0 0,0 0 1 0 0,-1 0-1 0 0,1 1 0 0 0,-2-1 0 0 0,3 14 0 0 0,-1-10-25 0 0,2 15-57 0 0,-3-16-45 0 0,-1 1 1 0 0,9 18-1 0 0,-6-18-158 0 0,-1 1-1 0 0,4 20 0 0 0,-5-21-134 0 0,0-1-1 0 0,0 0 0 0 0,9 20 1 0 0,-8-21-62 0 0,1 1 1 0 0,-2-1 0 0 0,3 13 0 0 0,-4-14 1 0 0,0 0 1 0 0,1 0 0 0 0,0-1-1 0 0,7 14 1 0 0,-4-13-64 0 0,0 0 0 0 0,1 0 0 0 0,0-1 0 0 0,1 0 0 0 0,-1 0 1 0 0,1-1-1 0 0,16 12 0 0 0,-1 2-598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7:43.72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1071 70 212 0 0,'0'0'4124'0'0,"0"0"-4091"0"0,0 0-1 0 0,0 0 0 0 0,-1-1 0 0 0,1 1 0 0 0,0 0 1 0 0,0 0-1 0 0,0 0 0 0 0,0 0 0 0 0,0 0 1 0 0,0-1-1 0 0,0 1 0 0 0,0 0 0 0 0,0 0 0 0 0,0 0 1 0 0,0 0-1 0 0,0 0 0 0 0,0-1 0 0 0,0 1 1 0 0,0 0-1 0 0,0 0 0 0 0,0 0 0 0 0,0 0 0 0 0,0 0 1 0 0,0 0-1 0 0,0-1 0 0 0,0 1 0 0 0,0 0 0 0 0,0 0 1 0 0,0 0-1 0 0,1 0 0 0 0,-1 0 0 0 0,0 0 1 0 0,0-1-1 0 0,0 1 0 0 0,0 0 0 0 0,0 0 0 0 0,0 0 1 0 0,0 0-1 0 0,0 0 0 0 0,1 0 0 0 0,-1 0 1 0 0,0 0-1 0 0,0 0 0 0 0,0 0 0 0 0,0 0 0 0 0,0 0 1 0 0,1-1-1 0 0,-1 1 0 0 0,0 0 0 0 0,0 0 0 0 0,0 0 1 0 0,0 0-1 0 0,0 0 0 0 0,1 0 0 0 0,-1 0 1 0 0,1 1 90 0 0,0-1-97 0 0,-1 0 1 0 0,1 0-1 0 0,-1 0 0 0 0,1 0 0 0 0,-1 1 0 0 0,1-1 1 0 0,-1 0-1 0 0,1 0 0 0 0,-1 0 0 0 0,1 0 0 0 0,-1 0 1 0 0,1 0-1 0 0,-1-1 0 0 0,1 1 0 0 0,-1 0 0 0 0,1 0 1 0 0,-1 0-1 0 0,0 0 0 0 0,1 0 0 0 0,-1-1 0 0 0,1 1 1 0 0,-1 0-1 0 0,1 0 0 0 0,-1-1 0 0 0,0 1 0 0 0,1 0 1 0 0,-1-1-1 0 0,0 1 0 0 0,1 0 0 0 0,-1-1 0 0 0,1 0 1 0 0,15-1 8 0 0,-1-1-575 0 0,-18 5-52 0 0,-28 7 204 0 0,-631 58 1763 0 0,632-65-1326 0 0,-1-2 1 0 0,0-1-1 0 0,-33-5 1 0 0,63 6-116 0 0,-1 0-1 0 0,0 0 1 0 0,1 0 0 0 0,-1-1 0 0 0,0 1 0 0 0,1 0 0 0 0,-1-1-1 0 0,1 0 1 0 0,-1 1 0 0 0,1-1 0 0 0,-1 0 0 0 0,1 1 0 0 0,-1-1-1 0 0,1 0 1 0 0,0 0 0 0 0,-1 0 0 0 0,1 0 0 0 0,0-1 0 0 0,0 1 0 0 0,0 0-1 0 0,0 0 1 0 0,0-1 0 0 0,0 1 0 0 0,0-1 0 0 0,0 1 0 0 0,1-1-1 0 0,-1 1 1 0 0,1-1 0 0 0,-1 1 0 0 0,0-3 0 0 0,23-17-1953 0 0,8 8 763 0 0,-9 4 831 0 0,-20 9 417 0 0,-1-1-1 0 0,0 1 1 0 0,0 0-1 0 0,1 0 1 0 0,-1-1-1 0 0,0 1 1 0 0,0 0-1 0 0,1 0 1 0 0,-1-1-1 0 0,0 1 1 0 0,0 0-1 0 0,0-1 1 0 0,1 1-1 0 0,-1 0 1 0 0,0-1-1 0 0,0 1 1 0 0,0 0-1 0 0,0-1 1 0 0,0 1-1 0 0,0 0 1 0 0,0-1-1 0 0,0 1 1 0 0,0 0-1 0 0,0-1 1 0 0,0 0-1 0 0,3-5-45 0 0,3 1 37 0 0,-5 5 31 0 0,-1 0-1 0 0,1 0 1 0 0,-1-1-1 0 0,1 1 1 0 0,-1-1-1 0 0,1 1 0 0 0,0 0 1 0 0,-1-1-1 0 0,0 1 1 0 0,1-1-1 0 0,-1 1 0 0 0,1-1 1 0 0,-1 0-1 0 0,1 1 1 0 0,-1-1-1 0 0,0 1 0 0 0,0-1 1 0 0,1 0-1 0 0,-1 1 1 0 0,0-1-1 0 0,0 0 1 0 0,0 1-1 0 0,1-1 0 0 0,-1 0 1 0 0,0 1-1 0 0,0-1 1 0 0,0 0-1 0 0,0 1 0 0 0,0-2 1 0 0,3 0 269 0 0,-1 2 92 0 0,9-5-525 0 0,-8-5 4606 0 0,-22 11-3508 0 0,-37 9-369 0 0,-57 18 0 0 0,82-19-554 0 0,-42 21-1 0 0,40-16-38 0 0,32-13 12 0 0,0-1 0 0 0,0 1 0 0 0,-1-1 0 0 0,1 1 0 0 0,0 0 0 0 0,0 0-1 0 0,0-1 1 0 0,0 1 0 0 0,0 0 0 0 0,0 0 0 0 0,0 0 0 0 0,0 0 0 0 0,1 0 0 0 0,-1 0 0 0 0,0 1-1 0 0,0-1 1 0 0,1 0 0 0 0,-1 0 0 0 0,1 0 0 0 0,-1 1 0 0 0,1-1 0 0 0,0 0 0 0 0,-1 1 0 0 0,1-1 0 0 0,0 0-1 0 0,0 0 1 0 0,0 1 0 0 0,0-1 0 0 0,0 0 0 0 0,0 1 0 0 0,0-1 0 0 0,1 2 0 0 0,-1 1-4 0 0,0-3 6 0 0,0 0-1 0 0,1-1 0 0 0,-1 1 1 0 0,0-1-1 0 0,0 1 0 0 0,1-1 0 0 0,-1 1 1 0 0,0-1-1 0 0,1 1 0 0 0,-1-1 0 0 0,1 1 1 0 0,-1-1-1 0 0,1 0 0 0 0,-1 1 0 0 0,0-1 1 0 0,1 0-1 0 0,-1 1 0 0 0,1-1 0 0 0,0 0 1 0 0,-1 1-1 0 0,1-1 0 0 0,-1 0 0 0 0,1 0 1 0 0,0 0-1 0 0,19 6-3 0 0,-13-5 2 0 0,35 10-1 0 0,-16-5-439 0 0,40 16 1 0 0,-64-21 277 0 0,-1 0 1 0 0,1 1-1 0 0,-1-1 1 0 0,1 1-1 0 0,-1-1 1 0 0,1 1-1 0 0,-1-1 1 0 0,0 1-1 0 0,0 0 1 0 0,0 0 0 0 0,0-1-1 0 0,0 1 1 0 0,0 0-1 0 0,0 0 1 0 0,0 0-1 0 0,-1 0 1 0 0,1 0-1 0 0,-1 0 1 0 0,0 1-1 0 0,1-1 1 0 0,-1 0-1 0 0,0 0 1 0 0,0 0-1 0 0,-1 0 1 0 0,1 0-1 0 0,0 0 1 0 0,-1 0 0 0 0,1 0-1 0 0,-1 0 1 0 0,1 0-1 0 0,-1 0 1 0 0,-1 2-1 0 0,-11 12-1035 0 0,10 1 138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7:45.93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919 129 820 0 0,'0'1'259'0'0,"-1"0"0"0"0,0 0 1 0 0,0 0-1 0 0,1 0 0 0 0,-1 0 0 0 0,0 0 0 0 0,0-1 0 0 0,0 1 1 0 0,0 0-1 0 0,0 0 0 0 0,0-1 0 0 0,0 1 0 0 0,0 0 0 0 0,0-1 1 0 0,0 1-1 0 0,0-1 0 0 0,0 0 0 0 0,0 1 0 0 0,-1-1 0 0 0,1 0 1 0 0,0 0-1 0 0,0 0 0 0 0,0 1 0 0 0,-1-1 0 0 0,1 0 0 0 0,-1-1 1 0 0,-40 3 1591 0 0,39-2-1671 0 0,-232 11 4076 0 0,113-10-3825 0 0,-157-3-145 0 0,258 1-332 0 0,3 1-219 0 0,0-1 1 0 0,0-1-1 0 0,0-1 0 0 0,0 0 1 0 0,-21-7-1 0 0,23 5-536 0 0,15 5 688 0 0,0 0 1 0 0,1 0-1 0 0,-1 0 0 0 0,0 0 0 0 0,0 0 1 0 0,0 0-1 0 0,0-1 0 0 0,0 1 0 0 0,0 0 0 0 0,0-1 1 0 0,1 1-1 0 0,-1-1 0 0 0,0 1 0 0 0,0 0 1 0 0,1-1-1 0 0,-1 0 0 0 0,0 1 0 0 0,0-1 1 0 0,1 1-1 0 0,-1-1 0 0 0,1 0 0 0 0,-1 0 0 0 0,1 1 1 0 0,-1-1-1 0 0,1 0 0 0 0,-1 0 0 0 0,1 0 1 0 0,-1 1-1 0 0,1-1 0 0 0,0 0 0 0 0,0 0 1 0 0,0 0-1 0 0,-1 0 0 0 0,1 0 0 0 0,0 0 1 0 0,0-1-1 0 0,0 1 24 0 0,1 1 0 0 0,-1-1 0 0 0,0 0 0 0 0,1 0 0 0 0,-1 0 0 0 0,0 1 0 0 0,1-1 0 0 0,-1 0 0 0 0,1 0 0 0 0,-1 1 0 0 0,1-1 0 0 0,-1 1 0 0 0,1-1 0 0 0,0 0 0 0 0,-1 1 0 0 0,1-1 0 0 0,0 1 0 0 0,-1-1 0 0 0,1 1 0 0 0,0-1 0 0 0,0 1 0 0 0,0 0 0 0 0,1-1 0 0 0,26-8-704 0 0,-14 5 275 0 0,18-7 212 0 0,0 2-1 0 0,42-6 1 0 0,-62 13 323 0 0,64-19 453 0 0,-38 9 794 0 0,-37 12-1236 0 0,-1 0-1 0 0,0-1 1 0 0,0 1 0 0 0,1 0-1 0 0,-1 0 1 0 0,0 0 0 0 0,0-1-1 0 0,1 1 1 0 0,-1 0 0 0 0,0 0-1 0 0,0-1 1 0 0,0 1 0 0 0,0 0-1 0 0,0-1 1 0 0,1 1 0 0 0,-1 0-1 0 0,0 0 1 0 0,0-1 0 0 0,0 1 0 0 0,0 0-1 0 0,-4-5 3741 0 0,-8 5-3136 0 0,0 1 0 0 0,0 1 0 0 0,0 0 0 0 0,-13 4 0 0 0,-9 1 516 0 0,26-5-907 0 0,0-1-1 0 0,0 1 0 0 0,0 0 1 0 0,1 1-1 0 0,-15 7 0 0 0,-93 43 2154 0 0,113-51-2331 0 0,-1 0 1 0 0,0 0-1 0 0,1 0 0 0 0,-1 1 1 0 0,1-1-1 0 0,-1 1 0 0 0,1-1 1 0 0,0 1-1 0 0,-3 5 0 0 0,-9 12 174 0 0,12-19-241 0 0,-12 15 122 0 0,14-15-131 0 0,-1-1 0 0 0,1 1-1 0 0,0-1 1 0 0,0 1-1 0 0,-1 0 1 0 0,1-1-1 0 0,0 1 1 0 0,0-1-1 0 0,0 1 1 0 0,-1 0 0 0 0,1-1-1 0 0,0 1 1 0 0,0 0-1 0 0,0-1 1 0 0,0 1-1 0 0,0 0 1 0 0,0-1-1 0 0,1 1 1 0 0,-1 0 0 0 0,0-1-1 0 0,0 1 1 0 0,0 0-1 0 0,1-1 1 0 0,-1 1-1 0 0,0-1 1 0 0,1 1-1 0 0,-1-1 1 0 0,0 1 0 0 0,1 0-1 0 0,-1-1 1 0 0,1 1-1 0 0,-1-1 1 0 0,1 1-1 0 0,4 2-198 0 0,-5-3 109 0 0,1 1 0 0 0,0-1-1 0 0,0 1 1 0 0,-1-1 0 0 0,1 1 0 0 0,0-1 0 0 0,-1 1 0 0 0,1-1 0 0 0,-1 1 0 0 0,1-1 0 0 0,-1 1-1 0 0,1 0 1 0 0,-1-1 0 0 0,1 1 0 0 0,-1 0 0 0 0,0 0 0 0 0,1-1 0 0 0,-1 1 0 0 0,0 0-1 0 0,1 0 1 0 0,-1-1 0 0 0,0 1 0 0 0,0 0 0 0 0,0 0 0 0 0,0 1 0 0 0,3-1-558 0 0,-1 1 1 0 0,0-1 0 0 0,1 0 0 0 0,-1 0-1 0 0,1 0 1 0 0,0 0 0 0 0,-1 0-1 0 0,1-1 1 0 0,0 1 0 0 0,-1-1-1 0 0,1 0 1 0 0,4 0 0 0 0,32 0-3626 0 0,-20 0 2613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7:44.6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1222 1 612 0 0,'-20'0'1056'0'0,"-18"5"60"0"0,0 0-84 0 0,-19-5-384 0 0,-19 6-308 0 0,-20-1-220 0 0,1 1-168 0 0,-1-1-128 0 0,1 0-112 0 0,-1 1-76 0 0,20-1-52 0 0,-19 0-28 0 0,18 1-20 0 0,1-1-12 0 0,19-5-24 0 0,0 6-20 0 0,18-1 8 0 0,1-5 44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7:44.94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228 60 156 0 0,'0'0'25'0'0,"0"0"-1"0"0,0 0 1 0 0,0 0-1 0 0,0 0 1 0 0,0 1-1 0 0,0-1 1 0 0,0 0-1 0 0,0 0 1 0 0,0 0-1 0 0,0 0 1 0 0,1 1-1 0 0,-1-1 1 0 0,0 0-1 0 0,0 0 1 0 0,0 0-1 0 0,0 0 1 0 0,0 0-1 0 0,0 1 1 0 0,1-1-1 0 0,-1 0 1 0 0,0 0-1 0 0,0 0 1 0 0,0 0-1 0 0,0 0 1 0 0,0 0-1 0 0,1 0 1 0 0,-1 0-1 0 0,0 0 1 0 0,0 0-1 0 0,0 0 1 0 0,0 0-1 0 0,1 0 1 0 0,-1 0-1 0 0,0 0 1 0 0,0 0 0 0 0,0 0-1 0 0,1 0 1 0 0,-1 0-1 0 0,0 0 1 0 0,0 0-1 0 0,13-3 314 0 0,10-8 443 0 0,9-1 31 0 0,-25 6-448 0 0,8-4 249 0 0,-12 9-480 0 0,-2 1-82 0 0,0 0 1 0 0,0 0-1 0 0,-1-1 0 0 0,1 1 0 0 0,0 0 1 0 0,0-1-1 0 0,0 1 0 0 0,0-1 0 0 0,0 1 0 0 0,-1-1 1 0 0,1 0-1 0 0,0 1 0 0 0,0-1 0 0 0,-1 0 1 0 0,1 1-1 0 0,-1-1 0 0 0,1 0 0 0 0,0 0 0 0 0,-1 1 1 0 0,1-1-1 0 0,-1-1 0 0 0,16-4 2041 0 0,-42 7-1474 0 0,-1 2 0 0 0,0 1 0 0 0,-50 15 1 0 0,9-3-37 0 0,57-13-424 0 0,0 1 1 0 0,0 0 0 0 0,1 0-1 0 0,-10 7 1 0 0,-13 5 416 0 0,-2 6 185 0 0,35-22-756 0 0,0 0 0 0 0,0 0 0 0 0,0 0 0 0 0,0 1 0 0 0,-1-1 0 0 0,1 0 0 0 0,0 0 0 0 0,0 0-1 0 0,0 0 1 0 0,0 1 0 0 0,0-1 0 0 0,0 0 0 0 0,0 0 0 0 0,0 0 0 0 0,0 0 0 0 0,0 1 0 0 0,0-1-1 0 0,0 0 1 0 0,0 0 0 0 0,0 0 0 0 0,0 0 0 0 0,0 1 0 0 0,0-1 0 0 0,0 0 0 0 0,0 0 0 0 0,0 0 0 0 0,0 0-1 0 0,0 1 1 0 0,1-1 0 0 0,-1 0 0 0 0,0 0 0 0 0,0 0 0 0 0,0 0 0 0 0,0 0 0 0 0,0 1 0 0 0,0-1-1 0 0,0 0 1 0 0,1 0 0 0 0,-1 0 0 0 0,0 0 0 0 0,0 0 0 0 0,0 0 0 0 0,0 0 0 0 0,0 0 0 0 0,1 0-1 0 0,-1 1 1 0 0,0-1 0 0 0,0 0 0 0 0,0 0 0 0 0,1 0 0 0 0,-1 0 0 0 0,0 0 0 0 0,0 0 0 0 0,0 0-1 0 0,0 0 1 0 0,1 0 0 0 0,-1 0 0 0 0,0 0 0 0 0,12 4 65 0 0,-12-4-66 0 0,19 4 74 0 0,0-1 0 0 0,0-1 1 0 0,1-1-1 0 0,18 0 0 0 0,-23-2-505 0 0,0 1 1 0 0,-1 1-1 0 0,1 0 1 0 0,0 1-1 0 0,-1 1 1 0 0,25 7-1 0 0,-17 7-3334 0 0,-21-17 3604 0 0,-1 1 0 0 0,0 0 0 0 0,1 0 0 0 0,-1 0 0 0 0,1 0 1 0 0,-1 0-1 0 0,0 0 0 0 0,0 0 0 0 0,0 0 0 0 0,1 0 0 0 0,-1 0 1 0 0,0 0-1 0 0,0 0 0 0 0,0 0 0 0 0,-1 0 0 0 0,1 0 1 0 0,0 0-1 0 0,0 0 0 0 0,0 0 0 0 0,-1 0 0 0 0,1 0 0 0 0,0 0 1 0 0,-1 0-1 0 0,0 1 0 0 0,-15 9-1437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7:48.70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115 30 20 0 0,'-1'0'87'0'0,"1"-1"0"0"0,0 0 0 0 0,0 1 0 0 0,0-1 0 0 0,-1 1 0 0 0,1-1 0 0 0,0 1 0 0 0,-1-1 0 0 0,1 1 0 0 0,-1 0 0 0 0,1-1 0 0 0,0 1 0 0 0,-1-1 0 0 0,1 1 0 0 0,-1 0 0 0 0,1-1 0 0 0,-1 1 0 0 0,1 0 0 0 0,-1 0 0 0 0,1-1 0 0 0,-1 1 0 0 0,1 0 0 0 0,-1 0 0 0 0,0 0 0 0 0,0-1 0 0 0,-23-3 1369 0 0,22 4-1329 0 0,1 0-1 0 0,0 0 0 0 0,-1 0 1 0 0,1 0-1 0 0,-1-1 1 0 0,1 1-1 0 0,0 0 0 0 0,-1-1 1 0 0,1 1-1 0 0,0-1 0 0 0,-6-3 4867 0 0,11 3-4085 0 0,6-2-431 0 0,0 2 0 0 0,0-1 0 0 0,0 1 0 0 0,1 1 0 0 0,-1 0 0 0 0,21 3 0 0 0,-25-3-292 0 0,67 5 776 0 0,-64-3-863 0 0,-1-1 1 0 0,1 1-1 0 0,-1 1 0 0 0,0 0 1 0 0,0 0-1 0 0,0 0 0 0 0,11 7 1 0 0,-16-8-78 0 0,0 0 0 0 0,0 0 0 0 0,0 1 0 0 0,-1-1 0 0 0,1 1 0 0 0,0-1 0 0 0,-1 1 0 0 0,0 0 0 0 0,4 5 0 0 0,-5-6-19 0 0,-1-1-1 0 0,1 1 1 0 0,0 0-1 0 0,-1 0 1 0 0,1 0 0 0 0,-1 0-1 0 0,1 0 1 0 0,-1 0-1 0 0,0 0 1 0 0,0 0-1 0 0,0 0 1 0 0,0 0-1 0 0,0 0 1 0 0,0 0-1 0 0,-1 0 1 0 0,1 0-1 0 0,-1 0 1 0 0,-1 3-1 0 0,-2 6 6 0 0,3-5-5 0 0,-1-1 0 0 0,0 0 1 0 0,-1 1-1 0 0,1-1 0 0 0,-1 0 0 0 0,0 0 1 0 0,0 0-1 0 0,-1 0 0 0 0,-7 7 1 0 0,-79 49-329 0 0,53-38 63 0 0,-23 22-697 0 0,58-44 930 0 0,1 0 0 0 0,-1 0 0 0 0,1 0-1 0 0,0 0 1 0 0,0 0 0 0 0,0 0 0 0 0,0 1 0 0 0,0-1 0 0 0,0 0 0 0 0,0 1 0 0 0,0-1 0 0 0,0 1 0 0 0,0-1 0 0 0,1 1 0 0 0,-1 0 0 0 0,1-1 0 0 0,-1 4 0 0 0,1-4 18 0 0,0 0 1 0 0,0 0-1 0 0,0 0 1 0 0,0 0 0 0 0,0 0-1 0 0,1 1 1 0 0,-1-1-1 0 0,0 0 1 0 0,1 0-1 0 0,-1 0 1 0 0,1 0 0 0 0,-1-1-1 0 0,1 1 1 0 0,-1 0-1 0 0,1 0 1 0 0,0 0 0 0 0,-1 0-1 0 0,1 0 1 0 0,0-1-1 0 0,0 1 1 0 0,0 0 0 0 0,0-1-1 0 0,-1 1 1 0 0,1-1-1 0 0,0 1 1 0 0,0-1-1 0 0,0 1 1 0 0,2 0 0 0 0,11 4 62 0 0,0 0 0 0 0,1-1 0 0 0,29 5 0 0 0,5 1 241 0 0,-20-4-103 0 0,90 23 1023 0 0,-96-22-880 0 0,-1 1 0 0 0,0 0 1 0 0,24 14-1 0 0,-41-19-254 0 0,-1-1 0 0 0,0 1 0 0 0,0 0-1 0 0,0 0 1 0 0,0 1 0 0 0,5 5 0 0 0,-8-8-60 0 0,0 0 1 0 0,0 0-1 0 0,0 0 0 0 0,-1 1 1 0 0,1-1-1 0 0,0 0 0 0 0,-1 0 1 0 0,1 0-1 0 0,-1 1 0 0 0,1-1 1 0 0,-1 0-1 0 0,0 1 0 0 0,1-1 1 0 0,-1 0-1 0 0,0 1 0 0 0,0-1 1 0 0,0 0-1 0 0,0 1 0 0 0,0-1 0 0 0,-1 0 1 0 0,1 1-1 0 0,0-1 0 0 0,0 0 1 0 0,-1 1-1 0 0,1-1 0 0 0,-1 0 1 0 0,-1 3-1 0 0,-2 1-28 0 0,0 0 0 0 0,0 0 0 0 0,-1 0 0 0 0,0 0-1 0 0,0-1 1 0 0,0 0 0 0 0,-1 0 0 0 0,1 0 0 0 0,-1 0 0 0 0,0-1 0 0 0,0 0 0 0 0,-8 2-1 0 0,-10 4-719 0 0,-45 11 0 0 0,15-10-2344 0 0,1-2 1 0 0,-104 1-1 0 0,154-9 2938 0 0,-4 1-358 0 0,-1-1 0 0 0,0 0 0 0 0,1 0 0 0 0,-1-1 0 0 0,1 0 0 0 0,-1-1 0 0 0,1 1 0 0 0,-1-1 0 0 0,1-1 0 0 0,-14-6 0 0 0,2-5-880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7:49.49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34 840 0 0,'0'0'74'0'0,"0"-1"1"0"0,0 0-1 0 0,0 1 0 0 0,0-1 0 0 0,0 1 1 0 0,0-1-1 0 0,1 1 0 0 0,-1-1 0 0 0,0 1 0 0 0,0-1 1 0 0,0 1-1 0 0,1 0 0 0 0,-1-1 0 0 0,0 1 1 0 0,1-1-1 0 0,-1 1 0 0 0,0-1 0 0 0,1 1 1 0 0,-1 0-1 0 0,1-1 0 0 0,-1 1 0 0 0,1 0 1 0 0,-1 0-1 0 0,0-1 0 0 0,1 1 0 0 0,-1 0 1 0 0,1 0-1 0 0,0-1 66 0 0,0 1 1 0 0,-1 0-1 0 0,1-1 0 0 0,0 1 1 0 0,-1 0-1 0 0,1-1 0 0 0,-1 1 1 0 0,1 0-1 0 0,-1-1 1 0 0,1 1-1 0 0,-1-1 0 0 0,0 1 1 0 0,1-1-1 0 0,-1 1 0 0 0,1-1 1 0 0,-1 0-1 0 0,0 1 1 0 0,1-1-1 0 0,-1 1 0 0 0,0-1 1 0 0,0 0-1 0 0,0 1 0 0 0,1-1 1 0 0,-1 0-1 0 0,0 1 1 0 0,0-1-1 0 0,4-6 4881 0 0,-4 7-4970 0 0,1 0-1 0 0,-1-1 0 0 0,1 1 1 0 0,-1 0-1 0 0,1 0 1 0 0,-1 0-1 0 0,1 0 1 0 0,-1 0-1 0 0,0 0 1 0 0,1 0-1 0 0,-1 0 0 0 0,1 0 1 0 0,-1 0-1 0 0,1 0 1 0 0,-1 0-1 0 0,1 0 1 0 0,-1 0-1 0 0,1 0 1 0 0,-1 1-1 0 0,0-1 1 0 0,1 0-1 0 0,-1 0 0 0 0,1 1 1 0 0,-1-1-1 0 0,0 0 1 0 0,1 0-1 0 0,-1 1 1 0 0,0-1-1 0 0,1 0 1 0 0,-1 1-1 0 0,0-1 1 0 0,1 0-1 0 0,-1 1 0 0 0,0-1 1 0 0,0 1-1 0 0,1-1 1 0 0,-1 1-1 0 0,0 1 46 0 0,0-1-1 0 0,1 1 0 0 0,-1-1 0 0 0,0 1 1 0 0,1-1-1 0 0,-1 1 0 0 0,1-1 0 0 0,-1 1 1 0 0,1-1-1 0 0,0 0 0 0 0,0 1 0 0 0,0-1 1 0 0,1 2-1 0 0,-1-2-45 0 0,0 1 0 0 0,0-1 0 0 0,0 0 0 0 0,0 1 0 0 0,0-1 0 0 0,0 1 0 0 0,-1 0 0 0 0,1-1 0 0 0,-1 1 0 0 0,1 0 0 0 0,-1-1 0 0 0,1 1 0 0 0,-1 3 0 0 0,0-3 14 0 0,0 1 0 0 0,1 0 0 0 0,-1 0 0 0 0,1 0 0 0 0,0 0 0 0 0,-1-1 0 0 0,1 1 0 0 0,0 0 0 0 0,1-1 0 0 0,1 4 0 0 0,-2-4-40 0 0,0 1-1 0 0,1-1 0 0 0,-1 1 1 0 0,0-1-1 0 0,-1 1 0 0 0,1-1 1 0 0,0 1-1 0 0,-1 0 1 0 0,1-1-1 0 0,-1 4 0 0 0,0 0-18 0 0,0 1 1 0 0,1-1-1 0 0,-1 0 0 0 0,2 0 0 0 0,-1 0 1 0 0,0 0-1 0 0,1 0 0 0 0,5 11 0 0 0,-5-11-33 0 0,-1-3-22 0 0,0 1 0 0 0,0 0 0 0 0,-1 0 0 0 0,1 0 0 0 0,-1 0 0 0 0,0 0 0 0 0,-1 5 0 0 0,1-5-49 0 0,0 0 0 0 0,0 0 0 0 0,0 0 0 0 0,0 0 0 0 0,1 0 0 0 0,-1 0 0 0 0,2 5 0 0 0,5 5-324 0 0,-6-12 277 0 0,0 1 0 0 0,1 0-1 0 0,-1 0 1 0 0,0 0 0 0 0,0 0 0 0 0,0 0 0 0 0,-1 0-1 0 0,1 0 1 0 0,-1 5 0 0 0,1-1-343 0 0,-1 0 1 0 0,1-1-1 0 0,0 1 1 0 0,0-1-1 0 0,1 1 1 0 0,0-1-1 0 0,0 1 1 0 0,1-1-1 0 0,0 0 1 0 0,0 0-1 0 0,0 0 1 0 0,5 6-1 0 0,-3-3-156 0 0,-1-2 47 0 0,-3-5 365 0 0,1 1 0 0 0,-1-1 0 0 0,0 0 0 0 0,1 1 0 0 0,-1-1 0 0 0,1 0 0 0 0,0 0 0 0 0,-1 0 0 0 0,1 0 0 0 0,0 0 0 0 0,0 0 0 0 0,0-1 0 0 0,1 1 0 0 0,-1-1 0 0 0,0 1 0 0 0,1-1 0 0 0,4 2 0 0 0,12 2-763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7:49.85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0 126 368 0 0,'11'-9'403'0'0,"-3"1"-132"0"0,0 2 0 0 0,0 0 0 0 0,0 0 1 0 0,1 0-1 0 0,16-7 0 0 0,-15 9-89 0 0,17-9 509 0 0,0 2-1 0 0,0 1 0 0 0,1 1 1 0 0,0 2-1 0 0,57-8 1 0 0,-35 12 1156 0 0,72 6 0 0 0,-105-1-1353 0 0,1 0 0 0 0,0 1-1 0 0,-1 1 1 0 0,1 1-1 0 0,-1 0 1 0 0,0 2-1 0 0,26 13 1 0 0,-37-17-274 0 0,0 1 0 0 0,0 1 0 0 0,0-1 0 0 0,5 7 0 0 0,-9-9-164 0 0,0 0 0 0 0,-1 0 0 0 0,1-1-1 0 0,0 1 1 0 0,-1 0 0 0 0,0 0-1 0 0,1 1 1 0 0,-1-1 0 0 0,0 0-1 0 0,0 0 1 0 0,0 1 0 0 0,0-1-1 0 0,0 3 1 0 0,-2 3 69 0 0,-1 0 0 0 0,0-1 0 0 0,0 0-1 0 0,-1 1 1 0 0,-6 12 0 0 0,-22 16 123 0 0,8-12-131 0 0,10-12-106 0 0,0-1 1 0 0,0 0-1 0 0,-1-1 1 0 0,-1 0-1 0 0,-29 15 1 0 0,22-13-55 0 0,-18 8-243 0 0,-66 22 0 0 0,89-36 208 0 0,0-1 0 0 0,-1-1 0 0 0,0 0 0 0 0,1-2 0 0 0,-1 0 0 0 0,0-1 0 0 0,0-1 0 0 0,0 0 0 0 0,0-1 0 0 0,-18-5 0 0 0,31 5 80 0 0,0 0 0 0 0,0 0 0 0 0,0-1 0 0 0,1 0 1 0 0,-1 0-1 0 0,1 0 0 0 0,-1 0 0 0 0,1-1 0 0 0,0 0 0 0 0,0 0 0 0 0,-6-6 0 0 0,8 7 12 0 0,0 0 0 0 0,1 0 0 0 0,-1 0 0 0 0,1 0 0 0 0,-1-1 0 0 0,1 1 0 0 0,0-1 0 0 0,0 1 0 0 0,0-1 0 0 0,0 1 0 0 0,0-1 0 0 0,1 0 0 0 0,-1 1 0 0 0,1-1 0 0 0,0 0 0 0 0,0 1 0 0 0,0-1 0 0 0,0 0 0 0 0,0 0 0 0 0,0 1 0 0 0,1-1 0 0 0,-1 0 0 0 0,3-4 0 0 0,3-8 54 0 0,1 0-1 0 0,0 0 0 0 0,1 1 1 0 0,1 0-1 0 0,0 1 0 0 0,1 0 0 0 0,1 0 1 0 0,14-13-1 0 0,67-71-1033 0 0,-79 84 601 0 0,-7 7-651 0 0,1-1 0 0 0,0 1 0 0 0,0 0 0 0 0,15-9 0 0 0,-20 14 789 0 0,-1 0-1 0 0,1 0 0 0 0,-1 1 1 0 0,1-1-1 0 0,0 1 0 0 0,-1-1 1 0 0,1 1-1 0 0,0-1 1 0 0,0 1-1 0 0,-1 0 0 0 0,1 0 1 0 0,0 0-1 0 0,0 0 0 0 0,-1 0 1 0 0,1 0-1 0 0,0 1 0 0 0,-1-1 1 0 0,1 1-1 0 0,0-1 0 0 0,-1 1 1 0 0,1-1-1 0 0,0 1 0 0 0,-1 0 1 0 0,1 0-1 0 0,-1 0 1 0 0,1 0-1 0 0,-1 0 0 0 0,0 0 1 0 0,1 0-1 0 0,-1 0 0 0 0,2 3 1 0 0,0 6-1713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7:50.9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828 436 616 0 0,'0'-70'4180'0'0,"0"69"-4100"0"0,0-1 1 0 0,0 1-1 0 0,0 0 1 0 0,-1-1-1 0 0,1 1 1 0 0,-1-1-1 0 0,1 1 1 0 0,-1-1-1 0 0,1 1 1 0 0,-1 0-1 0 0,0-1 1 0 0,1 1 0 0 0,-1 0-1 0 0,0 0 1 0 0,-2-3-1 0 0,-3-4 309 0 0,2 3-112 0 0,0-1 1 0 0,0 1-1 0 0,-1-1 0 0 0,0 1 0 0 0,0 1 1 0 0,0-1-1 0 0,-1 1 0 0 0,1 0 0 0 0,-1 0 0 0 0,0 0 1 0 0,0 1-1 0 0,0 0 0 0 0,-9-3 0 0 0,-10-3 448 0 0,-1 2-1 0 0,-31-5 1 0 0,34 7-305 0 0,-12-1 85 0 0,-1 3 0 0 0,1 0-1 0 0,-69 6 1 0 0,72 0-2 0 0,-48 12 0 0 0,39-7-223 0 0,18-4-117 0 0,-1 2-1 0 0,0 0 0 0 0,-35 17 1 0 0,52-21-175 0 0,0 2 1 0 0,0-1-1 0 0,0 1 1 0 0,1 0-1 0 0,0 1 1 0 0,0-1-1 0 0,0 1 1 0 0,0 0-1 0 0,1 1 1 0 0,-1 0-1 0 0,2-1 1 0 0,-1 2-1 0 0,0-1 1 0 0,1 0-1 0 0,-4 11 1 0 0,6-13-75 0 0,0 0 0 0 0,0 1 0 0 0,1 0 0 0 0,0-1 0 0 0,0 1 0 0 0,0-1 0 0 0,1 1 0 0 0,-1 0-1 0 0,1 0 1 0 0,0-1 0 0 0,1 1 0 0 0,-1 0 0 0 0,2 7 0 0 0,0-6-116 0 0,1 0 0 0 0,0-1-1 0 0,0 1 1 0 0,0 0-1 0 0,1-1 1 0 0,0 0 0 0 0,0 0-1 0 0,0 0 1 0 0,9 8 0 0 0,-9-10 59 0 0,0 1 0 0 0,0-1 0 0 0,0 0 0 0 0,1-1 0 0 0,0 1 1 0 0,-1-1-1 0 0,1 0 0 0 0,0 0 0 0 0,0 0 0 0 0,0-1 0 0 0,0 0 0 0 0,8 1 1 0 0,7 0-551 0 0,40-1 0 0 0,-37-1 285 0 0,-7 0 231 0 0,-1-1 0 0 0,0-1 1 0 0,0 0-1 0 0,1-1 0 0 0,-2-1 0 0 0,26-9 0 0 0,-15 2 178 0 0,-1-1 0 0 0,41-27 0 0 0,-57 33 136 0 0,-1-1-1 0 0,1 0 0 0 0,-2 0 0 0 0,1 0 0 0 0,-1-1 0 0 0,0 0 1 0 0,8-15-1 0 0,4-5 474 0 0,-15 23-471 0 0,-1 1 1 0 0,1-1-1 0 0,-1 0 1 0 0,0 0-1 0 0,0 0 1 0 0,0-1-1 0 0,-1 1 1 0 0,0 0-1 0 0,1-11 1 0 0,-2-53 1361 0 0,-1 33-647 0 0,1-61 2335 0 0,0 93-2928 0 0,1-1 1 0 0,-1 1 0 0 0,1 0-1 0 0,0 0 1 0 0,0 0-1 0 0,0-1 1 0 0,3-4 0 0 0,-2 5 170 0 0,0 0 1 0 0,-1-1-1 0 0,0 1 0 0 0,1 0 1 0 0,-2-1-1 0 0,1 1 1 0 0,0-7-1 0 0,-1 10-275 0 0,0 0-1 0 0,-1 0 1 0 0,1 0 0 0 0,0 1-1 0 0,0-1 1 0 0,0 0 0 0 0,0 0 0 0 0,0 0-1 0 0,0 0 1 0 0,1 1 0 0 0,-1-1-1 0 0,0 0 1 0 0,0 0 0 0 0,1 0-1 0 0,-1 1 1 0 0,0-1 0 0 0,1 0-1 0 0,-1 0 1 0 0,1 0 0 0 0,12 12 441 0 0,-12-8-591 0 0,0-1 0 0 0,0 1 0 0 0,-1-1 0 0 0,1 1 0 0 0,-1-1 1 0 0,1 1-1 0 0,-1-1 0 0 0,0 1 0 0 0,0 0 0 0 0,0-1 0 0 0,0 1 1 0 0,0-1-1 0 0,-1 4 0 0 0,0 4 2 0 0,1-7-10 0 0,1 0 0 0 0,-1 1 1 0 0,1-1-1 0 0,-1 0 0 0 0,1 1 0 0 0,0-1 0 0 0,1 0 0 0 0,2 6 1 0 0,-3-6-13 0 0,1 0 0 0 0,-1 0 0 0 0,0 0 0 0 0,0 0 0 0 0,0 0 0 0 0,0 0 0 0 0,-1 0 1 0 0,1 6-1 0 0,-1 4-79 0 0,0-9 27 0 0,-1 0 0 0 0,1 1 0 0 0,1-1 0 0 0,-1 0 1 0 0,1 1-1 0 0,1 6 0 0 0,3 2-168 0 0,-3-8 74 0 0,0-1 1 0 0,0 1-1 0 0,-1-1 0 0 0,0 1 1 0 0,0 0-1 0 0,0 0 1 0 0,0 7-1 0 0,-1-8-107 0 0,1 1 0 0 0,-1-1 0 0 0,1 1 0 0 0,0-1 0 0 0,0 1 0 0 0,1-1 0 0 0,2 6 0 0 0,-2-6-124 0 0,-1 1 0 0 0,1-1 0 0 0,-1 0 0 0 0,0 0 1 0 0,0 1-1 0 0,-1-1 0 0 0,1 6 0 0 0,0-2-461 0 0,0 0-1 0 0,0 0 0 0 0,0-1 1 0 0,1 1-1 0 0,0 0 1 0 0,5 10-1 0 0,1 4-1598 0 0,-2-9 892 0 0,0 0 1 0 0,2-1-1 0 0,0 0 1 0 0,17 22-1 0 0,-24-34 1538 0 0,18 22-1776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7:52.3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154 95 528 0 0,'1'-1'188'0'0,"1"0"1"0"0,0 0-1 0 0,0 0 0 0 0,-1 0 1 0 0,1 0-1 0 0,-1-1 1 0 0,1 1-1 0 0,-1 0 0 0 0,1-1 1 0 0,-1 0-1 0 0,2-2 0 0 0,-3 3 134 0 0,0 1-1 0 0,1-1 1 0 0,-1 0 0 0 0,0 0-1 0 0,0 0 1 0 0,0 0-1 0 0,0 0 1 0 0,1 0 0 0 0,-1 0-1 0 0,0 0 1 0 0,-1 1-1 0 0,1-1 1 0 0,0 0 0 0 0,0 0-1 0 0,0 0 1 0 0,0 0-1 0 0,-1 0 1 0 0,1 0 0 0 0,-1-1-1 0 0,-18 4 1351 0 0,16-1-1505 0 0,0 0 1 0 0,1 0 0 0 0,0 1-1 0 0,-1-1 1 0 0,1 1 0 0 0,0 0-1 0 0,0-1 1 0 0,-1 1 0 0 0,-1 3-1 0 0,-9 6 318 0 0,3-3-369 0 0,1-1 1 0 0,-1 2 0 0 0,1-1 0 0 0,1 1-1 0 0,-1 1 1 0 0,1 0 0 0 0,1 0-1 0 0,0 0 1 0 0,-8 16 0 0 0,9 8-112 0 0,1-26-24 0 0,3-6-7 0 0,1-1 0 0 0,0 1-1 0 0,0 0 1 0 0,0 0 0 0 0,0 0-1 0 0,0 0 1 0 0,0 0 0 0 0,1 1-1 0 0,-1-1 1 0 0,1 0 0 0 0,-1 0-1 0 0,1 0 1 0 0,0 0 0 0 0,0 5-1 0 0,0 9-733 0 0,0-9 69 0 0,0-9-203 0 0,0 2 893 0 0,0-1 0 0 0,0 1 0 0 0,0-1 0 0 0,0 1 0 0 0,0 0 0 0 0,1-1 0 0 0,-1 1 0 0 0,0-1 0 0 0,0 1 0 0 0,0 0 0 0 0,1-1-1 0 0,-1 1 1 0 0,0 0 0 0 0,0-1 0 0 0,1 1 0 0 0,-1 0 0 0 0,0 0 0 0 0,0-1 0 0 0,1 1 0 0 0,-1 0 0 0 0,0 0 0 0 0,1-1 0 0 0,-1 1-1 0 0,1 0 1 0 0,-1 0 0 0 0,0 0 0 0 0,1 0 0 0 0,-1-1 0 0 0,0 1 0 0 0,1 0 0 0 0,0 0 6 0 0,0 0 1 0 0,-1 0-1 0 0,1 0 1 0 0,-1 0-1 0 0,1-1 1 0 0,-1 1-1 0 0,1 0 1 0 0,-1 0-1 0 0,0-1 1 0 0,1 1-1 0 0,-1 0 1 0 0,1-1-1 0 0,-1 1 1 0 0,1 0-1 0 0,-1-1 1 0 0,0 1-1 0 0,1-1 1 0 0,-1 1-1 0 0,0-1 1 0 0,0 1-1 0 0,1 0 1 0 0,-1-1-1 0 0,0 1 1 0 0,0-1-1 0 0,1 1 1 0 0,-1-1-1 0 0,0 1 0 0 0,0-1 1 0 0,0 0-1 0 0,0 1 1 0 0,0-1-1 0 0,0-1 20 0 0,1 1 1 0 0,-1 0-1 0 0,0 0 0 0 0,1-1 0 0 0,-1 1 0 0 0,1 0 0 0 0,0 0 0 0 0,-1 0 0 0 0,1 0 0 0 0,0 0 0 0 0,0 0 0 0 0,-1 0 0 0 0,1 0 0 0 0,0 0 0 0 0,0 0 0 0 0,0 0 0 0 0,0 0 0 0 0,0 1 0 0 0,1-1 0 0 0,-1 0 0 0 0,0 1 1 0 0,0-1-1 0 0,2 0 0 0 0,11-8 330 0 0,-5 1 55 0 0,1-1-1 0 0,0 1 1 0 0,1 1-1 0 0,0 0 1 0 0,0 0-1 0 0,0 1 1 0 0,1 1-1 0 0,-1 0 1 0 0,1 0 0 0 0,1 1-1 0 0,22-4 1 0 0,-32 7-343 0 0,0 1-31 0 0,0-1-1 0 0,-1 0 1 0 0,1 1 0 0 0,0 0 0 0 0,0 0-1 0 0,-1 0 1 0 0,1 0 0 0 0,0 0-1 0 0,0 1 1 0 0,-1-1 0 0 0,1 1 0 0 0,0-1-1 0 0,0 1 1 0 0,-1 0 0 0 0,1 0 0 0 0,-1 0-1 0 0,1 1 1 0 0,-1-1 0 0 0,4 3 0 0 0,-1-1-51 0 0,-4-2 5 0 0,-1-1 1 0 0,1 1 0 0 0,0-1-1 0 0,-1 0 1 0 0,1 1 0 0 0,0-1 0 0 0,-1 1-1 0 0,1 0 1 0 0,-1-1 0 0 0,1 1-1 0 0,-1-1 1 0 0,1 1 0 0 0,-1 0-1 0 0,1-1 1 0 0,-1 1 0 0 0,1 0 0 0 0,-1 0-1 0 0,0-1 1 0 0,0 1 0 0 0,1 0-1 0 0,-1 0 1 0 0,0 0 0 0 0,0-1 0 0 0,0 1-1 0 0,0 0 1 0 0,0 1 0 0 0,0-1-16 0 0,0 0 0 0 0,0 0 1 0 0,1-1-1 0 0,-1 1 0 0 0,0 0 0 0 0,0 0 1 0 0,1 0-1 0 0,-1 0 0 0 0,0-1 1 0 0,1 1-1 0 0,-1 0 0 0 0,1 0 0 0 0,-1-1 1 0 0,1 1-1 0 0,-1 0 0 0 0,1-1 1 0 0,-1 1-1 0 0,1 0 0 0 0,1 0 0 0 0,-1 0-34 0 0,0 0 0 0 0,0-1 0 0 0,-1 1 0 0 0,1 0-1 0 0,0 0 1 0 0,-1-1 0 0 0,1 1 0 0 0,0 0-1 0 0,-1 0 1 0 0,1 0 0 0 0,-1 0 0 0 0,1 0-1 0 0,-1 0 1 0 0,0 0 0 0 0,1 0 0 0 0,-1 0-1 0 0,0 0 1 0 0,0 0 0 0 0,0 0 0 0 0,0 2-1 0 0,0 19-2339 0 0,0-14 628 0 0,0-18 1556 0 0,1 8 214 0 0,0 1 1 0 0,0-1 0 0 0,1 0-1 0 0,-1 1 1 0 0,0-1 0 0 0,1 1 0 0 0,-1 0-1 0 0,1-1 1 0 0,-1 1 0 0 0,1 0-1 0 0,0 0 1 0 0,-1 0 0 0 0,1 0-1 0 0,0 0 1 0 0,0 0 0 0 0,0 0-1 0 0,3 0 1 0 0,18-13 92 0 0,-20 12-60 0 0,-1-1 0 0 0,0 1 0 0 0,1 0 0 0 0,-1-1-1 0 0,1 1 1 0 0,0 0 0 0 0,-1 0 0 0 0,1 1 0 0 0,0-1 0 0 0,0 1 0 0 0,7-3 0 0 0,-7 3-11 0 0,27-15 205 0 0,-22 12-186 0 0,0-1 0 0 0,0 1 0 0 0,14-4 1 0 0,-21 8-44 0 0,0 0-6 0 0,0 0 1 0 0,-1 0-1 0 0,1 0 0 0 0,0 0 0 0 0,0-1 0 0 0,-1 1 1 0 0,1 0-1 0 0,0 0 0 0 0,0-1 0 0 0,-1 1 0 0 0,1 0 0 0 0,0-1 1 0 0,-1 1-1 0 0,1-1 0 0 0,0 1 0 0 0,-1-1 0 0 0,1 1 1 0 0,-1-1-1 0 0,1 1 0 0 0,-1-1 0 0 0,1 1 0 0 0,-1-1 1 0 0,1 0-1 0 0,-1 1 0 0 0,1-1 0 0 0,-1 0 0 0 0,0 1 0 0 0,1-1 1 0 0,-1-1-1 0 0,0 1-18 0 0,1 1-1 0 0,-1-1 1 0 0,1 1 0 0 0,-1 0 0 0 0,1-1-1 0 0,-1 1 1 0 0,1 0 0 0 0,-1-1 0 0 0,0 1 0 0 0,1 0-1 0 0,0 0 1 0 0,-1-1 0 0 0,1 1 0 0 0,-1 0-1 0 0,1 0 1 0 0,-1 0 0 0 0,1 0 0 0 0,-1 0-1 0 0,1-1 1 0 0,0 1 0 0 0,-1 0 0 0 0,1 0 0 0 0,0 1-1 0 0,5-2-2196 0 0,-6 1 2155 0 0,0 0 0 0 0,0 1 0 0 0,0-1 0 0 0,1 0 0 0 0,-1 1 0 0 0,0-1 1 0 0,0 0-1 0 0,0 1 0 0 0,0-1 0 0 0,0 0 0 0 0,1 0 0 0 0,-1 1 0 0 0,0-1 0 0 0,0 0 1 0 0,0 1-1 0 0,1-1 0 0 0,-1 0 0 0 0,0 0 0 0 0,1 0 0 0 0,-1 1 0 0 0,0-1 1 0 0,0 0-1 0 0,1 0 0 0 0,-1 0 0 0 0,0 0 0 0 0,1 1 0 0 0,-1-1 0 0 0,0 0 1 0 0,1 0-1 0 0,-1 0 0 0 0,0 0 0 0 0,1 0 0 0 0,-1 0 0 0 0,0 0 0 0 0,1 0 0 0 0,0 0 1 0 0,-1 0 42 0 0,0 0-1 0 0,1 0 1 0 0,-1 0 0 0 0,0 0 0 0 0,1 0 0 0 0,-1 0 0 0 0,0 0 0 0 0,1 0 0 0 0,-1 0 0 0 0,1 0 0 0 0,-1 0 0 0 0,0 0 0 0 0,1 1-1 0 0,-1-1 1 0 0,0 0 0 0 0,1 0 0 0 0,-1 0 0 0 0,0 1 0 0 0,0-1 0 0 0,1 0 0 0 0,-1 0 0 0 0,0 1 0 0 0,0-1 0 0 0,1 0 0 0 0,-1 0-1 0 0,0 1 1 0 0,0-1 0 0 0,0 0 0 0 0,1 1 0 0 0,-1-1 0 0 0,0 0 0 0 0,0 1 0 0 0,0-1 0 0 0,0 0 0 0 0,0 1 0 0 0,0 0 0 0 0,2 1-59 0 0,-1 0 1 0 0,1 0 0 0 0,-1 0 0 0 0,1 0 0 0 0,0-1-1 0 0,-1 1 1 0 0,1 0 0 0 0,0-1 0 0 0,0 1 0 0 0,1-1 0 0 0,-1 0-1 0 0,0 0 1 0 0,0 1 0 0 0,3 0 0 0 0,-1 0-34 0 0,3 0 83 0 0,0 1 1 0 0,-1-1-1 0 0,1 0 0 0 0,0-1 1 0 0,0 0-1 0 0,10 1 1 0 0,40 1 426 0 0,41 2 2025 0 0,-95-5-2219 0 0,0 0 0 0 0,0 1-1 0 0,0-1 1 0 0,-1 1 0 0 0,1 0-1 0 0,0 0 1 0 0,3 1 0 0 0,3 2 277 0 0,-9-4-466 0 0,0 0 0 0 0,0 0 0 0 0,0 0-1 0 0,0 0 1 0 0,0 0 0 0 0,-1 0 0 0 0,1 0 0 0 0,0 0-1 0 0,0 0 1 0 0,0 0 0 0 0,0 0 0 0 0,0 0-1 0 0,0 0 1 0 0,-1 1 0 0 0,1-1 0 0 0,0 0 0 0 0,0 0-1 0 0,0 0 1 0 0,0 0 0 0 0,0 0 0 0 0,0 0 0 0 0,0 0-1 0 0,0 0 1 0 0,0 1 0 0 0,0-1 0 0 0,0 0 0 0 0,-1 0-1 0 0,1 0 1 0 0,0 0 0 0 0,0 0 0 0 0,0 0-1 0 0,0 1 1 0 0,0-1 0 0 0,0 0 0 0 0,0 0 0 0 0,0 0-1 0 0,0 0 1 0 0,0 0 0 0 0,0 1 0 0 0,0-1 0 0 0,0 0-1 0 0,0 0 1 0 0,0 0 0 0 0,1 0 0 0 0,-1 0 0 0 0,0 0-1 0 0,0 1 1 0 0,0-1 0 0 0,0 0 0 0 0,0 0 0 0 0,0 0-1 0 0,0 0 1 0 0,0 0 0 0 0,0 0 0 0 0,0 0-1 0 0,1 0 1 0 0,-1 1 0 0 0,0-1 0 0 0,0 0 0 0 0,0 0-1 0 0,0 0 1 0 0,0 0 0 0 0,0 0 0 0 0,0 0 0 0 0,1 0-1 0 0,-1 0 1 0 0,0 0 0 0 0,0 0 0 0 0,0 0 0 0 0,-2 1 55 0 0,1-1-55 0 0,0 0 0 0 0,1 0 1 0 0,-1 0-1 0 0,0 0 0 0 0,1 1 1 0 0,-1-1-1 0 0,1 0 0 0 0,-1 0 0 0 0,1 1 1 0 0,-1-1-1 0 0,0 0 0 0 0,1 1 0 0 0,-1-1 1 0 0,1 0-1 0 0,-1 1 0 0 0,1-1 1 0 0,0 1-1 0 0,-1-1 0 0 0,1 1 0 0 0,-1-1 1 0 0,1 1-1 0 0,0-1 0 0 0,-1 1 0 0 0,1-1 1 0 0,-1 2-1 0 0,1-1-1 0 0,-1 0 0 0 0,1 0 0 0 0,-1 0-1 0 0,0-1 1 0 0,0 1 0 0 0,0 0 0 0 0,0 0 0 0 0,1-1 0 0 0,-1 1 0 0 0,0 0-1 0 0,0-1 1 0 0,0 1 0 0 0,0-1 0 0 0,0 1 0 0 0,-1-1 0 0 0,0 1 0 0 0,-20 7-9 0 0,-32 3-252 0 0,51-10 213 0 0,0-1 1 0 0,0 1-1 0 0,0-1 0 0 0,0 0 1 0 0,0 0-1 0 0,0 0 0 0 0,0 0 1 0 0,0-1-1 0 0,0 1 0 0 0,-5-2 1 0 0,7 1 35 0 0,0 1 1 0 0,0 0-1 0 0,-1-1 1 0 0,1 1 0 0 0,0-1-1 0 0,0 1 1 0 0,0-1-1 0 0,0 0 1 0 0,0 1 0 0 0,0-1-1 0 0,0 0 1 0 0,0 0-1 0 0,0 0 1 0 0,1 0 0 0 0,-1 1-1 0 0,0-1 1 0 0,0 0-1 0 0,1 0 1 0 0,-1-1 0 0 0,1 1-1 0 0,-1 0 1 0 0,1 0-1 0 0,-1 0 1 0 0,1 0 0 0 0,-1 0-1 0 0,1-1 1 0 0,0-1 0 0 0,0 2-10 0 0,1 0 1 0 0,-1-1 0 0 0,1 1 0 0 0,0 0 0 0 0,0 0-1 0 0,-1 0 1 0 0,1 0 0 0 0,0 0 0 0 0,0 0 0 0 0,0 0-1 0 0,0 0 1 0 0,0 0 0 0 0,1 0 0 0 0,-1 0 0 0 0,0 0 0 0 0,0 1-1 0 0,0-1 1 0 0,1 0 0 0 0,-1 1 0 0 0,0 0 0 0 0,2-1-1 0 0,31-9-1042 0 0,-28 10 787 0 0,1 0-1 0 0,-1 0 1 0 0,1 0-1 0 0,-1 1 1 0 0,0 0-1 0 0,8 3 1 0 0,10 1-737 0 0,30 9-778 0 0,-15-2 1048 0 0,40 5-786 0 0,-44-8 1087 0 0,-31-7 1808 0 0,-5-9-689 0 0,1 6-596 0 0,0-1 1 0 0,-1 1 0 0 0,1 0 0 0 0,-1-1-1 0 0,1 1 1 0 0,-1 0 0 0 0,0 0 0 0 0,1-1 0 0 0,-1 1-1 0 0,0 0 1 0 0,0 0 0 0 0,0 0 0 0 0,0 0-1 0 0,0 0 1 0 0,0 0 0 0 0,0 0 0 0 0,0 0-1 0 0,0 1 1 0 0,0-1 0 0 0,-1 0 0 0 0,1 0 0 0 0,-2 0-1 0 0,-29-10 1024 0 0,31 10-1029 0 0,-2 0 394 0 0,-2 1-403 0 0,-1 0 0 0 0,0 1 0 0 0,1-1 0 0 0,-1 1 0 0 0,1 0 0 0 0,0 0 0 0 0,-1 1 0 0 0,1-1 0 0 0,0 1 0 0 0,0 0 0 0 0,0 1 0 0 0,0-1 0 0 0,0 1 0 0 0,0 0 0 0 0,1 0-1 0 0,-5 5 1 0 0,-1 1-256 0 0,9-8 143 0 0,0 0 0 0 0,0 0 1 0 0,0 0-1 0 0,0 0 0 0 0,0 0 1 0 0,1 0-1 0 0,-1 0 0 0 0,0 0 1 0 0,0 0-1 0 0,1 0 0 0 0,-1 0 0 0 0,1 0 1 0 0,-1 1-1 0 0,1-1 0 0 0,-1 0 1 0 0,1 0-1 0 0,0 1 0 0 0,0-1 0 0 0,-1 0 1 0 0,1 1-1 0 0,0-1 0 0 0,1 2 1 0 0,-1-2 2 0 0,0 0 0 0 0,0-1 0 0 0,0 1 1 0 0,0 0-1 0 0,0 0 0 0 0,0-1 1 0 0,0 1-1 0 0,0 0 0 0 0,-1 0 0 0 0,1-1 1 0 0,0 1-1 0 0,0 0 0 0 0,-1-1 0 0 0,1 1 1 0 0,0 0-1 0 0,-1-1 0 0 0,1 1 0 0 0,0-1 1 0 0,-1 1-1 0 0,1 0 0 0 0,-1-1 1 0 0,1 1-1 0 0,-1-1 0 0 0,1 1 0 0 0,-1-1 1 0 0,0 1-1 0 0,1-1 0 0 0,-1 0 0 0 0,0 1 1 0 0,1-1-1 0 0,-2 1 0 0 0,-2 1-19 0 0,8-1-762 0 0,11-9 803 0 0,-3 0 41 0 0,-9 6 10 0 0,0 0-1 0 0,0 0 0 0 0,0-1 0 0 0,0 1 1 0 0,-1 0-1 0 0,1-1 0 0 0,3-5 0 0 0,48-45 1009 0 0,-9 0 371 0 0,24-27 1933 0 0,-14 16 1799 0 0,-52 51-3393 0 0,-3 10-875 0 0,0 8-446 0 0,-1-3-414 0 0,1-1 1 0 0,0 1-1 0 0,-1 0 0 0 0,0-1 1 0 0,1 1-1 0 0,-1-1 1 0 0,0 1-1 0 0,0-1 0 0 0,0 1 1 0 0,0-1-1 0 0,0 1 1 0 0,-2 1-1 0 0,-8 13 27 0 0,9-12-56 0 0,0 1 0 0 0,0 0 0 0 0,0-1 1 0 0,0 1-1 0 0,1 0 0 0 0,-1 0 0 0 0,1 1 0 0 0,1-1 0 0 0,-1 0 1 0 0,1 9-1 0 0,-2 11-146 0 0,1-19 54 0 0,1 1-1 0 0,-1-1 1 0 0,1 1 0 0 0,1-1 0 0 0,-1 1 0 0 0,1-1 0 0 0,0 0 0 0 0,3 9 0 0 0,-2-9-12 0 0,1 1-122 0 0,0 0 0 0 0,0 0-1 0 0,1-1 1 0 0,0 0 0 0 0,0 1-1 0 0,8 7 1 0 0,9 8-571 0 0,-17-17 545 0 0,0 0 1 0 0,0 0-1 0 0,1-1 0 0 0,0 1 1 0 0,0-1-1 0 0,0 0 1 0 0,0-1-1 0 0,1 1 1 0 0,-1-1-1 0 0,1 0 0 0 0,0-1 1 0 0,8 4-1 0 0,-9-5 107 0 0,0 1-1 0 0,-1-1 1 0 0,1 0-1 0 0,0 0 1 0 0,0 0 0 0 0,0 0-1 0 0,0-1 1 0 0,0 0-1 0 0,0 0 1 0 0,0-1 0 0 0,0 1-1 0 0,0-1 1 0 0,0 0-1 0 0,0 0 1 0 0,-1-1-1 0 0,1 1 1 0 0,8-5 0 0 0,-3 2 18 0 0,-9 4 120 0 0,1 0 1 0 0,-1-1 0 0 0,0 1-1 0 0,1-1 1 0 0,-1 1-1 0 0,0 0 1 0 0,0-1 0 0 0,1 0-1 0 0,-1 1 1 0 0,0-1 0 0 0,0 0-1 0 0,0 0 1 0 0,0 0 0 0 0,0 1-1 0 0,0-1 1 0 0,0 0 0 0 0,0 0-1 0 0,0 0 1 0 0,0-1-1 0 0,-1 1 1 0 0,1 0 0 0 0,0 0-1 0 0,-1 0 1 0 0,1-1 0 0 0,-1 1-1 0 0,1 0 1 0 0,-1 0 0 0 0,0-1-1 0 0,1 1 1 0 0,-1 0 0 0 0,0-1-1 0 0,0 1 1 0 0,0-1 0 0 0,0 0-1 0 0,0 0 16 0 0,1 0 0 0 0,-1 1-1 0 0,1-1 1 0 0,-1 0 0 0 0,1 1 0 0 0,0-1-1 0 0,0 1 1 0 0,0-1 0 0 0,0 1-1 0 0,1-3 1 0 0,-1 4 23 0 0,0-1 0 0 0,0 0 0 0 0,0 0 0 0 0,0 0-1 0 0,0 0 1 0 0,0 0 0 0 0,-1 0 0 0 0,1 0 0 0 0,0 0 0 0 0,-1-1 0 0 0,1 1 0 0 0,-1 0-1 0 0,0 0 1 0 0,1 0 0 0 0,-1-1 0 0 0,0 1 0 0 0,1 0 0 0 0,-1-1 0 0 0,0 1-1 0 0,0 0 1 0 0,0 0 0 0 0,0-1 0 0 0,-1 1 0 0 0,1 0 0 0 0,0-1 0 0 0,0 1-1 0 0,-1 0 1 0 0,1 0 0 0 0,-1 0 0 0 0,1-1 0 0 0,-1 1 0 0 0,0-1 0 0 0,-4-4 132 0 0,4 6-26 0 0,0-1 0 0 0,0 0-1 0 0,0 0 1 0 0,0 0 0 0 0,0 0 0 0 0,1 0 0 0 0,-1 0 0 0 0,0 0-1 0 0,1 0 1 0 0,-1-1 0 0 0,1 1 0 0 0,-1 0 0 0 0,1 0 0 0 0,-1 0 0 0 0,1-1-1 0 0,0 1 1 0 0,0 0 0 0 0,0 0 0 0 0,0-1 0 0 0,0 1 0 0 0,0-3 889 0 0,-2 5-994 0 0,0 0 0 0 0,0 0 0 0 0,0 0 0 0 0,0 0 0 0 0,0 0 0 0 0,0 0 0 0 0,1 1 0 0 0,-1-1 1 0 0,1 0-1 0 0,-1 1 0 0 0,1-1 0 0 0,-1 1 0 0 0,1 0 0 0 0,0 0 0 0 0,0-1 0 0 0,-1 1 0 0 0,1 0 0 0 0,0 2 0 0 0,-4 4-2 0 0,4-6-22 0 0,0-1-1 0 0,1 1 1 0 0,-1 0-1 0 0,1-1 0 0 0,-1 1 1 0 0,1 0-1 0 0,0-1 1 0 0,-1 1-1 0 0,1 0 1 0 0,0 0-1 0 0,0-1 0 0 0,0 1 1 0 0,1 0-1 0 0,-1 0 1 0 0,0-1-1 0 0,1 1 0 0 0,-1 0 1 0 0,1-1-1 0 0,-1 1 1 0 0,1 0-1 0 0,0-1 1 0 0,0 1-1 0 0,-1-1 0 0 0,1 1 1 0 0,0-1-1 0 0,1 1 1 0 0,1 1-1 0 0,1 4 4 0 0,4 5-252 0 0,-1 1 1 0 0,1-1-1 0 0,1-1 0 0 0,0 1 1 0 0,1-1-1 0 0,16 13 1 0 0,-11-14-2409 0 0,-11-9 2218 0 0,-1 0-803 0 0,0-2-29 0 0,8-1 448 0 0,-9 1 571 0 0,0 1-1 0 0,1-1 1 0 0,-1 0 0 0 0,1 1 0 0 0,-1-1 0 0 0,0 0 0 0 0,1 0 0 0 0,-1-1 0 0 0,0 1-1 0 0,2-2 1 0 0,31-19-1874 0 0,-16 11 1206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7:52.6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77 63 344 0 0,'0'-1'72'0'0,"0"0"1"0"0,0 0-1 0 0,0 0 0 0 0,0 0 1 0 0,0 0-1 0 0,1 1 0 0 0,-1-1 1 0 0,0 0-1 0 0,0 0 0 0 0,1 0 1 0 0,-1 0-1 0 0,1 1 0 0 0,-1-1 1 0 0,1 0-1 0 0,-1 0 1 0 0,1 1-1 0 0,-1-1 0 0 0,1 1 1 0 0,0-1-1 0 0,-1 0 0 0 0,2 0 1 0 0,-1 1 44 0 0,0-1 0 0 0,-1 0 0 0 0,1 1 0 0 0,0-1 0 0 0,-1 0 1 0 0,1 0-1 0 0,0 1 0 0 0,-1-1 0 0 0,1 0 0 0 0,-1 0 0 0 0,1 0 0 0 0,-1 0 1 0 0,0 0-1 0 0,1 0 0 0 0,-1 0 0 0 0,0 0 0 0 0,1 1 0 0 0,-1-1 1 0 0,0 0-1 0 0,0 0 0 0 0,0-2 0 0 0,0-3-13 0 0,0-12 11811 0 0,0 27-9555 0 0,0-8-2308 0 0,0 0 0 0 0,0-1-1 0 0,0 1 1 0 0,-1 0 0 0 0,1 0 0 0 0,0 0 0 0 0,0 0 0 0 0,-1-1 0 0 0,1 1 0 0 0,0 0 0 0 0,-1 0 0 0 0,1 0 0 0 0,-1-1 0 0 0,1 1-1 0 0,-1 0 1 0 0,1-1 0 0 0,-1 1 0 0 0,0-1 0 0 0,1 1 0 0 0,-2 0 0 0 0,1 0-11 0 0,0 0 1 0 0,1-1-1 0 0,-1 1 1 0 0,0 0-1 0 0,0 0 0 0 0,1 0 1 0 0,-1-1-1 0 0,1 1 1 0 0,-1 0-1 0 0,0 0 1 0 0,1 0-1 0 0,0 0 0 0 0,-1 0 1 0 0,1 0-1 0 0,0 0 1 0 0,-1 0-1 0 0,1 0 1 0 0,0 0-1 0 0,0 1 0 0 0,0 0 1 0 0,0 1 17 0 0,-1 0-1 0 0,1-1 1 0 0,0 1 0 0 0,-1 0-1 0 0,0-1 1 0 0,0 1 0 0 0,1-1-1 0 0,-1 1 1 0 0,-1-1 0 0 0,0 3-1 0 0,0-3-25 0 0,1 1-1 0 0,0 0 1 0 0,-1-1-1 0 0,1 1 1 0 0,1 0-1 0 0,-1 0 1 0 0,0 0-1 0 0,1-1 1 0 0,-1 1-1 0 0,1 4 1 0 0,-1 0-9 0 0,0 0 1 0 0,0 0 0 0 0,-1 0-1 0 0,1-1 1 0 0,-2 1-1 0 0,1 0 1 0 0,-6 11 0 0 0,5-12-43 0 0,0 1 1 0 0,0-1-1 0 0,1 1 1 0 0,-1 0-1 0 0,2 0 0 0 0,-1 0 1 0 0,0 13-1 0 0,2-9-84 0 0,0-7 20 0 0,1-1 0 0 0,-1 1 0 0 0,0 0-1 0 0,-1-1 1 0 0,1 1 0 0 0,0-1 0 0 0,-1 1-1 0 0,-2 4 1 0 0,-1 1-179 0 0,2-5-28 0 0,1 0 1 0 0,-1 0-1 0 0,1 0 0 0 0,-1 0 1 0 0,1 0-1 0 0,0 0 1 0 0,1 1-1 0 0,-1-1 1 0 0,1 0-1 0 0,-1 6 1 0 0,2 9-1934 0 0,0 5-1729 0 0,-3-8-4455 0 0,6-17 6866 0 0,12-4 277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0:56.19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459 264 616 0 0,'-20'-11'864'0'0,"1"5"-52"0"0,0 1-152 0 0,-19 0-128 0 0,0 5-112 0 0,0 0-100 0 0,-19 0-100 0 0,18 0-84 0 0,1 5-132 0 0,-19-5-180 0 0,19 5-224 0 0,19 1-256 0 0,0-6-216 0 0,0 5-96 0 0</inkml:trace>
  <inkml:trace contextRef="#ctx0" brushRef="#br0" timeOffset="1">668 253 896 0 0,'20'5'2564'0'0,"-20"1"-1328"0"0,0 4-167 0 0,0-4-133 0 0,19 10-148 0 0,-19-5-156 0 0,-19 5-168 0 0,19-6-168 0 0,0 6-248 0 0,0 1-320 0 0,0-1-300 0 0,0 0-304 0 0,0 0-308 0 0,0-5-305 0 0,0 5-27 0 0,0-11 136 0 0,19 6 204 0 0</inkml:trace>
  <inkml:trace contextRef="#ctx0" brushRef="#br0" timeOffset="2">592 86 644 0 0,'19'-21'1008'0'0,"0"0"72"0"0,0 4-160 0 0,-19 7-312 0 0,19-1-220 0 0,-19 6-168 0 0,20 5-196 0 0,-1 5-612 0 0,-19 0-44 0 0,0 6-256 0 0,19 0-88 0 0,-19 5 8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7:53.8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325 22 184 0 0,'0'0'2161'0'0,"0"0"-2128"0"0,0 0-1 0 0,0 0 1 0 0,0 0 0 0 0,0 0-1 0 0,0 0 1 0 0,0 0 0 0 0,-1 0 0 0 0,1-1-1 0 0,0 1 1 0 0,0 0 0 0 0,0 0 0 0 0,0 0-1 0 0,0 0 1 0 0,0 0 0 0 0,0 0-1 0 0,0-1 1 0 0,0 1 0 0 0,0 0 0 0 0,0 0-1 0 0,0 0 1 0 0,0 0 0 0 0,0 0 0 0 0,0 0-1 0 0,0 0 1 0 0,0-1 0 0 0,0 1-1 0 0,0 0 1 0 0,0 0 0 0 0,1 0 0 0 0,-1 0-1 0 0,0 0 1 0 0,0 0 0 0 0,0 0-1 0 0,0-1 1 0 0,0 1 0 0 0,0 0 0 0 0,0 0-1 0 0,0 0 1 0 0,0 0 0 0 0,0 0 0 0 0,1 0-1 0 0,-1 0 1 0 0,0 0 0 0 0,0 0-1 0 0,0 0 1 0 0,0 0 0 0 0,0 0 0 0 0,0 0-1 0 0,0 0 1 0 0,1 0 0 0 0,-1 0-1 0 0,0 0 1 0 0,0 0 0 0 0,0 0 0 0 0,0 0-1 0 0,0 0 1 0 0,0 0 0 0 0,1 0 0 0 0,-1 0-1 0 0,0 0 1 0 0,0 0 0 0 0,0 0-1 0 0,5-1 261 0 0,-4 1-258 0 0,-1 0 0 0 0,1 0 0 0 0,-1 0 0 0 0,0 0 0 0 0,1 0 0 0 0,-1 0 0 0 0,0 0 0 0 0,1 0 0 0 0,-1 0 0 0 0,1 0 0 0 0,-1 0 0 0 0,0 0 0 0 0,1 0 0 0 0,-1 0 0 0 0,0-1 0 0 0,1 1 0 0 0,-1 0 0 0 0,0 0 0 0 0,1 0 0 0 0,-1-1 0 0 0,0 1 0 0 0,1 0 0 0 0,-1 0 0 0 0,0-1 0 0 0,0 1 0 0 0,1 0 0 0 0,-1-1 0 0 0,0 1 0 0 0,0 0 0 0 0,0-1 0 0 0,1 1 0 0 0,-1 0 0 0 0,0-1 0 0 0,0 1 0 0 0,0-1 0 0 0,0 1 0 0 0,0 0 0 0 0,0-1 0 0 0,0 1 0 0 0,0 0 0 0 0,0-1 0 0 0,0 0 0 0 0,-16 0 117 0 0,13 1 763 0 0,6 0-311 0 0,-1 0-362 0 0,-2 1-178 0 0,1-1 0 0 0,-1 0 0 0 0,0 0 0 0 0,1 0 0 0 0,-1 0 0 0 0,1 0 0 0 0,-1 0-1 0 0,1 0 1 0 0,-1 0 0 0 0,1 0 0 0 0,-1 0 0 0 0,1 0 0 0 0,-1 0 0 0 0,1 0 0 0 0,-1 0 0 0 0,1 0 0 0 0,5-6 5245 0 0,-63 11-4283 0 0,-25-3-580 0 0,-81-5-866 0 0,122-1-3367 0 0,44 8 689 0 0,164 27-4164 0 0,-147-29 6643 0 0,19 4-96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7:54.2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496 1 532 0 0,'0'1'137'0'0,"0"0"1"0"0,0 0-1 0 0,0 0 1 0 0,0 0-1 0 0,0 0 0 0 0,0 1 1 0 0,0-1-1 0 0,0 0 1 0 0,-1 0-1 0 0,1 0 0 0 0,0 0 1 0 0,-1 0-1 0 0,1 0 0 0 0,-1 0 1 0 0,1 0-1 0 0,-1 0 1 0 0,0 0-1 0 0,1-1 0 0 0,-1 1 1 0 0,0 0-1 0 0,0 0 1 0 0,-1 0-1 0 0,0 1 109 0 0,-1-1 0 0 0,0 0 1 0 0,0 0-1 0 0,0 0 0 0 0,0 0 0 0 0,0-1 1 0 0,-5 1-1 0 0,-128 10 3659 0 0,46-6-3887 0 0,26-1-1756 0 0,40-4-586 0 0,-47 8 0 0 0,36-4 783 0 0,-3-3 195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8:32.14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2062 817 496 0 0,'0'0'3162'0'0,"-3"0"-2718"0"0,-70 5 2239 0 0,42-2-2373 0 0,-43 10 0 0 0,49-8-284 0 0,-96 22-9 0 0,73-18-19 0 0,-89 4 1 0 0,20-8-23 0 0,-1 0 6 0 0,-70 1 24 0 0,-78 4-3 0 0,-2 1-14 0 0,196-12 44 0 0,-139-19 0 0 0,192 15-28 0 0,0-1 1 0 0,0-1 0 0 0,0 0-1 0 0,-20-12 1 0 0,-18-7 2 0 0,47 22 10 0 0,0 0 0 0 0,0-1 0 0 0,1 0-1 0 0,0-1 1 0 0,0 0 0 0 0,0 0-1 0 0,0-1 1 0 0,1 0 0 0 0,-11-13 0 0 0,3 7 131 0 0,14 12-124 0 0,1 1 0 0 0,0-1 0 0 0,0 0-1 0 0,0 0 1 0 0,-1 0 0 0 0,1 0 0 0 0,0 0 0 0 0,0 0 0 0 0,0 0 0 0 0,0 0 0 0 0,1 0 0 0 0,-1-1 0 0 0,0 1 0 0 0,0 0 0 0 0,1 0 0 0 0,-1-1 0 0 0,1 1 0 0 0,-1-1 0 0 0,1 1 0 0 0,-1 0 0 0 0,1-1-1 0 0,0 1 1 0 0,0-1 0 0 0,0 1 0 0 0,0-1 0 0 0,0 1 0 0 0,0-3 0 0 0,0 2 6 0 0,0-1 33 0 0,0 1 0 0 0,-1-1 1 0 0,1 0-1 0 0,1 0 0 0 0,-1 0 0 0 0,0 1 1 0 0,1-1-1 0 0,-1 0 0 0 0,1 0 0 0 0,0 1 0 0 0,0-1 1 0 0,0 0-1 0 0,0 1 0 0 0,0-1 0 0 0,0 1 0 0 0,1-1 1 0 0,0 1-1 0 0,-1 0 0 0 0,1 0 0 0 0,2-3 1 0 0,0 1 12 0 0,-1 0 0 0 0,0 0 1 0 0,-1 0-1 0 0,1 0 1 0 0,1-5-1 0 0,-1 5-16 0 0,-1 0 1 0 0,1-1-1 0 0,-1 1 1 0 0,1 0-1 0 0,4-3 0 0 0,0 0 4 0 0,0 1 0 0 0,1 0-1 0 0,9-6 1 0 0,20-16 74 0 0,-3-6 182 0 0,65-50 0 0 0,-93 79-230 0 0,-1 1-1 0 0,0-1 0 0 0,0 0 0 0 0,0 0 0 0 0,5-10 0 0 0,-5 9-15 0 0,0 0-1 0 0,0 0 1 0 0,0 1-1 0 0,0-1 1 0 0,11-7-1 0 0,6-9 145 0 0,-19 19-194 0 0,0-1 1 0 0,1 0-1 0 0,-1 1 1 0 0,1 0-1 0 0,0 0 1 0 0,0 0-1 0 0,0 0 0 0 0,5-3 1 0 0,106-53 202 0 0,-98 50-204 0 0,34-11 1 0 0,14-6 21 0 0,24-11-8 0 0,10-10-99 0 0,-83 41 50 0 0,1 0 0 0 0,0 1-1 0 0,0 1 1 0 0,30-4 0 0 0,71-12 16 0 0,48-2-61 0 0,-108 14-143 0 0,0 3 1 0 0,84 2 0 0 0,-111 3 180 0 0,103-5 28 0 0,-111 5-3 0 0,10-1-14 0 0,44 6-1 0 0,-45-3 7 0 0,32 3-10 0 0,-7 0 48 0 0,-51-6-38 0 0,-1 1 1 0 0,1 1 0 0 0,0-1 0 0 0,-1 1 0 0 0,8 1 0 0 0,6 0-16 0 0,-11-2 9 0 0,0 0 0 0 0,0 1 0 0 0,0-1 0 0 0,0 2 0 0 0,0-1 0 0 0,0 1 0 0 0,0 0 0 0 0,-1 1 0 0 0,1 0 0 0 0,9 5-1 0 0,34 13-8 0 0,-33-8 25 0 0,5 2 5 0 0,-17-12-11 0 0,0 1 1 0 0,0-1 0 0 0,0 1 0 0 0,0 1-1 0 0,0-1 1 0 0,-1 1 0 0 0,0 0 0 0 0,0 0 0 0 0,6 9-1 0 0,26 25 45 0 0,-33-36-45 0 0,-4-3-2 0 0,1 1 0 0 0,0-1-1 0 0,0 1 1 0 0,-1-1-1 0 0,1 1 1 0 0,0-1-1 0 0,-1 1 1 0 0,1-1 0 0 0,0 1-1 0 0,-1 0 1 0 0,1-1-1 0 0,-1 1 1 0 0,1 0-1 0 0,-1 0 1 0 0,0-1 0 0 0,1 1-1 0 0,-1 0 1 0 0,0 0-1 0 0,1 0 1 0 0,-1 0-1 0 0,0-1 1 0 0,0 1 0 0 0,0 2-1 0 0,0-2 1 0 0,0 0 0 0 0,1-1-1 0 0,-1 1 1 0 0,0 0 0 0 0,0 0-1 0 0,0 0 1 0 0,1 0 0 0 0,-1 0-1 0 0,0 0 1 0 0,1-1 0 0 0,-1 1-1 0 0,1 0 1 0 0,-1 0 0 0 0,1-1-1 0 0,-1 1 1 0 0,1 0 0 0 0,-1 0-1 0 0,1-1 1 0 0,0 1 0 0 0,1 0-1 0 0,-2 0 0 0 0,1-1 0 0 0,0 1 0 0 0,0 0 0 0 0,-1 0 0 0 0,1-1 0 0 0,0 1 0 0 0,-1 0-1 0 0,1 0 1 0 0,-1 0 0 0 0,1 0 0 0 0,-1 0 0 0 0,1 0 0 0 0,-1-1 0 0 0,0 1 0 0 0,1 0 0 0 0,-1 0 0 0 0,0 0-1 0 0,0 0 1 0 0,0 1 0 0 0,0 0 0 0 0,0 0 1 0 0,0-1 0 0 0,0 0 0 0 0,0 1 0 0 0,0-1 0 0 0,1 0 0 0 0,-1 0 0 0 0,0 1 1 0 0,0-1-1 0 0,1 0 0 0 0,-1 0 0 0 0,1 1 0 0 0,-1-1 0 0 0,1 0 0 0 0,-1 0 0 0 0,1 0 0 0 0,0 0 0 0 0,0 0 0 0 0,0 1 0 0 0,-1-2 0 0 0,1 1 0 0 0,1 1 0 0 0,3 3 11 0 0,-3-2 15 0 0,-1 0 0 0 0,-1 0 0 0 0,1 0 0 0 0,0 0 0 0 0,-1 0 0 0 0,1 0 0 0 0,-1 0 0 0 0,0 0 0 0 0,0 0 0 0 0,0 1 0 0 0,-2 5 0 0 0,2 2 146 0 0,0 4 36 0 0,1-11-162 0 0,-1 0 0 0 0,1 0 0 0 0,-1 1 1 0 0,0-1-1 0 0,-1 0 0 0 0,1 0 0 0 0,-1 1 1 0 0,0-1-1 0 0,-2 7 0 0 0,-35 43 442 0 0,6-26-273 0 0,26-19-145 0 0,5-7-58 0 0,0 0 0 0 0,0-1 0 0 0,0 1-1 0 0,0 0 1 0 0,-1-1 0 0 0,1 1 0 0 0,-1-1 0 0 0,1 0 0 0 0,-4 3 0 0 0,-25 20 196 0 0,21-16-66 0 0,-1 0 0 0 0,-17 10 0 0 0,-11 14 211 0 0,-191 97-38 0 0,207-119-313 0 0,18-9-6 0 0,0 0 0 0 0,0 1 0 0 0,1 0 0 0 0,-1 0 1 0 0,1 0-1 0 0,-1 0 0 0 0,-2 3 0 0 0,1-1-116 0 0,1 0 1 0 0,-1-1-1 0 0,0 1 1 0 0,0-1 0 0 0,0 0-1 0 0,0 0 1 0 0,0 0-1 0 0,-1-1 1 0 0,-10 3-1 0 0,-62 13-3166 0 0,26-7 142 0 0,37-7 2018 0 0,1-1 0 0 0,0 0 0 0 0,-20 0 0 0 0,-7 1-775 0 0,3 2 298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8:58.35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3607 1123 64 0 0,'1'0'23'0'0,"-1"0"1"0"0,0 0-1 0 0,0 0 1 0 0,0 0-1 0 0,0 0 1 0 0,0 0-1 0 0,0 0 0 0 0,0 0 1 0 0,0-1-1 0 0,0 1 1 0 0,0 0-1 0 0,0 0 1 0 0,0 0-1 0 0,0 0 0 0 0,0 0 1 0 0,0 0-1 0 0,0 0 1 0 0,0-1-1 0 0,0 1 1 0 0,0 0-1 0 0,0 0 0 0 0,0 0 1 0 0,0 0-1 0 0,0 0 1 0 0,0 0-1 0 0,0-1 1 0 0,0 1-1 0 0,0 0 0 0 0,0 0 1 0 0,0 0-1 0 0,0 0 1 0 0,0 0-1 0 0,0 0 1 0 0,0 0-1 0 0,-1 0 1 0 0,1-1-1 0 0,0 1 0 0 0,0 0 1 0 0,0 0-1 0 0,0 0 1 0 0,0 0-1 0 0,0 0 1 0 0,0 0-1 0 0,0 0 0 0 0,-1 0 1 0 0,1 0-1 0 0,0 0 1 0 0,0 0-1 0 0,0 0 1 0 0,0 0-1 0 0,0 0 0 0 0,0 0 1 0 0,-1 0-1 0 0,1 0 1 0 0,0 0-1 0 0,0 0 1 0 0,0 0-1 0 0,0 0 0 0 0,0 0 1 0 0,0 0-1 0 0,0 0 1 0 0,-1 0-1 0 0,-1 0 160 0 0,0-1 46 0 0,-1 1-1 0 0,1-1 1 0 0,-1 0 0 0 0,1 0-1 0 0,-1 0 1 0 0,1 0-1 0 0,0 0 1 0 0,-1 0-1 0 0,1 0 1 0 0,0-1-1 0 0,0 1 1 0 0,-3-3-1 0 0,-11 2 909 0 0,7 0-526 0 0,-1 0-1 0 0,0 0 1 0 0,1 1 0 0 0,-1 1-1 0 0,0 0 1 0 0,0 0 0 0 0,0 1-1 0 0,-10 2 1 0 0,-168 28 1310 0 0,177-29-1906 0 0,0 1 1 0 0,-19 9-1 0 0,6-3-27 0 0,-59 25-515 0 0,-25 3-459 0 0,76-29 881 0 0,0-1 0 0 0,-1-2-1 0 0,0-1 1 0 0,-50-1 0 0 0,31-5 522 0 0,1-3 1 0 0,-53-10-1 0 0,21-7 399 0 0,5 12-594 0 0,0 3-1 0 0,-80 3 0 0 0,5 15-245 0 0,13-1-220 0 0,-124-10-1184 0 0,121-13 1399 0 0,89 10 95 0 0,-197-17 608 0 0,145 9-645 0 0,45 6-58 0 0,0 3 0 0 0,-84 7 1 0 0,123-3-30 0 0,0-1 0 0 0,0-1 0 0 0,0-1-1 0 0,1-1 1 0 0,-41-9 0 0 0,20 1 14 0 0,33 8 42 0 0,-1-1 0 0 0,1 1 0 0 0,0-1 0 0 0,-13-7 0 0 0,-11-3 0 0 0,5 1-4 0 0,24 10 3 0 0,-1 0 1 0 0,1 0 0 0 0,0 0 0 0 0,-1 0 0 0 0,-5-1 0 0 0,-29-8-14 0 0,1-4 24 0 0,29 13-3 0 0,1 0 0 0 0,-1-1-1 0 0,0 0 1 0 0,-10-5 0 0 0,-22-8-1 0 0,-16-10 42 0 0,48 23 10 0 0,0 1 0 0 0,0-1 1 0 0,1 0-1 0 0,-1-1 0 0 0,1 0 0 0 0,0-1 0 0 0,-12-8 1 0 0,-18-10 736 0 0,35 21-688 0 0,2 2-83 0 0,0 0-1 0 0,1-1 1 0 0,-1 1-1 0 0,0 0 1 0 0,1-1 0 0 0,-1 1-1 0 0,0-1 1 0 0,1 1-1 0 0,-1-1 1 0 0,0 1 0 0 0,1-1-1 0 0,-1 1 1 0 0,1-1-1 0 0,-1 1 1 0 0,1-1-1 0 0,-1 0 1 0 0,1 1 0 0 0,0-1-1 0 0,-1 0 1 0 0,1 0-1 0 0,0 1 1 0 0,-1-1 0 0 0,1 0-1 0 0,0 0 1 0 0,0 0-8 0 0,0 1 0 0 0,0-1 0 0 0,0 1 1 0 0,0-1-1 0 0,0 1 0 0 0,0-1 0 0 0,0 1 1 0 0,-1-1-1 0 0,1 1 0 0 0,0-1 0 0 0,0 1 0 0 0,0-1 1 0 0,-1 1-1 0 0,1-1 0 0 0,0 1 0 0 0,-1-1 1 0 0,1 1-1 0 0,0 0 0 0 0,-1-1 0 0 0,1 1 0 0 0,0 0 1 0 0,-1-1-1 0 0,1 1 0 0 0,-1 0 0 0 0,1 0 1 0 0,-1-1-1 0 0,1 1 0 0 0,0 0 0 0 0,-1 0 1 0 0,0-1-1 0 0,0 1-2 0 0,1 0 0 0 0,-1 0 0 0 0,1 0 0 0 0,-1-1 0 0 0,1 1-1 0 0,-1 0 1 0 0,1 0 0 0 0,-1-1 0 0 0,1 1 0 0 0,-1 0 0 0 0,1-1 0 0 0,-1 1 0 0 0,1-1 0 0 0,0 1 0 0 0,-1 0 0 0 0,1-1 0 0 0,0 1 0 0 0,-1-1 0 0 0,1 1 0 0 0,0-1 0 0 0,0 1 0 0 0,0-1 0 0 0,-1 1-1 0 0,1-1 1 0 0,0 1 0 0 0,0-1 0 0 0,0 0 0 0 0,0 1 0 0 0,0-1 0 0 0,0 0 0 0 0,0 0 10 0 0,0 0 1 0 0,0-1-1 0 0,0 1 1 0 0,0 0-1 0 0,-1 0 0 0 0,1 0 1 0 0,0 0-1 0 0,0 0 1 0 0,-1 0-1 0 0,1 0 0 0 0,-1 0 1 0 0,1 0-1 0 0,-1 0 0 0 0,1 0 1 0 0,-1 0-1 0 0,0 0 1 0 0,1 1-1 0 0,-1-1 0 0 0,0 0 1 0 0,0 0-1 0 0,1 1 1 0 0,-1-1-1 0 0,-1 0 0 0 0,-2-2-3 0 0,4 2-11 0 0,-1 1-1 0 0,1 0 1 0 0,0 0-1 0 0,-1-1 1 0 0,1 1-1 0 0,0 0 1 0 0,0-1-1 0 0,-1 1 1 0 0,1-1 0 0 0,0 1-1 0 0,0 0 1 0 0,-1-1-1 0 0,1 1 1 0 0,0-1-1 0 0,0 1 1 0 0,0-1-1 0 0,0 1 1 0 0,0 0 0 0 0,0-1-1 0 0,0 1 1 0 0,0-1-1 0 0,0 0 1 0 0,-2-6 62 0 0,-3 4-34 0 0,5 3-31 0 0,-1-1 1 0 0,0 1-1 0 0,1 0 1 0 0,-1-1-1 0 0,0 1 1 0 0,1-1-1 0 0,-1 1 1 0 0,0-1-1 0 0,1 1 1 0 0,-1-1-1 0 0,1 1 1 0 0,-1-1-1 0 0,1 1 1 0 0,-1-1-1 0 0,1 0 1 0 0,0 1-1 0 0,-1-1 1 0 0,1 0 0 0 0,0 1-1 0 0,-1-1 1 0 0,1 0-1 0 0,0 0 1 0 0,0 0-1 0 0,0 0-1 0 0,0 1 1 0 0,0-1-1 0 0,0 1 0 0 0,0-1 1 0 0,0 1-1 0 0,-1-1 0 0 0,1 1 0 0 0,0-1 1 0 0,0 1-1 0 0,0-1 0 0 0,0 1 1 0 0,-1-1-1 0 0,1 1 0 0 0,0-1 0 0 0,-1 1 1 0 0,1 0-1 0 0,0-1 0 0 0,0 1 0 0 0,-1-1 1 0 0,1 1-1 0 0,-1 0 0 0 0,1-1 1 0 0,0 1-1 0 0,-1 0 0 0 0,1 0 0 0 0,-1-1 1 0 0,1 1-1 0 0,-1 0 0 0 0,1 0 1 0 0,-2-1-1 0 0,2 1 4 0 0,-1 0 1 0 0,1 0-1 0 0,-1 0 1 0 0,1 0-1 0 0,-1-1 1 0 0,1 1-1 0 0,-1 0 1 0 0,1-1-1 0 0,-1 1 1 0 0,1 0 0 0 0,0-1-1 0 0,-1 1 1 0 0,1 0-1 0 0,-1-1 1 0 0,1 1-1 0 0,0-1 1 0 0,-1 1-1 0 0,1-1 1 0 0,0 1-1 0 0,0-1 1 0 0,-1 1-1 0 0,1-1 1 0 0,0 1-1 0 0,0-1 1 0 0,0 1-1 0 0,0-1 1 0 0,0 1-1 0 0,0-1 1 0 0,0 0-1 0 0,0 0 1 0 0,0-187 5811 0 0,0 187-5807 0 0,0 1-1 0 0,0-1 1 0 0,0 0-1 0 0,0 0 1 0 0,0 1-1 0 0,0-1 1 0 0,0 0-1 0 0,0 1 1 0 0,1-1-1 0 0,-1 0 0 0 0,0 1 1 0 0,0-1-1 0 0,1 0 1 0 0,-1 1-1 0 0,0-1 1 0 0,1 1-1 0 0,-1-1 1 0 0,1 1-1 0 0,-1-1 1 0 0,1 1-1 0 0,-1-1 1 0 0,1 1-1 0 0,-1-1 0 0 0,1 1 1 0 0,0 0-1 0 0,0-1 1 0 0,0 1-3 0 0,-1-1 0 0 0,1 1-1 0 0,0-1 1 0 0,-1 1 0 0 0,1 0 0 0 0,-1-1 0 0 0,1 1 0 0 0,-1-1 0 0 0,1 1-1 0 0,-1-1 1 0 0,1 1 0 0 0,-1-1 0 0 0,0 0 0 0 0,1 1 0 0 0,-1-1 0 0 0,0 1-1 0 0,1-1 1 0 0,-1 0 0 0 0,0 1 0 0 0,0-1 0 0 0,0 0 0 0 0,1 1 0 0 0,-1-1 0 0 0,0 0-1 0 0,0 0 1 0 0,0 0 0 0 0,0-1 6 0 0,-1 1 0 0 0,1 0 0 0 0,1-1 0 0 0,-1 1 0 0 0,0 0 0 0 0,0 0 0 0 0,0-1 0 0 0,1 1 0 0 0,-1 0 0 0 0,0 0-1 0 0,1-1 1 0 0,-1 1 0 0 0,1 0 0 0 0,0 0 0 0 0,-1 0 0 0 0,1 0 0 0 0,0 0 0 0 0,0-1 0 0 0,0 2 0 0 0,-1-1 0 0 0,3-1 0 0 0,2-3 14 0 0,-4 2-3 0 0,0 0 0 0 0,0 0 0 0 0,-1 0-1 0 0,1 0 1 0 0,-1 0 0 0 0,1 0 0 0 0,-1 0-1 0 0,0 0 1 0 0,0 0 0 0 0,0 0-1 0 0,0 0 1 0 0,-1-4 0 0 0,0-5 156 0 0,1 11-172 0 0,0 1 0 0 0,0-1-1 0 0,0 0 1 0 0,0 1 0 0 0,0-1-1 0 0,0 1 1 0 0,1-1 0 0 0,-1 0 0 0 0,0 1-1 0 0,0-1 1 0 0,1 1 0 0 0,-1-1-1 0 0,0 1 1 0 0,1-1 0 0 0,-1 1 0 0 0,1-1-1 0 0,-1 1 1 0 0,1-1 0 0 0,-1 1-1 0 0,1-1 1 0 0,-1 1 0 0 0,1 0-1 0 0,-1-1 1 0 0,2 0 0 0 0,-2 1 5 0 0,1 0 1 0 0,0-1 0 0 0,-1 1-1 0 0,1-1 1 0 0,0 1-1 0 0,-1-1 1 0 0,1 1-1 0 0,-1-1 1 0 0,1 1-1 0 0,-1-1 1 0 0,1 1 0 0 0,-1-1-1 0 0,1 0 1 0 0,-1 1-1 0 0,0-1 1 0 0,1 0-1 0 0,-1 0 1 0 0,0 1-1 0 0,0-1 1 0 0,0 0 0 0 0,1 0-1 0 0,-1 1 1 0 0,0-1-1 0 0,0 0 1 0 0,0 0-1 0 0,-1-1 10 0 0,1 1 1 0 0,0-1-1 0 0,0 1 0 0 0,0-1 0 0 0,0 1 0 0 0,0-1 1 0 0,0 1-1 0 0,0-1 0 0 0,0 1 0 0 0,0-1 0 0 0,1 1 1 0 0,-1-1-1 0 0,1 1 0 0 0,-1-1 0 0 0,1 1 0 0 0,0 0 1 0 0,-1-1-1 0 0,1 1 0 0 0,0 0 0 0 0,0-1 0 0 0,0 1 1 0 0,0 0-1 0 0,0 0 0 0 0,0 0 0 0 0,0 0 0 0 0,2-2 1 0 0,-1 2-23 0 0,1-9 88 0 0,0 0-16 0 0,48-39 261 0 0,-13 13 85 0 0,-37 35-416 0 0,-1 1 0 0 0,0 0 0 0 0,0 0 0 0 0,1-1-1 0 0,-1 1 1 0 0,0 0 0 0 0,1-1 0 0 0,-1 1 0 0 0,0 0 0 0 0,0-1 0 0 0,0 1 0 0 0,1-1 0 0 0,-1 1-1 0 0,0 0 1 0 0,0-1 0 0 0,0 1 0 0 0,0-1 0 0 0,0 1 0 0 0,0 0 0 0 0,0-1 0 0 0,0 1 0 0 0,0-1-1 0 0,0 0 1 0 0,3-5 68 0 0,-2 4-45 0 0,0 1 1 0 0,1 0-1 0 0,-1 0 1 0 0,0 0-1 0 0,0-1 1 0 0,0 1-1 0 0,0-1 1 0 0,0 1-1 0 0,0-1 1 0 0,0 1-1 0 0,0-1 1 0 0,0 1-1 0 0,-1-1 1 0 0,1 0-1 0 0,-1 0 1 0 0,1 1 0 0 0,-1-1-1 0 0,0 0 1 0 0,1 0-1 0 0,-1 1 1 0 0,0-1-1 0 0,0 0 1 0 0,-1 0-1 0 0,1 1 1 0 0,-1-3-1 0 0,1-7 164 0 0,-1 8-170 0 0,1 1 0 0 0,0-1 0 0 0,0 0 0 0 0,0 0 0 0 0,0 1 0 0 0,0-1 0 0 0,0 0 0 0 0,1 1 0 0 0,-1-1 0 0 0,1 0 0 0 0,0 1 0 0 0,1-4 0 0 0,3 2-14 0 0,-4 3-8 0 0,0 1 1 0 0,0-1 0 0 0,-1 1-1 0 0,1-1 1 0 0,0 1-1 0 0,-1-1 1 0 0,1 0 0 0 0,0 1-1 0 0,-1-1 1 0 0,1 0 0 0 0,-1 0-1 0 0,1 1 1 0 0,-1-1-1 0 0,0 0 1 0 0,1 0 0 0 0,-1 0-1 0 0,0 0 1 0 0,0 1 0 0 0,1-1-1 0 0,-1 0 1 0 0,0 0-1 0 0,0 0 1 0 0,0 0 0 0 0,0 0-1 0 0,0 0 1 0 0,0 0 0 0 0,0-1-1 0 0,0 2 0 0 0,0-1-1 0 0,0 1 1 0 0,0 0 0 0 0,0-1-1 0 0,0 1 1 0 0,0-1-1 0 0,0 1 1 0 0,0-1 0 0 0,0 1-1 0 0,0-1 1 0 0,1 1-1 0 0,-1-1 1 0 0,0 1 0 0 0,0 0-1 0 0,1-1 1 0 0,-1 1-1 0 0,0-1 1 0 0,1 1 0 0 0,-1 0-1 0 0,0-1 1 0 0,1 1-1 0 0,-1 0 1 0 0,1 0 0 0 0,-1-1-1 0 0,0 1 1 0 0,1 0-1 0 0,-1 0 1 0 0,1-1 0 0 0,-1 1-1 0 0,1 0 1 0 0,-1 0-1 0 0,1 0 1 0 0,0 0-1 0 0,-1 0 0 0 0,0 0 0 0 0,1-1 1 0 0,-1 1-1 0 0,1 0 0 0 0,-1 0 0 0 0,1 0 0 0 0,-1-1 0 0 0,1 1 0 0 0,-1 0 0 0 0,0 0 1 0 0,1-1-1 0 0,-1 1 0 0 0,0 0 0 0 0,1-1 0 0 0,-1 1 0 0 0,0 0 0 0 0,1-1 0 0 0,-1 1 1 0 0,0-1-1 0 0,0 1 0 0 0,1-1 0 0 0,-1 1 0 0 0,0 0 0 0 0,0-1 0 0 0,0 1 0 0 0,0-1 1 0 0,0 1-1 0 0,1-1 0 0 0,-1 1 0 0 0,0-1 0 0 0,0 0 0 0 0,0 1 0 0 0,0-1 0 0 0,0 0 1 0 0,0 1-1 0 0,0-1 0 0 0,0 1 0 0 0,0-1 0 0 0,0 0 0 0 0,0 1 0 0 0,1-1 1 0 0,-1 1-1 0 0,0-1 0 0 0,0 1 0 0 0,1-1 0 0 0,-1 1 0 0 0,0-1 0 0 0,1 1 1 0 0,-1-1-1 0 0,1 1 0 0 0,-1 0 0 0 0,1-1 0 0 0,-1 1 0 0 0,0-1 0 0 0,1 1 0 0 0,-1 0 1 0 0,1-1-1 0 0,0 1 0 0 0,0 0-1 0 0,0-1 1 0 0,-1 1 0 0 0,1-1-1 0 0,0 1 1 0 0,-1-1-1 0 0,1 1 1 0 0,-1-1 0 0 0,1 1-1 0 0,-1-1 1 0 0,1 1-1 0 0,-1-1 1 0 0,1 0 0 0 0,-1 1-1 0 0,1-1 1 0 0,-1 0-1 0 0,0 1 1 0 0,1-1 0 0 0,-1 0-1 0 0,0 1 1 0 0,0-1-1 0 0,0 0 1 0 0,1 0 0 0 0,-1 1-1 0 0,0-1 1 0 0,0 0-1 0 0,0-1 1 0 0,0 1 0 0 0,-1 0 0 0 0,1 1 0 0 0,0-1 0 0 0,0 0 0 0 0,0 1 0 0 0,0-1 0 0 0,0 0 0 0 0,1 0 0 0 0,-1 1 0 0 0,0-1 0 0 0,0 0 0 0 0,0 1 0 0 0,1-1 0 0 0,-1 0 0 0 0,0 1 0 0 0,1-1-1 0 0,-1 1 1 0 0,0-1 0 0 0,1 0 0 0 0,-1 1 0 0 0,1-1 0 0 0,-1 1 0 0 0,1-1 0 0 0,-1 1 0 0 0,1-1 0 0 0,-1 1 0 0 0,1 0 0 0 0,0-1 0 0 0,-1 1 0 0 0,1-1 0 0 0,0 1 0 0 0,0 0 0 0 0,4-3 1 0 0,-5 3-1 0 0,0 0 0 0 0,0 0 1 0 0,1 0-1 0 0,-1 0 0 0 0,0 0 0 0 0,0-1 1 0 0,0 1-1 0 0,1 0 0 0 0,-1 0 1 0 0,0 0-1 0 0,0-1 0 0 0,0 1 0 0 0,0 0 1 0 0,1 0-1 0 0,-1-1 0 0 0,0 1 0 0 0,0 0 1 0 0,0 0-1 0 0,0-1 0 0 0,0 1 1 0 0,0 0-1 0 0,0 0 0 0 0,0-1 0 0 0,0 1 1 0 0,0 0-1 0 0,0-1 0 0 0,0 1 0 0 0,0 0 1 0 0,0 0-1 0 0,0-1 0 0 0,0 1 0 0 0,0-1 1 0 0,0 1-1 0 0,0 0 0 0 0,0-1 0 0 0,0 1 0 0 0,0-1 1 0 0,0 1-1 0 0,0 0 0 0 0,0-1 0 0 0,0 1 0 0 0,0 0 0 0 0,0-1 1 0 0,0 1-1 0 0,0-1 0 0 0,0 1 0 0 0,0 0 0 0 0,1-1 1 0 0,-1 1-1 0 0,0 0 0 0 0,0-1 0 0 0,0 1 0 0 0,1 0 0 0 0,-1 0 1 0 0,0-1-1 0 0,0 1 0 0 0,1-1 0 0 0,2 0 0 0 0,-2 0-1 0 0,0 1 1 0 0,-1 0 0 0 0,1 0-1 0 0,0-1 1 0 0,-1 1 0 0 0,1-1-1 0 0,0 1 1 0 0,-1-1 0 0 0,1 1-1 0 0,0-1 1 0 0,-1 1 0 0 0,1-1-1 0 0,-1 0 1 0 0,1 1 0 0 0,-1-1-1 0 0,1 0 1 0 0,-1 1 0 0 0,1-1-1 0 0,-1 0 1 0 0,0 0 0 0 0,1-1-1 0 0,-1 2 1 0 0,0-1-1 0 0,0 1 1 0 0,0 0-1 0 0,0-1 1 0 0,0 1-1 0 0,0 0 1 0 0,1-1-1 0 0,-1 1 0 0 0,0 0 1 0 0,0-1-1 0 0,0 1 1 0 0,1 0-1 0 0,-1-1 1 0 0,0 1-1 0 0,0 0 1 0 0,1 0-1 0 0,-1-1 1 0 0,0 1-1 0 0,0 0 1 0 0,1 0-1 0 0,-1-1 1 0 0,0 1-1 0 0,1 0 1 0 0,-1 0-1 0 0,0 0 1 0 0,1 0-1 0 0,-1-1 1 0 0,0 1-1 0 0,1 0 0 0 0,-1 0 1 0 0,1 0-1 0 0,-1 0 1 0 0,0 0-1 0 0,1 0 1 0 0,0 0-1 0 0,-1 0 0 0 0,1 0 1 0 0,-1 0-1 0 0,0 0 0 0 0,1 0 0 0 0,-1 0 0 0 0,0 0 1 0 0,1 0-1 0 0,-1 0 0 0 0,0 0 0 0 0,1-1 1 0 0,-1 1-1 0 0,1 0 0 0 0,-1 0 0 0 0,0 0 1 0 0,0-1-1 0 0,1 1 0 0 0,-1 0 0 0 0,0 0 0 0 0,1-1 1 0 0,-1 1-1 0 0,0 0 0 0 0,0 0 0 0 0,1-1 1 0 0,-1 1-1 0 0,0 0 0 0 0,0-1 0 0 0,0 1 0 0 0,0 0 1 0 0,1-1-1 0 0,-1 1 0 0 0,0 0 0 0 0,0-1 1 0 0,0 0-1 0 0,2-1-4 0 0,1-1-1 0 0,0 1 1 0 0,-1 0 0 0 0,1 0-1 0 0,0 1 1 0 0,0-1 0 0 0,0 0-1 0 0,0 1 1 0 0,0 0 0 0 0,4-1-1 0 0,24-9-93 0 0,-23 8 52 0 0,1 0 0 0 0,-1 1 0 0 0,15-3 1 0 0,35-5-181 0 0,56 5 15 0 0,77 0 87 0 0,-168 4 122 0 0,-11 1-3 0 0,0 0 0 0 0,-1 0 0 0 0,1 1 0 0 0,17 3 0 0 0,-20-2 1 0 0,1-1-1 0 0,0 0 1 0 0,12 0 0 0 0,19 1-10 0 0,128 13 19 0 0,5 1-246 0 0,-59-6-972 0 0,-65-5 910 0 0,68-3 1 0 0,-79-2 299 0 0,21-6 10 0 0,34-1-13 0 0,6-2-5 0 0,-30 7-11 0 0,48 0 16 0 0,-21 5 12 0 0,-53-2-12 0 0,79 10 0 0 0,-62-3 23 0 0,1-2-1 0 0,66-4 1 0 0,-64 0-3 0 0,-22 0-12 0 0,46-5-1 0 0,-11-1 13 0 0,34-4 10 0 0,1-2-57 0 0,144 4-1 0 0,-201 6 39 0 0,75 10-25 0 0,-108-7 6 0 0,20 2 12 0 0,0 2 0 0 0,-1 1-1 0 0,79 28 1 0 0,-105-31 0 0 0,-12-4 2 0 0,-1 0 1 0 0,1-1 0 0 0,0 1-1 0 0,-1 0 1 0 0,0 1-1 0 0,1-1 1 0 0,-1 0-1 0 0,0 1 1 0 0,3 1-1 0 0,17 8-4 0 0,-18-10 4 0 0,-1 0 0 0 0,0 1 0 0 0,0-1 0 0 0,0 1-1 0 0,1 0 1 0 0,-1 0 0 0 0,3 2 0 0 0,34 30-1 0 0,-4-4-11 0 0,-23-14 8 0 0,-1 1 1 0 0,14 25-1 0 0,6 8 28 0 0,-31-48-22 0 0,1 0-1 0 0,0 1 1 0 0,-1-1 0 0 0,1 0 0 0 0,-1 1 0 0 0,0 0 0 0 0,0-1 0 0 0,0 1 0 0 0,0 0 0 0 0,0-1 0 0 0,-1 1 0 0 0,1 0 0 0 0,-1 0 0 0 0,0 0 0 0 0,1-1 0 0 0,-2 4 0 0 0,1-4-1 0 0,1-1 0 0 0,-1 1 0 0 0,0-1 1 0 0,0 1-1 0 0,1-1 0 0 0,-1 1 0 0 0,0-1 1 0 0,1 1-1 0 0,0-1 0 0 0,-1 0 0 0 0,1 1 1 0 0,0-1-1 0 0,0 0 0 0 0,0 0 1 0 0,1 2-1 0 0,-1-2 0 0 0,0 1 0 0 0,0-1 0 0 0,0 0 1 0 0,0 0-1 0 0,-1 1 0 0 0,1-1 0 0 0,0 0 0 0 0,-1 1 1 0 0,1-1-1 0 0,-1 1 0 0 0,1-1 0 0 0,-1 1 0 0 0,0-1 1 0 0,0 1-1 0 0,1 1 0 0 0,-1 0 0 0 0,0-1 1 0 0,0 0-1 0 0,1 1 0 0 0,-1-1 0 0 0,1 0 1 0 0,-1 0-1 0 0,1 0 0 0 0,0 0 1 0 0,0 0-1 0 0,0 0 0 0 0,2 2 1 0 0,-2-1-1 0 0,0-1 0 0 0,1 0 1 0 0,-1 0-1 0 0,0 0 1 0 0,-1 1-1 0 0,1-1 1 0 0,0 1-1 0 0,-1-1 0 0 0,1 1 1 0 0,-1-1-1 0 0,1 4 1 0 0,-1-4-1 0 0,0 0 1 0 0,0 1-1 0 0,0-1 1 0 0,0 0 0 0 0,1 1-1 0 0,-1-1 1 0 0,1 0 0 0 0,0 0-1 0 0,-1 1 1 0 0,1-1 0 0 0,0 0-1 0 0,1 0 1 0 0,-1 0-1 0 0,0 0 1 0 0,3 3 0 0 0,-1-1-1 0 0,-2-2 0 0 0,-1 0 1 0 0,1 1-1 0 0,0-1 0 0 0,0 1 0 0 0,-1-1 1 0 0,0 1-1 0 0,1-1 0 0 0,-1 1 0 0 0,0 0 0 0 0,0-1 1 0 0,0 1-1 0 0,-2 4 0 0 0,2 5 3 0 0,0-11-3 0 0,0 0-1 0 0,-1 0 1 0 0,1 1 0 0 0,0-1 0 0 0,0 0 0 0 0,-1 0 0 0 0,1 0 0 0 0,-1 1 0 0 0,1-1 0 0 0,-1 0 0 0 0,1 0-1 0 0,-1 0 1 0 0,0 0 0 0 0,1 0 0 0 0,-1 0 0 0 0,0 0 0 0 0,-1 1 0 0 0,1-1 0 0 0,0 0-1 0 0,1-1 1 0 0,-1 1 0 0 0,0 0-1 0 0,0 0 1 0 0,1 1-1 0 0,-1-1 1 0 0,0 0 0 0 0,1 0-1 0 0,-1 0 1 0 0,1 0 0 0 0,0 0-1 0 0,-1 0 1 0 0,1 1 0 0 0,0-1-1 0 0,0 0 1 0 0,0 2 0 0 0,-1 0-3 0 0,0 1 1 0 0,-1-1-1 0 0,1 1 1 0 0,-1-1-1 0 0,1 0 1 0 0,-1 0-1 0 0,0 1 1 0 0,0-1-1 0 0,-1-1 1 0 0,1 1-1 0 0,-5 4 1 0 0,-2 4-6 0 0,-30 27-11 0 0,37-35 16 0 0,0 0-2 0 0,0 1 0 0 0,0-1 1 0 0,0 0-1 0 0,0-1 0 0 0,-1 1 0 0 0,0 0 1 0 0,1-1-1 0 0,-1 0 0 0 0,0 1 0 0 0,0-1 1 0 0,0 0-1 0 0,-6 2 0 0 0,-29 23-21 0 0,0 0 10 0 0,-39 16-4 0 0,39-18 25 0 0,-95 23 24 0 0,118-42-27 0 0,0-2 1 0 0,-17 4-1 0 0,21-6-1 0 0,0 0-1 0 0,0 1 1 0 0,1 0-1 0 0,-16 8 1 0 0,-37 10-57 0 0,12 0-366 0 0,-29 1-1613 0 0,52-13 673 0 0,12-4 361 0 0,0 0-1 0 0,-19 2 1 0 0,-76 21-3419 0 0,103-27 3799 0 0,0 0-1 0 0,1 1 0 0 0,-1 0 1 0 0,1 0-1 0 0,0 1 0 0 0,0 0 1 0 0,0 0-1 0 0,0 0 0 0 0,-10 8 1 0 0,8-7-215 0 0,1 0 0 0 0,-1-1 0 0 0,1 0 0 0 0,-1-1 1 0 0,0 0-1 0 0,-12 2 0 0 0,2-3-280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01.43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54 288 0 0,'0'-42'4130'0'0,"0"41"-3620"0"0,0 1-402 0 0,0 0 0 0 0,0-1 1 0 0,0 1-1 0 0,0 0 0 0 0,0-1 1 0 0,-1 1-1 0 0,1 0 0 0 0,0-1 1 0 0,0 1-1 0 0,0 0 0 0 0,0-1 0 0 0,0 1 1 0 0,0 0-1 0 0,0-1 0 0 0,0 1 1 0 0,1 0-1 0 0,-1-1 0 0 0,0 1 1 0 0,0 0-1 0 0,0-1 0 0 0,0 1 0 0 0,0 0 1 0 0,0-1-1 0 0,1 1 0 0 0,-1 0 1 0 0,0-1-1 0 0,0 1 0 0 0,1 0 1 0 0,-1 0-1 0 0,0-1 0 0 0,0 1 1 0 0,1 0-1 0 0,-1 0 0 0 0,35 5 7487 0 0,-35-4-8052 0 0,0 3 2049 0 0,9-7-1322 0 0,2 1 2922 0 0,-11 2-3184 0 0,0 1-1 0 0,1-1 1 0 0,-1 1 0 0 0,1-1 0 0 0,-1 0-1 0 0,1 1 1 0 0,-1-1 0 0 0,1 1 0 0 0,-1-1-1 0 0,1 0 1 0 0,-1 0 0 0 0,1 1 0 0 0,-1-1-1 0 0,1 0 1 0 0,0 0 0 0 0,-1 0 0 0 0,1 0 0 0 0,-1 0-1 0 0,1 0 1 0 0,0 0 0 0 0,-1 0 0 0 0,2 0-1 0 0,0 0 17 0 0,5 5 138 0 0,44 11 391 0 0,-32-10-62 0 0,-19-6-485 0 0,0 0-1 0 0,0 0 1 0 0,0 0 0 0 0,0 0-1 0 0,0 0 1 0 0,0 0 0 0 0,0 0-1 0 0,1 0 1 0 0,-1 0 0 0 0,0 0-1 0 0,0 0 1 0 0,0 0 0 0 0,0 0-1 0 0,0 0 1 0 0,0 0-1 0 0,0 0 1 0 0,0 0 0 0 0,0 0-1 0 0,1 0 1 0 0,-1 0 0 0 0,0 0-1 0 0,0 0 1 0 0,0 0 0 0 0,0 0-1 0 0,0 0 1 0 0,0 0 0 0 0,0 0-1 0 0,0 0 1 0 0,0 0 0 0 0,0 0-1 0 0,1 0 1 0 0,-1 0 0 0 0,0 0-1 0 0,0 1 1 0 0,0-1 0 0 0,0 0-1 0 0,0 0 1 0 0,0 0-1 0 0,0 0 1 0 0,0 0 0 0 0,0 0-1 0 0,0 0 1 0 0,0 0 0 0 0,0 0-1 0 0,0 0 1 0 0,0 1 0 0 0,0-1-1 0 0,0 0 1 0 0,0 0 0 0 0,0 0-1 0 0,0 0 1 0 0,0 0 0 0 0,0 0-1 0 0,0 0 1 0 0,0 0 0 0 0,0 0-1 0 0,0 1 1 0 0,0-1-1 0 0,0 0 3 0 0,0 0-1 0 0,0 0 0 0 0,0 0 0 0 0,0 0 0 0 0,0 0 1 0 0,0 0-1 0 0,0 0 0 0 0,0 1 0 0 0,0-1 0 0 0,0 0 1 0 0,0 0-1 0 0,0 0 0 0 0,0 0 0 0 0,0 0 0 0 0,0 0 0 0 0,0 0 1 0 0,0 0-1 0 0,0 1 0 0 0,0-1 0 0 0,0 0 0 0 0,0 0 1 0 0,0 0-1 0 0,0 0 0 0 0,0 0 0 0 0,0 0 0 0 0,0 0 0 0 0,0 0 1 0 0,0 0-1 0 0,0 0 0 0 0,1 0 0 0 0,-1 0 0 0 0,0 1 1 0 0,0-1-1 0 0,0 0 0 0 0,0 0 0 0 0,0 0 0 0 0,0 0 1 0 0,0 0-1 0 0,0 0 0 0 0,0 0 0 0 0,0 0 0 0 0,1 0 0 0 0,-1 0 1 0 0,0 0-1 0 0,0 0 0 0 0,0 0 0 0 0,0 0 0 0 0,0 0 1 0 0,0 0-1 0 0,0 0 0 0 0,0 0 0 0 0,1 0 0 0 0,-1 0 0 0 0,0 0 1 0 0,0 0-1 0 0,0 0 0 0 0,0 0 0 0 0,0-1 0 0 0,10 3 425 0 0,0-1-1 0 0,0 1 0 0 0,15 6 0 0 0,9 1 294 0 0,21 6 340 0 0,-33-8-777 0 0,76 20 802 0 0,-62-17-778 0 0,0 1-1 0 0,41 19 1 0 0,-19-7-180 0 0,-40-15-94 0 0,27 15 0 0 0,-32-15-28 0 0,0-1 0 0 0,1-1 0 0 0,20 7 0 0 0,20 13-34 0 0,-51-25-14 0 0,-3-2-591 0 0,-1 0 478 0 0,1 0 0 0 0,0 0 0 0 0,0 1-1 0 0,0-1 1 0 0,0 0 0 0 0,0 0 0 0 0,0 0 0 0 0,0 1 0 0 0,0-1 0 0 0,1 0-1 0 0,-1 0 1 0 0,0 0 0 0 0,0 1 0 0 0,1-1 0 0 0,-1 0 0 0 0,0 0-1 0 0,1 1 1 0 0,-1-1 0 0 0,1 0 0 0 0,1-1-115 0 0,-1 1-1 0 0,1-1 1 0 0,-1 0-1 0 0,0 1 1 0 0,1-1-1 0 0,-1 0 1 0 0,0 0 0 0 0,0 0-1 0 0,0 0 1 0 0,0 0-1 0 0,-1 0 1 0 0,1 0-1 0 0,0 0 1 0 0,-1 0 0 0 0,1 0-1 0 0,-1-1 1 0 0,0 1-1 0 0,0 0 1 0 0,0 0-1 0 0,0 0 1 0 0,0-1 0 0 0,-1-2-1 0 0,1 4 184 0 0,0 0 0 0 0,0 0 0 0 0,1 0 0 0 0,-1-1 1 0 0,0 1-1 0 0,-1 0 0 0 0,1 0 0 0 0,0 0 0 0 0,0-1 0 0 0,0 1 0 0 0,-1 0 0 0 0,1 0 0 0 0,-1 0 0 0 0,1 0 0 0 0,-1 0 0 0 0,1-1 1 0 0,-1 1-1 0 0,0 0 0 0 0,1 0 0 0 0,-1 1 0 0 0,0-1 0 0 0,0 0 0 0 0,0 0 0 0 0,1 0 0 0 0,-1 0 0 0 0,-1 0 0 0 0,-2-2 51 0 0,2-4-185 0 0,2 7 206 0 0,0 0 0 0 0,0-1 0 0 0,0 1 0 0 0,0-1 0 0 0,0 1 0 0 0,0 0 0 0 0,0-1 0 0 0,0 1 0 0 0,-1 0 0 0 0,1-1 0 0 0,0 1 0 0 0,0 0 0 0 0,0-1 0 0 0,0 1 0 0 0,0 0 0 0 0,-1-1 0 0 0,1 1 0 0 0,0 0 0 0 0,0 0 0 0 0,0-1 0 0 0,-1 1 0 0 0,1 0 0 0 0,0 0 0 0 0,-1-1 0 0 0,1 1 0 0 0,-5-2-37 0 0,5 2 43 0 0,-1 0 0 0 0,1 0-1 0 0,-1-1 1 0 0,0 1 0 0 0,1 0 0 0 0,-1 0-1 0 0,1-1 1 0 0,-1 1 0 0 0,1 0 0 0 0,-1-1-1 0 0,1 1 1 0 0,-1-1 0 0 0,1 1 0 0 0,-1 0-1 0 0,1-1 1 0 0,0 1 0 0 0,-1-1 0 0 0,1 1-1 0 0,0-1 1 0 0,-1 1 0 0 0,1-1 0 0 0,0 1-1 0 0,0-1 1 0 0,-1 0 0 0 0,1 1-1 0 0,0-1 1 0 0,0 1 0 0 0,0-1 0 0 0,0 0-1 0 0,0 0 5 0 0,0 1-1 0 0,0-1 1 0 0,0 1-1 0 0,0-1 0 0 0,0 1 1 0 0,-1-1-1 0 0,1 1 1 0 0,0-1-1 0 0,0 1 0 0 0,0 0 1 0 0,0-1-1 0 0,-1 1 1 0 0,1-1-1 0 0,0 1 0 0 0,0-1 1 0 0,-1 1-1 0 0,1 0 1 0 0,0-1-1 0 0,-1 1 0 0 0,1 0 1 0 0,0-1-1 0 0,-1 1 0 0 0,1 0 1 0 0,-1 0-1 0 0,1-1 1 0 0,0 1-1 0 0,-1 0 0 0 0,1 0 1 0 0,-1 0-1 0 0,1-1 1 0 0,-1 1-1 0 0,0 0 0 0 0,1 0 3 0 0,-1 0 0 0 0,1 0-1 0 0,-1 0 1 0 0,1-1-1 0 0,-1 1 1 0 0,1 0 0 0 0,0 0-1 0 0,-1 0 1 0 0,1-1-1 0 0,-1 1 1 0 0,1 0 0 0 0,0 0-1 0 0,-1-1 1 0 0,1 1-1 0 0,0-1 1 0 0,-1 1 0 0 0,1 0-1 0 0,0-1 1 0 0,-1 1-1 0 0,1 0 1 0 0,0-1 0 0 0,0 1-1 0 0,-1-1 1 0 0,1 1-1 0 0,0-1 1 0 0,0 1 0 0 0,0-1-1 0 0,0 1 1 0 0,0-1-1 0 0,0 1 1 0 0,0-1 0 0 0,0 0-1 0 0,0 1 3 0 0,0-1 0 0 0,0 1 0 0 0,0-1-1 0 0,-1 0 1 0 0,1 1 0 0 0,0-1 0 0 0,0 1 0 0 0,0-1 0 0 0,0 1-1 0 0,-1-1 1 0 0,1 1 0 0 0,0-1 0 0 0,0 0 0 0 0,-1 1 0 0 0,1 0-1 0 0,-1-1 1 0 0,1 1 0 0 0,0-1 0 0 0,-1 1 0 0 0,1-1 0 0 0,-1 1-1 0 0,1 0 1 0 0,-1-1 0 0 0,1 1 0 0 0,-1 0 0 0 0,0-1 0 0 0,0 1 10 0 0,1-1 1 0 0,-1 1 0 0 0,0 0 0 0 0,1-1 0 0 0,-1 1-1 0 0,0-1 1 0 0,1 1 0 0 0,-1-1 0 0 0,1 1 0 0 0,-1-1 0 0 0,1 0-1 0 0,-1 1 1 0 0,1-1 0 0 0,0 0 0 0 0,-1 1 0 0 0,1-1-1 0 0,0 0 1 0 0,-1 1 0 0 0,1-1 0 0 0,0 0 0 0 0,0 0-1 0 0,0 1 1 0 0,0-1 0 0 0,0 0 0 0 0,0 0 0 0 0,0-1 0 0 0,0 2-3 0 0,-1-1 0 0 0,1 1 0 0 0,0 0 0 0 0,0-1 0 0 0,0 1 1 0 0,0-1-1 0 0,0 1 0 0 0,0 0 0 0 0,-1-1 0 0 0,1 1 0 0 0,0 0 1 0 0,0-1-1 0 0,-1 1 0 0 0,1 0 0 0 0,0-1 0 0 0,0 1 0 0 0,-1 0 1 0 0,1 0-1 0 0,0-1 0 0 0,-1 1 0 0 0,1 0 0 0 0,0 0 0 0 0,-1 0 1 0 0,1 0-1 0 0,-1-1 0 0 0,1 1 0 0 0,0 0 0 0 0,-1 0 0 0 0,1 0 0 0 0,0 0 1 0 0,-1 0-1 0 0,1 0 0 0 0,-1 0 0 0 0,0 0 5 0 0,1 0-1 0 0,0 0 1 0 0,-1 0-1 0 0,1 0 1 0 0,-1 0-1 0 0,1 0 0 0 0,0 0 1 0 0,-1 0-1 0 0,1 0 1 0 0,0-1-1 0 0,-1 1 1 0 0,1 0-1 0 0,0 0 1 0 0,-1 0-1 0 0,1 0 1 0 0,0-1-1 0 0,0 1 1 0 0,-1 0-1 0 0,1 0 1 0 0,0-1-1 0 0,-1 1 0 0 0,1 0 1 0 0,0 0-1 0 0,0-1 1 0 0,0 1-1 0 0,-1 0 1 0 0,1-1-1 0 0,0 1 1 0 0,0 0-1 0 0,0-1 1 0 0,0 1-1 0 0,0-1 1 0 0,-1 0 9 0 0,0 1 1 0 0,1 0 0 0 0,-1-1 0 0 0,1 1 0 0 0,-1 0-1 0 0,1-1 1 0 0,-1 1 0 0 0,0 0 0 0 0,1-1 0 0 0,-1 1-1 0 0,0 0 1 0 0,1 0 0 0 0,-1 0 0 0 0,0 0 0 0 0,1 0-1 0 0,-1 0 1 0 0,0 0 0 0 0,0 0 0 0 0,-6-1 2314 0 0,7 10-2100 0 0,-1-6-180 0 0,1 0-1 0 0,0-1 1 0 0,-1 1 0 0 0,1-1 0 0 0,0 1 0 0 0,1 0-1 0 0,-1-1 1 0 0,0 1 0 0 0,1-1 0 0 0,-1 1 0 0 0,1-1-1 0 0,2 5 1 0 0,-2-6-47 0 0,0 1 25 0 0,1-1 0 0 0,-1 1 0 0 0,0-1-1 0 0,1 1 1 0 0,-1 0 0 0 0,0-1-1 0 0,0 1 1 0 0,0 0 0 0 0,0 0 0 0 0,-1 0-1 0 0,1 0 1 0 0,0 0 0 0 0,-1 0 0 0 0,0-1-1 0 0,1 2 1 0 0,-1-1 0 0 0,0 0 0 0 0,0 0-1 0 0,0 0 1 0 0,0 0 0 0 0,0 2 0 0 0,0 10 162 0 0,1-9-128 0 0,-1-1 0 0 0,1 1 0 0 0,-1 0-1 0 0,0 0 1 0 0,-1 0 0 0 0,1 0 0 0 0,-1 0 0 0 0,0 0 0 0 0,-2 5-1 0 0,-3-3 18 0 0,5-6-67 0 0,0 0 1 0 0,0 0-1 0 0,0 0 0 0 0,1 0 1 0 0,-1 0-1 0 0,0 0 0 0 0,1 1 0 0 0,-1-1 1 0 0,0 0-1 0 0,1 0 0 0 0,0 1 1 0 0,-1-1-1 0 0,1 0 0 0 0,0 0 0 0 0,-1 1 1 0 0,1-1-1 0 0,0 0 0 0 0,0 1 1 0 0,0-1-1 0 0,0 2 0 0 0,0-1 4 0 0,-1 1 0 0 0,0-1 0 0 0,-1 1 0 0 0,1-1 0 0 0,0 1 0 0 0,-1-1 0 0 0,1 0 0 0 0,-1 0-1 0 0,0 1 1 0 0,0-1 0 0 0,0-1 0 0 0,0 1 0 0 0,0 0 0 0 0,0 0 0 0 0,-4 1 0 0 0,0 2 3 0 0,0 0-169 0 0,5-5 43 0 0,0 1 1 0 0,0 0-1 0 0,0 0 0 0 0,0-1 0 0 0,0 1 0 0 0,0 0 0 0 0,0 0 0 0 0,0 0 0 0 0,0 0 0 0 0,1 0 0 0 0,-1 0 0 0 0,0 1 0 0 0,1-1 0 0 0,-1 0 0 0 0,0 0 0 0 0,1 0 1 0 0,0 1-1 0 0,-1-1 0 0 0,1 0 0 0 0,0 0 0 0 0,-1 1 0 0 0,1-1 0 0 0,0 2 0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02.2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1 485 940 0 0,'3'-1'1238'0'0,"-2"0"-1110"0"0,19-3 6499 0 0,-20 4-6531 0 0,1 0-1 0 0,-1 0 1 0 0,1-1-1 0 0,-1 1 1 0 0,0 0-1 0 0,1 0 1 0 0,-1 0-1 0 0,1 0 1 0 0,-1 0-1 0 0,1 0 1 0 0,-1 0-1 0 0,1 0 1 0 0,-1 0-1 0 0,0 0 1 0 0,1 0-1 0 0,-1 1 1 0 0,1-1-1 0 0,-1 0 1 0 0,1 0-1 0 0,-1 0 1 0 0,0 0-1 0 0,1 1 1 0 0,-1-1-1 0 0,0 0 1 0 0,1 0-1 0 0,-1 1 1 0 0,0-1-1 0 0,1 0 1 0 0,-1 1-1 0 0,0-1 1 0 0,1 0-1 0 0,-1 1 1 0 0,0-1-1 0 0,0 1 1 0 0,0-1-1 0 0,1 0 1 0 0,-1 1-1 0 0,1 3 265 0 0,1-1 0 0 0,0 0 0 0 0,-1 1 0 0 0,1-1 0 0 0,0 0 0 0 0,1 0 0 0 0,-1-1 0 0 0,0 1-1 0 0,5 4 1 0 0,4 5 649 0 0,-2 2 240 0 0,13 28 1 0 0,-15-28-867 0 0,-6-12-332 0 0,0 0 0 0 0,0 0-1 0 0,-1 1 1 0 0,1-1 0 0 0,-1 0-1 0 0,0 1 1 0 0,1-1 0 0 0,-1 0-1 0 0,0 1 1 0 0,0-1 0 0 0,-1 4-1 0 0,0-4-29 0 0,1 0 0 0 0,0 1 0 0 0,0-1 0 0 0,0 0 0 0 0,0 0 0 0 0,0 0 0 0 0,1 0 0 0 0,-1 0 0 0 0,0 0-1 0 0,1 0 1 0 0,1 3 0 0 0,4 5 46 0 0,-5-8-59 0 0,0-1-1 0 0,0 1 0 0 0,0 0 1 0 0,0-1-1 0 0,0 1 1 0 0,0 0-1 0 0,-1 0 0 0 0,1-1 1 0 0,-1 1-1 0 0,1 0 0 0 0,-1 0 1 0 0,0 0-1 0 0,0 2 0 0 0,1-2-5 0 0,-1 0 1 0 0,0 0-1 0 0,0-1 0 0 0,1 1 0 0 0,-1 0 0 0 0,1-1 1 0 0,-1 1-1 0 0,1 0 0 0 0,0-1 0 0 0,-1 1 0 0 0,1-1 0 0 0,0 1 1 0 0,0-1-1 0 0,0 0 0 0 0,0 1 0 0 0,1-1 0 0 0,-1 0 0 0 0,0 0 1 0 0,0 1-1 0 0,1-1 0 0 0,1 1 0 0 0,12 14 6 0 0,-13-14-6 0 0,-1 1 0 0 0,1 0 0 0 0,0-1 0 0 0,-1 1 0 0 0,1-1 0 0 0,0 0 0 0 0,0 0 0 0 0,1 1 0 0 0,-1-1 0 0 0,0-1 0 0 0,1 1 0 0 0,-1 0 0 0 0,1-1 0 0 0,0 1 0 0 0,-1-1 0 0 0,6 2 0 0 0,14 11 40 0 0,-20-13 23 0 0,0 1-1 0 0,0-1 1 0 0,-1 1-1 0 0,1-1 1 0 0,0 0-1 0 0,0 0 1 0 0,1 0-1 0 0,-1 0 1 0 0,0 0 0 0 0,0 0-1 0 0,0-1 1 0 0,1 1-1 0 0,-1-1 1 0 0,0 0-1 0 0,0 1 1 0 0,1-1-1 0 0,-1 0 1 0 0,0 0-1 0 0,1 0 1 0 0,-1-1-1 0 0,4 0 1 0 0,-3-3 664 0 0,0-2 111 0 0,0 5-668 0 0,-1 0 0 0 0,1-1 0 0 0,-1 0 0 0 0,0 1 0 0 0,0-1 0 0 0,0 0 0 0 0,0 0 0 0 0,0 0 0 0 0,0 0 0 0 0,0 0 0 0 0,-1-1 0 0 0,1 1 0 0 0,-1-1 0 0 0,0 1 0 0 0,1-1 0 0 0,-1 1 0 0 0,0-1 0 0 0,-1 0 0 0 0,1 1 0 0 0,0-4 0 0 0,-1 4-83 0 0,0 0 0 0 0,1-1-1 0 0,-1 1 1 0 0,0 0 0 0 0,1 0 0 0 0,0 0 0 0 0,-1 0-1 0 0,1 0 1 0 0,0 0 0 0 0,0 0 0 0 0,0 0 0 0 0,2-2 0 0 0,-2 2-31 0 0,0 0 0 0 0,0 0 0 0 0,0 0 0 0 0,0 0 0 0 0,0 0 0 0 0,0-1 0 0 0,-1 1 0 0 0,1 0 0 0 0,0 0 0 0 0,-1-1 0 0 0,0 1 0 0 0,0-3 0 0 0,0-183 1354 0 0,1 180-1383 0 0,0 0 0 0 0,0 0 0 0 0,0 1 0 0 0,5-14 1 0 0,-4 13-3 0 0,0 0 1 0 0,0 0 0 0 0,-1 0-1 0 0,1-14 1 0 0,-2-102 251 0 0,1 121-271 0 0,-1 0 0 0 0,0-1 0 0 0,1 1 1 0 0,0 0-1 0 0,0-1 0 0 0,0 1 0 0 0,0 0 1 0 0,3-6-1 0 0,-2 6 0 0 0,-1 0 0 0 0,0 0 0 0 0,0 0 1 0 0,0 0-1 0 0,0 0 0 0 0,0-1 0 0 0,0 1 0 0 0,0-7 1 0 0,-2-2 14 0 0,0 9-16 0 0,1-1 0 0 0,0 1 0 0 0,0-1 0 0 0,0 1 0 0 0,0 0 0 0 0,0-1 0 0 0,1 1 0 0 0,0-1 0 0 0,-1 1 0 0 0,3-4 0 0 0,2-2 4 0 0,-4 8-8 0 0,1-1 0 0 0,-1 0 0 0 0,0 0 0 0 0,0 0 0 0 0,0 0 0 0 0,0 0 0 0 0,-1 0 0 0 0,1 0 0 0 0,0 0 0 0 0,-1-1 1 0 0,0 1-1 0 0,1 0 0 0 0,-1 0 0 0 0,0 0 0 0 0,0-3 0 0 0,0 4-2 0 0,-1-1 0 0 0,1 1 0 0 0,1 0 1 0 0,-1-1-1 0 0,0 1 0 0 0,0 0 0 0 0,0-1 1 0 0,1 1-1 0 0,-1 0 0 0 0,1 0 0 0 0,-1-1 1 0 0,1 1-1 0 0,-1 0 0 0 0,1 0 0 0 0,0 0 1 0 0,0 0-1 0 0,-1 0 0 0 0,1 0 0 0 0,0 0 1 0 0,0 0-1 0 0,0 0 0 0 0,0 0 0 0 0,1-1 1 0 0,1 1-3 0 0,-3 0 1 0 0,0 1 0 0 0,1 0 0 0 0,-1-1 1 0 0,0 1-1 0 0,0 0 0 0 0,1-1 0 0 0,-1 1 0 0 0,0 0 0 0 0,0-1 1 0 0,1 1-1 0 0,-1 0 0 0 0,0-1 0 0 0,0 1 0 0 0,0 0 0 0 0,0-1 0 0 0,0 1 1 0 0,0-1-1 0 0,1 1 0 0 0,-1-1 0 0 0,0 1 0 0 0,0 0 0 0 0,0-1 1 0 0,-1 0-1 0 0,4-6-1 0 0,1 6 0 0 0,-3 1 1 0 0,-1 0 0 0 0,1-1-1 0 0,-1 1 1 0 0,1 0 0 0 0,-1 0 0 0 0,1 0-1 0 0,-1-1 1 0 0,1 1 0 0 0,-1 0-1 0 0,1 0 1 0 0,-1-1 0 0 0,1 1 0 0 0,-1 0-1 0 0,1-1 1 0 0,-1 1 0 0 0,1-1 0 0 0,-1 1-1 0 0,0-1 1 0 0,1 1 0 0 0,-1 0-1 0 0,0-1 1 0 0,1 1 0 0 0,-1-1 0 0 0,0 0-1 0 0,0 1 1 0 0,0-1 0 0 0,1 0 0 0 0,-1 0-1 0 0,0 1 0 0 0,0 0 1 0 0,0-1-1 0 0,1 1 0 0 0,-1-1 1 0 0,0 1-1 0 0,0 0 0 0 0,1-1 1 0 0,-1 1-1 0 0,0-1 0 0 0,1 1 1 0 0,-1 0-1 0 0,0 0 0 0 0,1-1 1 0 0,-1 1-1 0 0,1 0 0 0 0,-1-1 1 0 0,0 1-1 0 0,1 0 0 0 0,-1 0 1 0 0,1 0-1 0 0,-1 0 0 0 0,1-1 1 0 0,-1 1-1 0 0,1 0 0 0 0,-1 0 1 0 0,1 0-1 0 0,19-2-7 0 0,-12 1 2 0 0,87-13-47 0 0,343-3 35 0 0,-243 12-42 0 0,66 4-246 0 0,-172 1-945 0 0,0 3-1 0 0,96 16 0 0 0,-147-9-3980 0 0,-38-10 5130 0 0,0 0 0 0 0,-1 0 0 0 0,1 0 0 0 0,0 0 0 0 0,0 0 0 0 0,0 0 0 0 0,0 0-1 0 0,0 0 1 0 0,-1 0 0 0 0,1 0 0 0 0,0 0 0 0 0,0 1 0 0 0,0-1 0 0 0,0 0 0 0 0,-1 0-511 0 0,1 1 511 0 0,0-1 0 0 0,0 0 0 0 0,0 0-1 0 0,0 0 1 0 0,0 0 0 0 0,0 0 0 0 0,0 1 0 0 0,0-1 0 0 0,0 0 0 0 0,0 0 0 0 0,0 0 0 0 0,0 0-1 0 0,0 0 1 0 0,0 1 0 0 0,0-1 0 0 0,0 0 0 0 0,0 0 0 0 0,0 0 0 0 0,0 0 0 0 0,0 1-1 0 0,0-1 1 0 0,0 0 0 0 0,0 0 0 0 0,0 0 0 0 0,0 0 0 0 0,0 0 0 0 0,0 1 0 0 0,0-1 0 0 0,0 0-1 0 0,1 0-509 0 0,-1 0 510 0 0,0 1-1 0 0,1-1 1 0 0,-1 0 0 0 0,0 0 0 0 0,0 0 0 0 0,0 0 0 0 0,0 0 0 0 0,0 0 0 0 0,1 0-1 0 0,-18 5-2125 0 0,-57 15-4349 0 0,-42 9 1514 0 0,78-20 3940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03.59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38 11 368 0 0,'0'-10'13117'0'0,"0"10"-13068"0"0,1 0 0 0 0,-1 1-1 0 0,0-1 1 0 0,0 0 0 0 0,0 0 0 0 0,0 1-1 0 0,0-1 1 0 0,0 0 0 0 0,0 0 0 0 0,1 0-1 0 0,-1 1 1 0 0,0-1 0 0 0,0 0 0 0 0,0 0-1 0 0,1 0 1 0 0,-1 1 0 0 0,0-1 0 0 0,0 0-1 0 0,0 0 1 0 0,1 0 0 0 0,-1 0 0 0 0,0 0-1 0 0,0 0 1 0 0,1 1 0 0 0,-1-1 0 0 0,0 0-1 0 0,0 0 1 0 0,1 0 0 0 0,-1 0 0 0 0,0 0-1 0 0,1 0 1 0 0,-1 0 0 0 0,0 0 0 0 0,0 0-1 0 0,1 0 1 0 0,-1 0-5 0 0,1-1 1 0 0,-1 1-1 0 0,1 0 0 0 0,-1 0 1 0 0,1 1-1 0 0,-1-1 0 0 0,0 0 1 0 0,1 0-1 0 0,-1 0 0 0 0,1 0 1 0 0,-1 0-1 0 0,0 0 0 0 0,1 0 1 0 0,-1 1-1 0 0,1-1 0 0 0,-1 0 1 0 0,0 0-1 0 0,1 1 0 0 0,-1-1 1 0 0,0 0-1 0 0,1 1 0 0 0,-1-1 1 0 0,0 0-1 0 0,1 1 0 0 0,-1-1 1 0 0,0 0-1 0 0,0 1 0 0 0,0-1 1 0 0,1 0-1 0 0,-1 1 0 0 0,0-1 1 0 0,0 1-1 0 0,0-1 0 0 0,0 0 1 0 0,0 1-1 0 0,0-1 0 0 0,0 1 1 0 0,0 0-1 0 0,0 0 58 0 0,0 0 0 0 0,1 0 1 0 0,-1 0-1 0 0,0 0 0 0 0,0-1 1 0 0,0 1-1 0 0,1 0 0 0 0,-1 0 0 0 0,0 0 1 0 0,1 0-1 0 0,-1-1 0 0 0,0 1 1 0 0,1 0-1 0 0,-1 0 0 0 0,1 0 0 0 0,0-1 1 0 0,-1 1-1 0 0,1 0 0 0 0,0-1 1 0 0,0 2-1 0 0,0-2-14 0 0,0 1-1 0 0,0 0 1 0 0,0-1 0 0 0,-1 1-1 0 0,1 0 1 0 0,0 0 0 0 0,-1 0-1 0 0,1 0 1 0 0,-1-1 0 0 0,1 1 0 0 0,-1 0-1 0 0,1 0 1 0 0,-1 0 0 0 0,1 0-1 0 0,-1 0 1 0 0,0 0 0 0 0,0 0-1 0 0,0 0 1 0 0,1 0 0 0 0,-1 3 0 0 0,0 80 3651 0 0,-1-81-3673 0 0,1 0 0 0 0,0 0 1 0 0,-1 0-1 0 0,1 0 0 0 0,-1 0 0 0 0,0 0 0 0 0,0 0 0 0 0,0 0 0 0 0,-3 5 0 0 0,3-5-26 0 0,-1 0 0 0 0,1 0-1 0 0,0 0 1 0 0,0 0 0 0 0,0 0-1 0 0,0 0 1 0 0,1 0 0 0 0,-1 0 0 0 0,0 6-1 0 0,0-1 0 0 0,0-1 0 0 0,-1 1 0 0 0,0-1-1 0 0,0 0 1 0 0,-1 0 0 0 0,0 0 0 0 0,0 0 0 0 0,-7 10-1 0 0,2-2-15 0 0,8-13-21 0 0,-1 0-1 0 0,0 0 1 0 0,1 0 0 0 0,-1 0 0 0 0,1 1-1 0 0,0-1 1 0 0,0 0 0 0 0,0 0 0 0 0,0 1-1 0 0,0-1 1 0 0,0 0 0 0 0,1 4 0 0 0,0-4-3 0 0,-1 0 1 0 0,0 0 0 0 0,1-1-1 0 0,-1 1 1 0 0,0 0-1 0 0,0 0 1 0 0,0 0-1 0 0,0 0 1 0 0,-1 0 0 0 0,1-1-1 0 0,0 1 1 0 0,-1 0-1 0 0,1 0 1 0 0,-1 0 0 0 0,0-1-1 0 0,-1 4 1 0 0,-1-1-7 0 0,2-3-36 0 0,-1 1-1 0 0,1 0 0 0 0,0 0 1 0 0,0 0-1 0 0,0 0 1 0 0,0 0-1 0 0,0 0 1 0 0,0 1-1 0 0,0-1 1 0 0,1 0-1 0 0,-1 0 1 0 0,1 1-1 0 0,-1-1 0 0 0,1 0 1 0 0,0 4-1 0 0,0-5-8 0 0,0-1-1 0 0,1 1 1 0 0,-1-1-1 0 0,0 1 1 0 0,0-1-1 0 0,0 1 1 0 0,1-1-1 0 0,-1 1 0 0 0,0-1 1 0 0,0 0-1 0 0,1 1 1 0 0,-1-1-1 0 0,1 1 1 0 0,-1-1-1 0 0,0 1 1 0 0,1-1-1 0 0,-1 0 1 0 0,1 1-1 0 0,-1-1 0 0 0,1 0 1 0 0,-1 0-1 0 0,0 1 1 0 0,1-1-1 0 0,0 0 1 0 0,-1 0-1 0 0,1 0 1 0 0,-1 0-1 0 0,1 0 1 0 0,-1 1-1 0 0,1-1 0 0 0,-1 0 1 0 0,1 0-1 0 0,0 0 1 0 0,1 0-217 0 0,1 1-727 0 0,6-8-6229 0 0,-9 7 7126 0 0,1-1 1 0 0,0 1 0 0 0,-1 0-1 0 0,1 0 1 0 0,-1 0-1 0 0,1-1 1 0 0,-1 1 0 0 0,1 0-1 0 0,-1-1 1 0 0,1 1-1 0 0,-1-1 1 0 0,1 1 0 0 0,-1-1-1 0 0,1 1 1 0 0,-1-1 0 0 0,1 1-1 0 0,-1-1 1 0 0,0 1-1 0 0,1-1 1 0 0,-1 1 0 0 0,0-1-1 0 0,1 0-78 0 0,-1 0-1 0 0,1 0 1 0 0,0 0 0 0 0,-1 0-1 0 0,1 0 1 0 0,0 0 0 0 0,0 1-1 0 0,-1-1 1 0 0,1 0-1 0 0,0 1 1 0 0,0-1 0 0 0,0 0-1 0 0,0 1 1 0 0,0-1-1 0 0,0 1 1 0 0,0 0 0 0 0,1-1-1 0 0,5-3-1494 0 0,66-32-5019 0 0,-54 29 5668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04.0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80 119 536 0 0,'7'-2'444'0'0,"0"-1"0"0"0,-1 0 0 0 0,1 0 0 0 0,10-7 0 0 0,15-8 860 0 0,12-3-2 0 0,-29 13-589 0 0,-1 1 0 0 0,28-9 0 0 0,-34 13-450 0 0,8-1 278 0 0,0 0 1 0 0,17-2-1 0 0,9 0 474 0 0,-30 4-645 0 0,0 1 1 0 0,0 0-1 0 0,0 0 1 0 0,19 3-1 0 0,-10 0 267 0 0,-1 0 0 0 0,23 7 0 0 0,-38-8-505 0 0,-1 0 0 0 0,1 1-1 0 0,-1-1 1 0 0,0 1 0 0 0,0 0 0 0 0,0 0-1 0 0,0 0 1 0 0,0 0 0 0 0,0 1-1 0 0,0 0 1 0 0,-1 0 0 0 0,1 0 0 0 0,-1 0-1 0 0,0 0 1 0 0,0 1 0 0 0,4 5 0 0 0,-5-4-9 0 0,0-3-38 0 0,0 1 0 0 0,-1 0 0 0 0,1 0 0 0 0,-1 0 0 0 0,0 0 0 0 0,0 0 0 0 0,0 0 0 0 0,0 0 0 0 0,-1 0 0 0 0,1 1 0 0 0,-1-1 0 0 0,0 0 0 0 0,0 0 0 0 0,0 1 0 0 0,0-1 0 0 0,0 0 0 0 0,-1 0 0 0 0,-1 6 0 0 0,1-6-23 0 0,-4 12 152 0 0,0 0 0 0 0,-2 0 0 0 0,1 0-1 0 0,-2-1 1 0 0,-14 20 0 0 0,7-13-95 0 0,11-15-96 0 0,0 0-1 0 0,-1 0 1 0 0,0 0 0 0 0,0 0-1 0 0,-1-1 1 0 0,-10 9-1 0 0,3-5-3 0 0,-2 1-10 0 0,1-1 1 0 0,-1 0-1 0 0,-20 8 0 0 0,5-6-159 0 0,1-2 0 0 0,-1-1 0 0 0,-1-1 0 0 0,1-1-1 0 0,-1-2 1 0 0,-37 0 0 0 0,57-4 82 0 0,0 0-1 0 0,-1-1 1 0 0,1-1-1 0 0,-1 0 1 0 0,1 0 0 0 0,0-1-1 0 0,0 0 1 0 0,0-1-1 0 0,1-1 1 0 0,-1 1-1 0 0,1-2 1 0 0,-10-6 0 0 0,18 11 72 0 0,0-1 1 0 0,0 0 0 0 0,0 1 0 0 0,1-1 0 0 0,-1 0 0 0 0,1 0 0 0 0,-1 0-1 0 0,1 0 1 0 0,0 0 0 0 0,0 0 0 0 0,0-1 0 0 0,0 1 0 0 0,0 0 0 0 0,0 0-1 0 0,1-1 1 0 0,-1 1 0 0 0,1-1 0 0 0,-1 1 0 0 0,1 0 0 0 0,0-1 0 0 0,0 1-1 0 0,0-1 1 0 0,1 1 0 0 0,-1-1 0 0 0,0 1 0 0 0,1 0 0 0 0,1-5-1 0 0,0 0 51 0 0,1 0-1 0 0,0 0 0 0 0,0 0 0 0 0,1 1 0 0 0,0-1 0 0 0,0 1 0 0 0,0 0 0 0 0,10-10 0 0 0,-11 13-33 0 0,18-19 216 0 0,47-38-1 0 0,-35 35-356 0 0,-21 15-261 0 0,1 0 0 0 0,25-14 1 0 0,-6 7-641 0 0,-24 12-44 0 0,0 0-1 0 0,0 0 1 0 0,1 1-1 0 0,0 0 1 0 0,-1 1-1 0 0,1 0 1 0 0,1 0-1 0 0,-1 1 0 0 0,11-1 1 0 0,-17 3-1069 0 0,-6 1 351 0 0,-13 8 312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8:26.90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764 307 296 0 0,'-3'1'470'0'0,"1"-1"-37"0"0,2 0-263 0 0,-1 0-1 0 0,1 0 1 0 0,-1 0 0 0 0,0 0 0 0 0,1 0-1 0 0,-1 0 1 0 0,1 0 0 0 0,-1 1 0 0 0,0-1-1 0 0,1 0 1 0 0,-1 0 0 0 0,1 0-1 0 0,-1 1 1 0 0,1-1 0 0 0,-1 0 0 0 0,1 1-1 0 0,-1-1 1 0 0,1 0 0 0 0,-1 1-1 0 0,1-1 1 0 0,-1 1 0 0 0,1-1 0 0 0,0 1-1 0 0,-1-1 1 0 0,1 1 0 0 0,0-1-1 0 0,-1 2 1 0 0,1-1-171 0 0,0 2 1439 0 0,0-6-544 0 0,-16 2-129 0 0,10-8 178 0 0,-46-4 313 0 0,25 7-645 0 0,0-2 0 0 0,1 0 1 0 0,-49-23-1 0 0,15 3 311 0 0,46 22-645 0 0,0 0 0 0 0,0-1 0 0 0,0-1 1 0 0,-23-17-1 0 0,26 17-37 0 0,0 0 1 0 0,-1 1-1 0 0,-22-10 1 0 0,29 15-204 0 0,-23-20 627 0 0,-54-13 434 0 0,36 17-546 0 0,21 9-285 0 0,-10-5 233 0 0,30 12-429 0 0,-1 1-1 0 0,0-1 1 0 0,1 1 0 0 0,-9-2-1 0 0,-1 1 39 0 0,-4-7-50 0 0,16 8-73 0 0,19 11-12793 0 0,-16-10 12737 0 0,0 0-1 0 0,0 0 1 0 0,0 0-1 0 0,1 0 1 0 0,-1 0-1 0 0,0 0 1 0 0,0 0-1 0 0,0 0 1 0 0,0 0-1 0 0,0 0 1 0 0,1 0-1 0 0,-1 1 1 0 0,0-1-1 0 0,0 0 1 0 0,0 0-1 0 0,0 0 1 0 0,0 0-1 0 0,0 0 1 0 0,1 0-1 0 0,-1 0 1 0 0,0 1-1 0 0,0-1 1 0 0,0 0-1 0 0,0 0 1 0 0,0 0-1 0 0,0 0 1 0 0,0 1-1 0 0,0-1 1 0 0,0 0-1 0 0,0 0 1 0 0,0 0-1 0 0,0 0 1 0 0,0 1-1 0 0,0-1 1 0 0,0 0-1 0 0,0 0 1 0 0,0 0-1 0 0,0 0 1 0 0,0 1-1 0 0,0-1 1 0 0,0 0-1 0 0,0 0 1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8:27.26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153 38 244 0 0,'1'-1'95'0'0,"0"1"-29"0"0,0 0 1 0 0,0 0-1 0 0,-1 0 1 0 0,1 0-1 0 0,0 0 0 0 0,0 0 1 0 0,-1-1-1 0 0,1 1 1 0 0,0 0-1 0 0,-1 0 1 0 0,1-1-1 0 0,0 1 0 0 0,-1-1 1 0 0,1 1-1 0 0,0-1 1 0 0,-1 1-1 0 0,1-1 1 0 0,-1 1-1 0 0,1-1 1 0 0,-1 1-1 0 0,1-1 0 0 0,-1 1 1 0 0,1-1-1 0 0,-1 0 1 0 0,0 1-1 0 0,1-1 1 0 0,-1 0-1 0 0,0 1 0 0 0,1-1 1 0 0,-1 0-1 0 0,0 0 1 0 0,0 1-1 0 0,0-1 1 0 0,0 0-1 0 0,0 0 1 0 0,0 1-1 0 0,0-1 0 0 0,0 0 1 0 0,0-1-1 0 0,0 2-38 0 0,0-1-1 0 0,0 1 1 0 0,0 0-1 0 0,0-1 1 0 0,0 1-1 0 0,1 0 0 0 0,-1-1 1 0 0,0 1-1 0 0,0-1 1 0 0,0 1-1 0 0,1 0 1 0 0,-1-1-1 0 0,0 1 1 0 0,0 0-1 0 0,1 0 1 0 0,-1-1-1 0 0,0 1 0 0 0,1 0 1 0 0,-1 0-1 0 0,0-1 1 0 0,1 1-1 0 0,-1 0 1 0 0,0 0-1 0 0,1 0 1 0 0,-1-1-1 0 0,0 1 1 0 0,1 0-1 0 0,-1 0 0 0 0,1 0 1 0 0,-1 0-1 0 0,0 0 1 0 0,1 0-1 0 0,0 0 1 0 0,-1 0-1 0 0,1 0 0 0 0,-1 0-1 0 0,0 0 1 0 0,1 0 0 0 0,-1 0 0 0 0,0 0 0 0 0,1 0 0 0 0,-1 0 0 0 0,0 0 0 0 0,1-1 0 0 0,-1 1-1 0 0,0 0 1 0 0,1 0 0 0 0,-1 0 0 0 0,0 0 0 0 0,1-1 0 0 0,-1 1 0 0 0,0 0 0 0 0,1 0 0 0 0,-1-1-1 0 0,0 1 1 0 0,0 0 0 0 0,0 0 0 0 0,1-1 0 0 0,0-3 3570 0 0,-17 10-3386 0 0,-4 4-3 0 0,0 0 1 0 0,-1-1-1 0 0,-36 10 1 0 0,3 1-102 0 0,51-19-116 0 0,9 1-15 0 0,-5-2 24 0 0,-1 0-1 0 0,1 0 1 0 0,-1 0-1 0 0,0 0 1 0 0,1 0-1 0 0,-1 0 1 0 0,1 0-1 0 0,-1 0 1 0 0,1 0-1 0 0,-1 0 1 0 0,0 0-1 0 0,1 0 1 0 0,-1 0-1 0 0,1 0 1 0 0,-1 1-1 0 0,0-1 1 0 0,1 0-1 0 0,-1 0 1 0 0,1 0-1 0 0,-1 1 1 0 0,0-1-1 0 0,1 0 1 0 0,-1 0-1 0 0,0 1 1 0 0,1-1-1 0 0,-1 0 1 0 0,0 1-1 0 0,0-1 1 0 0,1 0 0 0 0,-1 1-1 0 0,0-1 1 0 0,0 0-1 0 0,0 1 1 0 0,1-1-1 0 0,-1 1 1 0 0,0-1-1 0 0,0 0 1 0 0,0 1-1 0 0,0-1 1 0 0,0 1-1 0 0,3 1 0 0 0,0-1 0 0 0,0 1 0 0 0,-1-1-1 0 0,1 0 1 0 0,0 0 0 0 0,0 0 0 0 0,0 0-1 0 0,1-1 1 0 0,-1 1 0 0 0,5 0 0 0 0,45 12-931 0 0,-29-6 10 0 0,-22-6 691 0 0,1 0 1 0 0,-1 0 0 0 0,0 0 0 0 0,1 0-1 0 0,-1 0 1 0 0,0 0 0 0 0,0 1 0 0 0,0-1-1 0 0,0 1 1 0 0,0-1 0 0 0,0 1-1 0 0,0 0 1 0 0,-1 0 0 0 0,1 0 0 0 0,-1 0-1 0 0,1 0 1 0 0,-1 0 0 0 0,2 3 0 0 0,0 6-991 0 0,13 0 98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0:57.10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0 104 28 0 0,'24'1'1669'0'0,"0"2"1"0"0,-1 0-1 0 0,40 11 0 0 0,-62-13-1601 0 0,0-1 1 0 0,0 0-1 0 0,0 0 0 0 0,0 1 0 0 0,0-1 0 0 0,0 1 0 0 0,0-1 1 0 0,-1 1-1 0 0,1-1 0 0 0,0 1 0 0 0,0 0 0 0 0,0-1 0 0 0,-1 1 1 0 0,1 0-1 0 0,0-1 0 0 0,-1 1 0 0 0,1 0 0 0 0,0 0 0 0 0,-1 0 1 0 0,1 0-1 0 0,-1-1 0 0 0,1 3 0 0 0,0 23 1531 0 0,-1-13-1439 0 0,0-9-100 0 0,1-2-50 0 0,-1-1-1 0 0,0 0 1 0 0,0 0-1 0 0,0 1 1 0 0,0-1-1 0 0,0 0 1 0 0,0 1-1 0 0,0-1 1 0 0,-1 0-1 0 0,1 0 1 0 0,0 1-1 0 0,-1-1 1 0 0,1 0-1 0 0,-1 0 1 0 0,0 2-1 0 0,-1-1-103 0 0,0 0-1 0 0,1 0 0 0 0,-1 1 0 0 0,1-1 1 0 0,-1 0-1 0 0,1 1 0 0 0,0-1 0 0 0,0 1 1 0 0,0 0-1 0 0,0-1 0 0 0,1 1 0 0 0,-1 0 1 0 0,1-1-1 0 0,0 1 0 0 0,-1 0 0 0 0,1 0 1 0 0,0-1-1 0 0,1 6 0 0 0,-1-7-354 0 0,19-7-361 0 0,-8 2 808 0 0,0-1 1 0 0,0 0-1 0 0,-1-1 1 0 0,0 0-1 0 0,0-1 1 0 0,-1 0-1 0 0,1-1 1 0 0,-2 0-1 0 0,15-16 1 0 0,-7 9 505 0 0,29-24 1 0 0,-39 35-300 0 0,0 0-1 0 0,0 0 1 0 0,0 1-1 0 0,1 0 1 0 0,0 0-1 0 0,-1 0 1 0 0,1 1-1 0 0,0 0 1 0 0,9-1-1 0 0,2 2-57 0 0,-1 0 0 0 0,1 2 0 0 0,0 0 0 0 0,-1 1-1 0 0,24 5 1 0 0,-39-6-142 0 0,6 1-9 0 0,1 1-1 0 0,0 0 1 0 0,-1 0 0 0 0,1 1 0 0 0,-1 1 0 0 0,0-1 0 0 0,-1 1 0 0 0,10 7-1 0 0,17 11-277 0 0,4 9-1034 0 0,-3-5-857 0 0,-31-21 1449 0 0,-1-2 50 0 0,16-3-326 0 0,-18 0 972 0 0,-1-1 0 0 0,1 0 0 0 0,0 0-1 0 0,-1 0 1 0 0,1 0 0 0 0,-1 0 0 0 0,1 0 0 0 0,0 0 0 0 0,-1 0-1 0 0,1 0 1 0 0,-1-1 0 0 0,1 1 0 0 0,-1 0 0 0 0,1 0 0 0 0,0 0 0 0 0,-1-1-1 0 0,1 1 1 0 0,-1 0 0 0 0,1-1 0 0 0,-1 1 0 0 0,1 0 0 0 0,-1-1-1 0 0,0 1 1 0 0,1-1 0 0 0,-1 1 0 0 0,1-1 0 0 0,-1 1 0 0 0,1-1-1 0 0,-1-1 13 0 0,0 1-1 0 0,1 0 0 0 0,-1 0 1 0 0,1 0-1 0 0,-1 0 1 0 0,1 0-1 0 0,-1 0 0 0 0,1 0 1 0 0,-1 0-1 0 0,1 0 0 0 0,0 0 1 0 0,0 0-1 0 0,-1 0 0 0 0,1 0 1 0 0,0 1-1 0 0,0-1 0 0 0,0 0 1 0 0,0 1-1 0 0,0-1 1 0 0,0 0-1 0 0,0 1 0 0 0,0-1 1 0 0,2 0-1 0 0,13-10-77 0 0,-1-17 91 0 0,-13 23 37 0 0,-1 1 0 0 0,1 0 0 0 0,0 0 0 0 0,1 1-1 0 0,-1-1 1 0 0,1 0 0 0 0,-1 1 0 0 0,7-7-1 0 0,-8 10-29 0 0,0-1 20 0 0,0 0 1 0 0,1 0-1 0 0,-1 0 0 0 0,0 0 0 0 0,0 0 0 0 0,0 0 0 0 0,1 0 1 0 0,-1-1-1 0 0,0 1 0 0 0,-1 0 0 0 0,1-1 0 0 0,0 1 0 0 0,0-1 0 0 0,-1 1 1 0 0,1-1-1 0 0,0 1 0 0 0,-1-1 0 0 0,0 1 0 0 0,1-1 0 0 0,-1 0 1 0 0,0-2-1 0 0,0 3-3 0 0,0 0 1 0 0,0 0-1 0 0,0 0 0 0 0,1 0 1 0 0,-1 0-1 0 0,0 0 0 0 0,0 0 1 0 0,1 0-1 0 0,-1 1 1 0 0,0-1-1 0 0,1 0 0 0 0,-1 0 1 0 0,1 0-1 0 0,-1 0 1 0 0,1 0-1 0 0,0 1 0 0 0,-1-1 1 0 0,1 0-1 0 0,0 1 0 0 0,1-2 1 0 0,-1 1 7 0 0,-1 1-1 0 0,1-1 1 0 0,0 0 0 0 0,-1 1 0 0 0,1-1-1 0 0,0 0 1 0 0,-1 0 0 0 0,1 1 0 0 0,-1-1-1 0 0,1 0 1 0 0,-1 0 0 0 0,1 0 0 0 0,-1 0-1 0 0,0 0 1 0 0,1 0 0 0 0,-1 0 0 0 0,0 0-1 0 0,0 0 1 0 0,0 1 0 0 0,0-3 0 0 0,0 1 20 0 0,0 1 0 0 0,0 0 1 0 0,0-1-1 0 0,0 1 1 0 0,1 0-1 0 0,-1-1 1 0 0,0 1-1 0 0,0 0 1 0 0,1 0-1 0 0,-1-1 1 0 0,1 1-1 0 0,-1 0 1 0 0,1 0-1 0 0,0 0 1 0 0,-1 0-1 0 0,1-1 1 0 0,0 1-1 0 0,0 0 1 0 0,0 0-1 0 0,0 0 1 0 0,0 1-1 0 0,0-1 1 0 0,1-1-1 0 0,0 0-26 0 0,-1 2 16 0 0,-1-1 0 0 0,1 1 0 0 0,-1-1 0 0 0,0 1 0 0 0,1-1 0 0 0,-1 0 0 0 0,0 1 0 0 0,1-1 0 0 0,-1 1 0 0 0,0-1 0 0 0,0 0 0 0 0,0 1 0 0 0,1-1 0 0 0,-1 0 0 0 0,0 1 0 0 0,0-1 0 0 0,0 0 0 0 0,0 1 0 0 0,0-1 0 0 0,0 0 0 0 0,0 1 0 0 0,0-1 0 0 0,-1-1 0 0 0,0-3 810 0 0,1 4-499 0 0,0 1-322 0 0,-1 0-18 0 0,1 0 0 0 0,-1-1 0 0 0,1 1 1 0 0,-1 0-1 0 0,0 0 0 0 0,1 0 1 0 0,-1 0-1 0 0,1 0 0 0 0,-1 0 0 0 0,1 0 1 0 0,-1 0-1 0 0,0 0 0 0 0,1 0 1 0 0,-1 0-1 0 0,1 0 0 0 0,-1 0 1 0 0,1 0-1 0 0,-1 1 0 0 0,0-1 0 0 0,1 0 1 0 0,-1 0-1 0 0,1 1 0 0 0,-1-1 1 0 0,1 0-1 0 0,0 1 0 0 0,-1-1 0 0 0,1 0 1 0 0,-1 1-1 0 0,1-1 0 0 0,0 1 1 0 0,-1-1-1 0 0,1 1 0 0 0,0-1 1 0 0,-1 1-1 0 0,1-1 0 0 0,0 1 0 0 0,0-1 1 0 0,-1 1-1 0 0,1-1 0 0 0,0 1 1 0 0,0-1-1 0 0,0 1 0 0 0,0 0 1 0 0,0-1-1 0 0,0 1 0 0 0,0-1 0 0 0,0 1 1 0 0,0-1-1 0 0,0 1 0 0 0,0 0 1 0 0,0 0-1 0 0,0 0-10 0 0,0 0 0 0 0,0 0-1 0 0,0 0 1 0 0,0 0 0 0 0,0 0 0 0 0,-1 0 0 0 0,1 0 0 0 0,0 0 0 0 0,-1-1 0 0 0,1 1-1 0 0,-1 0 1 0 0,1 0 0 0 0,-1 0 0 0 0,1 0 0 0 0,-1-1 0 0 0,0 1 0 0 0,1 0 0 0 0,-1-1-1 0 0,0 1 1 0 0,0 0 0 0 0,0 0-3 0 0,0-1 0 0 0,1 1 0 0 0,-1 0 0 0 0,0-1 0 0 0,1 1-1 0 0,-1 0 1 0 0,0 0 0 0 0,1 0 0 0 0,-1-1 0 0 0,1 1 0 0 0,-1 0-1 0 0,1 0 1 0 0,0 0 0 0 0,-1 0 0 0 0,1 0 0 0 0,0 0 0 0 0,0 0 0 0 0,-1 0-1 0 0,1 0 1 0 0,0 1 0 0 0,-1 10-101 0 0,1-10 50 0 0,0 1 1 0 0,-1-1 0 0 0,1 1-1 0 0,0-1 1 0 0,0 1-1 0 0,0-1 1 0 0,0 0 0 0 0,1 1-1 0 0,-1-1 1 0 0,1 1-1 0 0,-1-1 1 0 0,1 0 0 0 0,1 4-1 0 0,2-2-14 0 0,-3-3-26 0 0,0 0-1 0 0,0 0 1 0 0,0 0-1 0 0,0 1 1 0 0,0-1-1 0 0,0 1 1 0 0,0-1-1 0 0,0 0 1 0 0,-1 1-1 0 0,1-1 1 0 0,0 1-1 0 0,-1 0 1 0 0,1-1-1 0 0,-1 1 1 0 0,0-1-1 0 0,0 1 1 0 0,1 0-1 0 0,-1-1 1 0 0,0 1-1 0 0,-1 2 1 0 0,1-3-186 0 0,1-2 264 0 0,0 1 0 0 0,0 0 1 0 0,0 0-1 0 0,0-1 0 0 0,0 1 0 0 0,0 0 0 0 0,0-1 1 0 0,0 1-1 0 0,0-1 0 0 0,0 1 0 0 0,0-1 0 0 0,-1 0 1 0 0,1 1-1 0 0,0-1 0 0 0,0 0 0 0 0,-1 0 1 0 0,1 1-1 0 0,0-1 0 0 0,-1 0 0 0 0,1 0 0 0 0,-1 0 1 0 0,1 0-1 0 0,-1 0 0 0 0,1 0 0 0 0,-1 0 0 0 0,0 0 1 0 0,0 0-1 0 0,1 0 0 0 0,-1 0 0 0 0,0 0 0 0 0,0 0 1 0 0,0 0-1 0 0,0 0 0 0 0,0-1 0 0 0,-1-46 1021 0 0,0 32 158 0 0,1-17 9727 0 0,4 44-8928 0 0,1-6-1565 0 0,-4-4-326 0 0,0-1 0 0 0,-1 1 0 0 0,1 0 0 0 0,0 0 0 0 0,0-1 0 0 0,-1 1 0 0 0,1 0 0 0 0,0 0 0 0 0,-1 0 0 0 0,1 0 0 0 0,-1 0 0 0 0,1 0 0 0 0,-1 0 0 0 0,0 0 0 0 0,1 0 0 0 0,-1 0 0 0 0,0 0 0 0 0,0 0 0 0 0,0 0 0 0 0,1 0 0 0 0,-2 3 0 0 0,2-1 143 0 0,-1 1 0 0 0,1 0 0 0 0,-1 0 0 0 0,1 0 0 0 0,1-1 0 0 0,-1 1 0 0 0,3 6 0 0 0,-2-7-61 0 0,-1 1 1 0 0,1 0 0 0 0,-1-1-1 0 0,0 1 1 0 0,0 0 0 0 0,-1 0-1 0 0,2 7 1 0 0,-2-4 65 0 0,0 0 1 0 0,1 0-1 0 0,0 0 1 0 0,1 0-1 0 0,3 11 1 0 0,-3-12-74 0 0,0 1 1 0 0,0-1 0 0 0,-1 1 0 0 0,0-1 0 0 0,1 12 0 0 0,-3 1 166 0 0,1-7-118 0 0,0 0 1 0 0,1-1-1 0 0,2 16 1 0 0,2-4 9 0 0,-2-12-80 0 0,0 1 0 0 0,-1-1 0 0 0,1 23 0 0 0,-2-18-29 0 0,0-1 1 0 0,7 26-1 0 0,-6-30-76 0 0,1 0-1 0 0,-2-1 1 0 0,1 1-1 0 0,-1 0 1 0 0,-1 0-1 0 0,0 0 1 0 0,-1 0 0 0 0,-1 12-1 0 0,-1-11-11 0 0,-22 82 44 0 0,21-83-53 0 0,0-1 1 0 0,-1 0 0 0 0,0 1 0 0 0,0-1 0 0 0,-1-1-1 0 0,-14 17 1 0 0,8-12-9 0 0,6-5-26 0 0,-2-1 0 0 0,1 0 0 0 0,-1 0 0 0 0,0 0 0 0 0,-1-1 0 0 0,0-1 0 0 0,0 1 0 0 0,-10 4 0 0 0,-3-1-144 0 0,-1-2 0 0 0,1 0-1 0 0,-38 7 1 0 0,47-13 103 0 0,-1 0 1 0 0,1-1-1 0 0,-1 0 1 0 0,0-1-1 0 0,1-1 0 0 0,-1 0 1 0 0,1-1-1 0 0,-19-4 1 0 0,29 5 72 0 0,0 0 1 0 0,0 0-1 0 0,0 0 1 0 0,1 0-1 0 0,-1 0 1 0 0,0-1-1 0 0,1 1 1 0 0,-1-1-1 0 0,1 1 1 0 0,-1-1-1 0 0,1 0 1 0 0,0 0-1 0 0,0 0 1 0 0,0-1-1 0 0,0 1 0 0 0,0 0 1 0 0,1-1-1 0 0,-1 1 1 0 0,1-1-1 0 0,-1 0 1 0 0,1 1-1 0 0,0-1 1 0 0,0 0-1 0 0,0 0 1 0 0,0 0-1 0 0,1 0 1 0 0,-1 1-1 0 0,1-6 1 0 0,0 2 3 0 0,-1 3-2 0 0,1-1 1 0 0,0 1-1 0 0,0-1 1 0 0,0 1 0 0 0,0 0-1 0 0,1-1 1 0 0,-1 1 0 0 0,1-1-1 0 0,0 1 1 0 0,0 0 0 0 0,0 0-1 0 0,0-1 1 0 0,1 1-1 0 0,-1 0 1 0 0,1 0 0 0 0,0 0-1 0 0,0 0 1 0 0,0 1 0 0 0,4-5-1 0 0,16-12-33 0 0,1 1-1 0 0,1 1 0 0 0,1 1 0 0 0,0 1 0 0 0,1 1 1 0 0,1 1-1 0 0,30-10 0 0 0,5 0-230 0 0,79-27-1000 0 0,-119 44 879 0 0,39-12-2505 0 0,89-13 0 0 0,-132 29 1289 0 0,0 1 0 0 0,0 0 0 0 0,0 2 0 0 0,0 0 0 0 0,0 1 0 0 0,0 0 0 0 0,0 2 0 0 0,-1 0 1 0 0,32 12-1 0 0,-34-9-326 0 0,-11 3 378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8:28.38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78 65 576 0 0,'3'-5'11257'0'0,"-1"6"-11185"0"0,0 0 1 0 0,0 0-1 0 0,0 0 0 0 0,0 0 1 0 0,0 1-1 0 0,0-1 0 0 0,0 1 1 0 0,0-1-1 0 0,0 1 0 0 0,-1 0 0 0 0,1 0 1 0 0,-1 0-1 0 0,1 0 0 0 0,-1 0 1 0 0,0 0-1 0 0,0 0 0 0 0,2 3 1 0 0,-2 0 22 0 0,0 0 1 0 0,0 0 0 0 0,0 0 0 0 0,-1 0 0 0 0,1 0 0 0 0,-1 0 0 0 0,0 0 0 0 0,-1 0 0 0 0,1 0 0 0 0,-1 0-1 0 0,-2 10 1 0 0,-10 7 15 0 0,10-18-103 0 0,0 0-1 0 0,1 0 0 0 0,-1 1 0 0 0,1-1 1 0 0,0 0-1 0 0,0 1 0 0 0,1-1 0 0 0,-1 1 1 0 0,1 0-1 0 0,0 5 0 0 0,0-8-8 0 0,1 0 0 0 0,0 0 1 0 0,0 0-1 0 0,-1 0 0 0 0,1 0 0 0 0,-1 0 1 0 0,0 0-1 0 0,1 0 0 0 0,-1-1 0 0 0,0 1 1 0 0,0 0-1 0 0,-1 2 0 0 0,0-3-22 0 0,1 1-1 0 0,0 1 1 0 0,0-1 0 0 0,0 0-1 0 0,0 0 1 0 0,0 0 0 0 0,0 0-1 0 0,1 1 1 0 0,-1-1 0 0 0,1 0-1 0 0,0 1 1 0 0,-1 2 0 0 0,2-4 10 0 0,-1-1 0 0 0,-1 1 0 0 0,1-1 1 0 0,0 1-1 0 0,0 0 0 0 0,0-1 1 0 0,0 1-1 0 0,0-1 0 0 0,0 1 0 0 0,-1-1 1 0 0,1 1-1 0 0,0-1 0 0 0,0 1 0 0 0,-1-1 1 0 0,1 1-1 0 0,0-1 0 0 0,-1 1 1 0 0,1-1-1 0 0,-1 1 0 0 0,1-1 0 0 0,-1 1 1 0 0,1-1-1 0 0,0 0 0 0 0,-1 1 0 0 0,0-1 1 0 0,1 0-1 0 0,-1 0 0 0 0,0 1 1 0 0,0-1-64 0 0,1 0 1 0 0,-1 1 0 0 0,0-1 0 0 0,1 0-1 0 0,-1 1 1 0 0,1-1 0 0 0,-1 0 0 0 0,1 1 0 0 0,-1-1-1 0 0,1 1 1 0 0,-1-1 0 0 0,1 1 0 0 0,0-1 0 0 0,-1 1-1 0 0,1-1 1 0 0,0 1 0 0 0,-1-1 0 0 0,1 1 0 0 0,0-1-1 0 0,0 1 1 0 0,-1 0 0 0 0,1-1 0 0 0,0 1-1 0 0,0-1 1 0 0,0 1 0 0 0,0 0 0 0 0,0-1 0 0 0,0 1-1 0 0,0-1 1 0 0,0 1 0 0 0,0 0 0 0 0,0-1 0 0 0,0 2-1 0 0,16-3-69 0 0,-12-3 130 0 0,-1-2 17 0 0,0 3 0 0 0,-2 2-2 0 0,0 1 1 0 0,0-1-1 0 0,0 0 1 0 0,0 0-1 0 0,0 0 1 0 0,-1 0-1 0 0,1 0 1 0 0,0 0-1 0 0,0 0 0 0 0,-1 0 1 0 0,1 0-1 0 0,-1-1 1 0 0,1 1-1 0 0,-1 0 1 0 0,1 0-1 0 0,-1-1 1 0 0,0 1-1 0 0,1 0 0 0 0,-1 0 1 0 0,0-1-1 0 0,0 1 1 0 0,0 0-1 0 0,0-1 1 0 0,0-1-1 0 0,0 2 1 0 0,0-1-1 0 0,0 1 1 0 0,0 0-1 0 0,0-1 1 0 0,1 1 0 0 0,-1-1-1 0 0,1 1 1 0 0,-1 0-1 0 0,1-1 1 0 0,-1 1-1 0 0,1 0 1 0 0,0 0 0 0 0,0 0-1 0 0,-1-1 1 0 0,3 0-1 0 0,-2 1 2 0 0,0-1 0 0 0,0 1 0 0 0,0 0 0 0 0,0-1 0 0 0,-1 1 0 0 0,1 0 0 0 0,0-1 0 0 0,-1 1 0 0 0,1-1 0 0 0,-1 0 0 0 0,1 1 0 0 0,-1-1 0 0 0,0 1 0 0 0,0-1 0 0 0,1-2 0 0 0,-1-102 692 0 0,0 103-651 0 0,-1 0 0 0 0,1 0 1 0 0,-1 0-1 0 0,1 0 0 0 0,-1 1 1 0 0,0-1-1 0 0,0 0 0 0 0,0 1 1 0 0,0-1-1 0 0,-2-2 1 0 0,2 3 8 0 0,-1-1 1 0 0,1 1-1 0 0,0-1 1 0 0,0 1-1 0 0,0-1 1 0 0,0 0-1 0 0,1 1 1 0 0,-1-1-1 0 0,1-5 1 0 0,0-57 1771 0 0,0 65-1825 0 0,0 1 0 0 0,0 0 0 0 0,1-1 0 0 0,-1 1 0 0 0,0 0 0 0 0,1-1 0 0 0,-1 1 0 0 0,0-1 0 0 0,1 1 0 0 0,-1 0 0 0 0,1-1 0 0 0,-1 1 0 0 0,1-1 1 0 0,-1 0-1 0 0,1 1 0 0 0,0-1 0 0 0,-1 1 0 0 0,1-1 0 0 0,0 1 0 0 0,0-1 0 0 0,-1 0 1 0 0,0 0 0 0 0,1 0 0 0 0,-1 0-1 0 0,1 0 1 0 0,-1 0 0 0 0,0 1-1 0 0,1-1 1 0 0,-1 0 0 0 0,0 0-1 0 0,1 1 1 0 0,-1-1 0 0 0,0 0-1 0 0,1 0 1 0 0,-1 1 0 0 0,0-1-1 0 0,1 0 1 0 0,-1 1 0 0 0,0-1-1 0 0,0 0 1 0 0,1 1 0 0 0,-1-1 0 0 0,0 1-1 0 0,0-1 1 0 0,0 0 0 0 0,0 1-1 0 0,0-1 1 0 0,1 1 0 0 0,-1-1-1 0 0,0 1 1 0 0,0-1 0 0 0,0 0-1 0 0,0 1 1 0 0,0-1 0 0 0,0 1-1 0 0,0-1 1 0 0,-1 1 0 0 0,1-1 0 0 0,0 0-1 0 0,0 1 1 0 0,0-1 0 0 0,0 1-1 0 0,0-1 1 0 0,-1 0 0 0 0,1 1-1 0 0,-1 0 1 0 0,-4 4-2 0 0,4-5 2 0 0,0 1 0 0 0,1 0 0 0 0,-1 0 0 0 0,0-1-1 0 0,0 1 1 0 0,1 0 0 0 0,-1 0 0 0 0,0 0 0 0 0,1 0 0 0 0,-1 0 0 0 0,1 0 0 0 0,-1 0 0 0 0,1 0 0 0 0,0 0 0 0 0,-1 0-1 0 0,1 0 1 0 0,0 0 0 0 0,0 0 0 0 0,0 0 0 0 0,0 2 0 0 0,-1-2 0 0 0,1 0 0 0 0,0 1 0 0 0,0-1 0 0 0,-1 0 0 0 0,1 1 0 0 0,-1-1 1 0 0,1 0-1 0 0,-1 1 0 0 0,1-1 0 0 0,-1 0 0 0 0,0 0 0 0 0,0 0 0 0 0,0 1 0 0 0,0-1 0 0 0,1 0 0 0 0,-2 0 0 0 0,1 0 0 0 0,0 0 0 0 0,0-1 0 0 0,0 1 1 0 0,0 0-1 0 0,0 0 0 0 0,-3 0 0 0 0,-10 11 0 0 0,11-8-1 0 0,0 0-1 0 0,0 0 1 0 0,0-1-1 0 0,-1 1 1 0 0,1-1 0 0 0,-1 1-1 0 0,0-1 1 0 0,-8 5-1 0 0,12-8 6 0 0,0 1 0 0 0,-1-1 0 0 0,1 1 0 0 0,-1-1 0 0 0,1 1-1 0 0,0-1 1 0 0,0 1 0 0 0,-1-1 0 0 0,1 1 0 0 0,0 0 0 0 0,0-1-1 0 0,0 1 1 0 0,-1-1 0 0 0,1 1 0 0 0,0 0 0 0 0,0-1 0 0 0,0 1-1 0 0,0 0 1 0 0,1 1 158 0 0,-1-10-29 0 0,0 7-126 0 0,1 0 1 0 0,-1 1-1 0 0,0-1 0 0 0,0 0 0 0 0,1 1 0 0 0,-1-1 0 0 0,1 0 0 0 0,-1 1 0 0 0,0-1 0 0 0,1 0 0 0 0,-1 1 0 0 0,1-1 1 0 0,0 1-1 0 0,-1-1 0 0 0,1 1 0 0 0,-1-1 0 0 0,1 1 0 0 0,0-1 0 0 0,-1 1 0 0 0,1-1 0 0 0,1 1 0 0 0,2-3 37 0 0,5-5 99 0 0,-1 1-1 0 0,1 0 1 0 0,1 0 0 0 0,-1 1 0 0 0,1 0 0 0 0,18-7 0 0 0,4-3 432 0 0,-26 5 85 0 0,13 6-40 0 0,-18 5-611 0 0,-1 0-1 0 0,1-1 1 0 0,-1 1 0 0 0,1 0-1 0 0,-1 0 1 0 0,1 0 0 0 0,-1 0-1 0 0,1 0 1 0 0,-1 0 0 0 0,1 0-1 0 0,-1 0 1 0 0,1 0 0 0 0,-1 0-1 0 0,1 0 1 0 0,-1 0 0 0 0,1 0-1 0 0,-1 0 1 0 0,0 0 0 0 0,1 1-1 0 0,-1-1 1 0 0,1 0 0 0 0,-1 0-1 0 0,1 0 1 0 0,-1 1-1 0 0,1-1 1 0 0,-1 0 0 0 0,0 1-1 0 0,1-1 1 0 0,-1 0 0 0 0,0 1-1 0 0,1-1 1 0 0,-1 1 0 0 0,0-1-1 0 0,0 0 1 0 0,1 1 0 0 0,21 20-267 0 0,-16-17 27 0 0,-5-4 174 0 0,-1 1 1 0 0,1-1-1 0 0,0 0 0 0 0,-1 1 1 0 0,1-1-1 0 0,-1 1 1 0 0,1-1-1 0 0,0 1 0 0 0,-1-1 1 0 0,1 1-1 0 0,-1 0 1 0 0,0-1-1 0 0,1 1 0 0 0,-1-1 1 0 0,1 1-1 0 0,-1 0 1 0 0,0-1-1 0 0,0 1 1 0 0,1 0-1 0 0,-1 0 0 0 0,0-1 1 0 0,0 1-1 0 0,0 0 1 0 0,0-1-1 0 0,0 1 0 0 0,0 0 1 0 0,0 0-1 0 0,1 3-498 0 0,0 0-1 0 0,0-1 1 0 0,0 1 0 0 0,1-1-1 0 0,-1 1 1 0 0,1-1 0 0 0,0 0-1 0 0,0 0 1 0 0,0 0-1 0 0,5 6 1 0 0,6 9-2542 0 0,-7-6 1488 0 0,-5-9 1274 0 0,0 0 0 0 0,0-1 0 0 0,1 1 0 0 0,-1-1 1 0 0,1 1-1 0 0,-1-1 0 0 0,1 0 0 0 0,3 4 0 0 0,14 14-1352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09.7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116 67 576 0 0,'-4'-6'3491'0'0,"-7"6"-3666"0"0,10 1 523 0 0,-3-1 38 0 0,5-1-326 0 0,-1 1 1 0 0,0 0 0 0 0,0 0 0 0 0,0 0-1 0 0,0 0 1 0 0,0 0 0 0 0,0-1 0 0 0,0 1-1 0 0,0 0 1 0 0,0 0 0 0 0,0 0 0 0 0,0 0-1 0 0,0-1 1 0 0,0 1 0 0 0,0 0 0 0 0,0 0-1 0 0,0 0 1 0 0,0-1 0 0 0,0 1 0 0 0,0 0-1 0 0,0 0 1 0 0,0 0 0 0 0,0 0-1 0 0,0 0 1 0 0,0-1 0 0 0,0 1 0 0 0,0 0-1 0 0,0 0 1 0 0,-1 0 0 0 0,1 0 0 0 0,0 0-1 0 0,0-1 1 0 0,0 1 0 0 0,0 0 0 0 0,0 0-1 0 0,0 0 1 0 0,-1 0 0 0 0,1 0 0 0 0,0 0-1 0 0,0 0 1 0 0,0 0 0 0 0,0 0 0 0 0,-1-1-1 0 0,1 1 1 0 0,0 0 0 0 0,0 0-1 0 0,0 0 1 0 0,0 0 0 0 0,-1 0 0 0 0,0 0 150 0 0,0 0-150 0 0,0 0 1 0 0,1 0 0 0 0,-1 0-1 0 0,1 0 1 0 0,-1 0 0 0 0,0 0-1 0 0,1 0 1 0 0,-1 0-1 0 0,1-1 1 0 0,-1 1 0 0 0,1 0-1 0 0,-1 0 1 0 0,0-1 0 0 0,1 1-1 0 0,-1 0 1 0 0,1-1 0 0 0,-1 1-1 0 0,1 0 1 0 0,0-1-1 0 0,-1 1 1 0 0,1-1 0 0 0,-1 1-1 0 0,1-1 1 0 0,0 1 0 0 0,-1-1-1 0 0,1 1 1 0 0,-1-2 0 0 0,5 1 330 0 0,-3 0-313 0 0,-1 1-60 0 0,1 0 0 0 0,0 0 0 0 0,-1 0 0 0 0,1 0 0 0 0,0 0 0 0 0,-1 0 0 0 0,1 0 0 0 0,0-1 0 0 0,-1 1 0 0 0,1 0 0 0 0,-1 0 0 0 0,1-1 0 0 0,-1 1 0 0 0,1 0 0 0 0,-1-1 0 0 0,1 1 0 0 0,-1 0 0 0 0,1-1 0 0 0,-1 1 0 0 0,1-1 0 0 0,-1 1 0 0 0,1-1 0 0 0,-1 1 0 0 0,0-1 1 0 0,1 0-1 0 0,-1 1 0 0 0,0-1 0 0 0,1 0 7 0 0,0 0 0 0 0,-1 0 0 0 0,1 0 0 0 0,0 1 0 0 0,-1-1 0 0 0,1 0 0 0 0,0 1 0 0 0,0-1 0 0 0,-1 0 0 0 0,1 1 0 0 0,0-1 0 0 0,0 1 0 0 0,0-1 0 0 0,0 1 0 0 0,0 0 0 0 0,0-1 0 0 0,0 1 0 0 0,0 0 0 0 0,1-1 0 0 0,29-7 271 0 0,-22 6-226 0 0,5-1-1 0 0,0 0 1 0 0,0 0-1 0 0,0 1 0 0 0,0 1 1 0 0,1 1-1 0 0,-1 0 1 0 0,20 2-1 0 0,-22 1-51 0 0,0 1-1 0 0,0-1 1 0 0,18 10-1 0 0,-19-9 13 0 0,-9-3 4 0 0,0 0-1 0 0,1 1 0 0 0,-1-1 0 0 0,0 1 1 0 0,1-1-1 0 0,-1 1 0 0 0,0 0 0 0 0,0 0 1 0 0,0-1-1 0 0,-1 1 0 0 0,1 1 0 0 0,0-1 1 0 0,-1 0-1 0 0,1 0 0 0 0,-1 1 0 0 0,0-1 1 0 0,0 0-1 0 0,0 1 0 0 0,0-1 1 0 0,0 1-1 0 0,-1 0 0 0 0,1-1 0 0 0,0 5 1 0 0,-1-6-25 0 0,0-1 1 0 0,0 1-1 0 0,0 0 0 0 0,0 0 1 0 0,0-1-1 0 0,-1 1 1 0 0,1 0-1 0 0,0-1 1 0 0,0 1-1 0 0,0 0 1 0 0,-1-1-1 0 0,1 1 1 0 0,0-1-1 0 0,-1 1 1 0 0,1 0-1 0 0,-1-1 1 0 0,1 1-1 0 0,0-1 1 0 0,-1 1-1 0 0,1-1 1 0 0,-1 1-1 0 0,0-1 1 0 0,1 1-1 0 0,-1-1 1 0 0,1 0-1 0 0,-2 1 1 0 0,2-1-5 0 0,-1 1 1 0 0,0-1 0 0 0,1 0 0 0 0,-1 1-1 0 0,1-1 1 0 0,-1 1 0 0 0,1-1-1 0 0,-1 1 1 0 0,1-1 0 0 0,-1 1-1 0 0,1-1 1 0 0,-1 1 0 0 0,1 0 0 0 0,0-1-1 0 0,-1 1 1 0 0,1-1 0 0 0,0 1-1 0 0,-1 0 1 0 0,1-1 0 0 0,0 1-1 0 0,0 0 1 0 0,0-1 0 0 0,0 1-1 0 0,0 0 1 0 0,0 0 0 0 0,0 0 0 0 0,-1 1-1 0 0,0 0 0 0 0,0 0 0 0 0,0 0 0 0 0,0-1 0 0 0,0 1 1 0 0,0 0-1 0 0,0-1 0 0 0,-1 1 0 0 0,1-1 0 0 0,0 1 1 0 0,-1-1-1 0 0,1 1 0 0 0,-1-1 0 0 0,0 0 0 0 0,1 0 0 0 0,-1 0 1 0 0,0 0-1 0 0,0 0 0 0 0,0 0 0 0 0,-3 0 0 0 0,-16 12-31 0 0,16-8-93 0 0,1 0 0 0 0,-1-1 0 0 0,0 0 0 0 0,0 0 0 0 0,-10 6 0 0 0,15-9 104 0 0,0-1 0 0 0,0 0 0 0 0,-1 0-1 0 0,1 0 1 0 0,0 0 0 0 0,0 1 0 0 0,0-1 0 0 0,0 0 0 0 0,-1 0-1 0 0,1 1 1 0 0,0-1 0 0 0,0 0 0 0 0,0 0 0 0 0,0 1-1 0 0,0-1 1 0 0,-1 0 0 0 0,1 1 0 0 0,0-1 0 0 0,0 0 0 0 0,0 0-1 0 0,0 1 1 0 0,0-1 0 0 0,0 0 0 0 0,0 1 0 0 0,0-1-1 0 0,0 0 1 0 0,0 0 0 0 0,0 1 0 0 0,0-1 0 0 0,1 0 0 0 0,-1 1-1 0 0,0-1 1 0 0,0 0 0 0 0,0 0 0 0 0,0 1 0 0 0,0-1 0 0 0,0 0-1 0 0,1 0 1 0 0,-1 1 0 0 0,0-1 0 0 0,0 0 0 0 0,0 0-1 0 0,1 0 1 0 0,-1 1 0 0 0,0-1 0 0 0,0 0 0 0 0,1 0 0 0 0,-1 0-1 0 0,0 0 1 0 0,0 0 0 0 0,1 0 0 0 0,-1 1 0 0 0,0-1-1 0 0,1 0 1 0 0,16 8-245 0 0,0-5 184 0 0,20 6 121 0 0,14 10 336 0 0,-32-12 234 0 0,0 0 0 0 0,25 13 0 0 0,-38-17-429 0 0,-2-1-14 0 0,0 0-1 0 0,0 1 1 0 0,-1-1-1 0 0,1 1 1 0 0,6 5 0 0 0,-10-7-110 0 0,1 0 0 0 0,-1-1 0 0 0,1 1 0 0 0,0 0 1 0 0,-1 0-1 0 0,1 0 0 0 0,-1 0 0 0 0,0 0 0 0 0,1 0 1 0 0,-1 0-1 0 0,0-1 0 0 0,1 1 0 0 0,-1 0 0 0 0,0 0 1 0 0,0 0-1 0 0,0 0 0 0 0,0 1 0 0 0,0-1 0 0 0,0 0 0 0 0,0 0 1 0 0,0 0-1 0 0,0 0 0 0 0,-1 0 0 0 0,1-1 0 0 0,0 1 1 0 0,-1 0-1 0 0,1 0 0 0 0,-1 0 0 0 0,1 0 0 0 0,-1 0 1 0 0,1 0-1 0 0,-2 1 0 0 0,-2 3 184 0 0,0 0 1 0 0,-1 0-1 0 0,0 0 1 0 0,0 0-1 0 0,0-1 1 0 0,-1 0-1 0 0,1 0 1 0 0,-12 5-1 0 0,-5 2 250 0 0,-27 8 0 0 0,-11 5-65 0 0,42-16-399 0 0,1-1 0 0 0,-1-1 0 0 0,-24 5 0 0 0,0 0-209 0 0,16-4-72 0 0,-82 21-1733 0 0,92-25 381 0 0,1 0 0 0 0,-24 0 0 0 0,39-4 1418 0 0,0 1 0 0 0,-1 0 0 0 0,1-1 0 0 0,0 1 0 0 0,-1 0 0 0 0,1-1-1 0 0,0 1 1 0 0,0-1 0 0 0,-1 1 0 0 0,1 0 0 0 0,0-1 0 0 0,0 1 0 0 0,0-1 0 0 0,0 1-1 0 0,0-1 1 0 0,0 1 0 0 0,0-1 0 0 0,0 1 0 0 0,0-1 0 0 0,0 1 0 0 0,0 0 0 0 0,0-1-1 0 0,0 1 1 0 0,0-1 0 0 0,0 1 0 0 0,0-1 0 0 0,0 1 0 0 0,0-1 0 0 0,1 1 0 0 0,-1 0 0 0 0,0-1-1 0 0,0 1 1 0 0,1-1 0 0 0,-1 1 0 0 0,0 0 0 0 0,1-1 0 0 0,-1 1 0 0 0,27-14-1708 0 0,1 2 1 0 0,32-11 0 0 0,-6 7 868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10.19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111 1 344 0 0,'0'0'5151'0'0,"0"0"-5117"0"0,0 0 0 0 0,0 0 0 0 0,0 0 0 0 0,0 0 0 0 0,0 0 0 0 0,0 0 0 0 0,0 0 0 0 0,0 0 0 0 0,0 1 0 0 0,0-1 0 0 0,0 0 0 0 0,0 0 0 0 0,0 0 0 0 0,0 0 0 0 0,0 0 0 0 0,0 0 0 0 0,0 1 0 0 0,0-1 0 0 0,0 0 0 0 0,0 0 0 0 0,0 0 0 0 0,0 0 0 0 0,0 0 0 0 0,0 0 0 0 0,0 0 0 0 0,0 1 0 0 0,0-1 0 0 0,0 0 0 0 0,0 0 0 0 0,0 0 0 0 0,0 0 0 0 0,0 0 0 0 0,0 0 0 0 0,0 0 0 0 0,0 0 0 0 0,0 1 0 0 0,1-1 0 0 0,-1 0 0 0 0,0 0 0 0 0,0 0 0 0 0,0 0 0 0 0,0 0 0 0 0,0 0 0 0 0,0 0 0 0 0,0 0 0 0 0,1 0 0 0 0,-1 0 0 0 0,0 0 0 0 0,0 0 0 0 0,0 0 0 0 0,0 0 0 0 0,0 0 0 0 0,0 0 0 0 0,0 0 0 0 0,1 0 0 0 0,-1 0 0 0 0,0 0 0 0 0,0 0 0 0 0,0 0 0 0 0,0 0 0 0 0,0 0 0 0 0,1 0 0 0 0,-1 0 157 0 0,1 0 0 0 0,0 0 0 0 0,0 1 0 0 0,0-1 0 0 0,-1 0 0 0 0,1 0 0 0 0,0 1 0 0 0,0-1 0 0 0,-1 0 0 0 0,1 1 0 0 0,0-1 0 0 0,-1 1 0 0 0,1-1-1 0 0,0 1 1 0 0,-1-1 0 0 0,1 1 0 0 0,-1 0 0 0 0,2 0 0 0 0,0 22 6856 0 0,-2-20-6573 0 0,0 9 1280 0 0,1-9-1434 0 0,-1 1 1 0 0,1-1-1 0 0,-1 1 1 0 0,0-1-1 0 0,0 0 1 0 0,0 1-1 0 0,-1-1 1 0 0,1 1-1 0 0,-1-1 1 0 0,0 1-1 0 0,-2 4 1 0 0,-61 80 1176 0 0,39-53-1716 0 0,13-22-392 0 0,4-2-780 0 0,6 4-4761 0 0,2-14 5968 0 0,-1-1-1 0 0,1 0 0 0 0,-1 1 0 0 0,1-1 0 0 0,0 1 1 0 0,-1-1-1 0 0,1 0 0 0 0,-1 1 0 0 0,1-1 1 0 0,-1 0-1 0 0,1 0 0 0 0,-1 0 0 0 0,0 1 0 0 0,1-1 1 0 0,-1 0-1 0 0,1 0 0 0 0,-1 0 0 0 0,1 0 1 0 0,-1 0-1 0 0,0 0 0 0 0,1 0 0 0 0,-1 0 1 0 0,1 0-1 0 0,-1 0 0 0 0,0 0 0 0 0,0 0 0 0 0,0 0-414 0 0,14-6-9437 0 0,-10 1 8494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10.74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39 37 120 0 0,'0'-32'12776'0'0,"19"27"-3138"0"0,-20 9-8620 0 0,5 8-1011 0 0,-2-11 55 0 0,-1 0 0 0 0,0 0 0 0 0,0 1-1 0 0,0-1 1 0 0,0 0 0 0 0,0 1 0 0 0,0-1-1 0 0,0 0 1 0 0,0 1 0 0 0,0-1 0 0 0,-1 1-1 0 0,1-1 1 0 0,0 4 0 0 0,1 26 1296 0 0,-2 82 2389 0 0,0-111-3707 0 0,0 0-1 0 0,-1 1 1 0 0,1-1 0 0 0,0 0 0 0 0,-1 1 0 0 0,0-1 0 0 0,0 0-1 0 0,0 0 1 0 0,0 0 0 0 0,0 0 0 0 0,-1 3 0 0 0,0-3-17 0 0,1 0 1 0 0,0 0 0 0 0,0 0-1 0 0,0 0 1 0 0,0 1 0 0 0,0-1-1 0 0,1 0 1 0 0,-1 1 0 0 0,1-1-1 0 0,-1 0 1 0 0,1 4 0 0 0,1 6 57 0 0,-1-9-65 0 0,1 1 0 0 0,-1-1 0 0 0,0 1 0 0 0,0-1 0 0 0,0 0 0 0 0,-1 1 0 0 0,1-1 0 0 0,-1 1-1 0 0,0-1 1 0 0,-1 4 0 0 0,-4 1 2 0 0,5-7-16 0 0,0 1 0 0 0,0-1 0 0 0,0 0 1 0 0,0 0-1 0 0,1 0 0 0 0,-1 1 0 0 0,0-1 0 0 0,1 0 0 0 0,-1 1 0 0 0,0-1 0 0 0,1 1 0 0 0,0-1 1 0 0,-1 1-1 0 0,1-1 0 0 0,0 3 0 0 0,0-4-3 0 0,0 1 1 0 0,0 0-1 0 0,0-1 0 0 0,0 1 1 0 0,0 0-1 0 0,0 0 1 0 0,0-1-1 0 0,-1 1 1 0 0,1 0-1 0 0,0-1 0 0 0,0 1 1 0 0,-1 0-1 0 0,1-1 1 0 0,0 1-1 0 0,-1 0 1 0 0,1-1-1 0 0,-1 1 0 0 0,1-1 1 0 0,-1 1-1 0 0,1 0 1 0 0,-1-1-1 0 0,1 0 1 0 0,-1 1-1 0 0,1-1 0 0 0,-1 1 1 0 0,-1 0-1 0 0,2-1-5 0 0,-1 0-1 0 0,0 1 1 0 0,1-1-1 0 0,-1 0 0 0 0,1 1 1 0 0,-1-1-1 0 0,1 1 1 0 0,-1-1-1 0 0,1 1 1 0 0,-1-1-1 0 0,1 1 1 0 0,-1-1-1 0 0,1 1 0 0 0,0 0 1 0 0,-1-1-1 0 0,1 1 1 0 0,0-1-1 0 0,0 1 1 0 0,-1 0-1 0 0,1-1 0 0 0,0 1 1 0 0,0 0-1 0 0,0-1 1 0 0,0 1-1 0 0,0 0 1 0 0,0 1-1 0 0,0-2-6 0 0,0 1 0 0 0,0-1-1 0 0,0 1 1 0 0,0-1 0 0 0,-1 1-1 0 0,1 0 1 0 0,0-1 0 0 0,0 1-1 0 0,0-1 1 0 0,-1 1 0 0 0,1-1 0 0 0,0 1-1 0 0,0-1 1 0 0,-1 1 0 0 0,1-1-1 0 0,0 0 1 0 0,-1 1 0 0 0,1-1 0 0 0,-1 1-1 0 0,1-1 1 0 0,0 0 0 0 0,-1 1-1 0 0,1-1 1 0 0,-1 0 0 0 0,1 0 0 0 0,-1 1-1 0 0,1-1 1 0 0,-1 0 0 0 0,0 0-1 0 0,1 0 1 0 0,-1 1 0 0 0,0-1-21 0 0,1 0 0 0 0,0 0 0 0 0,-1 0 0 0 0,1 0 0 0 0,0 0-1 0 0,-1 0 1 0 0,1 0 0 0 0,-1 1 0 0 0,1-1 0 0 0,0 0 0 0 0,-1 0 0 0 0,1 0 0 0 0,0 1 0 0 0,0-1 0 0 0,-1 0 0 0 0,1 0 0 0 0,0 1 0 0 0,0-1 0 0 0,-1 0 0 0 0,1 1 0 0 0,0-1 0 0 0,0 0 0 0 0,0 1 0 0 0,-1-1 0 0 0,1 0 0 0 0,0 1-1 0 0,0-1 1 0 0,0 0 0 0 0,0 1 0 0 0,13 0-7799 0 0,-18-3 2850 0 0,4 2 4687 0 0,0-1-1 0 0,1 1 1 0 0,-1 0 0 0 0,1-1-1 0 0,-1 1 1 0 0,1 0 0 0 0,-1-1 0 0 0,1 1-1 0 0,-1-1 1 0 0,1 1 0 0 0,0-1-1 0 0,-1 1 1 0 0,1-1 0 0 0,0 1 0 0 0,-1-2-1 0 0,23-8-8145 0 0,-6 9 6602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11.52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1 172 112 0 0,'0'-2'273'0'0,"2"-21"1846"0"0,-2 22-2084 0 0,0 0 0 0 0,1 1 0 0 0,-1-1 0 0 0,1 0 1 0 0,-1 1-1 0 0,1-1 0 0 0,-1 0 0 0 0,1 1 0 0 0,-1-1 0 0 0,1 1 1 0 0,-1-1-1 0 0,1 1 0 0 0,0-1 0 0 0,-1 1 0 0 0,1 0 1 0 0,0-1-1 0 0,-1 1 0 0 0,1 0 0 0 0,0-1 0 0 0,0 1 0 0 0,1 0 1 0 0,-2 0-4 0 0,0-1 0 0 0,1 1 0 0 0,-1 0 0 0 0,0 0 1 0 0,1-1-1 0 0,-1 1 0 0 0,0 0 0 0 0,0 0 0 0 0,1-1 0 0 0,-1 1 1 0 0,0 0-1 0 0,0-1 0 0 0,0 1 0 0 0,0 0 0 0 0,1-1 1 0 0,-1 1-1 0 0,0-1 0 0 0,0 1 0 0 0,0 0 0 0 0,0-1 1 0 0,0 1-1 0 0,0 0 0 0 0,0-1 0 0 0,0 1 0 0 0,0-1 0 0 0,0 1 1 0 0,0 0-1 0 0,0-1 0 0 0,0 1 0 0 0,0 0 0 0 0,-1-1 1 0 0,1 1-1 0 0,0-1 0 0 0,0 1 7 0 0,0-1-1 0 0,-1 1 1 0 0,1 0-1 0 0,0-1 1 0 0,0 1 0 0 0,0 0-1 0 0,0-1 1 0 0,0 1 0 0 0,0 0-1 0 0,0-1 1 0 0,0 1-1 0 0,0-1 1 0 0,0 1 0 0 0,0 0-1 0 0,0-1 1 0 0,0 1 0 0 0,0 0-1 0 0,0-1 1 0 0,0 1-1 0 0,1-1 1 0 0,-1 1 0 0 0,0 0-1 0 0,0-1 1 0 0,0 1 0 0 0,1 0-1 0 0,-1 0 1 0 0,0-1-1 0 0,0 1 1 0 0,1 0 0 0 0,-1-1-1 0 0,0 1 1 0 0,0 0 0 0 0,1-1-1 0 0,0 1 78 0 0,0 0-84 0 0,0 0-1 0 0,-1 0 1 0 0,1 0-1 0 0,0 0 1 0 0,-1 0 0 0 0,1 0-1 0 0,0 0 1 0 0,-1-1 0 0 0,1 1-1 0 0,-1 0 1 0 0,1 0 0 0 0,-1-1-1 0 0,1 1 1 0 0,0 0-1 0 0,-1-1 1 0 0,1 1 0 0 0,-1-1-1 0 0,1 1 1 0 0,-1 0 0 0 0,0-1-1 0 0,1 1 1 0 0,-1-1-1 0 0,1 1 1 0 0,-1-1 0 0 0,0 0-1 0 0,1 1 1 0 0,-1-1 0 0 0,0 0-11 0 0,0 1 0 0 0,0 0 0 0 0,0-1 0 0 0,0 1 0 0 0,0-1 0 0 0,1 1 0 0 0,-1 0 0 0 0,0-1 0 0 0,0 1 0 0 0,0 0 0 0 0,0-1 0 0 0,1 1 0 0 0,-1 0 0 0 0,0-1 1 0 0,0 1-1 0 0,1 0 0 0 0,-1 0 0 0 0,0-1 0 0 0,1 1 0 0 0,-1 0 0 0 0,0 0 0 0 0,1 0 0 0 0,-1-1 0 0 0,0 1 0 0 0,1 0 0 0 0,-1 0 0 0 0,0 0 0 0 0,1 0 0 0 0,-1 0 0 0 0,0 0 1 0 0,1 0-1 0 0,-1 0 0 0 0,1 0 0 0 0,0 0 0 0 0,-1 0-4 0 0,0 0 1 0 0,1 0-1 0 0,-1 0 0 0 0,0 0 1 0 0,1 0-1 0 0,-1-1 1 0 0,1 1-1 0 0,-1 0 0 0 0,0 0 1 0 0,1 0-1 0 0,-1 0 1 0 0,0 0-1 0 0,1 0 0 0 0,-1-1 1 0 0,0 1-1 0 0,1 0 1 0 0,-1 0-1 0 0,0-1 0 0 0,1 1 1 0 0,-1 0-1 0 0,0 0 1 0 0,0-1-1 0 0,0 1 0 0 0,1 0 1 0 0,-1-1-1 0 0,0 1 1 0 0,0 0-1 0 0,0-1 0 0 0,1 1 1 0 0,-1 0-1 0 0,0-1 1 0 0,0 1-1 0 0,0 0 0 0 0,0-1 1 0 0,0 0-5 0 0,0 1-1 0 0,0-1 1 0 0,0 1 0 0 0,0 0 0 0 0,0-1 0 0 0,1 1 0 0 0,-1 0 0 0 0,0-1 0 0 0,0 1 0 0 0,0 0-1 0 0,0-1 1 0 0,1 1 0 0 0,-1 0 0 0 0,0 0 0 0 0,0-1 0 0 0,0 1 0 0 0,1 0 0 0 0,-1 0-1 0 0,0-1 1 0 0,1 1 0 0 0,-1 0 0 0 0,0 0 0 0 0,0 0 0 0 0,1-1 0 0 0,-1 1 0 0 0,0 0-1 0 0,1 0 1 0 0,-1 0 0 0 0,0 0 0 0 0,1 0 0 0 0,-1 0 0 0 0,1 0 0 0 0,-1 0 0 0 0,0 0-1 0 0,1 0 1 0 0,0 0-5 0 0,-1 0 0 0 0,0 0 0 0 0,1 0 0 0 0,-1 0 0 0 0,1 0 0 0 0,-1-1 0 0 0,0 1 0 0 0,1 0 0 0 0,-1 0 0 0 0,1 0-1 0 0,-1 0 1 0 0,0 0 0 0 0,1 0 0 0 0,-1-1 0 0 0,0 1 0 0 0,1 0 0 0 0,-1 0 0 0 0,0-1 0 0 0,1 1 0 0 0,-1 0 0 0 0,0 0 0 0 0,0-1 0 0 0,1 1-1 0 0,-1 0 1 0 0,0-1 0 0 0,0 1 0 0 0,0 0 0 0 0,0-1 0 0 0,1 1 0 0 0,-1-1 0 0 0,0 1 0 0 0,0 0 0 0 0,0-1 0 0 0,0 1 0 0 0,0-1 0 0 0,0 1-1 0 0,1-2 14 0 0,0 1-1 0 0,-1-1 1 0 0,1 1-1 0 0,0-1 1 0 0,0 1-1 0 0,0 0 0 0 0,0-1 1 0 0,1 1-1 0 0,-1 0 1 0 0,0 0-1 0 0,0 0 0 0 0,1 0 1 0 0,-1 0-1 0 0,0 0 1 0 0,1 0-1 0 0,-1 1 0 0 0,1-1 1 0 0,2 0-1 0 0,32-13 603 0 0,-24 11 68 0 0,0 2 0 0 0,0-1 0 0 0,22 2 0 0 0,-27 0-486 0 0,1 0 1 0 0,0 1-1 0 0,-1 0 1 0 0,1 1-1 0 0,-1 0 1 0 0,1 0 0 0 0,-1 0-1 0 0,0 1 1 0 0,0 0-1 0 0,0 0 1 0 0,0 1-1 0 0,0 0 1 0 0,-1 0-1 0 0,7 7 1 0 0,-13-11-193 0 0,1 0 0 0 0,-1 0 0 0 0,0 1 0 0 0,1-1 0 0 0,-1 0 0 0 0,0 1 0 0 0,1-1 0 0 0,-1 1 0 0 0,0-1 0 0 0,0 0 0 0 0,0 1 0 0 0,1-1 0 0 0,-1 1 0 0 0,0-1 0 0 0,0 0 0 0 0,0 1-1 0 0,0-1 1 0 0,0 1 0 0 0,0-1 0 0 0,0 1 0 0 0,0-1 0 0 0,0 1 0 0 0,2 7 143 0 0,0-7-105 0 0,0 1-1 0 0,-1 0 1 0 0,1 0 0 0 0,-1 0 0 0 0,0 0 0 0 0,1 1 0 0 0,-1-1 0 0 0,0 0-1 0 0,0 0 1 0 0,-1 1 0 0 0,1-1 0 0 0,0 1 0 0 0,-1-1 0 0 0,1 0-1 0 0,-1 1 1 0 0,0-1 0 0 0,0 1 0 0 0,0-1 0 0 0,-1 4 0 0 0,1-5-30 0 0,0 0 0 0 0,1 1 0 0 0,-1-1 1 0 0,0 0-1 0 0,0 0 0 0 0,1 0 0 0 0,-1 0 1 0 0,0 1-1 0 0,1-1 0 0 0,-1 0 0 0 0,1 0 1 0 0,0 0-1 0 0,-1 0 0 0 0,1 0 0 0 0,0 0 1 0 0,-1 0-1 0 0,3 1 0 0 0,-2-1 1 0 0,0 0-1 0 0,0 0 1 0 0,-1 0-1 0 0,1 0 1 0 0,0 0 0 0 0,-1 0-1 0 0,1 0 1 0 0,0 0-1 0 0,-1 0 1 0 0,1 0-1 0 0,-1 0 1 0 0,0 1 0 0 0,1-1-1 0 0,-1 0 1 0 0,0 0-1 0 0,0 0 1 0 0,0 3-1 0 0,0-1 29 0 0,0 0 0 0 0,1 0 0 0 0,-1-1 0 0 0,0 1 0 0 0,1 0-1 0 0,-1 0 1 0 0,1 0 0 0 0,0 0 0 0 0,0-1 0 0 0,0 1 0 0 0,1 0 0 0 0,-1-1-1 0 0,3 5 1 0 0,-1-2 10 0 0,-2-3-25 0 0,0 0 1 0 0,0 0 0 0 0,-1 1-1 0 0,1-1 1 0 0,-1 0 0 0 0,0 0-1 0 0,1 0 1 0 0,-1 1 0 0 0,0-1-1 0 0,-1 0 1 0 0,1 0 0 0 0,-1 4-1 0 0,1-4-12 0 0,-1 0 0 0 0,1 0 0 0 0,0 0 0 0 0,0 0 0 0 0,0 0 0 0 0,0 0 0 0 0,0 0 0 0 0,0 0 0 0 0,1 0 0 0 0,-1 0 0 0 0,1-1 0 0 0,-1 1 0 0 0,1 0 0 0 0,1 3 0 0 0,2 0 13 0 0,-3-3-25 0 0,0-1 0 0 0,0 1 0 0 0,1 0 0 0 0,-1 0 0 0 0,0 0 0 0 0,0 0 0 0 0,0 0 0 0 0,-1 0 0 0 0,1 0 0 0 0,-1 0 0 0 0,1 0 0 0 0,-1 0 0 0 0,1 0 0 0 0,-1 0 0 0 0,0 1 0 0 0,0-1 0 0 0,0 2 0 0 0,0-1-7 0 0,0-1 1 0 0,0 0-1 0 0,1 1 0 0 0,-1-1 1 0 0,1 0-1 0 0,0 0 0 0 0,-1 0 1 0 0,1 0-1 0 0,0 0 0 0 0,0 0 1 0 0,2 2-1 0 0,-2-1 0 0 0,0-1 1 0 0,1 0-1 0 0,-1 0 1 0 0,0 0-1 0 0,0 1 0 0 0,-1-1 1 0 0,1 1-1 0 0,0-1 0 0 0,-1 0 1 0 0,0 1-1 0 0,1 2 0 0 0,-1 5 10 0 0,1-7-11 0 0,-1 0 1 0 0,0 0 0 0 0,1-1 0 0 0,-1 1 0 0 0,0 0-1 0 0,-1 0 1 0 0,1 0 0 0 0,0-1 0 0 0,-1 1 0 0 0,0 0 0 0 0,1-1-1 0 0,-2 4 1 0 0,-2-3 4 0 0,0 1 0 0 0,-1-1 0 0 0,1 0 0 0 0,0 0 1 0 0,-1-1-1 0 0,0 0 0 0 0,1 1 0 0 0,-1-1 0 0 0,0-1 0 0 0,0 1 0 0 0,0-1 0 0 0,-1 0 0 0 0,1 0 0 0 0,0 0 0 0 0,0-1 0 0 0,-8 0 0 0 0,-13 0 32 0 0,1-2 0 0 0,-28-5 0 0 0,39 5-27 0 0,-2-1 65 0 0,0-1 1 0 0,1 0 0 0 0,-1-1 0 0 0,1-1 0 0 0,0 0-1 0 0,1-1 1 0 0,-1-1 0 0 0,1 0 0 0 0,-19-16 0 0 0,29 20-19 0 0,1 0 1 0 0,-1 0 0 0 0,1-1 0 0 0,0 1 0 0 0,0-1-1 0 0,1 0 1 0 0,-1 0 0 0 0,1 0 0 0 0,0 0 0 0 0,0 0-1 0 0,1-1 1 0 0,-2-6 0 0 0,0 1 24 0 0,2 5-64 0 0,0 1-1 0 0,0 0 1 0 0,1-1 0 0 0,0 1 0 0 0,0-1-1 0 0,0 1 1 0 0,0 0 0 0 0,1-1 0 0 0,0 1-1 0 0,0 0 1 0 0,1-1 0 0 0,3-8 0 0 0,1-5-126 0 0,-2 0-78 0 0,-4 15 116 0 0,1 1 0 0 0,-1-1-1 0 0,1 1 1 0 0,0-1 0 0 0,0 1-1 0 0,1-1 1 0 0,-1 1-1 0 0,1 0 1 0 0,-1 0 0 0 0,1 0-1 0 0,0 0 1 0 0,0 0 0 0 0,3-3-1 0 0,5-4-196 0 0,1-2-609 0 0,1 0 1 0 0,1 0-1 0 0,0 1 0 0 0,20-13 0 0 0,-15 14-446 0 0,-1 2 0 0 0,2 0 0 0 0,-1 1 0 0 0,1 1 1 0 0,0 0-1 0 0,0 2 0 0 0,0 0 0 0 0,1 1 0 0 0,-1 1 0 0 0,23 1 0 0 0,-3 1-164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12.6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248 1 56 0 0,'0'0'1832'0'0,"0"0"-1800"0"0,1 0-1 0 0,-1 0 0 0 0,0 0 1 0 0,0 0-1 0 0,0 0 0 0 0,0 0 1 0 0,0 1-1 0 0,0-1 0 0 0,0 0 1 0 0,0 0-1 0 0,0 0 0 0 0,0 0 1 0 0,0 0-1 0 0,0 0 0 0 0,0 1 1 0 0,0-1-1 0 0,0 0 0 0 0,0 0 1 0 0,0 0-1 0 0,0 0 0 0 0,0 0 1 0 0,0 1-1 0 0,0-1 1 0 0,0 0-1 0 0,0 0 0 0 0,0 0 1 0 0,0 0-1 0 0,0 0 0 0 0,0 1 1 0 0,0-1-1 0 0,0 0 0 0 0,0 0 1 0 0,0 0-1 0 0,-1 0 0 0 0,1 0 1 0 0,0 0-1 0 0,0 0 0 0 0,0 0 1 0 0,0 1-1 0 0,0-1 0 0 0,0 0 1 0 0,0 0-1 0 0,-1 0 0 0 0,1 0 1 0 0,0 0-1 0 0,0 0 1 0 0,0 0-1 0 0,0 0 0 0 0,0 0 1 0 0,0 0-1 0 0,-1 0 0 0 0,1 0 1 0 0,0 0-1 0 0,0 0 0 0 0,0 0 1 0 0,0 0-1 0 0,0 0 0 0 0,-1 0 1 0 0,-5 3 552 0 0,-1 0 14 0 0,1 1 0 0 0,0-1 0 0 0,0 1 0 0 0,1 0 0 0 0,-10 8-1 0 0,8 0 510 0 0,-8 7 267 0 0,-14 6 269 0 0,-37 30 283 0 0,65-54-1918 0 0,0-1-11 0 0,-1 1 1 0 0,1-1 0 0 0,0 1 0 0 0,0 0-1 0 0,0-1 1 0 0,0 1 0 0 0,0 0-1 0 0,0 0 1 0 0,0 0 0 0 0,0 0 0 0 0,1 0-1 0 0,-1 0 1 0 0,0 0 0 0 0,1 0-1 0 0,-1 0 1 0 0,0 0 0 0 0,1 0 0 0 0,-1 0-1 0 0,1 1 1 0 0,0-1 0 0 0,-1 0 0 0 0,1 0-1 0 0,0 3 1 0 0,-1-3-80 0 0,1 0 0 0 0,-1 1 1 0 0,1-1-1 0 0,-1 0 0 0 0,1 0 1 0 0,-1 0-1 0 0,0 0 0 0 0,1 0 0 0 0,-1 0 1 0 0,0 0-1 0 0,0 0 0 0 0,0 0 0 0 0,0 0 1 0 0,0-1-1 0 0,0 1 0 0 0,0 0 0 0 0,0 0 1 0 0,0-1-1 0 0,0 1 0 0 0,0-1 0 0 0,-1 1 1 0 0,1-1-1 0 0,-1 1 0 0 0,1-1-94 0 0,0 0 0 0 0,0 1 0 0 0,0-1 1 0 0,0 0-1 0 0,0 1 0 0 0,0-1 0 0 0,0 1 0 0 0,1-1 0 0 0,-1 1 0 0 0,0-1 0 0 0,0 1 0 0 0,1-1 0 0 0,-1 1 0 0 0,0 0 1 0 0,1 0-1 0 0,-1-1 0 0 0,0 1 0 0 0,1 0 0 0 0,-1 0 0 0 0,0 1 0 0 0,-6 2-6083 0 0,-1-8 5895 0 0,4-1-909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13.0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17 115 828 0 0,'2'-1'162'0'0,"-1"0"0"0"0,1 0 0 0 0,-1 0 0 0 0,1 0 0 0 0,-1 0 0 0 0,0-1 0 0 0,0 1 0 0 0,0 0 0 0 0,0-1 1 0 0,0 1-1 0 0,0-1 0 0 0,0 0 0 0 0,0 1 0 0 0,0-1 0 0 0,-1 1 0 0 0,1-1 0 0 0,-1 0 0 0 0,1 0 0 0 0,-1 1 0 0 0,0-1 0 0 0,1 0 0 0 0,-1 0 0 0 0,0 0 0 0 0,0 1 0 0 0,0-1 0 0 0,-1 0 0 0 0,1-2 0 0 0,-1-4 494 0 0,2 8-567 0 0,-1-1 0 0 0,0 0 0 0 0,0 1 0 0 0,-1-1 1 0 0,1 0-1 0 0,0 0 0 0 0,0 1 0 0 0,0-1 0 0 0,0 0 1 0 0,-1 1-1 0 0,1-1 0 0 0,0 0 0 0 0,0 1 1 0 0,-1-1-1 0 0,1 0 0 0 0,-1 1 0 0 0,1-1 0 0 0,-1 1 1 0 0,1-1-1 0 0,-1 0 0 0 0,1 1 0 0 0,-1-1 0 0 0,1 1 1 0 0,-1 0-1 0 0,1-1 0 0 0,-2 0 0 0 0,1 1 7 0 0,0 0 0 0 0,1-1 0 0 0,-1 1 0 0 0,1 0 0 0 0,-1-1 0 0 0,1 1 0 0 0,-1-1 0 0 0,1 1 0 0 0,-1-1 0 0 0,1 1 0 0 0,-1-1 0 0 0,1 1 0 0 0,0-1 0 0 0,-1 0 0 0 0,1 1 0 0 0,0-1 0 0 0,-1 1 0 0 0,1-1 0 0 0,0 0 0 0 0,0 1 0 0 0,0-1 0 0 0,-1 0-1 0 0,1 1 1 0 0,0-1 0 0 0,0 0 0 0 0,0-1 0 0 0,1 1 117 0 0,-1 1 0 0 0,0-1 1 0 0,0 0-1 0 0,0 0 0 0 0,0 0 0 0 0,0 0 0 0 0,0 0 0 0 0,0 0 0 0 0,0 0 0 0 0,0 0 0 0 0,-1 1 0 0 0,1-1 0 0 0,0 0 0 0 0,0 0 0 0 0,-1 0 0 0 0,1 0 0 0 0,-1 0 0 0 0,1 1 0 0 0,-1-1 0 0 0,1 0 0 0 0,-1 0 1 0 0,1 1-1 0 0,-1-1 0 0 0,0 0 0 0 0,1 1 0 0 0,-1-1 0 0 0,0 1 0 0 0,1-1 0 0 0,-1 1 0 0 0,-6-5 5555 0 0,11 5-4894 0 0,5 2-1323 0 0,23 16 494 0 0,54 28-131 0 0,9 2-2040 0 0,32 13-8525 0 0,-47-21 2999 0 0,-58-28 5705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14.36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40 6 48 0 0,'3'-5'12369'0'0,"8"5"-12582"0"0,-6 0 3974 0 0,-1 16 629 0 0,-3-14-4194 0 0,1-1 1 0 0,-1 1-1 0 0,0-1 0 0 0,1 1 0 0 0,-1 0 1 0 0,0 0-1 0 0,0 0 0 0 0,0-1 0 0 0,0 1 0 0 0,0 0 1 0 0,-1 0-1 0 0,1 0 0 0 0,0 0 0 0 0,-1 1 0 0 0,0-1 1 0 0,1 0-1 0 0,-1 0 0 0 0,0 0 0 0 0,-1 4 1 0 0,2-1 47 0 0,-1 0 1 0 0,-1 0-1 0 0,1 0 1 0 0,-1 0 0 0 0,0 0-1 0 0,0-1 1 0 0,0 1 0 0 0,-1 0-1 0 0,-3 6 1 0 0,1 0 69 0 0,1 11 136 0 0,3-19-401 0 0,0 0-1 0 0,0 0 1 0 0,0 0-1 0 0,-1 0 0 0 0,1 0 1 0 0,-1 0-1 0 0,-1 3 0 0 0,-3 6 56 0 0,3-10-83 0 0,1 1 1 0 0,-1 0-1 0 0,1 0 0 0 0,0 0 1 0 0,0 0-1 0 0,0 0 0 0 0,1 0 0 0 0,-1 1 1 0 0,0 4-1 0 0,1-5-13 0 0,0 0-1 0 0,0 0 1 0 0,-1 0 0 0 0,0-1 0 0 0,1 1 0 0 0,-1 0-1 0 0,0 0 1 0 0,0-1 0 0 0,-1 1 0 0 0,0 2-1 0 0,0-3-4 0 0,1 1 0 0 0,0-1 0 0 0,0 1 0 0 0,0-1 0 0 0,0 1 0 0 0,0-1 0 0 0,1 1 0 0 0,-1 0 0 0 0,0 5 0 0 0,2-5-14 0 0,-1 0 0 0 0,0 0 0 0 0,0 0 0 0 0,-1 0 0 0 0,1 0 0 0 0,-1 0 0 0 0,1 0 0 0 0,-1 0 0 0 0,0 0 0 0 0,0 0 0 0 0,0 0 0 0 0,0 0-1 0 0,-1 0 1 0 0,1-1 0 0 0,-1 1 0 0 0,-3 3 0 0 0,4-3-184 0 0,0 0-1 0 0,1-1 1 0 0,-1 1-1 0 0,0 0 1 0 0,1 0-1 0 0,-1 0 0 0 0,1-1 1 0 0,0 1-1 0 0,0 0 1 0 0,0 0-1 0 0,1 5 1 0 0,0 2-3070 0 0,24-12-11355 0 0,-22 0 13915 0 0,1 1 0 0 0,0 0 0 0 0,-1-1-1 0 0,1 0 1 0 0,0 0 0 0 0,-1 0 0 0 0,0 0 0 0 0,5-4-1 0 0,7-4-633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14.80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125 17 280 0 0,'3'-2'167'0'0,"-1"1"1"0"0,0 0-1 0 0,0 0 1 0 0,0 0-1 0 0,1 0 0 0 0,-1 1 1 0 0,0-1-1 0 0,1 1 0 0 0,-1-1 1 0 0,0 1-1 0 0,1 0 1 0 0,3 0-1 0 0,-1-1 154 0 0,8-1 487 0 0,0 0-1 0 0,0 0 1 0 0,1 2-1 0 0,-1 0 1 0 0,0 0 0 0 0,1 1-1 0 0,-1 1 1 0 0,0 0 0 0 0,0 1-1 0 0,0 0 1 0 0,0 1-1 0 0,-1 0 1 0 0,1 1 0 0 0,14 8-1 0 0,-22-10-485 0 0,0 0 0 0 0,-1 0 0 0 0,1 1 1 0 0,-1-1-1 0 0,1 1 0 0 0,-1 0 0 0 0,0 0 0 0 0,0 0 0 0 0,-1 1 0 0 0,1-1 0 0 0,-1 1 0 0 0,0 0 0 0 0,3 7 0 0 0,-5-10-233 0 0,0-2-49 0 0,-1 1-1 0 0,1 0 0 0 0,0 0 1 0 0,-1 0-1 0 0,1 0 1 0 0,-1-1-1 0 0,1 1 0 0 0,-1 0 1 0 0,1 0-1 0 0,-1 0 1 0 0,0 0-1 0 0,1 0 0 0 0,-1 0 1 0 0,0 0-1 0 0,0 0 1 0 0,0 0-1 0 0,0 1 1 0 0,0-1-1 0 0,0 0 0 0 0,0 0 1 0 0,0 0-1 0 0,0 0 1 0 0,0 0-1 0 0,-1 0 0 0 0,1 0 1 0 0,0 0-1 0 0,-1 0 1 0 0,1 0-1 0 0,-1 0 1 0 0,1 0-1 0 0,-1 0 0 0 0,-2 5 80 0 0,-3 36 781 0 0,0-34-829 0 0,1-1 1 0 0,-1 0 0 0 0,-1 0 0 0 0,1 0 0 0 0,-1-1 0 0 0,-13 10-1 0 0,3-3-32 0 0,10-7-72 0 0,-1-1 0 0 0,0 0 1 0 0,-1 0-1 0 0,1 0 0 0 0,-1-1 0 0 0,-12 4 1 0 0,-4 1-165 0 0,21-7 157 0 0,1-1 0 0 0,-1 1 0 0 0,0-1 0 0 0,0 0 0 0 0,0-1 0 0 0,0 1 0 0 0,1-1 0 0 0,-1 1 0 0 0,0-1 0 0 0,0 0 0 0 0,-5-1 0 0 0,-19 0-261 0 0,15 0 213 0 0,1 0 0 0 0,-1 0-1 0 0,1-2 1 0 0,0 1 0 0 0,-16-6 0 0 0,22 6 76 0 0,0 0 0 0 0,1 0 0 0 0,-1-1 0 0 0,1 0-1 0 0,0 0 1 0 0,-1 0 0 0 0,1-1 0 0 0,0 1 0 0 0,1-1 0 0 0,-1 0-1 0 0,1-1 1 0 0,0 1 0 0 0,-6-8 0 0 0,9 10 11 0 0,1 1 1 0 0,-1-1-1 0 0,1 1 0 0 0,-1-1 1 0 0,1 1-1 0 0,0-1 1 0 0,-1 1-1 0 0,1-1 0 0 0,0 0 1 0 0,0-2-1 0 0,-2-14-3 0 0,1 17 1 0 0,0-1 1 0 0,0 0 0 0 0,0 1 0 0 0,1-1-1 0 0,-1 0 1 0 0,0 0 0 0 0,1 0 0 0 0,0 1 0 0 0,-1-1-1 0 0,1 0 1 0 0,0 0 0 0 0,0 0 0 0 0,0 0 0 0 0,0 0-1 0 0,0 0 1 0 0,0 1 0 0 0,1-1 0 0 0,-1 0 0 0 0,1 0-1 0 0,-1 0 1 0 0,1 1 0 0 0,0-1 0 0 0,-1 0-1 0 0,3-2 1 0 0,-3 4 2 0 0,2-18-60 0 0,-2 16 43 0 0,0 0 0 0 0,0 0 1 0 0,0 0-1 0 0,1 0 0 0 0,-1 1 0 0 0,0-1 1 0 0,1 0-1 0 0,-1 0 0 0 0,2-2 0 0 0,0-2-166 0 0,1 1-1 0 0,-1 0 1 0 0,1 0-1 0 0,0 1 0 0 0,1-1 1 0 0,-1 0-1 0 0,1 1 1 0 0,0 0-1 0 0,0 0 1 0 0,0 0-1 0 0,0 1 1 0 0,10-7-1 0 0,1-2-1339 0 0,-13 10 1282 0 0,-1 1 1 0 0,0 0-1 0 0,0 0 0 0 0,0 0 1 0 0,1 0-1 0 0,-1 0 0 0 0,1 0 1 0 0,-1 0-1 0 0,1 0 0 0 0,-1 1 1 0 0,1-1-1 0 0,-1 0 0 0 0,1 1 1 0 0,1-1-1 0 0,7 0-784 0 0,0 1-1 0 0,0-1 1 0 0,0 2 0 0 0,0 0 0 0 0,0 0 0 0 0,-1 0 0 0 0,1 2 0 0 0,0-1-1 0 0,16 7 1 0 0,-7 1-373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15.2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287 1 68 0 0,'0'0'9284'0'0,"0"7"-7768"0"0,0-6-1471 0 0,-1 0 1 0 0,1 0-1 0 0,-1 0 0 0 0,1 0 1 0 0,-1 1-1 0 0,1-1 1 0 0,-1 0-1 0 0,1 0 1 0 0,-1-1-1 0 0,0 1 1 0 0,0 0-1 0 0,1 0 1 0 0,-1 0-1 0 0,0 0 1 0 0,0-1-1 0 0,0 1 0 0 0,0 0 1 0 0,0-1-1 0 0,0 1 1 0 0,0-1-1 0 0,0 1 1 0 0,-2 0-1 0 0,-13 10 527 0 0,12-6-404 0 0,0-1 0 0 0,0 1 0 0 0,-1-1 0 0 0,0 0-1 0 0,1 0 1 0 0,-10 5 0 0 0,-26 21 427 0 0,11-3-1835 0 0,-56 40 1 0 0,31-33-4686 0 0,50-30 4901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1:02.89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1625 2858 476 0 0,'0'0'2509'0'0,"3"0"-2094"0"0,-1 0-417 0 0,-1 0 17 0 0,-1 0-1 0 0,1 0 1 0 0,-1 0 0 0 0,1 0-1 0 0,-1 0 1 0 0,1 0 0 0 0,-1 0 0 0 0,1 0-1 0 0,-1 0 1 0 0,1 0 0 0 0,-1 0-1 0 0,1 0 1 0 0,-1 0 0 0 0,1-1-1 0 0,-1 1 1 0 0,1 0 0 0 0,-1 0 0 0 0,0-1-1 0 0,1 1 1 0 0,-1 0 0 0 0,1 0-1 0 0,-1-1 1 0 0,0 1 0 0 0,1 0-1 0 0,-1-1 1 0 0,1 1 0 0 0,-1-1 0 0 0,0 1-1 0 0,0 0 1 0 0,1-1 0 0 0,-1 1-1 0 0,0-1 1 0 0,0 1 0 0 0,0-1 0 0 0,1 1-1 0 0,-1-1 1 0 0,0 1 0 0 0,0-1-1 0 0,0 1 1 0 0,0-1 0 0 0,0 1-1 0 0,0-1 1 0 0,0 1 0 0 0,0-1 0 0 0,0 1-1 0 0,0-1 1 0 0,0 1 0 0 0,0-1-1 0 0,-1 0 1 0 0,1 1-90 0 0,-35-5-956 0 0,32 4 1168 0 0,3-25 13035 0 0,0 28-13062 0 0,0 0 1 0 0,-1 0-1 0 0,1 0 0 0 0,-1 0 1 0 0,1 0-1 0 0,-1 0 0 0 0,0 0 1 0 0,0 0-1 0 0,0 0 0 0 0,0 0 0 0 0,0-1 1 0 0,0 1-1 0 0,-3 2 0 0 0,-5 9 622 0 0,4-5-383 0 0,3-6-258 0 0,1-1 1 0 0,0 1-1 0 0,0 0 1 0 0,0-1-1 0 0,0 1 1 0 0,0 0 0 0 0,1 0-1 0 0,-1 0 1 0 0,1 0-1 0 0,-1-1 1 0 0,1 1-1 0 0,-1 0 1 0 0,1 4 0 0 0,0-2 57 0 0,-1-1 1 0 0,1 1 0 0 0,-1-1 0 0 0,0 1 0 0 0,0-1 0 0 0,0 1 0 0 0,0-1 0 0 0,-1 1 0 0 0,-3 5 0 0 0,-4 11 439 0 0,-48 113 1561 0 0,48-121-2046 0 0,1 0-1 0 0,-1-1 1 0 0,-1 0 0 0 0,0 0-1 0 0,0-1 1 0 0,-20 14 0 0 0,23-18-40 0 0,-50 41 479 0 0,39-28-230 0 0,17-17-272 0 0,-1 0 0 0 0,0 0 0 0 0,1 0 0 0 0,-1 0 0 0 0,0 0 0 0 0,0 0 0 0 0,0-1 0 0 0,-4 4 0 0 0,-51 28 615 0 0,39-24-567 0 0,15-7-77 0 0,-1 0-1 0 0,1 0 1 0 0,-1 0 0 0 0,1-1-1 0 0,-1 1 1 0 0,1-1 0 0 0,-1 0-1 0 0,0 0 1 0 0,-7 1 0 0 0,-211 9 89 0 0,164-16-70 0 0,55 5-18 0 0,0 0-1 0 0,2 0-11 0 0,0 0 0 0 0,1 0-1 0 0,-1 0 1 0 0,1 1-1 0 0,-1-1 1 0 0,0 0-1 0 0,1 0 0 0 0,-1 0 1 0 0,1 0-1 0 0,-1 0 1 0 0,1 0-1 0 0,-1-1 1 0 0,0 1-1 0 0,1 0 0 0 0,-1 0 1 0 0,1 0-1 0 0,-1 0 1 0 0,1-1-1 0 0,-1 1 0 0 0,1 0 1 0 0,-1-1-1 0 0,1 1 1 0 0,-1 0-1 0 0,1-1 1 0 0,-1 1-1 0 0,1 0 0 0 0,-1-2 1 0 0,-15 1-2 0 0,-2-5-10 0 0,-24-4 21 0 0,34 9-14 0 0,0-1 0 0 0,1 1-1 0 0,-1-1 1 0 0,1 0 0 0 0,-1-1 0 0 0,1 0 0 0 0,0 0 0 0 0,0-1-1 0 0,0 1 1 0 0,1-1 0 0 0,-1-1 0 0 0,-5-4 0 0 0,7 5-15 0 0,0 0 0 0 0,-1 0 1 0 0,1 1-1 0 0,-1 0 0 0 0,0 1 0 0 0,-6-3 0 0 0,-16-8-78 0 0,21 10 70 0 0,1-1 1 0 0,0 0-1 0 0,-1 0 0 0 0,1-1 0 0 0,1 0 0 0 0,-1 0 0 0 0,1 0 1 0 0,-8-9-1 0 0,-37-27-44 0 0,5-30 82 0 0,43 68-9 0 0,0-1 0 0 0,0 0-1 0 0,0 1 1 0 0,1-1 0 0 0,-1 0-1 0 0,1 0 1 0 0,0 0 0 0 0,0 0-1 0 0,0 0 1 0 0,1 0 0 0 0,-1 0-1 0 0,1 0 1 0 0,0-5 0 0 0,-1 3-2 0 0,1 1 0 0 0,-2-1 1 0 0,1 1-1 0 0,-1-1 1 0 0,0 1-1 0 0,0 0 0 0 0,0-1 1 0 0,-1 1-1 0 0,-3-5 0 0 0,-8-18-3 0 0,-11-47 3 0 0,-42-66 37 0 0,64 134-34 0 0,2 4 0 0 0,0 1-1 0 0,0 0 0 0 0,1 0 0 0 0,-1-1 1 0 0,1 1-1 0 0,0 0 0 0 0,0-1 0 0 0,0 1 1 0 0,0 0-1 0 0,0-4 0 0 0,0 4 1 0 0,1 0 0 0 0,-1-1-1 0 0,0 1 1 0 0,0 0 0 0 0,-1 0 0 0 0,1 0 0 0 0,0 0-1 0 0,-1 0 1 0 0,1 0 0 0 0,-2-2 0 0 0,-4-6 10 0 0,5 9-10 0 0,0 0 0 0 0,0 0-1 0 0,0 0 1 0 0,0-1 0 0 0,1 1-1 0 0,-1 0 1 0 0,0-1 0 0 0,1 1 0 0 0,-1 0-1 0 0,1-1 1 0 0,-1 1 0 0 0,1-1-1 0 0,0 1 1 0 0,0-1 0 0 0,-1-2-1 0 0,2-7 17 0 0,0 7-13 0 0,-1 1-1 0 0,0-1 1 0 0,0 1-1 0 0,0-1 1 0 0,0 1-1 0 0,0-1 0 0 0,-1 1 1 0 0,0-1-1 0 0,0 1 1 0 0,-1-4-1 0 0,-49-84 44 0 0,51 89-48 0 0,-1 1-1 0 0,1-1 1 0 0,-1 1 0 0 0,1-1 0 0 0,-1 1 0 0 0,1-1 0 0 0,0 1-1 0 0,0-1 1 0 0,-1 0 0 0 0,2-2 0 0 0,-4-13 4 0 0,-29-37 14 0 0,32 52-18 0 0,-1 1 0 0 0,0-1 0 0 0,1 1-1 0 0,-1-1 1 0 0,1 0 0 0 0,0 1 0 0 0,0-1 0 0 0,-1 1-1 0 0,1-1 1 0 0,0-3 0 0 0,-2-11 4 0 0,-4 5-4 0 0,4 10-1 0 0,1-1 1 0 0,0 1-1 0 0,0-1 0 0 0,0 0 0 0 0,1 1 0 0 0,-1-1 0 0 0,0 0 0 0 0,1 0 0 0 0,-1 0 0 0 0,1 0 1 0 0,-1 1-1 0 0,1-1 0 0 0,0-3 0 0 0,0 3 0 0 0,0 0 1 0 0,0-1 0 0 0,-1 1 0 0 0,1 0-1 0 0,-1 0 1 0 0,1-1 0 0 0,-1 1-1 0 0,0 0 1 0 0,0 0 0 0 0,0 0-1 0 0,0 0 1 0 0,-2-2 0 0 0,2 2-2 0 0,0 0 1 0 0,0 0-1 0 0,0 0 1 0 0,0 0-1 0 0,0 0 1 0 0,0 0-1 0 0,1 0 1 0 0,-1 0-1 0 0,1 0 1 0 0,-1-1-1 0 0,1 1 1 0 0,0-3-1 0 0,0-3-2 0 0,1 5 4 0 0,-1 1 0 0 0,0 0-1 0 0,0-1 1 0 0,0 1 0 0 0,0-1-1 0 0,-1 1 1 0 0,1 0 0 0 0,-1-1-1 0 0,1 1 1 0 0,-2-4-1 0 0,-9-12 12 0 0,8 14-10 0 0,0-1 1 0 0,0 1-1 0 0,1-1 1 0 0,-1 0-1 0 0,1 1 1 0 0,0-1-1 0 0,0 0 1 0 0,1 0-1 0 0,-2-10 1 0 0,3 13-3 0 0,-1-1 1 0 0,1 1 0 0 0,-1 0-1 0 0,1 0 1 0 0,-1 0 0 0 0,1 0 0 0 0,-1 0-1 0 0,0 0 1 0 0,0 0 0 0 0,0 0-1 0 0,0 0 1 0 0,-1 0 0 0 0,1 0 0 0 0,0 1-1 0 0,-1-1 1 0 0,1 1 0 0 0,-3-2-1 0 0,-12-19 2 0 0,11 11-3 0 0,4 8 0 0 0,0 0 0 0 0,0 1 0 0 0,0-1 0 0 0,-1 1 0 0 0,1-1 0 0 0,-1 1 0 0 0,1 0 0 0 0,-1 0 0 0 0,-4-4 0 0 0,5 5 1 0 0,-1-1-1 0 0,0 0 1 0 0,1 1-1 0 0,-1-1 1 0 0,1 0-1 0 0,0 0 0 0 0,0 0 1 0 0,-1 0-1 0 0,1 0 1 0 0,0 0-1 0 0,1 0 0 0 0,-1-1 1 0 0,0 1-1 0 0,1 0 1 0 0,-1 0-1 0 0,1-1 0 0 0,0 1 1 0 0,-1-3-1 0 0,1 3 1 0 0,0 0 0 0 0,0 0 0 0 0,0 0 0 0 0,-1 0 0 0 0,1 0 0 0 0,-1 0 0 0 0,1 1 0 0 0,-1-1 0 0 0,0 0 0 0 0,0 0 0 0 0,0 1 0 0 0,0-1 0 0 0,-1-2 0 0 0,-4-6 0 0 0,-3-7 3 0 0,7 14-2 0 0,0-1 0 0 0,1 1-1 0 0,-1-1 1 0 0,1 0 0 0 0,-1 1 0 0 0,1-1-1 0 0,0 0 1 0 0,0 0 0 0 0,0-5 0 0 0,1 6-1 0 0,0 0-1 0 0,-1 0 1 0 0,1 0 0 0 0,-1 0 0 0 0,0 0 0 0 0,0 1 0 0 0,0-1-1 0 0,0 0 1 0 0,-2-4 0 0 0,1 5 0 0 0,1-1-1 0 0,0 1 0 0 0,0-1 1 0 0,0 1-1 0 0,0-1 1 0 0,0 0-1 0 0,0 0 1 0 0,1 1-1 0 0,-1-6 1 0 0,0-19-4 0 0,0 19 3 0 0,1 0 0 0 0,-1 1 0 0 0,2-1 0 0 0,-1 0 0 0 0,1 1 0 0 0,0-1 0 0 0,2-8 0 0 0,4 3-2 0 0,-6 10 3 0 0,0 0-1 0 0,1 0 1 0 0,-1 0-1 0 0,0 0 0 0 0,0 0 1 0 0,0 0-1 0 0,-1 0 1 0 0,1 0-1 0 0,-1-6 1 0 0,0-194-36 0 0,0 199 35 0 0,1 0-1 0 0,-1 1 1 0 0,1-1 0 0 0,0 0-1 0 0,0 0 1 0 0,0 1 0 0 0,0-1-1 0 0,3-5 1 0 0,-2 6-1 0 0,-1-1 1 0 0,0 1-1 0 0,1 0 0 0 0,-1-1 0 0 0,-1 1 0 0 0,1-1 1 0 0,0 0-1 0 0,-1-5 0 0 0,0-2-2 0 0,0 7 2 0 0,-1 0 0 0 0,1 0 1 0 0,0 0-1 0 0,1 1 0 0 0,-1-1 0 0 0,1 0 0 0 0,-1 0 0 0 0,3-3 0 0 0,2-5-3 0 0,-3 9 3 0 0,-1 0 0 0 0,0 1 0 0 0,1-1 1 0 0,-1 0-1 0 0,0 0 0 0 0,-1-1 0 0 0,1 1 0 0 0,0 0 0 0 0,-1-6 0 0 0,0-6-6 0 0,-1 12 5 0 0,1-1 1 0 0,-1 0-1 0 0,1 1 1 0 0,0-1 0 0 0,0 0-1 0 0,1 1 1 0 0,-1-1-1 0 0,1 0 1 0 0,0 1 0 0 0,2-5-1 0 0,2-1-1 0 0,-4 7 3 0 0,0 1 0 0 0,1-1 0 0 0,-1 0 0 0 0,0 1 0 0 0,-1-1 0 0 0,1 0 0 0 0,0 0 0 0 0,-1 0 0 0 0,1 0 0 0 0,-1 0 0 0 0,1 1 0 0 0,-1-1 0 0 0,0-4-1 0 0,0-6-8 0 0,-1 9 1 0 0,1-1 1 0 0,0 0 0 0 0,0 1-1 0 0,0-1 1 0 0,0 0-1 0 0,1 1 1 0 0,-1-1 0 0 0,1 0-1 0 0,2-5 1 0 0,0 3-4 0 0,-1 3-12 0 0,-1 0 1 0 0,1-1-1 0 0,0 1 1 0 0,-1-1 0 0 0,0 1-1 0 0,0-1 1 0 0,0 0-1 0 0,0 1 1 0 0,-1-1-1 0 0,0 0 1 0 0,1-3-1 0 0,-1 1-15 0 0,0 1 0 0 0,1 0 0 0 0,0 0 0 0 0,0 0 0 0 0,0 0 0 0 0,1 0 0 0 0,0 0 0 0 0,0 0 0 0 0,0 1 0 0 0,0-1 0 0 0,1 0 0 0 0,5-6 0 0 0,2-4-41 0 0,-10 13 72 0 0,1 1 0 0 0,-1-1 0 0 0,1 1 1 0 0,-1-1-1 0 0,1 1 0 0 0,-1-1 0 0 0,0 0 0 0 0,0 1 0 0 0,1-1 0 0 0,-2-3 0 0 0,4-11-37 0 0,4 6 22 0 0,-6 9 20 0 0,-1 0 0 0 0,1 0 0 0 0,0 0 0 0 0,0-1 0 0 0,0 1 0 0 0,-1 0 1 0 0,1-1-1 0 0,0 1 0 0 0,-1 0 0 0 0,1-1 0 0 0,-1 1 0 0 0,0-1 0 0 0,0 1 0 0 0,1-1 1 0 0,-1-1-1 0 0,0 0 0 0 0,1 0 1 0 0,-1 0-1 0 0,1 0 0 0 0,0 1 1 0 0,0-1-1 0 0,0 0 1 0 0,0 1-1 0 0,0-1 0 0 0,1 1 1 0 0,-1-1-1 0 0,1 1 1 0 0,0-1-1 0 0,3-2 0 0 0,-3 3 3 0 0,0-1 0 0 0,0 1-1 0 0,-1 0 1 0 0,1-1 0 0 0,-1 1-1 0 0,1-1 1 0 0,-1 1 0 0 0,0-1-1 0 0,0 0 1 0 0,0 1-1 0 0,0-1 1 0 0,0 0 0 0 0,0-5-1 0 0,-1 6 1 0 0,1-1 0 0 0,-1 1 0 0 0,1 0 0 0 0,-1-1 0 0 0,1 1 0 0 0,0 0 0 0 0,0-1 0 0 0,0 1 0 0 0,0 0 0 0 0,1 0 0 0 0,-1 0-1 0 0,1 0 1 0 0,-1 0 0 0 0,1 0 0 0 0,2-2 0 0 0,-2 2 0 0 0,0 0-1 0 0,-1 1 1 0 0,1-1-1 0 0,-1 0 1 0 0,1 0 0 0 0,-1 0-1 0 0,0-1 1 0 0,1 1-1 0 0,-1 0 1 0 0,0 0-1 0 0,-1-1 1 0 0,1 1 0 0 0,0-1-1 0 0,-1 1 1 0 0,1-4-1 0 0,-1 4 1 0 0,1 0-1 0 0,-1-1 0 0 0,1 1 0 0 0,0 0 0 0 0,-1 0 1 0 0,1 0-1 0 0,0 0 0 0 0,0 0 0 0 0,0 0 0 0 0,1 0 1 0 0,-1 0-1 0 0,0 0 0 0 0,1 0 0 0 0,0 0 1 0 0,2-2-1 0 0,-2 2-1 0 0,0 1 1 0 0,-1-1-1 0 0,1 0 1 0 0,-1 1 0 0 0,1-1-1 0 0,-1 0 1 0 0,0 0-1 0 0,0 0 1 0 0,0 0 0 0 0,0 0-1 0 0,0 0 1 0 0,0-1-1 0 0,0 1 1 0 0,-1 0-1 0 0,1-4 1 0 0,-1 4 1 0 0,0 1-1 0 0,1 0 1 0 0,-1 0 0 0 0,0 0 0 0 0,0-1-1 0 0,1 1 1 0 0,-1 0 0 0 0,1 0 0 0 0,-1 0-1 0 0,1 0 1 0 0,-1 0 0 0 0,1 0 0 0 0,0 0-1 0 0,-1 0 1 0 0,1 0 0 0 0,0 0 0 0 0,1-1-1 0 0,-1 1 1 0 0,0 0 0 0 0,-1 0 0 0 0,1 0 1 0 0,0 0-1 0 0,0 0 0 0 0,-1 0 0 0 0,1 0 0 0 0,0 0 0 0 0,-1 0 0 0 0,1 0 0 0 0,-1 0 0 0 0,0 0 0 0 0,1 0 0 0 0,-1-1 0 0 0,0 1 1 0 0,0 0-1 0 0,0-2 0 0 0,-1-18 13 0 0,0 16-12 0 0,1 0 1 0 0,-1-1 0 0 0,1 1-1 0 0,0 0 1 0 0,1 0 0 0 0,-1-1-1 0 0,1 1 1 0 0,0 0-1 0 0,3-8 1 0 0,-1 7-2 0 0,-1 4-1 0 0,-1 0 1 0 0,1-1 0 0 0,-1 1-1 0 0,0-1 1 0 0,0 0 0 0 0,0 0-1 0 0,0 1 1 0 0,0-1 0 0 0,-1 0-1 0 0,1 0 1 0 0,-1 0-1 0 0,0 0 1 0 0,0-4 0 0 0,0-7 0 0 0,-1 10 0 0 0,1 0 0 0 0,0 0 0 0 0,0 0-1 0 0,0 0 1 0 0,0 0 0 0 0,0 0 0 0 0,1 0 0 0 0,0 1 0 0 0,2-7 0 0 0,3 2-1 0 0,-5 7 2 0 0,0-1-1 0 0,-1 1 0 0 0,1 0 0 0 0,0 0 0 0 0,0 0 0 0 0,0-1 0 0 0,-1 1 0 0 0,1 0 1 0 0,0-1-1 0 0,-1 1 0 0 0,0-1 0 0 0,1 1 0 0 0,-1-1 0 0 0,0 1 0 0 0,1-4 0 0 0,-1 2-2 0 0,1 0 0 0 0,0 0 0 0 0,0 1 0 0 0,0-1 0 0 0,0 0 0 0 0,1 0-1 0 0,-1 0 1 0 0,1 1 0 0 0,-1-1 0 0 0,1 1 0 0 0,0-1 0 0 0,0 1 0 0 0,5-4 0 0 0,4-7-23 0 0,14-24-77 0 0,-20 33 82 0 0,-4 3 17 0 0,0 1 0 0 0,0-1 0 0 0,-1 1 1 0 0,1-1-1 0 0,0 1 0 0 0,-1-1 0 0 0,1 1 0 0 0,-1-1 0 0 0,1 0 0 0 0,-1 1 0 0 0,1-1 0 0 0,-1 0 1 0 0,1 1-1 0 0,-1-1 0 0 0,0 0 0 0 0,1 0 0 0 0,-1 0 0 0 0,0 1 0 0 0,0-1 0 0 0,1 0 0 0 0,-1 0 1 0 0,0-1-1 0 0,0 0-3 0 0,1 0 0 0 0,-1 1-1 0 0,1-1 1 0 0,-1 1 0 0 0,1-1 0 0 0,0 1 0 0 0,-1-1 0 0 0,1 1 0 0 0,0-1 0 0 0,0 1 0 0 0,0 0 0 0 0,0 0 0 0 0,1-1-1 0 0,-1 1 1 0 0,0 0 0 0 0,0 0 0 0 0,1 0 0 0 0,1-1 0 0 0,-2 1-6 0 0,1 0 1 0 0,-1 0 0 0 0,1 0-1 0 0,-1 0 1 0 0,0 0-1 0 0,0 0 1 0 0,0 0-1 0 0,0-1 1 0 0,0 1-1 0 0,0 0 1 0 0,0-1-1 0 0,0 1 1 0 0,0-1-1 0 0,0 1 1 0 0,-1-1-1 0 0,1 1 1 0 0,-1-1-1 0 0,1-2 1 0 0,-1 2-18 0 0,0 0 0 0 0,1 0 1 0 0,-1 0-1 0 0,1 0 0 0 0,-1-1 0 0 0,1 1 1 0 0,0 0-1 0 0,0 0 0 0 0,0 1 1 0 0,0-1-1 0 0,0 0 0 0 0,0 0 0 0 0,0 0 1 0 0,1 1-1 0 0,-1-1 0 0 0,0 1 1 0 0,1-1-1 0 0,0 1 0 0 0,1-2 1 0 0,11-12-146 0 0,31-29-269 0 0,-40 38 401 0 0,1 0 1 0 0,0 1-1 0 0,0 0 0 0 0,0 0 1 0 0,1 0-1 0 0,0 1 0 0 0,0 0 1 0 0,0 1-1 0 0,14-6 0 0 0,-9 4-15 0 0,1-1 0 0 0,14-10 0 0 0,-16 9 30 0 0,1 1-1 0 0,0 0 0 0 0,0 1 0 0 0,1 1 0 0 0,-1 0 1 0 0,20-4-1 0 0,1 0-19 0 0,32-9-18 0 0,0 4 0 0 0,88-8 0 0 0,-61 12 24 0 0,-30 5 19 0 0,-48 2 16 0 0,0 1-1 0 0,0 1 1 0 0,0 0 0 0 0,0 0 0 0 0,26 6 0 0 0,-38-6 6 0 0,-1 1-1 0 0,1-1 1 0 0,0 1 0 0 0,-1-1 0 0 0,1 0-1 0 0,0 0 1 0 0,0 0 0 0 0,0 0 0 0 0,-1 0 0 0 0,1 0-1 0 0,2-1 1 0 0,-3 1-1 0 0,0 0 1 0 0,0 0-1 0 0,0 0 1 0 0,1-1-1 0 0,-1 1 0 0 0,0 1 1 0 0,0-1-1 0 0,0 0 1 0 0,0 0-1 0 0,0 0 1 0 0,0 0-1 0 0,0 1 0 0 0,0-1 1 0 0,0 1-1 0 0,0-1 1 0 0,0 0-1 0 0,0 1 0 0 0,-1 0 1 0 0,2 0-1 0 0,6 2-3 0 0,-1 0 0 0 0,0-1 0 0 0,1 0 0 0 0,0 0 0 0 0,9 0 1 0 0,21 5-17 0 0,76 31 22 0 0,-3-1-24 0 0,-94-33 26 0 0,0 1-1 0 0,0 1 1 0 0,-1 0 0 0 0,0 1 0 0 0,0 1 0 0 0,22 15-1 0 0,-11-7 2 0 0,-21-13-8 0 0,-1 0 0 0 0,0 0-1 0 0,1 0 1 0 0,-1 1 0 0 0,-1 0 0 0 0,1 0 0 0 0,5 6 0 0 0,-4-1-12 0 0,-5-7 13 0 0,0 0 0 0 0,1-1 0 0 0,-1 1 0 0 0,0 0 0 0 0,1-1 1 0 0,-1 1-1 0 0,1-1 0 0 0,-1 0 0 0 0,4 3 0 0 0,-3-2 0 0 0,0-1 1 0 0,-1 1-1 0 0,1 1 1 0 0,0-1-1 0 0,-1 0 0 0 0,1 0 1 0 0,-1 1-1 0 0,0-1 1 0 0,0 1-1 0 0,0-1 1 0 0,0 1-1 0 0,0-1 1 0 0,0 1-1 0 0,-1 0 0 0 0,1-1 1 0 0,-1 1-1 0 0,1 3 1 0 0,-2 57-15 0 0,0-34 6 0 0,1-19 9 0 0,0-6 1 0 0,0-1 0 0 0,0 1 0 0 0,0-1 0 0 0,0 1-1 0 0,0-1 1 0 0,-1 0 0 0 0,-1 7 0 0 0,-4 2-1 0 0,4-9 2 0 0,1-1-1 0 0,0 1 0 0 0,-1 0 0 0 0,1 0 1 0 0,0 0-1 0 0,1 0 0 0 0,-1 0 1 0 0,0 1-1 0 0,1-1 0 0 0,0 3 0 0 0,0 12 2 0 0,1-11-1 0 0,-1 0 0 0 0,0 0 0 0 0,0 0 1 0 0,-1 0-1 0 0,0 0 0 0 0,-2 8 0 0 0,-2-1 2 0 0,3-11-2 0 0,0 1-1 0 0,1 0 1 0 0,0-1-1 0 0,0 1 1 0 0,0 0-1 0 0,0 0 1 0 0,0 0-1 0 0,1 5 1 0 0,0 340 25 0 0,0-346-24 0 0,0 0-1 0 0,0 0 0 0 0,1-1 0 0 0,-1 1 0 0 0,1 0 0 0 0,0-1 1 0 0,0 1-1 0 0,0 0 0 0 0,0-1 0 0 0,2 3 0 0 0,-2-2 0 0 0,1-1 0 0 0,-1 1 0 0 0,0-1 0 0 0,0 1 0 0 0,0 0 0 0 0,0-1 0 0 0,-1 1 0 0 0,1 0 0 0 0,-1 0 0 0 0,1 3 0 0 0,-1 3 0 0 0,0-5 0 0 0,0-1-1 0 0,0 0 1 0 0,0 0-1 0 0,0 1 1 0 0,0-1-1 0 0,-1 0 1 0 0,1 0-1 0 0,-3 5 1 0 0,-1 1 2 0 0,2-5 0 0 0,0-1 0 0 0,1 1 0 0 0,-1 0 1 0 0,1 0-1 0 0,0 1 0 0 0,0-1 0 0 0,0 0 1 0 0,1 0-1 0 0,0 0 0 0 0,0 7 0 0 0,0 214 1847 0 0,-1-224-1842 0 0,1 0-1 0 0,0 0 1 0 0,0 1-1 0 0,0-1 1 0 0,0 0-1 0 0,-1 0 1 0 0,1 0-1 0 0,-1 0 1 0 0,1 0 0 0 0,-1 0-1 0 0,1 0 1 0 0,-1 0-1 0 0,1 0 1 0 0,-1 0-1 0 0,0 0 1 0 0,0 0-1 0 0,-1 1 1 0 0,1-1-4 0 0,0 0 0 0 0,1 0-1 0 0,-1 0 1 0 0,0 0 0 0 0,0 0 0 0 0,1 0 0 0 0,-1 0 0 0 0,0 0-1 0 0,1 0 1 0 0,-1 0 0 0 0,1 1 0 0 0,0-1 0 0 0,-1 0-1 0 0,1 0 1 0 0,0 1 0 0 0,0-1 0 0 0,-1 2 0 0 0,2-1-2 0 0,-1-1 0 0 0,0 1 1 0 0,0 0-1 0 0,-1 0 0 0 0,1-1 0 0 0,0 1 1 0 0,0 0-1 0 0,-1-1 0 0 0,1 1 1 0 0,-1 0-1 0 0,0-1 0 0 0,1 1 0 0 0,-1-1 1 0 0,0 1-1 0 0,0-1 0 0 0,0 1 1 0 0,-2 1-1 0 0,-2 4 2 0 0,2 5 1 0 0,3-11-5 0 0,0 0 1 0 0,0 0-1 0 0,0 0 1 0 0,0 0-1 0 0,0 0 1 0 0,0 0-1 0 0,-1 0 1 0 0,1 0-1 0 0,0 0 1 0 0,0 0 0 0 0,-1 0-1 0 0,1 0 1 0 0,-1-1-1 0 0,0 2 1 0 0,-1 1-1 0 0,0-1 1 0 0,1 0 0 0 0,0 0 0 0 0,-1 0 0 0 0,1 0 0 0 0,0 0 0 0 0,0 1 0 0 0,0-1 0 0 0,0 0 0 0 0,0 0 0 0 0,1 1 0 0 0,-1-1 0 0 0,1 1 0 0 0,0-1 0 0 0,-1 0 0 0 0,1 3 0 0 0,0-3-1 0 0,0 0 1 0 0,0-1-1 0 0,0 1 0 0 0,-1-1 1 0 0,1 1-1 0 0,0-1 1 0 0,-1 0-1 0 0,0 1 1 0 0,1-1-1 0 0,-1 1 1 0 0,0-1-1 0 0,1 0 1 0 0,-1 1-1 0 0,-2 1 1 0 0,2-2-1 0 0,0 0 1 0 0,0 1 0 0 0,0-1-1 0 0,0 1 1 0 0,0-1 0 0 0,1 1-1 0 0,-1-1 1 0 0,0 1 0 0 0,1-1 0 0 0,-1 1-1 0 0,1 0 1 0 0,0-1 0 0 0,-1 1-1 0 0,1 3 1 0 0,0-4 0 0 0,1 1 0 0 0,-1-1 1 0 0,0 1-1 0 0,0 0 0 0 0,-1-1 0 0 0,1 1 1 0 0,0-1-1 0 0,0 1 0 0 0,-1 0 0 0 0,1-1 1 0 0,-1 1-1 0 0,1-1 0 0 0,-1 1 0 0 0,0-1 0 0 0,0 0 1 0 0,0 1-1 0 0,1-1 0 0 0,-1 0 0 0 0,0 1 1 0 0,-3 1-1 0 0,0 1 6 0 0,3-1 9 0 0,0 0 0 0 0,0 1 1 0 0,0-1-1 0 0,1 0 0 0 0,-1 0 1 0 0,1 0-1 0 0,-1 1 0 0 0,1-1 1 0 0,0 0-1 0 0,1 1 0 0 0,-1-1 1 0 0,1 4-1 0 0,0 7 108 0 0,-1-9-85 0 0,1-4-27 0 0,-1 0 1 0 0,0 0-1 0 0,0 1 0 0 0,0-1 1 0 0,0 0-1 0 0,0 0 1 0 0,0 1-1 0 0,0-1 1 0 0,-1 0-1 0 0,1 1 1 0 0,0-1-1 0 0,-1 0 0 0 0,1 0 1 0 0,-1 0-1 0 0,0 2 1 0 0,-1-1 10 0 0,0 1 1 0 0,1-1-1 0 0,-1 0 0 0 0,1 1 1 0 0,-1-1-1 0 0,1 1 1 0 0,0 0-1 0 0,0-1 1 0 0,0 1-1 0 0,0 0 1 0 0,1 0-1 0 0,-1-1 1 0 0,1 1-1 0 0,0 0 0 0 0,-1 0 1 0 0,1 0-1 0 0,1 5 1 0 0,0 5 59 0 0,-1-11-73 0 0,1 1 1 0 0,-1-1-1 0 0,0 1 1 0 0,0-1-1 0 0,0 1 0 0 0,0-1 1 0 0,0 1-1 0 0,-1-1 0 0 0,1 1 1 0 0,-1-1-1 0 0,1 1 1 0 0,-1-1-1 0 0,-1 3 0 0 0,-3 1-1 0 0,4-5-6 0 0,0 1 0 0 0,0-1-1 0 0,0 1 1 0 0,0-1-1 0 0,0 1 1 0 0,0-1 0 0 0,0 1-1 0 0,1 0 1 0 0,-1-1 0 0 0,0 1-1 0 0,1 0 1 0 0,0 0-1 0 0,-1-1 1 0 0,1 1 0 0 0,0 0-1 0 0,0 4 1 0 0,0 68 38 0 0,0-73-40 0 0,0 1 0 0 0,0-1 0 0 0,0 1 0 0 0,1-1 0 0 0,-1 1 0 0 0,1-1 0 0 0,-1 1 0 0 0,1-1 0 0 0,-1 1 0 0 0,1-1 0 0 0,0 0 0 0 0,-1 1-1 0 0,1-1 1 0 0,0 0 0 0 0,1 2 0 0 0,0-2 0 0 0,-2 0 0 0 0,1 0 0 0 0,0 1-1 0 0,0-1 1 0 0,0 0 0 0 0,0 1 0 0 0,-1-1-1 0 0,1 0 1 0 0,-1 1 0 0 0,1-1 0 0 0,-1 1-1 0 0,0-1 1 0 0,1 1 0 0 0,-1-1 0 0 0,0 3-1 0 0,0 88 34 0 0,0-90-32 0 0,0 0 1 0 0,0-1-1 0 0,1 1 1 0 0,-1 0-1 0 0,0-1 1 0 0,1 1-1 0 0,0-1 1 0 0,-1 1-1 0 0,1 0 1 0 0,0-1-1 0 0,-1 1 1 0 0,1-1-1 0 0,2 3 1 0 0,-2-3 3 0 0,0 1 1 0 0,0-1-1 0 0,0 1 1 0 0,0 0-1 0 0,0 0 1 0 0,0 0-1 0 0,0-1 0 0 0,-1 1 1 0 0,1 0-1 0 0,-1 0 1 0 0,1 0-1 0 0,-1 0 1 0 0,0 4-1 0 0,0-5-4 0 0,0 0 1 0 0,0 0-1 0 0,0 0 0 0 0,1 0 1 0 0,-1 0-1 0 0,0 0 1 0 0,0 0-1 0 0,1 0 0 0 0,-1-1 1 0 0,1 1-1 0 0,-1 0 0 0 0,1 0 1 0 0,-1 0-1 0 0,1 0 0 0 0,-1-1 1 0 0,1 1-1 0 0,0 0 0 0 0,-1 0 1 0 0,1-1-1 0 0,1 1 0 0 0,-1 0 1 0 0,-1 0 0 0 0,1-1 0 0 0,0 1 0 0 0,-1 0 0 0 0,1-1 0 0 0,0 1-1 0 0,-1 0 1 0 0,1 0 0 0 0,-1-1 0 0 0,1 1 0 0 0,-1 0 0 0 0,0 0 0 0 0,1 0-1 0 0,-1 0 1 0 0,0 0 0 0 0,1 0 0 0 0,-1 0 0 0 0,0 0 0 0 0,0 0 0 0 0,0 1-1 0 0,0-1 1 0 0,0 0-1 0 0,0-1 1 0 0,1 1-1 0 0,-1 0 0 0 0,0 0 1 0 0,0 0-1 0 0,1 0 1 0 0,-1 0-1 0 0,0 0 0 0 0,1 0 1 0 0,-1 0-1 0 0,1-1 1 0 0,-1 1-1 0 0,1 0 1 0 0,-1 0-1 0 0,1 0 0 0 0,0-1 1 0 0,-1 1-1 0 0,1 0 1 0 0,1 0-1 0 0,-2-1 0 0 0,1 1-1 0 0,0 0 1 0 0,0-1-1 0 0,-1 1 1 0 0,1 0 0 0 0,0-1-1 0 0,-1 1 1 0 0,1 0 0 0 0,-1 0-1 0 0,1 0 1 0 0,-1 0-1 0 0,1 0 1 0 0,-1-1 0 0 0,0 1-1 0 0,1 0 1 0 0,-1 0 0 0 0,0 0-1 0 0,0 0 1 0 0,0 0 0 0 0,0 1-1 0 0,0 0 3 0 0,0 0-1 0 0,0 0 0 0 0,0 0 1 0 0,0 0-1 0 0,0 0 1 0 0,0 0-1 0 0,0 0 0 0 0,1 0 1 0 0,-1 0-1 0 0,1 0 1 0 0,-1 0-1 0 0,1 0 0 0 0,0 0 1 0 0,0 0-1 0 0,0 0 0 0 0,0-1 1 0 0,0 1-1 0 0,0 0 1 0 0,1-1-1 0 0,-1 1 0 0 0,2 1 1 0 0,-2-2-4 0 0,0 0 2 0 0,-1 0-1 0 0,1 0 0 0 0,-1 0 0 0 0,1 0 1 0 0,-1 1-1 0 0,1-1 0 0 0,-1 0 1 0 0,0 0-1 0 0,1 0 0 0 0,-1 0 0 0 0,0 1 1 0 0,0-1-1 0 0,0 0 0 0 0,0 0 0 0 0,0 0 1 0 0,0 0-1 0 0,-1 1 0 0 0,1-1 0 0 0,-1 1 1 0 0,1-1-1 0 0,0 1 0 0 0,-1-1 0 0 0,1 0 0 0 0,0 0 0 0 0,0 0 0 0 0,0 0 0 0 0,0 1 0 0 0,0-1 0 0 0,0 0 0 0 0,0 0 0 0 0,0 0 0 0 0,1 1 0 0 0,-1-1 0 0 0,0 0 0 0 0,1 0 0 0 0,-1 0 0 0 0,1 0 0 0 0,-1 0 0 0 0,2 1 0 0 0,-1 0 2 0 0,1 0-1 0 0,-1 0 0 0 0,1 0 0 0 0,-1 0 0 0 0,0 0 0 0 0,1 0 0 0 0,-1 0 0 0 0,0 0 1 0 0,0 0-1 0 0,-1 1 0 0 0,1-1 0 0 0,0 0 0 0 0,-1 1 0 0 0,1-1 0 0 0,-1 0 0 0 0,0 1 1 0 0,0-1-1 0 0,0 1 0 0 0,0-1 0 0 0,-1 4 0 0 0,1 1 3 0 0,-1-4-4 0 0,1 0 0 0 0,0 0 1 0 0,0 0-1 0 0,0 0 1 0 0,0 0-1 0 0,0-1 0 0 0,0 1 1 0 0,1 0-1 0 0,-1 0 1 0 0,1 0-1 0 0,2 4 0 0 0,-2-6-1 0 0,0 0 0 0 0,1 0 0 0 0,-1 0 0 0 0,0 0-1 0 0,0 1 1 0 0,0-1 0 0 0,0 0 0 0 0,0 1-1 0 0,0-1 1 0 0,1 3 0 0 0,1 25-14 0 0,-3 62 0 0 0,-1-90 14 0 0,1-1 0 0 0,0 1 0 0 0,-1-1 0 0 0,1 1 0 0 0,0-1 0 0 0,-1 1 0 0 0,1-1 0 0 0,-1 1 0 0 0,1-1 0 0 0,-1 1 0 0 0,1-1 0 0 0,-1 0 0 0 0,1 1 0 0 0,-1-1 0 0 0,1 0 0 0 0,-1 1 0 0 0,1-1-1 0 0,-1 0 1 0 0,0 0 0 0 0,1 0 0 0 0,-1 1 0 0 0,0-1 0 0 0,32-37-24156 0 0,-12 27 22313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15.61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32 588 0 0,'0'0'70'0'0,"0"-1"0"0"0,0 0 0 0 0,0 1 0 0 0,0-1 0 0 0,0 1 0 0 0,0-1 0 0 0,0 0-1 0 0,1 1 1 0 0,-1-1 0 0 0,0 1 0 0 0,1-1 0 0 0,-1 0 0 0 0,0 1 0 0 0,1-1 0 0 0,-1 1 0 0 0,0-1 0 0 0,1 1 0 0 0,-1-1 0 0 0,1 1 0 0 0,-1 0 0 0 0,1-1 0 0 0,-1 1-1 0 0,1 0 1 0 0,0-1 0 0 0,-1 1 0 0 0,1 0 0 0 0,-1-1 0 0 0,1 1 0 0 0,0 0 0 0 0,-1 0 0 0 0,1 0 0 0 0,1 0 0 0 0,-1-1 116 0 0,0 1-116 0 0,-1 0 1 0 0,0 0-1 0 0,0 0 1 0 0,0 0 0 0 0,0 0-1 0 0,1 0 1 0 0,-1 0-1 0 0,0 0 1 0 0,0 0 0 0 0,0 0-1 0 0,0-1 1 0 0,1 1-1 0 0,-1 0 1 0 0,0 0 0 0 0,0 0-1 0 0,0 0 1 0 0,0 0-1 0 0,0 0 1 0 0,0-1 0 0 0,1 1-1 0 0,-1 0 1 0 0,0 0-1 0 0,0 0 1 0 0,0 0-1 0 0,0-1 1 0 0,0 1 0 0 0,0 0-1 0 0,0 0 1 0 0,0 0-1 0 0,0 0 1 0 0,0-1 0 0 0,0 1-1 0 0,0 0 1 0 0,0 0-1 0 0,0 0 1 0 0,0-1 0 0 0,0 1-1 0 0,0 0 1 0 0,0 0-1 0 0,0-1 1 0 0,0 1-40 0 0,0 0-1 0 0,0 0 1 0 0,0 0-1 0 0,0 0 1 0 0,0 0-1 0 0,0-1 1 0 0,0 1-1 0 0,0 0 1 0 0,0 0-1 0 0,0 0 1 0 0,0 0-1 0 0,0-1 1 0 0,0 1-1 0 0,0 0 1 0 0,0 0-1 0 0,0 0 1 0 0,0 0-1 0 0,0 0 1 0 0,0-1-1 0 0,0 1 1 0 0,0 0-1 0 0,0 0 1 0 0,0 0-1 0 0,0 0 1 0 0,1 0-1 0 0,-1-1 1 0 0,0 1-1 0 0,0 0 1 0 0,0 0-1 0 0,0 0 1 0 0,0 0-1 0 0,0 0 1 0 0,1 0-1 0 0,-1 0 1 0 0,0 0-1 0 0,0 0 1 0 0,0 0-1 0 0,0 0 1 0 0,0-1-1 0 0,1 1 1 0 0,1 0 437 0 0,-1 0-378 0 0,0 0 1 0 0,-1 0-1 0 0,1 1 1 0 0,-1-1-1 0 0,1 0 1 0 0,-1-1-1 0 0,1 1 0 0 0,-1 0 1 0 0,1 0-1 0 0,-1 0 1 0 0,1 0-1 0 0,-1 0 1 0 0,1 0-1 0 0,0-1 1 0 0,-1 1-1 0 0,1 0 1 0 0,-1 0-1 0 0,0-1 1 0 0,1 1-1 0 0,-1 0 1 0 0,1-1-1 0 0,-1 1 1 0 0,1-1-1 0 0,-1 1 0 0 0,1-1 1 0 0,15 0 2364 0 0,-13 1-1470 0 0,35 6 1171 0 0,67 49-21 0 0,-99-51-2119 0 0,77 55-896 0 0,-77-56 689 0 0,2 1-480 0 0,-1 0-1 0 0,0 0 0 0 0,0 1 0 0 0,-1 0 1 0 0,1 0-1 0 0,-1 0 0 0 0,0 1 0 0 0,10 13 1 0 0,-9-13-272 0 0,0 1 0 0 0,0-1 0 0 0,1 0 0 0 0,0 0 0 0 0,0-1 0 0 0,0 0 0 0 0,1 0-1 0 0,0-1 1 0 0,13 5 0 0 0,-3 0-208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16.0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 22 552 0 0,'0'-1'127'0'0,"-1"1"-1"0"0,1 0 1 0 0,0-1-1 0 0,0 1 1 0 0,0 0 0 0 0,0-1-1 0 0,0 1 1 0 0,0 0-1 0 0,0-1 1 0 0,0 1-1 0 0,0 0 1 0 0,0-1 0 0 0,0 1-1 0 0,0 0 1 0 0,0-1-1 0 0,0 1 1 0 0,0 0-1 0 0,0-1 1 0 0,0 1 0 0 0,0 0-1 0 0,1-1 1 0 0,-1 1-1 0 0,0 0 1 0 0,0-1 0 0 0,0 1-1 0 0,0 0 1 0 0,1 0-1 0 0,-1-1 1 0 0,0 1-1 0 0,0 0 1 0 0,1 0 0 0 0,-1-1-1 0 0,1 1 1 0 0,113-11 6522 0 0,-86 11-5224 0 0,33 6 0 0 0,-43-3-448 0 0,30 10-1 0 0,-44-11-735 0 0,1 0-1 0 0,0 0 1 0 0,0 0-1 0 0,-1 1 0 0 0,1 0 1 0 0,-1 0-1 0 0,0 0 1 0 0,0 0-1 0 0,5 6 0 0 0,-9-9-208 0 0,0 1-1 0 0,1-1 0 0 0,-1 1 0 0 0,0 0 1 0 0,0-1-1 0 0,0 1 0 0 0,0-1 0 0 0,0 1 0 0 0,0 0 1 0 0,0-1-1 0 0,0 1 0 0 0,0-1 0 0 0,0 1 1 0 0,0-1-1 0 0,0 1 0 0 0,0 0 0 0 0,-1-1 0 0 0,1 1 1 0 0,0-1-1 0 0,0 1 0 0 0,-1-1 0 0 0,1 1 1 0 0,0-1-1 0 0,-1 1 0 0 0,1-1 0 0 0,0 1 1 0 0,-1-1-1 0 0,1 0 0 0 0,-1 1 0 0 0,1-1 0 0 0,0 1 1 0 0,-1-1-1 0 0,1 0 0 0 0,-1 0 0 0 0,1 1 1 0 0,-1-1-1 0 0,0 1 0 0 0,-4 2 229 0 0,3 9 261 0 0,2-11-476 0 0,0 0 1 0 0,0 0 0 0 0,0 0 0 0 0,0 0 0 0 0,0 0 0 0 0,-1 0 0 0 0,1 0 0 0 0,0 0 0 0 0,0 0-1 0 0,-1 0 1 0 0,1-1 0 0 0,-1 1 0 0 0,1 0 0 0 0,-1 1 0 0 0,-37 36 933 0 0,26-24-871 0 0,10-13-108 0 0,0 1 0 0 0,0 0 1 0 0,0 1-1 0 0,0-1 1 0 0,0 0-1 0 0,1 0 0 0 0,-1 1 1 0 0,1-1-1 0 0,0 1 0 0 0,-1-1 1 0 0,1 1-1 0 0,1 0 0 0 0,-1-1 1 0 0,0 1-1 0 0,0 0 0 0 0,1 3 1 0 0,2-3-20 0 0,-1 0 1 0 0,2 0-1 0 0,-1 1 0 0 0,0-2 1 0 0,1 1-1 0 0,-1 0 1 0 0,1 0-1 0 0,0-1 1 0 0,0 1-1 0 0,0-1 1 0 0,0 0-1 0 0,5 2 0 0 0,12 6 44 0 0,0-2-1 0 0,26 9 1 0 0,-29-12 196 0 0,0 1 0 0 0,0 0 1 0 0,-1 1-1 0 0,22 14 0 0 0,-19-9 292 0 0,-15-10-404 0 0,-1-1 0 0 0,1 1 0 0 0,-1 1 0 0 0,1-1 0 0 0,-1 0 0 0 0,0 1 0 0 0,0 0 0 0 0,-1-1 0 0 0,4 4 0 0 0,3 7 444 0 0,-8-11-472 0 0,1 0-1 0 0,-1 0 1 0 0,0-1 0 0 0,0 1-1 0 0,0 0 1 0 0,0 0 0 0 0,0 0-1 0 0,0 0 1 0 0,0 0 0 0 0,-1 1-1 0 0,1-1 1 0 0,0 3 0 0 0,-2-2-29 0 0,1-1 1 0 0,-1 0-1 0 0,0 0 1 0 0,0 0-1 0 0,0 0 1 0 0,0 0-1 0 0,0 0 0 0 0,0 0 1 0 0,-1 0-1 0 0,1 0 1 0 0,-1-1-1 0 0,1 1 1 0 0,-1 0-1 0 0,0-1 1 0 0,0 1-1 0 0,1-1 1 0 0,-1 0-1 0 0,0 0 1 0 0,-3 2-1 0 0,-44 20 362 0 0,25-14-963 0 0,0-2 0 0 0,0-1 0 0 0,-36 5 0 0 0,-34-6-7004 0 0,-16-1-5548 0 0,70-2 9921 0 0,18 3 1403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17.72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90 1 156 0 0,'0'1'11'0'0,"0"-1"0"0"0,-1 1 0 0 0,1-1 1 0 0,-1 0-1 0 0,1 1 0 0 0,0-1 0 0 0,-1 0 0 0 0,1 1 0 0 0,-1-1 1 0 0,1 0-1 0 0,-1 1 0 0 0,0-1 0 0 0,1 0 0 0 0,-1 0 0 0 0,1 0 1 0 0,-1 1-1 0 0,1-1 0 0 0,-1 0 0 0 0,0 0 0 0 0,1 0 0 0 0,-1 0 1 0 0,1 0-1 0 0,-1 0 0 0 0,0 0 0 0 0,-26 0 159 0 0,10 0 14 0 0,-10 7 1809 0 0,21-4 1175 0 0,20-4-1882 0 0,36-4 182 0 0,51 2 0 0 0,-23 1-458 0 0,-30-1-481 0 0,209 0 636 0 0,-227 4-1393 0 0,-21-1-227 0 0,-1 0 1 0 0,1 0 0 0 0,0 0 0 0 0,0 2-1 0 0,-1-1 1 0 0,1 1 0 0 0,12 4-1 0 0,-21-5 242 0 0,1-1 0 0 0,-1 1 0 0 0,1 0-1 0 0,-1-1 1 0 0,0 1 0 0 0,1 0-1 0 0,-1 0 1 0 0,0-1 0 0 0,0 1-1 0 0,1 0 1 0 0,-1 0 0 0 0,0-1-1 0 0,0 1 1 0 0,0 0 0 0 0,0 0-1 0 0,0 0 1 0 0,0 0 0 0 0,0-1-1 0 0,0 1 1 0 0,-1 1 0 0 0,1 3-2223 0 0,0 0 1238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18.05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56 0 0,'19'5'-16'0'0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18.4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6 112 0 0,'589'-5'9012'0'0,"-543"11"-10114"0"0,-13-1-2854 0 0,-52-1 1327 0 0,0-3 1500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19.4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0 113 56 0 0,'0'0'1957'0'0,"4"0"-946"0"0,277-8 5897 0 0,7 0-4885 0 0,-67 11-1585 0 0,-6-1-6586 0 0,-209-7 4611 0 0,-6 5 1527 0 0,15-11-806 0 0,-15 10 805 0 0,1 1-1 0 0,-1-1 1 0 0,0 1-1 0 0,1-1 1 0 0,-1 1-1 0 0,0-1 1 0 0,0 1-1 0 0,1-1 1 0 0,-1 1 0 0 0,0-1-1 0 0,0 1 1 0 0,0-1-1 0 0,1 1 1 0 0,-1-1-1 0 0,0 1 1 0 0,0-1-1 0 0,0 1 1 0 0,0-1-1 0 0,0 0 1 0 0,0 1-1 0 0,0-1 1 0 0,-1 1 0 0 0,1-1-1 0 0,0 1 1 0 0,0-1-1 0 0,0 1 1 0 0,0-1-1 0 0,-1 1 1 0 0,1-1-1 0 0,0 1 1 0 0,0-1-1 0 0,-1 1 1 0 0,1-1-1 0 0,0 1 1 0 0,-1 0 0 0 0,1-1-1 0 0,-1 1 1 0 0,1-1-1 0 0,-1 1 1 0 0,-1-2 49 0 0,1 1 0 0 0,0 0 0 0 0,-1 0 0 0 0,1 0 0 0 0,0-1 0 0 0,0 1-1 0 0,0-1 1 0 0,0 1 0 0 0,0-1 0 0 0,0 1 0 0 0,0-1 0 0 0,1 1 0 0 0,-1-1 0 0 0,0 0 0 0 0,1 1 0 0 0,0-1 0 0 0,-1 0 0 0 0,1 0 0 0 0,0 1 0 0 0,0-1 0 0 0,0 0 0 0 0,0 0 0 0 0,0 0 0 0 0,0 1 0 0 0,1-3 0 0 0,-1 3-28 0 0,0 1 1 0 0,0-1-1 0 0,0 1 1 0 0,0 0-1 0 0,0-1 0 0 0,-1 1 1 0 0,1-1-1 0 0,0 1 1 0 0,0 0-1 0 0,0-1 0 0 0,0 1 1 0 0,0 0-1 0 0,-1-1 0 0 0,1 1 1 0 0,0 0-1 0 0,0-1 1 0 0,-1 1-1 0 0,1 0 0 0 0,0-1 1 0 0,-1 1-1 0 0,1 0 0 0 0,0 0 1 0 0,-1-1-1 0 0,1 1 1 0 0,0 0-1 0 0,-1 0 0 0 0,1 0 1 0 0,0 0-1 0 0,-1-1 1 0 0,1 1-1 0 0,-1 0 0 0 0,1 0 1 0 0,-1 0-1 0 0,-7-5 1222 0 0,6-3 2673 0 0,18 9-3472 0 0,-8 2 8 0 0,0 0 0 0 0,-1 0 0 0 0,1 0 0 0 0,-1 1 0 0 0,1 0 0 0 0,-1 1 0 0 0,0 0 0 0 0,-1 0 0 0 0,1 0 0 0 0,-1 1 0 0 0,10 12 0 0 0,-10 3 674 0 0,-6-21-1114 0 0,16 22 1096 0 0,-16-21-1034 0 0,1 0 1 0 0,-1 1-1 0 0,1-1 0 0 0,-1 0 1 0 0,1 0-1 0 0,-1 0 0 0 0,0 0 1 0 0,0 0-1 0 0,0 1 1 0 0,0-1-1 0 0,1 0 0 0 0,-2 0 1 0 0,1 0-1 0 0,0 1 0 0 0,0-1 1 0 0,0 0-1 0 0,0 0 0 0 0,-1 0 1 0 0,1 1-1 0 0,-1-1 1 0 0,1 0-1 0 0,-1 0 0 0 0,1 0 1 0 0,-1 0-1 0 0,-1 2 0 0 0,-3 2 151 0 0,4-4-176 0 0,0-1 0 0 0,0 1-1 0 0,1 0 1 0 0,-1 0-1 0 0,0-1 1 0 0,0 1-1 0 0,1 0 1 0 0,-1 0-1 0 0,1 0 1 0 0,-1 0-1 0 0,1 0 1 0 0,-1 0-1 0 0,1 0 1 0 0,-1 0-1 0 0,1 0 1 0 0,0 0-1 0 0,0 0 1 0 0,-1 0 0 0 0,1 0-1 0 0,0 2 1 0 0,0-2-11 0 0,0-1 0 0 0,0 1 0 0 0,0 0 0 0 0,0 0 0 0 0,0 0 0 0 0,0 0 0 0 0,-1-1 1 0 0,1 1-1 0 0,0 0 0 0 0,-1 0 0 0 0,1 0 0 0 0,0-1 0 0 0,-1 1 0 0 0,1 0 0 0 0,-1-1 1 0 0,1 1-1 0 0,-1 0 0 0 0,0-1 0 0 0,1 1 0 0 0,-1-1 0 0 0,0 1 0 0 0,1-1 0 0 0,-2 2 1 0 0,-4 2 111 0 0,2 1-93 0 0,0-1 0 0 0,-1 1-1 0 0,1-1 1 0 0,-1 0 0 0 0,0-1 0 0 0,-1 1-1 0 0,1-1 1 0 0,0 0 0 0 0,-12 4 0 0 0,-37 11-5272 0 0,42-14-173 0 0,-4 1 1542 0 0,2-4-1941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20.29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 40 864 0 0,'-1'0'104'0'0,"1"-1"0"0"0,0 1 0 0 0,0-1 0 0 0,0 1 0 0 0,0-1 0 0 0,0 1 0 0 0,0-1 0 0 0,0 1 0 0 0,0-1 0 0 0,0 1 0 0 0,0-1 0 0 0,0 1 0 0 0,0-1-1 0 0,0 1 1 0 0,0-1 0 0 0,0 1 0 0 0,1-1 0 0 0,-1 1 0 0 0,0-1 0 0 0,0 1 0 0 0,0-1 0 0 0,1 1 0 0 0,-1 0 0 0 0,0-1 0 0 0,1 1 0 0 0,-1 0 0 0 0,0-1 0 0 0,1 1 0 0 0,-1 0 0 0 0,1-1 0 0 0,-1 1 0 0 0,0 0 0 0 0,1-1 0 0 0,-1 1 0 0 0,1 0 0 0 0,-1 0 0 0 0,1 0-1 0 0,-1 0 1 0 0,1-1 0 0 0,-1 1 0 0 0,1 0 0 0 0,-1 0 0 0 0,1 0 0 0 0,4-1 200 0 0,2-8 2100 0 0,16 4-1443 0 0,1 2 1 0 0,-1 0-1 0 0,1 1 0 0 0,0 2 0 0 0,-1 0 0 0 0,43 7 1 0 0,-60-6-828 0 0,19 2 566 0 0,39 11-1 0 0,-58-12-601 0 0,-1-1-1 0 0,1 1 1 0 0,-1 1-1 0 0,1-1 0 0 0,-1 1 1 0 0,0 0-1 0 0,0 0 1 0 0,0 0-1 0 0,0 1 1 0 0,0 0-1 0 0,-1 0 1 0 0,7 7-1 0 0,-10-10-66 0 0,0 0 1 0 0,-1 1-1 0 0,1-1 1 0 0,-1 0-1 0 0,1 0 1 0 0,-1 0-1 0 0,1 0 1 0 0,-1 1-1 0 0,0-1 1 0 0,0 0-1 0 0,1 0 1 0 0,-1 1-1 0 0,0-1 1 0 0,0 0-1 0 0,0 0 1 0 0,0 1-1 0 0,-1-1 1 0 0,1 0-1 0 0,0 0 0 0 0,0 1 1 0 0,-1-1-1 0 0,1 0 1 0 0,-1 0-1 0 0,1 0 1 0 0,-1 1-1 0 0,0-1 1 0 0,1 0-1 0 0,-1 0 1 0 0,0 0-1 0 0,0 0 1 0 0,1 0-1 0 0,-3 1 1 0 0,-2 3 18 0 0,-1 0 0 0 0,0 0-1 0 0,0-1 1 0 0,-9 5 0 0 0,4-1-19 0 0,4-4-89 0 0,0 0-1 0 0,0 0 1 0 0,-1 0-1 0 0,0-1 0 0 0,-14 4 1 0 0,-14 6-319 0 0,33-12 311 0 0,2-1 48 0 0,0 0 0 0 0,0 0 0 0 0,0 1-1 0 0,1-1 1 0 0,-1 0 0 0 0,0 1 0 0 0,0-1 0 0 0,1 1-1 0 0,-1-1 1 0 0,0 1 0 0 0,0-1 0 0 0,1 1 0 0 0,-1-1-1 0 0,0 1 1 0 0,1-1 0 0 0,-1 1 0 0 0,1 0-1 0 0,-1 0 1 0 0,1-1 0 0 0,-1 1 0 0 0,1 0 0 0 0,0 0-1 0 0,-1-1 1 0 0,1 2 0 0 0,-1-1 4 0 0,1-1 0 0 0,-1 1 0 0 0,1-1-1 0 0,-1 1 1 0 0,1-1 0 0 0,-1 0 0 0 0,1 1 0 0 0,-1-1 0 0 0,1 1 0 0 0,-1-1-1 0 0,0 0 1 0 0,1 1 0 0 0,-1-1 0 0 0,0 0 0 0 0,1 0 0 0 0,-1 0 0 0 0,0 0 0 0 0,1 1-1 0 0,-1-1 1 0 0,0 0 0 0 0,1 0 0 0 0,-1 0 0 0 0,0 0 0 0 0,0-1 0 0 0,36 12-26 0 0,6 3 348 0 0,48 10 904 0 0,-83-22-1023 0 0,0 0 0 0 0,-1 0 0 0 0,1 1 0 0 0,-1 0 0 0 0,1 0 0 0 0,-1 1 0 0 0,5 4 0 0 0,1 0 236 0 0,-6-4-63 0 0,0 0 0 0 0,-1 1 0 0 0,1-1 1 0 0,-1 1-1 0 0,6 9 0 0 0,-8-10-188 0 0,0-2-67 0 0,-2-1 1 0 0,1 1-1 0 0,0 0 0 0 0,0 0 0 0 0,-1 0 1 0 0,1 0-1 0 0,-1 0 0 0 0,1 0 0 0 0,-1 0 1 0 0,0 0-1 0 0,0 1 0 0 0,0-1 0 0 0,0 0 1 0 0,0 0-1 0 0,0 0 0 0 0,-1 0 1 0 0,1 0-1 0 0,-2 2 0 0 0,1 0-18 0 0,0-1 0 0 0,0-1-1 0 0,0 1 1 0 0,0 0 0 0 0,-1 0 0 0 0,0 0-1 0 0,1-1 1 0 0,-1 1 0 0 0,0-1 0 0 0,-3 4-1 0 0,-7 3-233 0 0,1-1 0 0 0,-1 0 0 0 0,0-1 0 0 0,-1-1 0 0 0,0 1-1 0 0,0-2 1 0 0,0 0 0 0 0,-1-1 0 0 0,-18 4 0 0 0,-1-2-2742 0 0,1-2 0 0 0,-61 0 0 0 0,86-4 1970 0 0,-43-2-3350 0 0,47 1 3619 0 0,0 1 0 0 0,0-1 0 0 0,-1 0 0 0 0,1 0 0 0 0,0 0 0 0 0,0 0 0 0 0,1 0 1 0 0,-1-1-1 0 0,0 1 0 0 0,-5-4 0 0 0,8 4 607 0 0,0 1 1 0 0,-1 0-1 0 0,1 0 0 0 0,0 0 0 0 0,0 0 1 0 0,0-1-1 0 0,0 1 0 0 0,0 0 0 0 0,-1 0 1 0 0,1 0-1 0 0,0-1 0 0 0,0 1 0 0 0,0 0 1 0 0,0 0-1 0 0,0 0 0 0 0,0-1 0 0 0,0 1 1 0 0,0 0-1 0 0,0 0 0 0 0,0-1 0 0 0,0 1 1 0 0,0 0-1 0 0,0 0 0 0 0,0-1 0 0 0,0 1 1 0 0,0 0-1 0 0,0 0 0 0 0,0 0 0 0 0,0-1 1 0 0,0 1-1 0 0,0 0 0 0 0,0 0 0 0 0,0-1 1 0 0,0 1-1 0 0,1 0 0 0 0,-1 0 0 0 0,0 0 1 0 0,0 0-1 0 0,0-1 0 0 0,0 1 0 0 0,0 0 1 0 0,1 0-1 0 0,15-7-1394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20.61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230 32 336 0 0,'0'-2'193'0'0,"1"1"-1"0"0,0 0 1 0 0,0 0-1 0 0,0-1 1 0 0,0 1 0 0 0,0 0-1 0 0,0 0 1 0 0,0 0-1 0 0,0 0 1 0 0,0 0 0 0 0,0 1-1 0 0,1-1 1 0 0,-1 0 0 0 0,0 0-1 0 0,1 1 1 0 0,-1-1-1 0 0,0 1 1 0 0,1-1 0 0 0,-1 1-1 0 0,3-1 1 0 0,4-2 967 0 0,-4-6 5988 0 0,-4 14-6113 0 0,-1-3-855 0 0,1 0 0 0 0,0 1-1 0 0,-1-1 1 0 0,1 0 0 0 0,-1 0 0 0 0,0 1 0 0 0,0-1-1 0 0,1 0 1 0 0,-2 0 0 0 0,1 0 0 0 0,0 0 0 0 0,0 0 0 0 0,-1 0-1 0 0,-1 2 1 0 0,-30 26 1140 0 0,27-26-1201 0 0,1 0 0 0 0,0 1 1 0 0,0-1-1 0 0,1 1 1 0 0,-1 0-1 0 0,1 0 0 0 0,-7 10 1 0 0,9-10-174 0 0,0 0 1 0 0,0 0-1 0 0,-1-1 1 0 0,0 1-1 0 0,0-1 1 0 0,0 0 0 0 0,0 0-1 0 0,-1 0 1 0 0,1 0-1 0 0,-1-1 1 0 0,-5 4-1 0 0,-7 13-1135 0 0,14-17 900 0 0,1-1 0 0 0,-1 0 0 0 0,1 0 1 0 0,-1 0-1 0 0,0 0 0 0 0,0 0 0 0 0,0 0 0 0 0,0 0 0 0 0,-4 2 0 0 0,-14 12-3068 0 0,18-14 2957 0 0,0 0 0 0 0,0 0 0 0 0,0 0 0 0 0,0-1 0 0 0,0 1 0 0 0,0-1 0 0 0,0 1 0 0 0,-1-1 0 0 0,1 0 0 0 0,-1 0 0 0 0,1 0 0 0 0,-1 0 0 0 0,1 0 0 0 0,-4 0 0 0 0,-13 0-1577 0 0,-1-1 339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20.9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52 904 0 0,'2'-4'585'0'0,"0"1"1"0"0,-1 0-1 0 0,1-1 0 0 0,0 1 0 0 0,0 0 1 0 0,1 0-1 0 0,-1 0 0 0 0,1 1 0 0 0,-1-1 1 0 0,1 0-1 0 0,6-3 0 0 0,-7 4-77 0 0,-1 1-33 0 0,0 0 0 0 0,1 0 0 0 0,-1 0 0 0 0,0 1-1 0 0,0-1 1 0 0,0 0 0 0 0,0 1 0 0 0,1-1 0 0 0,-1 1 0 0 0,0-1 0 0 0,1 1 0 0 0,-1-1 0 0 0,0 1 0 0 0,1 0 0 0 0,-1 0 0 0 0,2 0 0 0 0,19 7 3331 0 0,-3 0-4327 0 0,-13-5 527 0 0,-1-1 0 0 0,1 1-1 0 0,-1 0 1 0 0,1 1 0 0 0,-1-1-1 0 0,0 1 1 0 0,0 0 0 0 0,6 5-1 0 0,-2-2-47 0 0,0 0 0 0 0,0-1 0 0 0,0 0 0 0 0,1-1 0 0 0,0 0-1 0 0,13 4 1 0 0,28 13-626 0 0,45 22-2659 0 0,3 11-3878 0 0,-88-47 6135 0 0,-7-5 698 0 0,0 1-1 0 0,0-1 1 0 0,0 0-1 0 0,0 0 0 0 0,0 0 1 0 0,1-1-1 0 0,-1 1 1 0 0,1-1-1 0 0,6 1 0 0 0,27-1-2069 0 0,-22-1 1470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21.30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287 43 348 0 0,'0'0'47'0'0,"0"-1"-1"0"0,0 1 1 0 0,0 0-1 0 0,0-1 1 0 0,0 1-1 0 0,0 0 1 0 0,0-1-1 0 0,0 1 1 0 0,1-1 0 0 0,-1 1-1 0 0,0 0 1 0 0,0 0-1 0 0,0-1 1 0 0,1 1-1 0 0,-1 0 1 0 0,0-1-1 0 0,0 1 1 0 0,1 0-1 0 0,-1 0 1 0 0,0-1 0 0 0,1 1-1 0 0,-1 0 1 0 0,0 0-1 0 0,1 0 1 0 0,-1-1-1 0 0,0 1 1 0 0,1 0-1 0 0,-1 0 1 0 0,0 0-1 0 0,1 0 1 0 0,-1 0 0 0 0,1 0-1 0 0,0 0 55 0 0,-1 0-1 0 0,1-1 1 0 0,-1 1-1 0 0,1 0 1 0 0,-1 0-1 0 0,1 0 1 0 0,-1 0-1 0 0,1-1 1 0 0,-1 1-1 0 0,0 0 1 0 0,1-1-1 0 0,-1 1 1 0 0,1 0-1 0 0,-1-1 1 0 0,0 1-1 0 0,1 0 1 0 0,-1-1-1 0 0,0 1 1 0 0,1-1 0 0 0,-1 1-1 0 0,0 0 1 0 0,1-1-1 0 0,-1 1 1 0 0,0-1-1 0 0,0 1 1 0 0,0-1-1 0 0,0 1 1 0 0,1-1-1 0 0,-1 1 1 0 0,0-1-1 0 0,0 1 1 0 0,0-1-1 0 0,0 0 1 0 0,1-1 89 0 0,0 1-1 0 0,0 0 1 0 0,0 0 0 0 0,0 0 0 0 0,1 0 0 0 0,-1 0 0 0 0,0 0-1 0 0,1 0 1 0 0,-1 1 0 0 0,1-1 0 0 0,-1 0 0 0 0,1 1 0 0 0,-1-1-1 0 0,1 1 1 0 0,-1 0 0 0 0,3-1 0 0 0,28-6 2129 0 0,-19 6-1783 0 0,1 1 0 0 0,-1 1 1 0 0,21 2-1 0 0,-16-1-320 0 0,-8 0-66 0 0,-1 0 0 0 0,0 0 0 0 0,1 0 1 0 0,-1 1-1 0 0,0 1 0 0 0,-1 0 0 0 0,1 0 0 0 0,-1 0 0 0 0,10 7 0 0 0,-15-8-81 0 0,0-1-1 0 0,0 1 1 0 0,0 0-1 0 0,0 0 1 0 0,0 1 0 0 0,-1-1-1 0 0,1 0 1 0 0,-1 1 0 0 0,0 0-1 0 0,3 6 1 0 0,-7-5-37 0 0,1-1 0 0 0,-1 0 0 0 0,0 0 0 0 0,0 1 0 0 0,-1-1 0 0 0,1-1 1 0 0,-1 1-1 0 0,1 0 0 0 0,-1-1 0 0 0,-1 1 0 0 0,-5 5 0 0 0,-138 77-848 0 0,142-83 734 0 0,-1 0 0 0 0,1 0 0 0 0,0 1 0 0 0,0 0 0 0 0,0 0 0 0 0,0 0 0 0 0,1 0 0 0 0,-7 9 0 0 0,5-6-5 0 0,6-7 80 0 0,-1 1-1 0 0,1-1 1 0 0,-1 1-1 0 0,1-1 1 0 0,-1 0 0 0 0,1 1-1 0 0,-1-1 1 0 0,1 1-1 0 0,0-1 1 0 0,-1 1-1 0 0,1 0 1 0 0,0-1-1 0 0,0 1 1 0 0,-1-1-1 0 0,1 1 1 0 0,0-1 0 0 0,0 1-1 0 0,0 0 1 0 0,0-1-1 0 0,0 1 1 0 0,0 0-1 0 0,0-1 1 0 0,0 1-1 0 0,0-1 1 0 0,0 1-1 0 0,0 0 1 0 0,0-1 0 0 0,0 1-1 0 0,0 0 1 0 0,0-1-1 0 0,1 1 1 0 0,-1-1-1 0 0,0 1 1 0 0,1-1-1 0 0,-1 1 1 0 0,0-1-1 0 0,1 1 1 0 0,-1-1 0 0 0,0 1-1 0 0,1-1 1 0 0,0 2-1 0 0,26 9 17 0 0,-18-8 47 0 0,14 6 370 0 0,0-2 0 0 0,26 5 0 0 0,25 8 1208 0 0,-46-11-747 0 0,-22-7-609 0 0,1 0-1 0 0,-1 0 1 0 0,0 0 0 0 0,0 1 0 0 0,0 0 0 0 0,0 0 0 0 0,0 0 0 0 0,-1 1 0 0 0,8 6 0 0 0,-12-8-75 0 0,0 1 0 0 0,0 0 1 0 0,-1-1-1 0 0,1 1 1 0 0,-1 0-1 0 0,1-1 1 0 0,-1 1-1 0 0,0 0 0 0 0,0 0 1 0 0,0-1-1 0 0,0 1 1 0 0,-1 0-1 0 0,1 0 1 0 0,-1-1-1 0 0,0 1 0 0 0,-1 3 1 0 0,-1-3-123 0 0,0 0 1 0 0,0 0-1 0 0,-1-1 1 0 0,1 1 0 0 0,-1-1-1 0 0,1 0 1 0 0,-1 0-1 0 0,-7 3 1 0 0,-2 1 32 0 0,2 0-166 0 0,-1 0 0 0 0,0-1 0 0 0,0 0 0 0 0,0-1 0 0 0,-16 4 0 0 0,-6 0-484 0 0,-25 7-3532 0 0,-95 10 0 0 0,-68-6-9773 0 0,183-18 12181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1:06.90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1222 3023 172 0 0,'0'0'7637'0'0,"0"0"-7592"0"0,0 0 0 0 0,0 0 1 0 0,1 0-1 0 0,-1 0 0 0 0,0 0 0 0 0,0 1 0 0 0,0-1 0 0 0,0 0 0 0 0,0 0 0 0 0,0 0 0 0 0,0 0 0 0 0,0 1 0 0 0,0-1 0 0 0,0 0 0 0 0,0 0 0 0 0,0 0 0 0 0,0 0 0 0 0,0 1 0 0 0,0-1 0 0 0,0 0 0 0 0,0 0 0 0 0,0 0 0 0 0,0 0 0 0 0,0 1 0 0 0,0-1 1 0 0,-1 0-1 0 0,1 0 0 0 0,0 0 0 0 0,0 0 0 0 0,0 0 0 0 0,0 1 0 0 0,0-1 0 0 0,0 0 0 0 0,0 0 0 0 0,-1 0 0 0 0,1 0 0 0 0,0 0 0 0 0,0 0 0 0 0,0 0 0 0 0,0 0 0 0 0,0 0 0 0 0,-1 1 0 0 0,1-1 0 0 0,0 0 0 0 0,0 0 0 0 0,0 0 0 0 0,0 0 1 0 0,-1 0-1 0 0,1 0 0 0 0,-54 16 2555 0 0,50-15-2526 0 0,1 0 0 0 0,-1 0 0 0 0,1 0 0 0 0,0 1-1 0 0,-1-1 1 0 0,-4 4 0 0 0,-20 9 150 0 0,-18-2-170 0 0,0-2-1 0 0,-1-2 1 0 0,0-2-1 0 0,-69 1 1 0 0,103-8-42 0 0,1 1 0 0 0,0-2 1 0 0,-1 0-1 0 0,1 0 1 0 0,0-1-1 0 0,-17-7 0 0 0,-1-3 223 0 0,-30-18 0 0 0,-18-8 942 0 0,5 8-305 0 0,45 19-148 0 0,-48-28 0 0 0,62 33-514 0 0,7 2-7 0 0,0 0 0 0 0,1 0 0 0 0,-1 0 1 0 0,1-1-1 0 0,0 0 0 0 0,0 0 0 0 0,1-1 0 0 0,0 0 1 0 0,0 0-1 0 0,0 0 0 0 0,-4-11 0 0 0,4 10 28 0 0,-10-8 125 0 0,-2-5-25 0 0,11 7-152 0 0,5 11-142 0 0,0-1 0 0 0,-1 1 0 0 0,1 0 0 0 0,-1 0 1 0 0,0 0-1 0 0,0 0 0 0 0,-3-4 0 0 0,-53-67 380 0 0,55 69-386 0 0,0 0 0 0 0,0 0 0 0 0,0 0 0 0 0,1 0 0 0 0,-3-6 0 0 0,3 5 7 0 0,0 1 0 0 0,0 0 0 0 0,-1 0-1 0 0,0 0 1 0 0,-4-5 0 0 0,-2-1 49 0 0,6 8-46 0 0,0 0 0 0 0,1 0 1 0 0,-1 0-1 0 0,1 0 0 0 0,0 0 0 0 0,0-1 1 0 0,0 1-1 0 0,0-1 0 0 0,1 1 1 0 0,-1-1-1 0 0,1 0 0 0 0,0 0 1 0 0,0 0-1 0 0,-1-6 0 0 0,2 7 1 0 0,0 0-1 0 0,-1 1 0 0 0,1-1 1 0 0,-1 0-1 0 0,0 0 0 0 0,1 0 1 0 0,-1 1-1 0 0,-1-1 0 0 0,1 0 1 0 0,-2-2-1 0 0,2 3 2 0 0,0 0-1 0 0,0-1 1 0 0,-1 1-1 0 0,2-1 1 0 0,-1 1 0 0 0,0-1-1 0 0,0 0 1 0 0,1 1-1 0 0,-1-6 1 0 0,0-11 215 0 0,1 14-213 0 0,0 0 0 0 0,0 0 0 0 0,0 1-1 0 0,0-1 1 0 0,1 0 0 0 0,-1 0 0 0 0,3-7 0 0 0,4-1 38 0 0,-6 11-66 0 0,0 0 0 0 0,0-1 0 0 0,0 1-1 0 0,0 0 1 0 0,0 0 0 0 0,0-1 0 0 0,0 1 0 0 0,-1-1 0 0 0,1 1-1 0 0,-1-1 1 0 0,0-2 0 0 0,0 2 2 0 0,0 0 0 0 0,1 0 1 0 0,-1 0-1 0 0,1 0 0 0 0,0 0 0 0 0,0 0 0 0 0,0 0 0 0 0,0 0 1 0 0,3-4-1 0 0,-3 4 0 0 0,0 0 0 0 0,1 0 0 0 0,-1 0 0 0 0,0 0 0 0 0,0 0 0 0 0,0 0 0 0 0,-1 0 0 0 0,1 0 0 0 0,-1-6 0 0 0,0 4 4 0 0,1 1 0 0 0,0 0 0 0 0,-1 0 0 0 0,1-1 0 0 0,0 1 0 0 0,1 0 0 0 0,1-5 0 0 0,-1 5 1 0 0,0 0 0 0 0,-1-1 0 0 0,1 1 1 0 0,-1-1-1 0 0,0 1 0 0 0,-1-1 0 0 0,1-6 0 0 0,0-11 66 0 0,0 13-49 0 0,-1 0 1 0 0,0-1-1 0 0,0 1 1 0 0,-1 0-1 0 0,-3-12 0 0 0,-2 4 6 0 0,4 13-34 0 0,1-1-1 0 0,-1 1 0 0 0,1-1 1 0 0,0 0-1 0 0,0 1 0 0 0,0-1 0 0 0,0-5 1 0 0,1 5-3 0 0,0 0-1 0 0,-1 1 1 0 0,0-1 0 0 0,0 1 0 0 0,0-1 0 0 0,-1 1-1 0 0,-2-6 1 0 0,3 6 2 0 0,-1 0-1 0 0,1 0 1 0 0,-1-1 0 0 0,1 1-1 0 0,1 0 1 0 0,-1 0-1 0 0,0-6 1 0 0,1-137 1271 0 0,0 146-1264 0 0,0-1 1 0 0,1 0 0 0 0,-1 0-1 0 0,0 0 1 0 0,1 0 0 0 0,-1 1-1 0 0,1-1 1 0 0,0 0-1 0 0,0 0 1 0 0,-1 1 0 0 0,1-1-1 0 0,3-2 1 0 0,-3 2-4 0 0,0 0 0 0 0,0 1 0 0 0,0-1 0 0 0,0 0 0 0 0,0 1 0 0 0,-1-1 0 0 0,1 0 0 0 0,0 0 0 0 0,-1 0 0 0 0,0 0 0 0 0,1 0 0 0 0,-1 1 0 0 0,0-3 0 0 0,0 2-8 0 0,0 0 0 0 0,0 0 1 0 0,1 1-1 0 0,-1-1 1 0 0,0 0-1 0 0,1 1 1 0 0,-1-1-1 0 0,1 0 0 0 0,0 1 1 0 0,-1-1-1 0 0,1 1 1 0 0,0-1-1 0 0,0 1 1 0 0,2-3-1 0 0,-2 3-4 0 0,0-1 1 0 0,0 1-1 0 0,0-1 0 0 0,0 1 1 0 0,-1-1-1 0 0,1 0 1 0 0,0 1-1 0 0,-1-1 0 0 0,1 0 1 0 0,-1 0-1 0 0,1 1 0 0 0,-1-1 1 0 0,0 0-1 0 0,0-3 1 0 0,0-69 61 0 0,0 72-64 0 0,0 0 0 0 0,0 1 0 0 0,0-1-1 0 0,0 0 1 0 0,-1 1 0 0 0,1-1 0 0 0,-1 0 0 0 0,1 1-1 0 0,-1-1 1 0 0,0 0 0 0 0,0 1 0 0 0,1-1 0 0 0,-1 1-1 0 0,-2-3 1 0 0,2 3 1 0 0,0-1-1 0 0,0 1 0 0 0,0-1 1 0 0,0 1-1 0 0,0-1 1 0 0,0 1-1 0 0,1-1 1 0 0,-1 0-1 0 0,1 0 0 0 0,-1 1 1 0 0,1-1-1 0 0,0 0 1 0 0,-1 0-1 0 0,1-3 1 0 0,0 0 4 0 0,0 0 0 0 0,0 0 0 0 0,-1-1 0 0 0,0 1 0 0 0,0 0 1 0 0,-1 0-1 0 0,1 0 0 0 0,-1 0 0 0 0,0 0 0 0 0,-4-6 0 0 0,5 8-3 0 0,0 0 0 0 0,1 1-1 0 0,-1-1 1 0 0,0 0 0 0 0,1 1 0 0 0,-1-1-1 0 0,1 0 1 0 0,0 0 0 0 0,0 1-1 0 0,0-1 1 0 0,1-3 0 0 0,-1 3-1 0 0,1 0-1 0 0,-1 1 1 0 0,0-1 0 0 0,0 0 0 0 0,-1 0 0 0 0,1 1 0 0 0,0-1-1 0 0,-2-4 1 0 0,-30-57 40 0 0,31 62-42 0 0,1 0 0 0 0,-1 1 0 0 0,1-1 0 0 0,-1 0-1 0 0,1 0 1 0 0,0 1 0 0 0,-1-1 0 0 0,1 0 0 0 0,0-3 0 0 0,-2-12 2 0 0,-3 8-3 0 0,3 6 1 0 0,1 1-1 0 0,-1-1 0 0 0,1 0 1 0 0,0 1-1 0 0,0-1 1 0 0,0 0-1 0 0,1 0 0 0 0,-1 0 1 0 0,0 1-1 0 0,1-1 1 0 0,0 0-1 0 0,0-4 0 0 0,0-278 377 0 0,0 283-376 0 0,0-1 0 0 0,-1 1 0 0 0,1 0 0 0 0,0 0 0 0 0,-1 0 0 0 0,0 0 0 0 0,1 0 0 0 0,-1 0 0 0 0,0 0 0 0 0,0 0 0 0 0,-2-3 0 0 0,1 3-1 0 0,1 0 1 0 0,0 0-1 0 0,0 0 1 0 0,0 0-1 0 0,0-1 1 0 0,0 1-1 0 0,1 0 1 0 0,-1 0-1 0 0,1-1 1 0 0,-1 1 0 0 0,1 0-1 0 0,0-3 1 0 0,0-194 461 0 0,0 198-459 0 0,0 0-1 0 0,0-1 0 0 0,0 1 1 0 0,1 0-1 0 0,-1 0 0 0 0,0 0 0 0 0,1 0 1 0 0,-1-1-1 0 0,1 1 0 0 0,-1 0 1 0 0,1 0-1 0 0,-1 0 0 0 0,1 0 1 0 0,0 0-1 0 0,0 0 0 0 0,-1 0 0 0 0,2 0 1 0 0,-1 0-2 0 0,0 0 0 0 0,0 0 0 0 0,0 0 0 0 0,-1 0 0 0 0,1 0 0 0 0,0 0 0 0 0,-1 0 0 0 0,1 0 0 0 0,0 0 0 0 0,-1 0 0 0 0,0-1 0 0 0,1 1 0 0 0,-1 0 0 0 0,0 0 0 0 0,1 0 0 0 0,-1 0 0 0 0,0-2 0 0 0,1-1 0 0 0,0 1 0 0 0,0-1 0 0 0,1 1 0 0 0,-1 0 0 0 0,1-1 0 0 0,0 1 0 0 0,0 0 0 0 0,0 0 0 0 0,0 0 0 0 0,1 0 0 0 0,4-4 0 0 0,2-4-3 0 0,0 0 1 0 0,-8 10 1 0 0,0 0-1 0 0,1-1 1 0 0,-1 1 0 0 0,0 0 0 0 0,0-1-1 0 0,0 1 1 0 0,-1-1 0 0 0,1 1 0 0 0,0-1 0 0 0,0 0-1 0 0,-1 1 1 0 0,1-1 0 0 0,-1 0 0 0 0,0 1-1 0 0,1-1 1 0 0,-1-2 0 0 0,0 2 0 0 0,1 1 0 0 0,-1-1-1 0 0,0 1 1 0 0,1-1 0 0 0,-1 1 0 0 0,1 0 0 0 0,0-1 0 0 0,-1 1-1 0 0,1-1 1 0 0,0 1 0 0 0,0 0 0 0 0,0 0 0 0 0,0 0-1 0 0,0-1 1 0 0,0 1 0 0 0,0 0 0 0 0,0 0 0 0 0,0 0-1 0 0,0 0 1 0 0,1 1 0 0 0,1-2 0 0 0,12-11-3 0 0,-7 2-1 0 0,-7 10 4 0 0,1-1-1 0 0,-1 0 0 0 0,1 0 1 0 0,-1 1-1 0 0,0-1 0 0 0,0 0 0 0 0,0 0 1 0 0,0 0-1 0 0,0 0 0 0 0,-1-1 1 0 0,1 1-1 0 0,-1 0 0 0 0,1 0 0 0 0,-1 0 1 0 0,0-1-1 0 0,0-3 0 0 0,0 6 1 0 0,0-1 0 0 0,0 1 1 0 0,0-1-1 0 0,0 1 0 0 0,0-1 0 0 0,0 1 0 0 0,0-1 0 0 0,1 0 0 0 0,-1 1 0 0 0,0-1 0 0 0,0 1 0 0 0,0-1 0 0 0,1 1 0 0 0,-1-1 0 0 0,0 1 0 0 0,0-1 0 0 0,1 1 0 0 0,-1-1 0 0 0,0 1 0 0 0,1 0 0 0 0,-1-1 0 0 0,1 1 0 0 0,-1-1 0 0 0,1 1 0 0 0,-1 0 0 0 0,0-1 1 0 0,1 1-1 0 0,-1 0 0 0 0,1 0 0 0 0,-1-1 0 0 0,1 1 0 0 0,0 0 0 0 0,0 0 0 0 0,-1 0 0 0 0,1 0 0 0 0,-1-1 0 0 0,1 1 1 0 0,-1 0-1 0 0,1 0 0 0 0,-1-1 0 0 0,0 1 0 0 0,1 0 0 0 0,-1-1 1 0 0,1 1-1 0 0,-1 0 0 0 0,0-1 0 0 0,1 1 0 0 0,-1 0 0 0 0,0-1 0 0 0,1 1 1 0 0,-1-1-1 0 0,0 1 0 0 0,0-1 0 0 0,1 1 0 0 0,-1-1 0 0 0,0 1 1 0 0,0-1-1 0 0,0 1 0 0 0,0-1 0 0 0,0 1 0 0 0,1-1 0 0 0,-1 1 1 0 0,0-1-1 0 0,0 1 0 0 0,-1-1 0 0 0,1 0 0 0 0,0 1 0 0 0,0-1 0 0 0,0 1 0 0 0,0-1 0 0 0,1 0 0 0 0,-1 1 0 0 0,0-1 0 0 0,0 1 0 0 0,0-1 0 0 0,0 1 0 0 0,0-1 0 0 0,1 1 0 0 0,-1-1 0 0 0,0 1 0 0 0,0 0 0 0 0,1-1 0 0 0,-1 1 0 0 0,0-1 0 0 0,1 1 1 0 0,-1-1-1 0 0,1 1 0 0 0,-1 0 0 0 0,0-1 0 0 0,1 1 0 0 0,-1 0 0 0 0,1 0 0 0 0,-1-1 0 0 0,1 1 0 0 0,-1 0 0 0 0,1 0 0 0 0,0-1 0 0 0,0 1 0 0 0,-1 0 0 0 0,1 0-1 0 0,-1 0 1 0 0,1-1 0 0 0,-1 1 0 0 0,1 0 0 0 0,-1 0 0 0 0,0-1 0 0 0,1 1 0 0 0,-1 0-1 0 0,1-1 1 0 0,-1 1 0 0 0,0 0 0 0 0,1-1 0 0 0,-1 1 0 0 0,0-1 0 0 0,1 1 0 0 0,-1-1-1 0 0,0 1 1 0 0,1-1 0 0 0,-1 1 0 0 0,0-1 0 0 0,0 1 0 0 0,0-1 0 0 0,0 1-1 0 0,0-1 1 0 0,1 1 0 0 0,-1-1 0 0 0,0 1 0 0 0,0-1 0 0 0,0 0 0 0 0,0-2-4 0 0,1-1 1 0 0,0 1 0 0 0,0 0 0 0 0,0-1-1 0 0,0 1 1 0 0,1 0 0 0 0,0 0-1 0 0,-1 0 1 0 0,1 0 0 0 0,0 1 0 0 0,0-1-1 0 0,0 0 1 0 0,1 1 0 0 0,-1-1-1 0 0,1 1 1 0 0,-1 0 0 0 0,1 0-1 0 0,3-2 1 0 0,11-11-36 0 0,-14 11 28 0 0,1 0-1 0 0,0 0 0 0 0,0 0 1 0 0,1 1-1 0 0,-1 0 0 0 0,1 0 1 0 0,7-4-1 0 0,26-25-41 0 0,-34 30 52 0 0,-3 1 0 0 0,-1 1 1 0 0,1 0-1 0 0,0-1 1 0 0,0 1 0 0 0,0 0-1 0 0,0-1 1 0 0,-1 1-1 0 0,1-1 1 0 0,0 0 0 0 0,0 1-1 0 0,-1-1 1 0 0,1 0-1 0 0,-1 1 1 0 0,1-1 0 0 0,0 0-1 0 0,-1 0 1 0 0,1 1-1 0 0,-1-1 1 0 0,0 0 0 0 0,1 0-1 0 0,-1 0 1 0 0,0 0-1 0 0,1 0 1 0 0,-1 0 0 0 0,0 1-1 0 0,0-3 1 0 0,0 2 0 0 0,1 0-1 0 0,-1 0 1 0 0,0 0 0 0 0,0 0 0 0 0,1 0 0 0 0,-1 0 0 0 0,1 0 0 0 0,-1 0-1 0 0,1 0 1 0 0,-1 0 0 0 0,1 0 0 0 0,0 1 0 0 0,-1-1 0 0 0,1 0 0 0 0,0 0 0 0 0,0 1-1 0 0,-1-1 1 0 0,1 0 0 0 0,0 1 0 0 0,0-1 0 0 0,0 1 0 0 0,0-1 0 0 0,0 1 0 0 0,0-1-1 0 0,0 1 1 0 0,0 0 0 0 0,0-1 0 0 0,0 1 0 0 0,1 0 0 0 0,11-7-1 0 0,9-13-10 0 0,-17 17 8 0 0,0 1 0 0 0,0-1 0 0 0,-1 0 0 0 0,1-1 1 0 0,-1 1-1 0 0,0-1 0 0 0,6-6 0 0 0,-7 7 3 0 0,0 1-1 0 0,1-1 1 0 0,-1 1 0 0 0,1 0-1 0 0,0 0 1 0 0,0 0 0 0 0,7-2-1 0 0,-8 3 1 0 0,1 0 1 0 0,0-1-1 0 0,0 1 0 0 0,-1-1 0 0 0,1 0 0 0 0,-1 0 1 0 0,6-5-1 0 0,-6 4 0 0 0,0 0 0 0 0,1 0 1 0 0,-1 0-1 0 0,1 0 0 0 0,0 1 0 0 0,6-4 1 0 0,-3 2 1 0 0,-1-6 2 0 0,1 7-4 0 0,-5 2-1 0 0,1 0 0 0 0,-1 0 1 0 0,0 0-1 0 0,1 0 0 0 0,-1-1 1 0 0,0 1-1 0 0,1-1 0 0 0,-1 1 1 0 0,0-1-1 0 0,0 0 0 0 0,1-2 1 0 0,-3 4 0 0 0,1-1 0 0 0,-1 1-1 0 0,0 0 1 0 0,0-1 0 0 0,0 1 0 0 0,1 0 0 0 0,-1-1 0 0 0,0 1 0 0 0,0 0 0 0 0,1 0 0 0 0,-1-1 0 0 0,0 1 0 0 0,0 0 0 0 0,1 0 0 0 0,-1-1 0 0 0,0 1-1 0 0,1 0 1 0 0,-1 0 0 0 0,0 0 0 0 0,1 0 0 0 0,-1-1 0 0 0,1 1 0 0 0,-1 0 0 0 0,0 0 0 0 0,1 0 0 0 0,-1 0 0 0 0,0 0 0 0 0,1 0 0 0 0,13-6 6 0 0,-7 0-9 0 0,1-1 1 0 0,0 1-1 0 0,0 1 1 0 0,1-1-1 0 0,0 1 1 0 0,0 1-1 0 0,0 0 1 0 0,16-5-1 0 0,-14 5-5 0 0,0-1 1 0 0,0 0-1 0 0,0-1 0 0 0,14-9 0 0 0,-2 1 2 0 0,-11 8 9 0 0,1 1 1 0 0,19-6 0 0 0,-25 2-20 0 0,21 1-46 0 0,52-6-1 0 0,-74 14 53 0 0,7 0-1 0 0,-10 0 5 0 0,0 0-3 0 0,18 0 4 0 0,0 2-1 0 0,-1 0 1 0 0,1 1-1 0 0,-1 1 1 0 0,0 1-1 0 0,0 1 1 0 0,25 10-1 0 0,108 58-18 0 0,-115-48 18 0 0,0-2-2 0 0,-32-20 5 0 0,0 1 1 0 0,0-1-1 0 0,0 1 0 0 0,0 1 1 0 0,-1-1-1 0 0,7 10 1 0 0,-5-7 0 0 0,-7-7 1 0 0,1 0 1 0 0,-1 0 0 0 0,1-1 0 0 0,-1 1 0 0 0,1 0-1 0 0,-1 0 1 0 0,0-1 0 0 0,0 1 0 0 0,1 0-1 0 0,-1 0 1 0 0,0 0 0 0 0,0 0 0 0 0,0-1 0 0 0,0 1-1 0 0,0 0 1 0 0,0 1 0 0 0,2 9-2 0 0,49 60-12 0 0,-24-23 6 0 0,29 77 1 0 0,-24-56 10 0 0,-31-67-3 0 0,-1 1 1 0 0,1-1-1 0 0,0 1 0 0 0,-1-1 0 0 0,0 1 0 0 0,1 0 0 0 0,-2 4 0 0 0,4 15 0 0 0,3-8 0 0 0,-4-12 0 0 0,-1 1 0 0 0,0 0 0 0 0,1 0 0 0 0,-1 0 0 0 0,0 0 0 0 0,-1 0 0 0 0,1 0-1 0 0,-1 0 1 0 0,1 5 0 0 0,-1 3 0 0 0,-1-8-1 0 0,1 0 1 0 0,0 1-1 0 0,0-1 1 0 0,0 0-1 0 0,1 0 1 0 0,-1 0-1 0 0,1 0 1 0 0,1 5-1 0 0,4 3-2 0 0,-5-9 3 0 0,1 0 0 0 0,-1 1 1 0 0,0-1-1 0 0,0 0 0 0 0,0 1 1 0 0,0-1-1 0 0,-1 1 0 0 0,1-1 1 0 0,-1 0-1 0 0,1 1 0 0 0,-1 4 1 0 0,0 148 57 0 0,0-153-58 0 0,0 0 0 0 0,1 0 0 0 0,-1 0 0 0 0,0 1 0 0 0,1-1 0 0 0,-1 0 0 0 0,1 0 0 0 0,0 0 0 0 0,0 0 0 0 0,0 0 0 0 0,0 0 0 0 0,1 2 0 0 0,0-2 0 0 0,-1 0 0 0 0,0 0 1 0 0,0 0-1 0 0,0 0 1 0 0,0 0-1 0 0,0 0 1 0 0,-1 0-1 0 0,1 1 0 0 0,-1-1 1 0 0,1 0-1 0 0,-1 0 1 0 0,0 4-1 0 0,-1 15 2 0 0,0-15-1 0 0,1 1 1 0 0,-1-1 0 0 0,1 1-1 0 0,1-1 1 0 0,-1 1 0 0 0,1-1 0 0 0,3 13-1 0 0,2-8 1 0 0,-4-9-2 0 0,-1 0 0 0 0,0 0 1 0 0,0 1-1 0 0,0-1 1 0 0,0 0-1 0 0,0 1 1 0 0,0-1-1 0 0,-1 1 0 0 0,1-1 1 0 0,-1 6-1 0 0,0-6 1 0 0,0 1-1 0 0,1 0 1 0 0,-1-1-1 0 0,1 1 0 0 0,-1-1 1 0 0,1 1-1 0 0,0-1 1 0 0,0 1-1 0 0,0-1 0 0 0,0 1 1 0 0,2 2-1 0 0,-2-3 0 0 0,1 1 0 0 0,-1-1-1 0 0,0 0 1 0 0,0 0 0 0 0,-1 1-1 0 0,1-1 1 0 0,0 1 0 0 0,-1-1 0 0 0,1 1-1 0 0,-1-1 1 0 0,0 4 0 0 0,0 4 2 0 0,0-7-1 0 0,0 1 1 0 0,0-1 0 0 0,0 1 0 0 0,0-1-1 0 0,0 1 1 0 0,1-1 0 0 0,2 7 0 0 0,2 2-1 0 0,-3-10 0 0 0,-1 1-1 0 0,0 0 1 0 0,1 0-1 0 0,-1 0 1 0 0,0 0-1 0 0,-1 0 1 0 0,1 0-1 0 0,0 0 0 0 0,-1 0 1 0 0,0 4-1 0 0,0 89 16 0 0,0-93-17 0 0,0 0 1 0 0,0 0-1 0 0,-1 0 1 0 0,1 0-1 0 0,-1 0 1 0 0,0 0-1 0 0,0 0 1 0 0,0 0-1 0 0,-3 5 0 0 0,2-6 0 0 0,1 1 0 0 0,0 0 0 0 0,0 0 0 0 0,0 0 0 0 0,0 0 0 0 0,0 0 0 0 0,0 0 0 0 0,1 0 0 0 0,-1 6 0 0 0,0 16-8 0 0,0-19 9 0 0,1 0-1 0 0,-1 1 0 0 0,1-1 0 0 0,0 1 0 0 0,1-1 0 0 0,0 0 0 0 0,0 1 1 0 0,3 8-1 0 0,-2-10 1 0 0,1 1 1 0 0,-1-1 0 0 0,0 1-1 0 0,0 0 1 0 0,-1 0 0 0 0,0 0-1 0 0,0 0 1 0 0,0 0 0 0 0,-1 0-1 0 0,0 6 1 0 0,0 257 66 0 0,1-266-67 0 0,-1 0-1 0 0,0 0 0 0 0,1 0 0 0 0,0 0 1 0 0,-1 0-1 0 0,1 0 0 0 0,0-1 0 0 0,3 6 0 0 0,-2-4 1 0 0,0-1-1 0 0,-1 0 0 0 0,0 0 0 0 0,0 0 1 0 0,0 1-1 0 0,0-1 0 0 0,0 1 0 0 0,-1-1 0 0 0,1 5 1 0 0,-1 159 28 0 0,-1-166-28 0 0,1 0 0 0 0,0 1 1 0 0,0-1-1 0 0,0 0 0 0 0,0 0 0 0 0,-1 0 0 0 0,1 0 0 0 0,-1 0 0 0 0,1 0 0 0 0,-1 1 0 0 0,1-1 0 0 0,-1 0 0 0 0,0 0 0 0 0,1-1 0 0 0,-1 1 0 0 0,0 0 0 0 0,-1 1 0 0 0,1-1 0 0 0,0 0 0 0 0,1 0 0 0 0,-1 0 0 0 0,0 0 0 0 0,0 0 0 0 0,1 0 0 0 0,-1 0 0 0 0,0 0 0 0 0,1 0 0 0 0,-1 1 0 0 0,1-1 0 0 0,0 0 0 0 0,-1 0 0 0 0,1 0 0 0 0,0 1 0 0 0,0-1 0 0 0,-1 2 0 0 0,2 10 4 0 0,0-9-2 0 0,-1 0 0 0 0,0 0 0 0 0,0-1 0 0 0,0 1 1 0 0,0 0-1 0 0,0 0 0 0 0,-1 0 0 0 0,0-1 0 0 0,-2 8 0 0 0,0-6-2 0 0,1-3 0 0 0,1-1-1 0 0,0 1 1 0 0,0 0-1 0 0,0 0 1 0 0,-1 0-1 0 0,2 0 1 0 0,-1 0-1 0 0,0 0 1 0 0,0 0 0 0 0,1 0-1 0 0,-1 0 1 0 0,1 0-1 0 0,-1 1 1 0 0,1-1-1 0 0,0 0 1 0 0,0 4-1 0 0,1 7-2 0 0,0-10 3 0 0,-1-1 0 0 0,0 1 0 0 0,1-1-1 0 0,-1 1 1 0 0,0-1 0 0 0,-1 1 0 0 0,1-1-1 0 0,0 1 1 0 0,-1-1 0 0 0,1 0-1 0 0,-1 1 1 0 0,0-1 0 0 0,-1 3 0 0 0,-2 1 2 0 0,2-5-3 0 0,1 1 1 0 0,0-1-1 0 0,0 1 1 0 0,0-1-1 0 0,0 1 1 0 0,0 0-1 0 0,1-1 1 0 0,-1 1-1 0 0,0 0 1 0 0,1-1-1 0 0,-1 1 1 0 0,1 0-1 0 0,0 0 1 0 0,-1 0-1 0 0,1-1 1 0 0,0 5-1 0 0,0 268 33 0 0,0-273-32 0 0,1 0 1 0 0,-1 1-1 0 0,1-1 1 0 0,-1 0-1 0 0,1 0 0 0 0,-1 1 1 0 0,1-1-1 0 0,-1 0 1 0 0,1 0-1 0 0,0 0 0 0 0,0 0 1 0 0,0 0-1 0 0,1 2 1 0 0,-1-2-1 0 0,0-1 0 0 0,-1 1 1 0 0,1-1-1 0 0,0 1 1 0 0,-1 0-1 0 0,1 0 0 0 0,-1-1 1 0 0,1 1-1 0 0,0 0 1 0 0,-1 0-1 0 0,0 0 1 0 0,1-1-1 0 0,-1 1 0 0 0,1 0 1 0 0,-1 0-1 0 0,0 0 1 0 0,0 0-1 0 0,0 0 0 0 0,0 0 1 0 0,1 0-1 0 0,-1 0 1 0 0,0 0-1 0 0,0 0 0 0 0,-1 0 1 0 0,1 0-1 0 0,0 0 1 0 0,0 0-1 0 0,0-1 0 0 0,-1 1 1 0 0,1 0-1 0 0,0 0 1 0 0,-1 0-1 0 0,0 1 0 0 0,-3 4 2 0 0,2-5-2 0 0,1 0 1 0 0,0 1 0 0 0,0-1-1 0 0,0 1 1 0 0,0 0-1 0 0,0-1 1 0 0,1 1-1 0 0,-1 0 1 0 0,0-1 0 0 0,1 1-1 0 0,-1 0 1 0 0,1 0-1 0 0,0-1 1 0 0,-1 1 0 0 0,1 0-1 0 0,0 3 1 0 0,0 106-29 0 0,0-110 28 0 0,0 0 0 0 0,0-1 1 0 0,0 1-1 0 0,0-1 0 0 0,0 1 0 0 0,0-1 0 0 0,-1 1 0 0 0,1 0 0 0 0,0-1 0 0 0,0 1 0 0 0,0-1 0 0 0,-1 1 0 0 0,1-1 0 0 0,0 1 0 0 0,-1-1 0 0 0,1 1 0 0 0,-1-1 0 0 0,1 0 0 0 0,0 1 1 0 0,-1-1-1 0 0,1 1 0 0 0,-1-1 0 0 0,1 0 0 0 0,-1 0 0 0 0,1 1 0 0 0,-2-1 0 0 0,1 1 0 0 0,1-1 0 0 0,-1 0 1 0 0,1 0-1 0 0,-1 1 0 0 0,1-1 0 0 0,-1 1 0 0 0,1-1 1 0 0,-1 0-1 0 0,1 1 0 0 0,-1-1 0 0 0,1 1 0 0 0,-1-1 1 0 0,1 1-1 0 0,0-1 0 0 0,-1 1 0 0 0,1-1 0 0 0,0 1 1 0 0,-1 0-1 0 0,1-1 0 0 0,0 1 0 0 0,0 0 0 0 0,0-1 1 0 0,-1 1-1 0 0,1-1 0 0 0,0 1 0 0 0,0 0 0 0 0,0 0 1 0 0,0 68 15 0 0,0-69-15 0 0,0 1-1 0 0,0-1 0 0 0,0 1 0 0 0,0-1 1 0 0,1 1-1 0 0,-1-1 0 0 0,0 1 0 0 0,0-1 1 0 0,0 0-1 0 0,0 1 0 0 0,1-1 0 0 0,-1 1 1 0 0,0-1-1 0 0,0 0 0 0 0,1 1 0 0 0,-1-1 1 0 0,0 0-1 0 0,1 1 0 0 0,-1-1 0 0 0,0 0 1 0 0,1 0-1 0 0,-1 1 0 0 0,1-1 0 0 0,-1 0 1 0 0,0 0-1 0 0,1 0 0 0 0,-1 1 0 0 0,1-1 0 0 0,-1 0 1 0 0,1 0-1 0 0,0 0 0 0 0,-1 0 0 0 0,1 0 0 0 0,-1 0 0 0 0,1 1 0 0 0,-1-1 0 0 0,1 0 0 0 0,-1 0 0 0 0,1 0 0 0 0,-1 1 0 0 0,0-1 0 0 0,1 0 0 0 0,-1 1 0 0 0,1-1 0 0 0,-1 0 0 0 0,0 1 0 0 0,1-1 0 0 0,-1 0 0 0 0,0 1 0 0 0,0-1 0 0 0,1 1 0 0 0,-1-1 0 0 0,0 1 0 0 0,0-1 0 0 0,1 0 0 0 0,-1 1 0 0 0,0-1 0 0 0,0 1 0 0 0,0-1 0 0 0,0 1 0 0 0,0-1 0 0 0,0 1 0 0 0,1 0 1 0 0,-1 0-1 0 0,0 0 0 0 0,0 0 0 0 0,0 0 0 0 0,0 0 0 0 0,0 0 1 0 0,0-1-1 0 0,0 1 0 0 0,0 0 0 0 0,0 0 0 0 0,0 0 0 0 0,0 0 1 0 0,0 0-1 0 0,-1-1 0 0 0,1 1 0 0 0,0 0 0 0 0,-1 0 1 0 0,1 0-1 0 0,-1 0 0 0 0,1-1 0 0 0,-1 1 0 0 0,1 0 0 0 0,-1-1 1 0 0,1 1-1 0 0,-1 0 0 0 0,0-1 0 0 0,1 1 0 0 0,-1-1 0 0 0,0 1 1 0 0,1-1-1 0 0,-1 1 0 0 0,-1 0 0 0 0,-3 1 2 0 0,4 1-3 0 0,0-1 1 0 0,1 1 0 0 0,-1 0-1 0 0,0-1 1 0 0,1 1 0 0 0,0 0-1 0 0,0-1 1 0 0,-1 1-1 0 0,1 0 1 0 0,1-1 0 0 0,-1 1-1 0 0,1 3 1 0 0,-1-1-1 0 0,0 32 31 0 0,-3-35-27 0 0,-10 2-2 0 0,9 4-4 0 0,5-5 1 0 0,-1 8-17 0 0,-3-6 17 0 0,-13 4 0 0 0,6-4 4 0 0,4-4 0 0 0,6-1-2 0 0,0 0 1 0 0,0 0-1 0 0,-1 0 1 0 0,1 0-1 0 0,0 0 0 0 0,0 0 1 0 0,0 0-1 0 0,-1 1 1 0 0,1-1-1 0 0,0 0 1 0 0,0 0-1 0 0,0 0 1 0 0,0 0-1 0 0,0 0 1 0 0,-1 0-1 0 0,1 0 1 0 0,0 1-1 0 0,0-1 0 0 0,0 0 1 0 0,0 0-1 0 0,0 0 1 0 0,0 0-1 0 0,0 1 1 0 0,-1-1-1 0 0,1 0 1 0 0,0 0-1 0 0,0 0 1 0 0,0 0-1 0 0,0 1 0 0 0,0-1 1 0 0,0 0-1 0 0,0 0 1 0 0,0 0-1 0 0,0 1 1 0 0,0-1-1 0 0,0 0 1 0 0,0 0-1 0 0,0 0 1 0 0,0 1-1 0 0,0-1 1 0 0,1 0-1 0 0,-1 0 0 0 0,0 0 0 0 0,0 0 1 0 0,0 1-1 0 0,0-1 0 0 0,0 0 1 0 0,0 0-1 0 0,0 0 0 0 0,0 0 0 0 0,0 1 1 0 0,0-1-1 0 0,0 0 0 0 0,0 0 0 0 0,0 0 1 0 0,0 0-1 0 0,0 0 0 0 0,-1 1 1 0 0,1-1-1 0 0,0 0 0 0 0,0 0 0 0 0,0 0 1 0 0,0 0-1 0 0,0 0 0 0 0,0 1 1 0 0,0-1-1 0 0,0 0 0 0 0,0 0 0 0 0,-1 0 1 0 0,1 0-1 0 0,0 0 0 0 0,0 0 0 0 0,0 0 1 0 0,0 0-1 0 0,0 1 0 0 0,0-1 1 0 0,-1 0-1 0 0,1 0 0 0 0,0 0 0 0 0,0 0 1 0 0,-3 0 6 0 0,3 0-5 0 0,-1 0 0 0 0,1 0 0 0 0,-1 0-1 0 0,1-1 1 0 0,0 1 0 0 0,-1 0 0 0 0,1 0 0 0 0,-1 0-1 0 0,1 1 1 0 0,-1-1 0 0 0,1 0 0 0 0,-1 0 0 0 0,1 0-1 0 0,-1 0 1 0 0,1 0 0 0 0,0 0 0 0 0,-1 1 0 0 0,1-1-1 0 0,-1 0 1 0 0,1 0 0 0 0,0 1 0 0 0,-1-1 0 0 0,1 0-1 0 0,-1 1 1 0 0,1-1 0 0 0,0 0 0 0 0,0 1 0 0 0,-1-1-1 0 0,1 0 1 0 0,0 1 0 0 0,0-1 0 0 0,-1 1 0 0 0,1 0-1 0 0,0-1 1 0 0,0 0-1 0 0,0 1 1 0 0,0-1-1 0 0,-1 0 1 0 0,1 0-1 0 0,0 1 1 0 0,0-1-1 0 0,0 0 1 0 0,0 0-1 0 0,0 1 1 0 0,-1-1-1 0 0,1 0 1 0 0,0 0-1 0 0,0 0 1 0 0,0 1-1 0 0,-1-1 0 0 0,1 0 1 0 0,0 0-1 0 0,0 0 1 0 0,-1 0-1 0 0,1 0 1 0 0,0 0-1 0 0,0 1 1 0 0,-1-1-1 0 0,1 0 1 0 0,0 0-1 0 0,0 0 1 0 0,-1 0-1 0 0,1 0 1 0 0,0 0-1 0 0,-1 0 1 0 0,1 0-1 0 0,0 0 1 0 0,0 0-1 0 0,-1 0 1 0 0,1 0-1 0 0,0 0 0 0 0,-1-1 1 0 0,1 1 0 0 0,0 0 0 0 0,-1 0 1 0 0,1 0-1 0 0,0 0 0 0 0,-1 0 1 0 0,1 0-1 0 0,0 0 0 0 0,-1 0 0 0 0,1 0 1 0 0,0 0-1 0 0,-1 0 0 0 0,1 0 1 0 0,0 0-1 0 0,-1 0 0 0 0,1 0 1 0 0,0 0-1 0 0,-1 0 0 0 0,1 0 0 0 0,0 1 1 0 0,-1-1-1 0 0,1 0 0 0 0,0 0 1 0 0,0 0-1 0 0,-1 1 0 0 0,1-1 0 0 0,0 0 1 0 0,0 0-1 0 0,-1 0 0 0 0,1 1 1 0 0,0-1-1 0 0,0 0 0 0 0,0 1 0 0 0,0-1 1 0 0,-1 0-1 0 0,1 0 0 0 0,0 1 1 0 0,0-1-1 0 0,0 0 0 0 0,0 1 0 0 0,0 0 1 0 0,-1-1-2 0 0,1 1 0 0 0,0-1 1 0 0,-1 0-1 0 0,1 1 0 0 0,-1-1 1 0 0,1 1-1 0 0,-1-1 0 0 0,1 0 1 0 0,-1 0-1 0 0,1 1 1 0 0,-1-1-1 0 0,1 0 0 0 0,-1 0 1 0 0,1 0-1 0 0,-1 1 0 0 0,0-1 1 0 0,1 0-1 0 0,-1 0 0 0 0,1 0 1 0 0,-1 0-1 0 0,1 0 0 0 0,-1 0 1 0 0,0 0-1 0 0,1 0 0 0 0,-1 0 1 0 0,0-1-1 0 0,0 1 3 0 0,-2 2 8 0 0,3-1-12 0 0,0-1 0 0 0,0 0 1 0 0,0 0-1 0 0,0 0 0 0 0,0 0 0 0 0,0 0 0 0 0,0 0 1 0 0,0 1-1 0 0,0-1 0 0 0,0 0 0 0 0,0 0 0 0 0,0 0 1 0 0,0 0-1 0 0,0 0 0 0 0,0 0 0 0 0,0 1 1 0 0,0-1-1 0 0,0 0 0 0 0,0 0 0 0 0,-1 0 0 0 0,1 0 1 0 0,0 0-1 0 0,0 0 0 0 0,0 0 0 0 0,0 1 0 0 0,0-1 1 0 0,0 0-1 0 0,0 0 0 0 0,0 0 0 0 0,0 0 0 0 0,-1 0 1 0 0,1 0-1 0 0,0 0 0 0 0,0 0 0 0 0,0 0 1 0 0,0 0-1 0 0,0 0 0 0 0,0 0 0 0 0,0 0 0 0 0,-1 0 1 0 0,1 0-1 0 0,0 0 0 0 0,0 0 0 0 0,0 0 0 0 0,-1 0 1 0 0,-24 10 30 0 0,16-6-30 0 0,0-1 1 0 0,0 0-1 0 0,-1-1 1 0 0,1 0-1 0 0,-12 1 1 0 0,0 1 4 0 0,-18 2 7 0 0,-18-1-28 0 0,25 1 17 0 0,29-6-8 0 0,-1 0-1 0 0,-27 4 6 0 0,27-3-1 0 0,-11-1 10 0 0,8 0-9 0 0,6 0 1 0 0,1 0 0 0 0,-1-1 0 0 0,1 1 1 0 0,-1 0-1 0 0,1 0 0 0 0,-1 0 0 0 0,1 0 0 0 0,-1 0 0 0 0,1 0 1 0 0,-1 0-1 0 0,1 0 0 0 0,-1 0 0 0 0,1 0 0 0 0,-1 0 1 0 0,1 0-1 0 0,-1 0 0 0 0,1 1 0 0 0,-1-1 0 0 0,1 0 1 0 0,-1 0-1 0 0,1 0 0 0 0,-1 1 0 0 0,1-1 0 0 0,-1 0 1 0 0,1 1-1 0 0,0-1 0 0 0,-1 0 0 0 0,1 1 0 0 0,-1-1 0 0 0,1 0 1 0 0,0 1-1 0 0,-1 0 0 0 0,-15 0 10 0 0,-136-1 2 0 0,139-1-10 0 0,1 0-1 0 0,0-1 1 0 0,-15-4-1 0 0,-24 5-8 0 0,51 1 7 0 0,0 0-1 0 0,0 0 1 0 0,0 0 0 0 0,0 0 0 0 0,0 0 0 0 0,0 0 0 0 0,-1 0 0 0 0,1 0 0 0 0,0 0-1 0 0,0 0 1 0 0,0 0 0 0 0,0 0 0 0 0,0 0 0 0 0,0 0 0 0 0,0 0 0 0 0,0 0-1 0 0,0 0 1 0 0,-1 0 0 0 0,1 0 0 0 0,0 0 0 0 0,0 0 0 0 0,0 0 0 0 0,0 0-1 0 0,0 0 1 0 0,0 0 0 0 0,0 0 0 0 0,0 0 0 0 0,0 0 0 0 0,0 0 0 0 0,-1 0 0 0 0,1 0-1 0 0,0 0 1 0 0,0-1 0 0 0,0 1 0 0 0,0 0 0 0 0,0 0 0 0 0,0 0 0 0 0,0 0-1 0 0,0 0 1 0 0,0 0 0 0 0,0 0 0 0 0,0 0 0 0 0,0 0 0 0 0,0 0 0 0 0,0-1 0 0 0,0 1-1 0 0,0 0 1 0 0,0 0 0 0 0,0 0 0 0 0,0 0 0 0 0,0 0 0 0 0,0 0 0 0 0,0 0-1 0 0,0 0 1 0 0,0 0 0 0 0,0-1 0 0 0,0 1 0 0 0,0 0 0 0 0,0 0 0 0 0,0 0-1 0 0,0 0 1 0 0,0 0 0 0 0,0 0 0 0 0,0 0 0 0 0,0 0 0 0 0,0-1 0 0 0,0 1-1 0 0,0 0 1 0 0,0 0 0 0 0,0 0 0 0 0,0 0 0 0 0,0 0 0 0 0,0 0 0 0 0,0 0-1 0 0,0 0 1 0 0,0 0 0 0 0,0-1 0 0 0,0 1 0 0 0,0 0 0 0 0,0 0 0 0 0,0 0-1 0 0,0 0 1 0 0,0 0 0 0 0,0 0 0 0 0,0 0 0 0 0,0 0 0 0 0,0 0-1 0 0,-1 0 1 0 0,1 0 0 0 0,0-1 0 0 0,0 1 0 0 0,0 0 0 0 0,0 0 0 0 0,0 0-1 0 0,0 0 1 0 0,0 0 0 0 0,0 0 0 0 0,0 0 0 0 0,0 0 0 0 0,-1 0 0 0 0,1 0-1 0 0,0 0 1 0 0,0 0 0 0 0,0 0 0 0 0,0 0 0 0 0,0 0 0 0 0,0 0 0 0 0,0 0-1 0 0,0 0 1 0 0,-1 0 0 0 0,1 0 0 0 0,0 0 0 0 0,0 0 0 0 0,0 0-1 0 0,0 0 1 0 0,0 0 0 0 0,0 0 0 0 0,-70 0-43 0 0,-102 0-7 0 0,169 0-5 0 0,-33-1-15273 0 0,15 2 4696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23.85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763 0 516 0 0,'9'2'9636'0'0,"-40"2"-7703"0"0,-7 1 380 0 0,18-2-1246 0 0,-33 1 1 0 0,-11 0 349 0 0,-403 23 1727 0 0,429-25-3356 0 0,31-1-93 0 0,-1-1-1 0 0,1 0 1 0 0,-1 0-1 0 0,1 0 1 0 0,-14-3 0 0 0,18 3-811 0 0,71-14-7641 0 0,35 5 4830 0 0,-23 4 1913 0 0,-59 3 1671 0 0,89-6-1089 0 0,-86 6 1274 0 0,-2-1 3386 0 0,5 7 6183 0 0,-21 2-5183 0 0,0-2-2819 0 0,-1-1 0 0 0,0 1-1 0 0,0 0 1 0 0,7 8 0 0 0,-10-10-1098 0 0,0 1 0 0 0,0-1 0 0 0,0 0 0 0 0,0 1 0 0 0,0-1 0 0 0,-1 1 0 0 0,0 0 0 0 0,1-1 0 0 0,-1 1 0 0 0,0 0 0 0 0,0 0 0 0 0,0 0 0 0 0,-1 0 0 0 0,1 4 0 0 0,0-4-202 0 0,-1-1-1 0 0,0 1 1 0 0,1 0 0 0 0,-1-1 0 0 0,1 1 0 0 0,0-1 0 0 0,0 1-1 0 0,0-1 1 0 0,0 1 0 0 0,2 1 0 0 0,-2-1-41 0 0,0 0 0 0 0,1-1 1 0 0,-1 1-1 0 0,0 0 0 0 0,0-1 0 0 0,-1 1 1 0 0,1 0-1 0 0,0 0 0 0 0,-1 0 1 0 0,0 3-1 0 0,0 283 872 0 0,1-284-940 0 0,0-1 0 0 0,-1 1 0 0 0,1-1 0 0 0,1 1 0 0 0,-1-1 0 0 0,4 8 0 0 0,-4-10 0 0 0,1 1 0 0 0,-1 0 0 0 0,0-1 0 0 0,0 1 0 0 0,0 0 0 0 0,0-1 0 0 0,-1 1 0 0 0,1 0 0 0 0,-1 0 0 0 0,0 0 0 0 0,0 0 0 0 0,0 0 0 0 0,0-1 0 0 0,0 1 0 0 0,0 0 0 0 0,-1 0 0 0 0,1 0 0 0 0,-3 4 0 0 0,-3 3 0 0 0,5-9 0 0 0,0 0 0 0 0,0 0 0 0 0,0 0 0 0 0,0 1 0 0 0,1-1 0 0 0,-1 0 0 0 0,0 1 0 0 0,1-1 0 0 0,-1 0 0 0 0,1 1 0 0 0,-1-1 0 0 0,1 1 0 0 0,0-1 0 0 0,0 1 0 0 0,-1 1 0 0 0,-1 21-307 0 0,2-22 265 0 0,-1-1-1 0 0,0 0 1 0 0,1-1-1 0 0,-1 1 0 0 0,0 0 1 0 0,1 0-1 0 0,-1 0 1 0 0,0 0-1 0 0,0 0 0 0 0,0-1 1 0 0,0 1-1 0 0,0 0 1 0 0,0-1-1 0 0,-1 2 1 0 0,-19-26-20042 0 0,19 22 19295 0 0,0 0 0 0 0,0 0 0 0 0,0 0 1 0 0,0-1-1 0 0,0 1 0 0 0,0-1 1 0 0,1 1-1 0 0,-1-1 0 0 0,-2-5 0 0 0,4-4-1769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24.91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669 38 796 0 0,'1'0'167'0'0,"0"0"-66"0"0,0 0 1 0 0,0-1-1 0 0,0 1 1 0 0,0 0-1 0 0,0 0 0 0 0,0-1 1 0 0,0 1-1 0 0,0-1 1 0 0,0 1-1 0 0,0-1 1 0 0,-1 1-1 0 0,1-1 0 0 0,0 0 1 0 0,0 1-1 0 0,0-2 1 0 0,2-11 5123 0 0,-3 13-5157 0 0,0-1 0 0 0,0 1 0 0 0,0 0 1 0 0,0-1-1 0 0,0 1 0 0 0,0 0 0 0 0,1 0 0 0 0,-1-1 0 0 0,0 1 0 0 0,0 0 0 0 0,0-1 0 0 0,1 1 0 0 0,-1 0 0 0 0,0 0 0 0 0,0 0 0 0 0,1-1 0 0 0,-1 1 0 0 0,0 0 0 0 0,0 0 0 0 0,1 0 0 0 0,-1 0 0 0 0,0-1 0 0 0,1 1 0 0 0,-1 0 0 0 0,0 0 0 0 0,0 0 0 0 0,1 0 0 0 0,-1 0 0 0 0,0 0 0 0 0,1 0 0 0 0,-1 0 0 0 0,0 0 0 0 0,1 0 0 0 0,-1 0 0 0 0,0 0 0 0 0,1 0 0 0 0,-1 0 1 0 0,1 0-1 0 0,-1 1 5 0 0,0-1 1 0 0,1 0-1 0 0,-1 0 1 0 0,0 0-1 0 0,0 0 1 0 0,1 0 0 0 0,-1 0-1 0 0,0 0 1 0 0,1 0-1 0 0,-1 0 1 0 0,0 0 0 0 0,0 0-1 0 0,1 0 1 0 0,-1 0-1 0 0,0 0 1 0 0,1 0-1 0 0,-1 0 1 0 0,0-1 0 0 0,0 1-1 0 0,1 0 1 0 0,-1 0-1 0 0,0 0 1 0 0,0 0-1 0 0,1-1 1 0 0,-1 1 0 0 0,0 0-1 0 0,0 0 1 0 0,0 0-1 0 0,1-1 1 0 0,-1 1 0 0 0,0 0-1 0 0,1-3 2281 0 0,-11 3 631 0 0,10 0-2941 0 0,-1 0 1 0 0,1 0-1 0 0,0 0 1 0 0,0 0-1 0 0,0 0 1 0 0,-1 0-1 0 0,1 1 1 0 0,0-1-1 0 0,0 0 0 0 0,-1 0 1 0 0,1 0-1 0 0,0 0 1 0 0,0 0-1 0 0,-1 0 1 0 0,1 0-1 0 0,0 0 1 0 0,0 0-1 0 0,0 0 1 0 0,-1 0-1 0 0,1 0 0 0 0,0 0 1 0 0,0 0-1 0 0,-1 0 1 0 0,1-1-1 0 0,0 1 1 0 0,0 0-1 0 0,0 0 1 0 0,-1 0-1 0 0,1 0 0 0 0,0 0 1 0 0,0 0-1 0 0,0 0 1 0 0,-1-1-1 0 0,1 1 1 0 0,0 0-1 0 0,0 0 1 0 0,0 0-1 0 0,0-1 1 0 0,-1 1-1 0 0,1 0 0 0 0,0 0 1 0 0,0 0-1 0 0,0-1 1 0 0,0 1-1 0 0,0 0 1 0 0,0 0-1 0 0,0-1 1 0 0,0 1-1 0 0,0 0 1 0 0,-23-1 2510 0 0,-214 13-53 0 0,80-2-2356 0 0,39 3-512 0 0,77-7-2297 0 0,-51 1-1 0 0,89-7 2171 0 0,2 0 373 0 0,0 0 1 0 0,1 0-1 0 0,-1-1 1 0 0,1 1-1 0 0,-1 0 1 0 0,0 0-1 0 0,1 0 0 0 0,-1 0 1 0 0,1 0-1 0 0,-1 0 1 0 0,0 0-1 0 0,1 0 1 0 0,-1 1-1 0 0,1-1 1 0 0,-1 0-1 0 0,1 0 1 0 0,-1 0-1 0 0,0 1 1 0 0,1-1-1 0 0,-1 0 1 0 0,1 1-1 0 0,-1-1 0 0 0,1 0 1 0 0,-1 1-1 0 0,1-1 1 0 0,0 1-1 0 0,-1 0 1 0 0,204 2-14416 0 0,-9 0 15367 0 0,-178-6 17 0 0,-9 1 4649 0 0,-4 2-3889 0 0,13 0 11915 0 0,-13 0-12272 0 0,12 1 2142 0 0,-11 4-3108 0 0,0-2-60 0 0,-3-3-186 0 0,0 0 1 0 0,-1 1-1 0 0,1-1 0 0 0,0 1 1 0 0,-1-1-1 0 0,1 1 0 0 0,0-1 1 0 0,-1 1-1 0 0,1 0 1 0 0,-1-1-1 0 0,1 1 0 0 0,-1 0 1 0 0,1-1-1 0 0,-1 1 0 0 0,1 0 1 0 0,-1 0-1 0 0,0 0 0 0 0,1-1 1 0 0,-1 1-1 0 0,0 0 0 0 0,0 0 1 0 0,1 0-1 0 0,-1 0 0 0 0,0 1 1 0 0,0 0 1 0 0,0-1 0 0 0,0 1 0 0 0,0-1 0 0 0,1 0 0 0 0,-1 1 0 0 0,0-1 0 0 0,1 0 0 0 0,-1 1-1 0 0,1-1 1 0 0,0 0 0 0 0,-1 1 0 0 0,1-1 0 0 0,0 0 0 0 0,0 0 0 0 0,1 2 0 0 0,-1-2-12 0 0,0 0-1 0 0,0 1 0 0 0,0-1 1 0 0,0 0-1 0 0,0 1 0 0 0,-1-1 1 0 0,1 1-1 0 0,-1-1 0 0 0,1 1 1 0 0,-1-1-1 0 0,1 1 0 0 0,-1-1 1 0 0,0 1-1 0 0,1-1 0 0 0,-1 4 1 0 0,1 0 26 0 0,0 1 0 0 0,0-1 1 0 0,0 1-1 0 0,1-1 0 0 0,0 1 1 0 0,0-1-1 0 0,1 0 0 0 0,5 10 1 0 0,6 12 86 0 0,-9-13-93 0 0,-2-8-30 0 0,0 1-1 0 0,0-1 0 0 0,-1 1 1 0 0,0 0-1 0 0,-1 0 1 0 0,2 14-1 0 0,-2-15-15 0 0,-1 1 0 0 0,2-1 0 0 0,-1 0 1 0 0,1 1-1 0 0,0-1 0 0 0,0 0 0 0 0,0 0 0 0 0,5 8 0 0 0,-4-8-32 0 0,0 0 0 0 0,0 0 0 0 0,-1 0 0 0 0,0 0 0 0 0,0 0 0 0 0,-1 0 0 0 0,0 1 0 0 0,1 8 0 0 0,-2-3-86 0 0,-1-9 14 0 0,1 1-1 0 0,0-1 0 0 0,0 1 1 0 0,0-1-1 0 0,1 1 1 0 0,-1 0-1 0 0,1-1 1 0 0,1 6-1 0 0,5 1-446 0 0,-6-8 324 0 0,0 0 0 0 0,0-1 0 0 0,0 1 0 0 0,0 0-1 0 0,0-1 1 0 0,-1 1 0 0 0,1 0 0 0 0,0 0 0 0 0,-1 0 0 0 0,1 0 0 0 0,-1 0 0 0 0,0 3 0 0 0,1 0-982 0 0,1 0 1 0 0,-1-1-1 0 0,1 1 1 0 0,0 0-1 0 0,0-1 1 0 0,0 0-1 0 0,1 0 1 0 0,-1 1-1 0 0,1-1 1 0 0,6 6-1 0 0,-3-1-1676 0 0,-5-8 2473 0 0,-1 0 0 0 0,1 0 0 0 0,-1 0 0 0 0,1 0 0 0 0,-1 0 0 0 0,0 0 0 0 0,1 0 0 0 0,-1 0 0 0 0,0 0 0 0 0,0 0 0 0 0,0 0 0 0 0,0 0 0 0 0,0 1 0 0 0,0 1 0 0 0,0 1-948 0 0,0 7-1184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57.9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993 8 840 0 0,'-71'2'3523'0'0,"33"-1"-1875"0"0,-47-3-1 0 0,54 1-1006 0 0,20 1-239 0 0,0-1 1 0 0,-1 1-1 0 0,-12-4 0 0 0,6 2 1357 0 0,36 3-1257 0 0,357-1 2667 0 0,-358 0-2933 0 0,-10-1-123 0 0,0 1 0 0 0,0 0 0 0 0,0 0 0 0 0,0 1 0 0 0,0 0 0 0 0,-1 0 1 0 0,1 1-1 0 0,0-1 0 0 0,9 5 0 0 0,-15-6-101 0 0,-1 0 0 0 0,0 0 0 0 0,0 1 0 0 0,1-1 0 0 0,-1 0 0 0 0,0 0 0 0 0,0 0-1 0 0,0 0 1 0 0,1 1 0 0 0,-1-1 0 0 0,0 0 0 0 0,0 0 0 0 0,0 0 0 0 0,0 1 0 0 0,0-1 0 0 0,1 0 0 0 0,-1 0 0 0 0,0 1 0 0 0,0-1 0 0 0,0 0 0 0 0,0 0 0 0 0,0 1 0 0 0,0-1 0 0 0,0 0 0 0 0,0 0 0 0 0,0 1-1 0 0,0-1 1 0 0,0 0 0 0 0,0 1 0 0 0,0-1 0 0 0,0 0 0 0 0,0 0 0 0 0,0 1 0 0 0,0-1 0 0 0,0 0 0 0 0,-1 0 0 0 0,1 1 0 0 0,0-1 0 0 0,0 0 0 0 0,0 0 0 0 0,0 0 0 0 0,0 1 0 0 0,-1-1 0 0 0,1 0 0 0 0,0 0 0 0 0,0 0-1 0 0,0 1 1 0 0,-1-1 0 0 0,1 0 0 0 0,0 0 0 0 0,0 0 0 0 0,0 0 0 0 0,-1 0 0 0 0,1 0 0 0 0,0 0 0 0 0,0 1 0 0 0,-1-1 0 0 0,1 0 0 0 0,0 0 0 0 0,-1 0 0 0 0,1 0 0 0 0,0 0 0 0 0,-1 0 0 0 0,-16 6 211 0 0,0-1 1 0 0,-25 4-1 0 0,-129 16 310 0 0,81-13-469 0 0,-215 20-1051 0 0,106-23-1715 0 0,137-7 1367 0 0,-20 0-4362 0 0,-87-10-1 0 0,146 4 4072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58.8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668 1 720 0 0,'-76'26'4131'0'0,"28"-16"-2636"0"0,-203 39 5637 0 0,125-33-7076 0 0,-2-10-4837 0 0,125-6 4191 0 0,0-1-1 0 0,-1 1 0 0 0,1-1 0 0 0,0 1 0 0 0,1-1 0 0 0,-1 0 1 0 0,0 0-1 0 0,0 0 0 0 0,0-1 0 0 0,-2-1 0 0 0,2-2-1047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0:02.03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2902 28 408 0 0,'0'-1'395'0'0,"1"0"0"0"0,-1 0 0 0 0,0 0 0 0 0,0-1 0 0 0,0 1 0 0 0,-1 0 0 0 0,1 0 0 0 0,0-1 0 0 0,0 1 0 0 0,-1 0 0 0 0,1 0-1 0 0,0 0 1 0 0,-1-1 0 0 0,1 1 0 0 0,-1 0 0 0 0,0 0 0 0 0,1 0 0 0 0,-3-2 0 0 0,2 3-1 0 0,0-1-1 0 0,-1 1 0 0 0,1-1 1 0 0,-1 1-1 0 0,0-1 0 0 0,1 1 1 0 0,-1 0-1 0 0,1 0 0 0 0,-1 0 1 0 0,1 0-1 0 0,-4 0 1 0 0,-5 1-524 0 0,-25 1 1183 0 0,-1 1-1 0 0,-53 13 1 0 0,1 0-379 0 0,-28 9-240 0 0,78-16-539 0 0,-75 10 0 0 0,20-10-674 0 0,46-4 351 0 0,0-1 0 0 0,-68-4-1 0 0,52-5 323 0 0,15 1 83 0 0,-55-10-1 0 0,32-2 36 0 0,7 1-4 0 0,0 2 0 0 0,-1 4 0 0 0,-74-2-1 0 0,34 11 20 0 0,1 5-1 0 0,-180 32 1 0 0,95-11 3 0 0,72-13-28 0 0,27-4 35 0 0,-106-2 0 0 0,-36-18 711 0 0,224 11-664 0 0,-4-1-945 0 0,-1 1 0 0 0,1 1-1 0 0,0 0 1 0 0,0 0-1 0 0,0 1 1 0 0,-15 5 0 0 0,26-7 564 0 0,1 1 0 0 0,-1-1 0 0 0,1 1 0 0 0,0-1 0 0 0,-1 1 0 0 0,1-1 1 0 0,0 1-1 0 0,0-1 0 0 0,-1 1 0 0 0,1 0 0 0 0,0-1 0 0 0,0 1 0 0 0,0-1 1 0 0,0 1-1 0 0,0 0 0 0 0,0-1 0 0 0,0 1 0 0 0,0-1 0 0 0,0 1 0 0 0,0 0 1 0 0,0-1-1 0 0,0 2 0 0 0,0-2 408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0:13.70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154 16 264 0 0,'0'-15'23009'0'0,"0"25"-16165"0"0,0 0-5487 0 0,-3-9-1216 0 0,2 0-137 0 0,0-1 10 0 0,1 0-1 0 0,-1 0 0 0 0,0 0 1 0 0,0 0-1 0 0,1 1 1 0 0,-1-1-1 0 0,0 0 1 0 0,1 0-1 0 0,-1 1 0 0 0,0-1 1 0 0,1 1-1 0 0,-1-1 1 0 0,1 0-1 0 0,-1 1 1 0 0,1-1-1 0 0,-1 1 0 0 0,1-1 1 0 0,-1 1-1 0 0,1 0 1 0 0,-1-1-1 0 0,1 1 1 0 0,0-1-1 0 0,-1 1 1 0 0,1 0-1 0 0,0-1 0 0 0,-1 1 1 0 0,1 0-1 0 0,0 0 1 0 0,0-1-1 0 0,0 1 1 0 0,0 0-1 0 0,0-1 0 0 0,0 1 1 0 0,0 0-1 0 0,0 0 1 0 0,0-1-1 0 0,0 2 1 0 0,0-2-10 0 0,0 1 1 0 0,0-1 0 0 0,0 1 0 0 0,0-1 0 0 0,0 1 0 0 0,0-1 0 0 0,-1 1-1 0 0,1-1 1 0 0,0 1 0 0 0,0-1 0 0 0,0 0 0 0 0,-1 1 0 0 0,1-1 0 0 0,0 0-1 0 0,0 1 1 0 0,-1-1 0 0 0,1 1 0 0 0,0-1 0 0 0,-1 0 0 0 0,1 0 0 0 0,0 1-1 0 0,-1-1 1 0 0,1 0 0 0 0,-1 0 0 0 0,1 1 0 0 0,0-1 0 0 0,-1 0 0 0 0,1 0-1 0 0,-1 0 1 0 0,1 0 0 0 0,-1 1 0 0 0,0-1-1 0 0,1 0 0 0 0,-1 0 0 0 0,1 0 0 0 0,-1 0 0 0 0,1 0 0 0 0,-1 1 0 0 0,1-1 0 0 0,0 0 0 0 0,-1 0 0 0 0,1 1 0 0 0,-1-1 0 0 0,1 0 1 0 0,0 1-1 0 0,-1-1 0 0 0,1 0 0 0 0,0 1 0 0 0,-1-1 0 0 0,1 1 0 0 0,0-1 0 0 0,-1 0 0 0 0,1 1 0 0 0,0-1 0 0 0,0 1 0 0 0,0-1 0 0 0,-1 1 0 0 0,1-1 0 0 0,0 1 0 0 0,0-1 0 0 0,0 1 0 0 0,0-1 0 0 0,0 1 0 0 0,0 6 63 0 0,1-5-49 0 0,-1 1 1 0 0,0-1 0 0 0,0 0-1 0 0,0 0 1 0 0,0 0 0 0 0,0 1-1 0 0,0-1 1 0 0,-1 0 0 0 0,1 0 0 0 0,-1 1-1 0 0,0-1 1 0 0,0 2 0 0 0,-1-1-16 0 0,0 0-1 0 0,0 0 1 0 0,0 0 0 0 0,1 1 0 0 0,-1-1 0 0 0,1 0 0 0 0,0 1 0 0 0,0-1 0 0 0,0 1 0 0 0,0-1-1 0 0,1 1 1 0 0,0 0 0 0 0,-1-1 0 0 0,2 8 0 0 0,-1-9-3 0 0,0 0 0 0 0,-1 0 0 0 0,1 0 0 0 0,0 0 0 0 0,-1 0 0 0 0,1-1 0 0 0,-1 1 0 0 0,0 0 0 0 0,0 0 0 0 0,1-1 0 0 0,-1 1 0 0 0,0 0 0 0 0,-2 1 0 0 0,2-2 0 0 0,0 1 0 0 0,0 0 0 0 0,0-1 0 0 0,0 1 0 0 0,0 0 0 0 0,1-1 0 0 0,-1 1 0 0 0,0 0 0 0 0,1 0 0 0 0,0-1 0 0 0,-1 1 0 0 0,1 4 0 0 0,0-5 0 0 0,0 1 0 0 0,0 0 0 0 0,-1-1 0 0 0,1 1 0 0 0,0-1 0 0 0,-1 1 0 0 0,1-1 0 0 0,-1 1 0 0 0,1-1 0 0 0,-1 1 0 0 0,0-1 0 0 0,1 0 0 0 0,-1 1 0 0 0,0-1 0 0 0,-2 2 0 0 0,2-2 0 0 0,0 0 0 0 0,0 1 0 0 0,0-1 0 0 0,1 0 0 0 0,-1 0 0 0 0,0 1 0 0 0,1-1 0 0 0,-1 0 0 0 0,0 1 0 0 0,1-1 0 0 0,0 1 0 0 0,-1-1 0 0 0,1 1 0 0 0,0-1 0 0 0,0 3 0 0 0,0 0 0 0 0,0 0 0 0 0,0 0 0 0 0,0 0 0 0 0,0 0 0 0 0,-1 0 0 0 0,1 0 0 0 0,-1 0 0 0 0,0 0 0 0 0,0 0 0 0 0,-1 0 0 0 0,1 0 0 0 0,-1-1 0 0 0,0 1 0 0 0,-3 5 0 0 0,-2 13 0 0 0,-24 9 0 0 0,27-16-2211 0 0,4-9 333 0 0,0-10 272 0 0,1 3 1269 0 0,0 0-1 0 0,-1 0 1 0 0,1 1-1 0 0,-1-1 1 0 0,1 0-1 0 0,0 0 0 0 0,0 0 1 0 0,-1 1-1 0 0,1-1 1 0 0,0 0-1 0 0,0 1 0 0 0,0-1 1 0 0,0 1-1 0 0,0-1 1 0 0,0 1-1 0 0,0-1 0 0 0,1 0 1 0 0,5-2-3459 0 0,0 0 1867 0 0,0 1 0 0 0,0 0 0 0 0,0 0-1 0 0,9 0 1 0 0,10-4-1150 0 0,-4-2 1094 0 0,-3 6 403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0:46.32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1662 6 472 0 0,'3'-1'1015'0'0,"18"-2"1168"0"0,-12 2 1103 0 0,-20 1-2103 0 0,10 0-1066 0 0,-1 0 0 0 0,0 0 0 0 0,1 0 0 0 0,-1 0 0 0 0,0 1 0 0 0,1-1 0 0 0,-1 1 0 0 0,0 0 0 0 0,1-1 0 0 0,-1 1 0 0 0,1 0 1 0 0,-1 0-1 0 0,1 0 0 0 0,0 0 0 0 0,-3 1 0 0 0,-13 9 401 0 0,-36 8 289 0 0,20-9-493 0 0,0 3 0 0 0,-39 20 0 0 0,60-27-295 0 0,0-1 0 0 0,0 0 0 0 0,-1-1 0 0 0,-16 3 0 0 0,-24 8 0 0 0,29-7-30 0 0,-43 8 0 0 0,22-7-19 0 0,-16 2-7 0 0,-1-3 1 0 0,1-2-1 0 0,-1-3 0 0 0,0-3 0 0 0,0-3 1 0 0,-61-10-1 0 0,71 7 42 0 0,-52-10-12 0 0,-66-11 21 0 0,60 12 0 0 0,-21-1 81 0 0,30 5-596 0 0,85 10-42 0 0,13 1-234 0 0,3 0 740 0 0,0 0 1 0 0,-1 0-1 0 0,1 0 0 0 0,0 0 1 0 0,0 1-1 0 0,0-1 1 0 0,0 0-1 0 0,0 0 1 0 0,0 0-1 0 0,0 0 1 0 0,0 0-1 0 0,0 0 1 0 0,0 1-1 0 0,0-1 0 0 0,0 0 1 0 0,0 0-1 0 0,0 0 1 0 0,0 0-1 0 0,0 0 1 0 0,0 1-1 0 0,0-1 1 0 0,0 0-1 0 0,0 0 1 0 0,0 0-1 0 0,0 0 0 0 0,0 0 1 0 0,0 0-1 0 0,0 1 1 0 0,0-1-1 0 0,0 0 1 0 0,0 0-1 0 0,0 0 1 0 0,1 0-1 0 0,-1 0 1 0 0,0 0-1 0 0,0 1 0 0 0,0-1 1 0 0,0 0-1 0 0,0 0 1 0 0,0 0-1 0 0,0 0 1 0 0,1 0-1 0 0,-1 0 1 0 0,0 0-1 0 0,0 0 1 0 0,0 0-1 0 0,0 0 0 0 0,0 0 1 0 0,0 0-1 0 0,1 0 1 0 0,-1 0-1 0 0,0 0 1 0 0,0 0-1 0 0,0 0 1 0 0,0 0-1 0 0,0 0 1 0 0,1 0-1 0 0,-1 0 0 0 0,8 6-1052 0 0,1-1 0 0 0,-1 2 0 0 0,-1-1 0 0 0,12 12 0 0 0,-10-5-152 0 0,23 2 140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0:47.36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3681 2 896 0 0,'-3'0'996'0'0,"2"0"-802"0"0,0-1-137 0 0,0 1 1 0 0,1 0-1 0 0,-1 0 1 0 0,1 0-1 0 0,-1 0 1 0 0,1 0-1 0 0,-1 0 1 0 0,0 0-1 0 0,1 0 1 0 0,-1 0-1 0 0,1 0 1 0 0,-1 0-1 0 0,0 1 1 0 0,1-1-1 0 0,-1 0 1 0 0,1 0-1 0 0,-1 0 1 0 0,1 1-1 0 0,-1-1 1 0 0,1 0-1 0 0,-1 1 1 0 0,1-1-1 0 0,-1 0 1 0 0,1 1-1 0 0,0-1 1 0 0,-1 1-1 0 0,-18 1 1068 0 0,-168 32 2240 0 0,-84 43-2837 0 0,210-57-524 0 0,-1-2 0 0 0,0-3 0 0 0,-1-3 1 0 0,-1-2-1 0 0,-102 2 0 0 0,78-17 534 0 0,0-3 0 0 0,0-4 0 0 0,0-3 0 0 0,-94-31 0 0 0,174 43-412 0 0,-121-37 1428 0 0,99 32-1449 0 0,0 0 0 0 0,-1 3 0 0 0,0 0 0 0 0,-39 1 0 0 0,56 3-93 0 0,-82 5 21 0 0,-78 10 26 0 0,62-2-46 0 0,-167-13-49 0 0,8-24 216 0 0,61 4 2498 0 0,171 17-1626 0 0,1 1 1 0 0,-1 2-1 0 0,1 2 1 0 0,-44 6-1 0 0,22-1-427 0 0,-77 13 37 0 0,85-10-1656 0 0,-96 5 1 0 0,122-11-2063 0 0,-2 0-8612 0 0,44 2 8781 0 0,3 0 577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0:19.46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21 272 0 0,'0'0'987'0'0,"3"-1"-571"0"0,10-2-55 0 0,-10 2-55 0 0,-4-8 733 0 0,1 9-1052 0 0,0 0 0 0 0,0 0 1 0 0,0 0-1 0 0,0-1 0 0 0,0 1 0 0 0,0 0 0 0 0,0 0 1 0 0,0-1-1 0 0,0 1 0 0 0,0 0 0 0 0,0 0 0 0 0,0 0 1 0 0,0-1-1 0 0,0 1 0 0 0,0 0 0 0 0,0 0 0 0 0,0 0 1 0 0,0-1-1 0 0,0 1 0 0 0,0 0 0 0 0,1 0 1 0 0,-1 0-1 0 0,0-1 0 0 0,0 1 0 0 0,0 0 0 0 0,0 0 1 0 0,0 0-1 0 0,1 0 0 0 0,-1 0 0 0 0,0-1 0 0 0,0 1 1 0 0,0 0-1 0 0,0 0 0 0 0,1 0 0 0 0,-1 0 0 0 0,0 0 1 0 0,0 0-1 0 0,0 0 0 0 0,1 0 0 0 0,-1-1 0 0 0,0 1 1 0 0,16 5-1650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0:21.13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 31 192 0 0,'0'0'89'0'0,"0"-1"-1"0"0,0 1 1 0 0,0-1-1 0 0,0 1 1 0 0,0-1-1 0 0,0 1 1 0 0,0-1 0 0 0,0 1-1 0 0,0-1 1 0 0,0 1-1 0 0,-1-1 1 0 0,1 1-1 0 0,0 0 1 0 0,0-1 0 0 0,-1 1-1 0 0,1-1 1 0 0,0 1-1 0 0,0-1 1 0 0,-1 1 0 0 0,1 0-1 0 0,0-1 1 0 0,-1 1-1 0 0,1 0 1 0 0,-1-1-1 0 0,1 1 1 0 0,0 0 0 0 0,-1-1-1 0 0,1 1 1 0 0,-1 0-1 0 0,1 0 1 0 0,-1 0-1 0 0,1-1 1 0 0,-2 1 0 0 0,2 0 31 0 0,-1 0 1 0 0,1 0 0 0 0,-1 0 0 0 0,1 0 0 0 0,-1-1 0 0 0,1 1 0 0 0,0 0 0 0 0,-3-17 14438 0 0,5 17-14409 0 0,-2 0-116 0 0,1 0 0 0 0,-1 0 0 0 0,1 0 0 0 0,-1 0 0 0 0,1 0 1 0 0,0 0-1 0 0,-1 0 0 0 0,1 1 0 0 0,-1-1 0 0 0,1 0 1 0 0,-1 0-1 0 0,1 0 0 0 0,-1 1 0 0 0,1-1 0 0 0,-1 0 0 0 0,1 0 1 0 0,-1 1-1 0 0,0-1 0 0 0,1 0 0 0 0,-1 1 0 0 0,1-1 1 0 0,-1 1-1 0 0,0-1 0 0 0,1 0 0 0 0,-1 1 0 0 0,0-1 1 0 0,1 1-1 0 0,-1-1 0 0 0,0 1 0 0 0,0-1 0 0 0,0 1 0 0 0,1-1 1 0 0,-1 2-1 0 0,0-1-5 0 0,0-1 0 0 0,0 1 0 0 0,0 0 0 0 0,0-1 0 0 0,0 1 0 0 0,0-1 0 0 0,1 1 0 0 0,-1 0 0 0 0,0-1 1 0 0,0 1-1 0 0,0-1 0 0 0,1 1 0 0 0,-1 0 0 0 0,0-1 0 0 0,1 1 0 0 0,-1-1 0 0 0,1 1 0 0 0,-1-1 0 0 0,1 1 0 0 0,-1-1 0 0 0,1 1 0 0 0,-1-1 0 0 0,1 0 1 0 0,-1 1-1 0 0,1-1 0 0 0,0 1 0 0 0,0-1 4 0 0,-1 0 0 0 0,1 1-1 0 0,0-1 1 0 0,-1 1 0 0 0,1-1 0 0 0,-1 1 0 0 0,1-1 0 0 0,0 1 0 0 0,-1-1 0 0 0,0 1 0 0 0,1-1 0 0 0,-1 1 0 0 0,1 0-1 0 0,-1-1 1 0 0,0 1 0 0 0,1 0 0 0 0,-1-1 0 0 0,0 1 0 0 0,1 0 0 0 0,-1-1 0 0 0,0 1 0 0 0,0 0 0 0 0,0 0 0 0 0,0-1-1 0 0,0 1 1 0 0,0 1 0 0 0,0 77 1557 0 0,0-24-4105 0 0,0-52 2112 0 0,-1 0 0 0 0,1 1 0 0 0,-1-1 0 0 0,0 0 0 0 0,0 0 0 0 0,0 0 0 0 0,0-1 0 0 0,-3 6 0 0 0,3-6 4 0 0,0 0 0 0 0,0 0-1 0 0,0 0 1 0 0,0 0 0 0 0,0 0 0 0 0,0 0 0 0 0,1 0 0 0 0,-1 0-1 0 0,1 1 1 0 0,-1-1 0 0 0,1 0 0 0 0,0 0 0 0 0,0 1-1 0 0,0-1 1 0 0,0 0 0 0 0,0 0 0 0 0,1 1 0 0 0,-1-1 0 0 0,1 0-1 0 0,0 3 1 0 0,5 6-1243 0 0,-4-10 1311 0 0,-1 1 0 0 0,0-1 0 0 0,0 1 0 0 0,0 0 0 0 0,-1 0 0 0 0,1-1 0 0 0,0 1 0 0 0,-1 0 0 0 0,1 0 0 0 0,-1 0 0 0 0,1 0 0 0 0,-1 3 0 0 0,0 12-1768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7:31.57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1814 1944 116 0 0,'0'0'8797'0'0,"-4"0"-7865"0"0,-5 1-80 0 0,-1 1 1 0 0,1 0-1 0 0,-1 1 0 0 0,-10 4 0 0 0,-14 5 569 0 0,-99 26 311 0 0,51-13-1393 0 0,33-9-209 0 0,40-13-99 0 0,-19 4 148 0 0,-33 15-1 0 0,45-16 271 0 0,0-2 0 0 0,0 0 0 0 0,0-1 0 0 0,-1 0 0 0 0,1-1 0 0 0,-21-1 0 0 0,-36-7 877 0 0,37 5-1003 0 0,0-2-1 0 0,-35-8 1 0 0,20 3-141 0 0,-45-11 139 0 0,72 14-184 0 0,-1-2 0 0 0,-45-16 1 0 0,-1-2-8 0 0,37 14-113 0 0,-36-18 1 0 0,-1 0-29 0 0,27 11 21 0 0,-43-23 0 0 0,70 27-8 0 0,-4 0 9 0 0,19 13-9 0 0,0 0 0 0 0,0-1 0 0 0,0 1 0 0 0,0 0 0 0 0,0-1 0 0 0,1 1 0 0 0,-1-1 0 0 0,-2-2 0 0 0,2 2 1 0 0,1 0-1 0 0,-1 0 1 0 0,1 1 0 0 0,-1-1 0 0 0,0 1-1 0 0,0 0 1 0 0,0-1 0 0 0,-3 0 0 0 0,-5-3 6 0 0,7 5-6 0 0,0-1 0 0 0,0 0-1 0 0,1 0 1 0 0,-1-1 0 0 0,1 1 0 0 0,-1-1 0 0 0,-3-2 0 0 0,2 0 1 0 0,-1 0-1 0 0,1 0 1 0 0,-1 1 0 0 0,0 0 0 0 0,0 0 0 0 0,-8-3 0 0 0,7 3-1 0 0,1 1 0 0 0,0-1 1 0 0,0 0-1 0 0,0 0 0 0 0,0-1 0 0 0,-6-5 1 0 0,-21-13 31 0 0,10-4 78 0 0,0-1-1 0 0,-29-48 1 0 0,50 73-100 0 0,0-1 0 0 0,1 1 0 0 0,-1 0 0 0 0,1 0 0 0 0,-1 0 0 0 0,1 0 0 0 0,0 0 0 0 0,0-1 0 0 0,0 1 0 0 0,0 0 0 0 0,0 0 0 0 0,1-5 0 0 0,-1 5 4 0 0,1 0 0 0 0,-1 0 0 0 0,0 0 0 0 0,0-1 0 0 0,0 1 0 0 0,0 0 0 0 0,0 0 0 0 0,-1 0 0 0 0,1-1 0 0 0,0 1-1 0 0,-1 0 1 0 0,-1-4 0 0 0,-4-2 45 0 0,5 7-50 0 0,0 0 1 0 0,0 0 0 0 0,0 0-1 0 0,0-1 1 0 0,0 1 0 0 0,1 0 0 0 0,-1-1-1 0 0,0 1 1 0 0,1 0 0 0 0,-1-1-1 0 0,1 1 1 0 0,0-1 0 0 0,-1 1 0 0 0,1-1-1 0 0,0 1 1 0 0,0-3 0 0 0,0-162 1292 0 0,0 164-1295 0 0,0-1-1 0 0,0 1 1 0 0,1 0-1 0 0,-1 0 1 0 0,1 0-1 0 0,-1 0 1 0 0,1 0-1 0 0,0 0 1 0 0,0 0-1 0 0,0 0 1 0 0,2-3-1 0 0,-2 3 0 0 0,0 0 1 0 0,1 0-1 0 0,-1 0 0 0 0,0-1 0 0 0,-1 1 0 0 0,1 0 1 0 0,0 0-1 0 0,-1 0 0 0 0,1-1 0 0 0,-1 1 1 0 0,1 0-1 0 0,-1-3 0 0 0,0-90 550 0 0,0 92-543 0 0,0 1 1 0 0,-1 0-1 0 0,1-1 1 0 0,0 1-1 0 0,-1 0 0 0 0,0 0 1 0 0,1-1-1 0 0,-1 1 1 0 0,0 0-1 0 0,0 0 1 0 0,0 0-1 0 0,-2-2 1 0 0,2 2-5 0 0,0 0 0 0 0,0 0 1 0 0,0 0-1 0 0,0 0 0 0 0,0 0 1 0 0,0 0-1 0 0,1 0 0 0 0,-1 0 1 0 0,1 0-1 0 0,-1 0 1 0 0,1-4-1 0 0,0-75 507 0 0,0 79-495 0 0,0 0 0 0 0,-1-1 1 0 0,1 1-1 0 0,0 0 0 0 0,-1 0 0 0 0,0-1 1 0 0,1 1-1 0 0,-1 0 0 0 0,0 0 1 0 0,0 0-1 0 0,0 0 0 0 0,-2-2 1 0 0,2 2-6 0 0,0 0 1 0 0,0 0 0 0 0,0 0-1 0 0,0 0 1 0 0,0 0 0 0 0,0 0-1 0 0,1 0 1 0 0,-1 0-1 0 0,1 0 1 0 0,-1-1 0 0 0,1 1-1 0 0,0-3 1 0 0,0-1 19 0 0,0 0 1 0 0,0 0-1 0 0,1 0 0 0 0,0 0 0 0 0,0 0 1 0 0,1 0-1 0 0,0 0 0 0 0,0 0 0 0 0,5-9 1 0 0,-7 12-30 0 0,1 0 0 0 0,0 0 0 0 0,0 0 0 0 0,-1 1 0 0 0,0-1 0 0 0,0 0 1 0 0,0 0-1 0 0,0 0 0 0 0,0-4 0 0 0,-1 5-3 0 0,1-1 0 0 0,0 0 0 0 0,0 0 0 0 0,0 0 0 0 0,0 0 0 0 0,1 0 0 0 0,-1 0 0 0 0,1 1 0 0 0,1-5 0 0 0,4-3 13 0 0,-5 8-17 0 0,0 0 0 0 0,0 1 1 0 0,0-1-1 0 0,0 0 1 0 0,0 1-1 0 0,0-1 0 0 0,0 0 1 0 0,-1 0-1 0 0,1 0 0 0 0,-1 0 1 0 0,0 0-1 0 0,1 0 0 0 0,-1-2 1 0 0,0-54 36 0 0,0 57-39 0 0,0-1 0 0 0,0 1 0 0 0,0-1 0 0 0,1 1 0 0 0,-1-1-1 0 0,0 1 1 0 0,1-1 0 0 0,-1 1 0 0 0,1-1 0 0 0,0 1 0 0 0,-1-1 0 0 0,1 1-1 0 0,0 0 1 0 0,0-1 0 0 0,2-1 0 0 0,-2 2-1 0 0,0 0 1 0 0,-1 0 0 0 0,1-1-1 0 0,0 1 1 0 0,0 0-1 0 0,-1 0 1 0 0,1-1-1 0 0,0 1 1 0 0,-1-1-1 0 0,1 1 1 0 0,-1 0-1 0 0,0-1 1 0 0,1 1-1 0 0,-1-1 1 0 0,0-2-1 0 0,-1-11 7 0 0,0 11-5 0 0,1 0 0 0 0,0 0 1 0 0,0 0-1 0 0,0 0 0 0 0,0 0 0 0 0,0 0 1 0 0,1 1-1 0 0,-1-1 0 0 0,1 0 1 0 0,2-5-1 0 0,0 4 0 0 0,-1 3 1 0 0,-1 1-1 0 0,0-1 1 0 0,1 0-1 0 0,-1 0 1 0 0,0 0-1 0 0,0 0 1 0 0,0 0-1 0 0,-1 0 1 0 0,1 0-1 0 0,0 0 1 0 0,-1 0-1 0 0,1 0 1 0 0,-1-1 0 0 0,0 1-1 0 0,0 0 1 0 0,0-4-1 0 0,0 4-2 0 0,0 1 1 0 0,-1-1-1 0 0,1 0 0 0 0,0 1 0 0 0,1-1 1 0 0,-1 1-1 0 0,0-1 0 0 0,0 0 1 0 0,1 1-1 0 0,-1-1 0 0 0,1 1 0 0 0,-1-1 1 0 0,1 1-1 0 0,0-1 0 0 0,-1 1 0 0 0,1 0 1 0 0,0-1-1 0 0,0 1 0 0 0,0 0 0 0 0,0-1 1 0 0,1 0-1 0 0,3-3-3 0 0,-4 4 2 0 0,-1 0 0 0 0,1 0 0 0 0,-1 0 0 0 0,1 0 0 0 0,-1 0 1 0 0,0 0-1 0 0,1 0 0 0 0,-1-1 0 0 0,0 1 0 0 0,0 0 0 0 0,0 0 0 0 0,1 0 0 0 0,-1 0 0 0 0,0-1 0 0 0,-1 1 0 0 0,1 0 0 0 0,0 0 0 0 0,0 0 0 0 0,-1-2 0 0 0,1 2 0 0 0,-1 0 0 0 0,1 0 0 0 0,0 0 0 0 0,0-1 0 0 0,0 1 0 0 0,0 0 0 0 0,0 0 0 0 0,0 0 0 0 0,0-1 0 0 0,0 1 0 0 0,0 0 0 0 0,0 0 0 0 0,1 0 0 0 0,-1 0 0 0 0,0-1 0 0 0,1 1 0 0 0,-1 0 0 0 0,1 0 0 0 0,0-1 0 0 0,4-3 0 0 0,-4 4 1 0 0,0 0 0 0 0,0 0 0 0 0,0 0 0 0 0,0 0 0 0 0,0 0 0 0 0,-1 0 0 0 0,1 0 0 0 0,0 0 0 0 0,-1 0 0 0 0,1-1 0 0 0,-1 1 0 0 0,1 0 1 0 0,-1 0-1 0 0,1-1 0 0 0,-1 1 0 0 0,0 0 0 0 0,0 0 0 0 0,0-1 0 0 0,0 1 0 0 0,0 0 0 0 0,0-2 0 0 0,2-2 0 0 0,0 1-1 0 0,0 0 1 0 0,1 0 0 0 0,0 0-1 0 0,-1 0 1 0 0,1 1-1 0 0,0-1 1 0 0,1 1 0 0 0,-1-1-1 0 0,1 1 1 0 0,3-3-1 0 0,31-28 12 0 0,1-3 10 0 0,-1-1-1 0 0,-35 36-18 0 0,2-1-1 0 0,0-1 1 0 0,-1 1-1 0 0,1-1 1 0 0,-1 0-1 0 0,0 0 1 0 0,0 0-1 0 0,3-5 1 0 0,31-29-23 0 0,-34 34 19 0 0,-1 0 0 0 0,0 1-1 0 0,1-1 1 0 0,0 1 0 0 0,0 0 0 0 0,0 0 0 0 0,0 0-1 0 0,8-3 1 0 0,42-17-13 0 0,0-1 9 0 0,-50 22 5 0 0,1 0 0 0 0,0 0 0 0 0,-1 0 0 0 0,1 1 0 0 0,10-3 0 0 0,-10 3 0 0 0,0 0 0 0 0,0 0 0 0 0,0-1 0 0 0,-1 0 0 0 0,10-4 0 0 0,-6 2 0 0 0,-1 1 0 0 0,1 0 1 0 0,0 0-1 0 0,12-1 0 0 0,-14 3 0 0 0,0-1 0 0 0,-1 1-1 0 0,1-1 1 0 0,0 0-1 0 0,0-1 1 0 0,-1 1 0 0 0,0-1-1 0 0,10-6 1 0 0,-8 4-2 0 0,-1 1 1 0 0,1 0 0 0 0,0 1-1 0 0,0-1 1 0 0,0 2-1 0 0,1-1 1 0 0,-1 1 0 0 0,11-2-1 0 0,26-10 17 0 0,-15 5-16 0 0,1 0 1 0 0,0 3 0 0 0,0 0-1 0 0,45-2 1 0 0,142 3 8 0 0,-154 6 1 0 0,-12 2-7 0 0,-19 0-7 0 0,9 3 1 0 0,49 12-1 0 0,24 6 15 0 0,-33-6 24 0 0,-29-5 7 0 0,1 0 76 0 0,88 34 1 0 0,-132-44-111 0 0,-6-2-3 0 0,0 0 0 0 0,0 0 0 0 0,0 0 0 0 0,-1 1 0 0 0,1 0 0 0 0,0-1 0 0 0,-1 1 0 0 0,1 0 0 0 0,1 2 0 0 0,2 0 4 0 0,1 0 0 0 0,-1 0 1 0 0,0-1-1 0 0,9 3 0 0 0,-9-4-6 0 0,0 1 0 0 0,-1-1 0 0 0,1 1 1 0 0,-1 0-1 0 0,1 0 0 0 0,-1 1 0 0 0,6 5 0 0 0,-6-4-2 0 0,3 5 6 0 0,1 0-1 0 0,0-1 1 0 0,20 15-1 0 0,-24-20 3 0 0,1 1-1 0 0,-1-1 1 0 0,0 1-1 0 0,-1 1 1 0 0,7 8-1 0 0,-7-8 3 0 0,1 0 1 0 0,0 0-1 0 0,0 0 0 0 0,1-1 1 0 0,9 8-1 0 0,-11-10-2 0 0,-1 0-1 0 0,1 0 1 0 0,-1 0 0 0 0,0 1 0 0 0,0-1 0 0 0,-1 1 0 0 0,1 0-1 0 0,3 5 1 0 0,5 9 21 0 0,-5-11-21 0 0,-5-6-7 0 0,0-1 1 0 0,-1 1 0 0 0,1 0 0 0 0,0 0-1 0 0,0-1 1 0 0,-1 1 0 0 0,1 0 0 0 0,-1 0 0 0 0,1 0-1 0 0,-1 0 1 0 0,1 0 0 0 0,-1 0 0 0 0,0 0-1 0 0,1 0 1 0 0,-1 0 0 0 0,0 0 0 0 0,0 0-1 0 0,0 0 1 0 0,1 0 0 0 0,-1 2 0 0 0,0-2-1 0 0,0 0 1 0 0,0 0-1 0 0,0 1 1 0 0,0-1-1 0 0,0 0 1 0 0,1 0-1 0 0,-1 0 1 0 0,0 0-1 0 0,1 1 1 0 0,-1-1-1 0 0,1 0 1 0 0,0 0-1 0 0,-1 0 1 0 0,1 0-1 0 0,0 0 1 0 0,0 0-1 0 0,1 1 1 0 0,-1-1-1 0 0,0 0 0 0 0,0 0 0 0 0,-1 0 0 0 0,1 0 1 0 0,0 0-1 0 0,0 0 0 0 0,-1 0 0 0 0,1 0 0 0 0,-1 0 0 0 0,1 1 1 0 0,-1-1-1 0 0,1 0 0 0 0,-1 0 0 0 0,0 0 0 0 0,0 1 0 0 0,0-1 1 0 0,1 2-1 0 0,-1-1 0 0 0,0-1 0 0 0,0 1 0 0 0,0-1 0 0 0,1 1 0 0 0,-1-1 0 0 0,0 1 0 0 0,1-1 0 0 0,-1 0 0 0 0,1 1 0 0 0,0-1 0 0 0,-1 0 0 0 0,1 1 0 0 0,0-1 0 0 0,0 0 0 0 0,1 1 0 0 0,-1-1 1 0 0,0 1-1 0 0,0-1 0 0 0,0 0 1 0 0,0 1-1 0 0,-1-1 0 0 0,1 0 0 0 0,0 1 1 0 0,-1-1-1 0 0,1 1 0 0 0,-1-1 1 0 0,1 1-1 0 0,-1-1 0 0 0,0 1 1 0 0,1-1-1 0 0,-1 3 0 0 0,0-1 3 0 0,1 0 1 0 0,-1 0-1 0 0,1-1 0 0 0,0 1 0 0 0,0 0 1 0 0,0 0-1 0 0,0 0 0 0 0,1-1 0 0 0,-1 1 1 0 0,1-1-1 0 0,-1 1 0 0 0,1-1 0 0 0,3 4 1 0 0,-3-4 1 0 0,0 0 1 0 0,0 0-1 0 0,-1 0 1 0 0,1 1-1 0 0,0-1 1 0 0,-1 1 0 0 0,0-1-1 0 0,0 1 1 0 0,0 0-1 0 0,0-1 1 0 0,0 1-1 0 0,0 0 1 0 0,0 3-1 0 0,-1-4-2 0 0,0-1 0 0 0,0 0 0 0 0,0 0 0 0 0,0 1 0 0 0,1-1 0 0 0,-1 0 0 0 0,0 0 0 0 0,1 0 0 0 0,-1 1 0 0 0,1-1 0 0 0,-1 0 0 0 0,1 0 0 0 0,0 0 0 0 0,-1 0 0 0 0,1 0 0 0 0,0 0 0 0 0,1 1 0 0 0,-1-1-1 0 0,0 0 0 0 0,0 0 0 0 0,0 0-1 0 0,0 0 1 0 0,-1 0 0 0 0,1 0 0 0 0,0 0 0 0 0,-1 0-1 0 0,1 0 1 0 0,-1 1 0 0 0,1-1 0 0 0,-1 0 0 0 0,0 0-1 0 0,0 0 1 0 0,1 1 0 0 0,-1-1 0 0 0,0 2-1 0 0,0 0 3 0 0,0 0-1 0 0,0 0 1 0 0,0 0-1 0 0,1 0 0 0 0,-1 0 1 0 0,1-1-1 0 0,0 1 0 0 0,0 0 1 0 0,0 0-1 0 0,0-1 1 0 0,0 1-1 0 0,0 0 0 0 0,4 3 1 0 0,-2 0-2 0 0,-2-5 0 0 0,-1 1 0 0 0,1-1-1 0 0,-1 1 1 0 0,1-1 0 0 0,-1 1-1 0 0,0 0 1 0 0,1-1 0 0 0,-1 1-1 0 0,0 0 1 0 0,0-1-1 0 0,0 1 1 0 0,-1 3 0 0 0,1-3-1 0 0,0 0 1 0 0,0 0 0 0 0,0-1-1 0 0,0 1 1 0 0,0 0-1 0 0,0 0 1 0 0,0 0 0 0 0,1 0-1 0 0,-1 0 1 0 0,1 0 0 0 0,0 2-1 0 0,3 2 3 0 0,-3-2 1 0 0,1-1-1 0 0,0 0 0 0 0,-1 1 0 0 0,1-1 0 0 0,-1 1 0 0 0,0-1 0 0 0,-1 1 0 0 0,1-1 0 0 0,0 1 0 0 0,-1 0 0 0 0,0 4 0 0 0,0 206 87 0 0,0-212-90 0 0,0 0 0 0 0,0 0 1 0 0,-1 0-1 0 0,1 0 0 0 0,-1 0 0 0 0,1 0 0 0 0,-1-1 0 0 0,0 1 0 0 0,1 0 0 0 0,-1 0 1 0 0,0-1-1 0 0,0 1 0 0 0,-2 1 0 0 0,2-1 0 0 0,0-1 0 0 0,0 1-1 0 0,0-1 1 0 0,0 1 0 0 0,1 0 0 0 0,-1-1 0 0 0,0 1 0 0 0,1 0 0 0 0,-1 0-1 0 0,1 0 1 0 0,0-1 0 0 0,-1 5 0 0 0,1 92 46 0 0,0-97-47 0 0,0 1 0 0 0,0-1 1 0 0,-1 1-1 0 0,1-1 0 0 0,0 1 0 0 0,-1-1 0 0 0,1 1 0 0 0,-1-1 1 0 0,1 0-1 0 0,-1 1 0 0 0,0-1 0 0 0,0 0 0 0 0,0 1 0 0 0,-2 1 0 0 0,2-2 0 0 0,0 1 0 0 0,1-1-1 0 0,-1 0 1 0 0,0 0 0 0 0,0 1-1 0 0,0-1 1 0 0,1 1-1 0 0,-1-1 1 0 0,1 0 0 0 0,-1 1-1 0 0,1-1 1 0 0,0 1 0 0 0,-1-1-1 0 0,1 4 1 0 0,1 18-8 0 0,0-17 8 0 0,-1 0 0 0 0,1 1 0 0 0,-1-1 0 0 0,-1 0-1 0 0,1 1 1 0 0,-1-1 0 0 0,0 0 0 0 0,-2 7 0 0 0,-2-5 2 0 0,4-5-1 0 0,-1 0-1 0 0,0 0 1 0 0,1 1-1 0 0,0-1 1 0 0,0 0-1 0 0,0 0 1 0 0,0 0-1 0 0,1 1 1 0 0,-1-1-1 0 0,1 1 1 0 0,0-1-1 0 0,0 5 1 0 0,0-2-1 0 0,0-1 0 0 0,-1 0 0 0 0,1 0 0 0 0,-1 0 0 0 0,-1 1 1 0 0,1-1-1 0 0,0 0 0 0 0,-1 0 0 0 0,0 0 0 0 0,-4 6 0 0 0,5-7 2 0 0,-1 1-1 0 0,1-1 1 0 0,0 0-1 0 0,1 1 1 0 0,-1 0-1 0 0,1-1 1 0 0,0 1 0 0 0,0-1-1 0 0,0 1 1 0 0,1 5-1 0 0,1 12 6 0 0,-2 89 21 0 0,0-110-28 0 0,0 0 0 0 0,0-1 1 0 0,0 1-1 0 0,0 0 1 0 0,0 0-1 0 0,-1 0 1 0 0,1 0-1 0 0,0 0 1 0 0,0 0-1 0 0,-1 0 1 0 0,1-1-1 0 0,0 1 1 0 0,-1 0-1 0 0,1 0 1 0 0,-1 0-1 0 0,1-1 0 0 0,-1 1 1 0 0,1 0-1 0 0,-1-1 1 0 0,0 1-1 0 0,1 0 1 0 0,-1-1-1 0 0,-1 1 1 0 0,2 0-1 0 0,-1-1 1 0 0,0 1-1 0 0,1-1 1 0 0,-1 1-1 0 0,0 0 1 0 0,1-1-1 0 0,-1 1 1 0 0,0 0-1 0 0,1 0 1 0 0,-1-1-1 0 0,1 1 1 0 0,0 0-1 0 0,-1 0 1 0 0,1 0-1 0 0,0 0 1 0 0,-1 0-1 0 0,1-1 1 0 0,0 1-1 0 0,0 0 1 0 0,0 0-1 0 0,0 0 1 0 0,0 0-1 0 0,0 1 1 0 0,0-1-1 0 0,0 1 1 0 0,-1-1-1 0 0,1 0 1 0 0,0 0-1 0 0,0 0 0 0 0,-1 1 1 0 0,1-1-1 0 0,-1 0 1 0 0,1 0-1 0 0,-1 0 1 0 0,1 0-1 0 0,-1 0 0 0 0,0 0 1 0 0,1 0-1 0 0,-1 0 1 0 0,0 0-1 0 0,-1 1 1 0 0,1-1-2 0 0,0-1 1 0 0,1 1-1 0 0,-1 0 1 0 0,0 0 0 0 0,0 0-1 0 0,1 0 1 0 0,-1 0 0 0 0,1 0-1 0 0,-1 0 1 0 0,1 1 0 0 0,-1-1-1 0 0,1 0 1 0 0,-1 0 0 0 0,1 0-1 0 0,0 0 1 0 0,0 1 0 0 0,0 0-1 0 0,0-1 1 0 0,0 0 0 0 0,0 0 0 0 0,-1 0 0 0 0,1-1 0 0 0,0 1 0 0 0,0 0 0 0 0,0 0 0 0 0,-1 0 0 0 0,1-1 1 0 0,0 1-1 0 0,-1 0 0 0 0,1 0 0 0 0,0-1 0 0 0,-1 1 0 0 0,1 0 0 0 0,-1-1 0 0 0,1 1 0 0 0,-1 0 0 0 0,0-1 0 0 0,1 1 0 0 0,-1-1 0 0 0,0 1 0 0 0,0 0 0 0 0,-5 5 1 0 0,-32 47 8 0 0,35-41-5 0 0,3-11-4 0 0,0-1 0 0 0,0 1 0 0 0,0 0 1 0 0,0 0-1 0 0,0 0 0 0 0,0 0 0 0 0,0-1 0 0 0,0 1 0 0 0,-1 0 0 0 0,1 0 1 0 0,0 0-1 0 0,-1-1 0 0 0,1 1 0 0 0,0 0 0 0 0,-1 0 0 0 0,0 0 1 0 0,-1 1-1 0 0,1 1 0 0 0,-1-1 1 0 0,0 0-1 0 0,1 1 0 0 0,0-1 1 0 0,-1 1-1 0 0,1 0 0 0 0,0-1 1 0 0,0 1-1 0 0,1 0 0 0 0,-1 0 1 0 0,0-1-1 0 0,1 1 0 0 0,0 0 1 0 0,0 0-1 0 0,0 0 0 0 0,0 5 1 0 0,0-7-1 0 0,0 0 0 0 0,0 0 0 0 0,0 0 1 0 0,0-1-1 0 0,0 1 0 0 0,0 0 1 0 0,0 0-1 0 0,-1 0 0 0 0,1 0 1 0 0,0 0-1 0 0,0 0 0 0 0,-1-1 0 0 0,1 1 1 0 0,-1 0-1 0 0,1 0 0 0 0,-1 0 1 0 0,1-1-1 0 0,-1 1 0 0 0,0 0 1 0 0,1-1-1 0 0,-1 1 0 0 0,0-1 0 0 0,0 2 1 0 0,0-2-1 0 0,0 1 0 0 0,1-1 0 0 0,-1 1 1 0 0,0-1-1 0 0,1 1 0 0 0,-1 0 0 0 0,0 0 1 0 0,1-1-1 0 0,-1 1 0 0 0,1 0 0 0 0,-1 0 1 0 0,1-1-1 0 0,0 1 0 0 0,-1 0 0 0 0,1 0 0 0 0,0 0 1 0 0,0 0-1 0 0,-1 0 0 0 0,1 0 0 0 0,0-1 1 0 0,0 1-1 0 0,0 0 0 0 0,0 1 0 0 0,0 0 1 0 0,0 0 0 0 0,0-1-1 0 0,0 1 1 0 0,0 0-1 0 0,0 0 1 0 0,0-1 0 0 0,-1 1-1 0 0,1 0 1 0 0,-1-1 0 0 0,1 1-1 0 0,-1-1 1 0 0,0 1 0 0 0,1-1-1 0 0,-1 1 1 0 0,0-1 0 0 0,0 1-1 0 0,0-1 1 0 0,0 0 0 0 0,-3 3-1 0 0,1-1 1 0 0,-3 19 1 0 0,2-16 0 0 0,-1-1 1 0 0,0 0-1 0 0,0 0 1 0 0,0 0 0 0 0,-1-1-1 0 0,0 0 1 0 0,0 0-1 0 0,0 0 1 0 0,0-1 0 0 0,0 1-1 0 0,-7 1 1 0 0,-29 20 2 0 0,35-21-11 0 0,1 1 1 0 0,-1-1-1 0 0,0 0 1 0 0,0-1-1 0 0,-13 5 1 0 0,-14 3-103 0 0,21-7-286 0 0,0 1 1 0 0,-22 3-1 0 0,26-7-396 0 0,0-1 1 0 0,-1 1-1 0 0,1-1 0 0 0,0-1 0 0 0,0 0 1 0 0,-12-2-1 0 0,-5-1-1919 0 0,-44-5-2935 0 0,-121-20-6791 0 0,134 14 10153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1:11.17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1 199 688 0 0,'0'0'2089'0'0,"3"0"-1112"0"0,57 0 5681 0 0,35 0-3044 0 0,128 4-3800 0 0,19 7 735 0 0,-159-5-501 0 0,-29-6-27 0 0,-51 0 0 0 0,0 0-8 0 0,51-21 16 0 0,-31 12-37 0 0,-19 7 2 0 0,1 0-1 0 0,0 0 1 0 0,1 0 0 0 0,9-2-1 0 0,39-12-324 0 0,-35 9-840 0 0,-18 5 833 0 0,-1 0 0 0 0,1 0 0 0 0,0 0 0 0 0,-1 0 0 0 0,1 0 0 0 0,-1-1 0 0 0,0 1 0 0 0,0 0 0 0 0,0 0 0 0 0,0 0 0 0 0,0-1 0 0 0,-1-3 0 0 0,1 1-4 0 0,0 5 336 0 0,0-1 0 0 0,1 0-1 0 0,-1 0 1 0 0,0 0 0 0 0,0 0-1 0 0,0 0 1 0 0,0 0-1 0 0,-1 0 1 0 0,1 0 0 0 0,0 0-1 0 0,0 0 1 0 0,0 0 0 0 0,-1 0-1 0 0,1 0 1 0 0,0 0-1 0 0,-1 1 1 0 0,1-1 0 0 0,-1 0-1 0 0,1 0 1 0 0,-1 0 0 0 0,0 1-1 0 0,1-1 1 0 0,-1 0-1 0 0,0 1 1 0 0,1-1 0 0 0,-1 0-1 0 0,0 1 1 0 0,0-1 0 0 0,0 0-1 0 0,-10-7 102 0 0,-40-35 2038 0 0,48 37-1622 0 0,3 5-468 0 0,0 1 0 0 0,1-1 0 0 0,-1 1 0 0 0,-1 0 0 0 0,1-1 1 0 0,0 1-1 0 0,0-1 0 0 0,0 1 0 0 0,0-1 0 0 0,0 1 0 0 0,0 0 1 0 0,0-1-1 0 0,0 1 0 0 0,-1 0 0 0 0,1-1 0 0 0,0 1 0 0 0,0-1 0 0 0,-1 1 1 0 0,1 0-1 0 0,0-1 0 0 0,0 1 0 0 0,-1 0 0 0 0,0-1 0 0 0,-2-2 129 0 0,2 3-57 0 0,0-1 1 0 0,0 1-1 0 0,0-1 0 0 0,0 0 1 0 0,1 1-1 0 0,-1-1 1 0 0,0 0-1 0 0,1 0 0 0 0,-1 0 1 0 0,0 1-1 0 0,1-1 1 0 0,-1 0-1 0 0,1 0 0 0 0,-1 0 1 0 0,1 0-1 0 0,0 0 1 0 0,-1 0-1 0 0,1 0 0 0 0,0 0 1 0 0,0 0-1 0 0,0 0 1 0 0,0 0-1 0 0,0-3 1835 0 0,3 10-1878 0 0,5-1-88 0 0,0 0 0 0 0,-1 1 0 0 0,9 8 0 0 0,18 14 13 0 0,-32-27 3 0 0,11 8 4 0 0,-1-1 1 0 0,0 2-1 0 0,0 0 0 0 0,-1 0 1 0 0,19 22-1 0 0,-21-20-5 0 0,-8-10 2 0 0,1-1 0 0 0,-1 1 0 0 0,0-1 0 0 0,0 1 0 0 0,0 0 0 0 0,0 0 0 0 0,0 0 0 0 0,0 0-1 0 0,0-1 1 0 0,0 1 0 0 0,-1 0 0 0 0,1 0 0 0 0,-1 0 0 0 0,0 0 0 0 0,0 1 0 0 0,1-1 0 0 0,-2 4 0 0 0,0-3 5 0 0,0 0 0 0 0,-1 0-1 0 0,1 0 1 0 0,-1-1 0 0 0,0 1 0 0 0,0 0 0 0 0,0-1 0 0 0,0 1 0 0 0,0-1 0 0 0,-1 1-1 0 0,1-1 1 0 0,-1 0 0 0 0,0 0 0 0 0,1 0 0 0 0,-6 2 0 0 0,-19 9 80 0 0,17-8-20 0 0,0-1 0 0 0,0 0 0 0 0,-12 4 1 0 0,20-8-539 0 0,-8 3 1277 0 0,25 9-11177 0 0,42-1 6072 0 0,-19-1 2629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0:20.47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1585 11 284 0 0,'0'0'5124'0'0,"-3"6"-256"0"0,-62 10-618 0 0,-36 1-2485 0 0,88-16-1696 0 0,0 1-1 0 0,-18 6 1 0 0,-10 1-66 0 0,-11-1-74 0 0,-123 13-1274 0 0,146-19 1120 0 0,-1-2 0 0 0,0 0 0 0 0,-52-9 0 0 0,6-13 141 0 0,-20 1 551 0 0,43 6 268 0 0,41 11-527 0 0,0 0 1 0 0,0 1 0 0 0,-20-3 0 0 0,-16-1 11 0 0,-31-3-145 0 0,60 11-163 0 0,1 1-1 0 0,-1 1 1 0 0,1 0-1 0 0,-36 13 1 0 0,23-8 5 0 0,-48 12 43 0 0,-87 9 0 0 0,144-26-941 0 0,-19 2 2272 0 0,26-4-5756 0 0,-2 0-5199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0:23.3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49 124 0 0,'0'5'3539'0'0,"2"-7"-3434"0"0,-1 1 0 0 0,1 0 0 0 0,0 0 0 0 0,-1 0-1 0 0,1 0 1 0 0,0 0 0 0 0,0 0 0 0 0,0 0 0 0 0,0 0 0 0 0,0 1 0 0 0,0-1-1 0 0,0 1 1 0 0,0 0 0 0 0,0 0 0 0 0,2-1 0 0 0,5-1 506 0 0,17-2 99 0 0,0 0 0 0 0,50 1-1 0 0,388 31 614 0 0,-276-7-1369 0 0,-148-14 30 0 0,-26-4-75 0 0,1-1 1 0 0,-1 1-1 0 0,1-2 0 0 0,0 0 0 0 0,-1-1 0 0 0,1-1 0 0 0,0 0 1 0 0,19-4-1 0 0,99-27 598 0 0,-109 25-219 0 0,-11 4 22 0 0,0 0 1 0 0,0-1-1 0 0,23-12 1 0 0,-27 13-211 0 0,1 0 0 0 0,0 1 1 0 0,0 0-1 0 0,0 0 0 0 0,12 0 1 0 0,-1-1-5 0 0,3 1-46 0 0,1 0 0 0 0,-1 1 0 0 0,0 2 0 0 0,32 3 0 0 0,-34-2-46 0 0,13 3-21 0 0,-24-3 9 0 0,0 1 0 0 0,1-2 1 0 0,13 1-1 0 0,11 1-27 0 0,82 12 26 0 0,-26-10 12 0 0,-67-3-25 0 0,44-2 0 0 0,-48-1-3105 0 0,-2 1-3341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0:33.9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32 456 0 0,'-1'-8'8279'0'0,"5"5"-8563"0"0,51 5 460 0 0,0 2 1 0 0,0 3 0 0 0,98 24 0 0 0,-106-17-179 0 0,2-2 1 0 0,0-2 0 0 0,92 7-1 0 0,-98-17 6 0 0,0-2-1 0 0,0-1 1 0 0,0-3-1 0 0,78-20 1 0 0,146-39 14 0 0,-121 50 156 0 0,-136 14-166 0 0,0 1 1 0 0,0 1 0 0 0,13 1-1 0 0,0 0-2 0 0,-1-1-5 0 0,0 0 0 0 0,0 2 1 0 0,0 0-1 0 0,30 10 1 0 0,-42-12 8 0 0,0 0 1 0 0,0 0-1 0 0,0-1 1 0 0,0 0-1 0 0,1-1 0 0 0,11-2 1 0 0,26-1 120 0 0,44-6-342 0 0,-89 10-328 0 0,-3 22-6666 0 0,0-12 6071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0:36.3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211 367 632 0 0,'-5'-2'240'0'0,"5"2"-193"0"0,-1 0 0 0 0,0-1 0 0 0,0 1 0 0 0,1 0 0 0 0,-1-1 0 0 0,0 1 0 0 0,0 0 0 0 0,1-1 0 0 0,-1 1 0 0 0,0-1 0 0 0,1 1 0 0 0,-1-1-1 0 0,1 1 1 0 0,-1-1 0 0 0,1 0 0 0 0,-1 1 0 0 0,1-1 0 0 0,-1 0 0 0 0,1 1 0 0 0,-1-1 0 0 0,1 0 0 0 0,0 0 0 0 0,-1 1 0 0 0,1-1 0 0 0,0-1 0 0 0,0 2-5 0 0,0-1 1 0 0,0 0-1 0 0,0 1 1 0 0,0-1-1 0 0,-1 1 1 0 0,1-1-1 0 0,0 0 0 0 0,0 1 1 0 0,0-1-1 0 0,-1 1 1 0 0,1-1-1 0 0,0 1 1 0 0,0-1-1 0 0,-1 1 1 0 0,1-1-1 0 0,0 1 1 0 0,-1-1-1 0 0,1 1 0 0 0,-1-1 1 0 0,1 1-1 0 0,-1 0 1 0 0,1-1-1 0 0,-1 1 1 0 0,1 0-1 0 0,-1-1 1 0 0,0 1-1 0 0,0 0 35 0 0,1-1-1 0 0,-1 1 1 0 0,0-1 0 0 0,1 1 0 0 0,-1-1-1 0 0,1 1 1 0 0,-1-1 0 0 0,0 1-1 0 0,1-1 1 0 0,-1 1 0 0 0,1-1-1 0 0,0 0 1 0 0,-1 1 0 0 0,1-1-1 0 0,-1 0 1 0 0,1 1 0 0 0,0-1 0 0 0,-1 0-1 0 0,1 1 1 0 0,0-1 0 0 0,0 0-1 0 0,0 0 1 0 0,0 0 0 0 0,0 1-1 0 0,0-1 1 0 0,0-1 0 0 0,0 2-77 0 0,0-15 7322 0 0,0 18-6097 0 0,3-1-804 0 0,-1-1-320 0 0,1 0 0 0 0,-1 0 0 0 0,1 0 0 0 0,-1 1 0 0 0,0-1 0 0 0,0 1 0 0 0,0-1 0 0 0,0 1 0 0 0,0 0 0 0 0,0 0 0 0 0,0 0 0 0 0,0 0 0 0 0,-1 0 0 0 0,1 0 0 0 0,-1 0 0 0 0,2 3 0 0 0,-3-3-44 0 0,0-1 0 0 0,1 1 0 0 0,-1-1-1 0 0,1 1 1 0 0,-1-1 0 0 0,1 1 0 0 0,-1-1 0 0 0,1 1 0 0 0,0-1 0 0 0,0 0 0 0 0,0 0 0 0 0,0 1 0 0 0,0-1 0 0 0,0 0 0 0 0,1 1 0 0 0,24 20 536 0 0,-7-7-30 0 0,-17-12-460 0 0,1 0 0 0 0,-1-1 0 0 0,0 1-1 0 0,-1 0 1 0 0,1 0 0 0 0,0 1 0 0 0,1 3 0 0 0,-2-4 0 0 0,0 1 1 0 0,1-1-1 0 0,-1 0 0 0 0,1-1 0 0 0,0 1 0 0 0,-1 0 0 0 0,1 0 1 0 0,1-1-1 0 0,-1 1 0 0 0,0-1 0 0 0,3 3 0 0 0,24 17 707 0 0,-16 4 5 0 0,4-10-324 0 0,-14-14-386 0 0,0 0 1 0 0,0 1-1 0 0,0-1 0 0 0,0 1 0 0 0,0 0 1 0 0,-1 0-1 0 0,0 0 0 0 0,1 0 0 0 0,2 6 0 0 0,1 6 294 0 0,-6-12-309 0 0,2 0-1 0 0,-1 1 1 0 0,0-1-1 0 0,0 0 1 0 0,1 0-1 0 0,0 0 1 0 0,0 0-1 0 0,4 5 1 0 0,51 61 952 0 0,-54-66-1001 0 0,0 0 0 0 0,0 1 0 0 0,-1 0 1 0 0,1 0-1 0 0,-1-1 0 0 0,3 7 0 0 0,12 18 129 0 0,21 32 201 0 0,-22-44-256 0 0,-1-1 1 0 0,2-1-1 0 0,28 20 0 0 0,-38-29-71 0 0,0 1 0 0 0,0 0 0 0 0,10 11 0 0 0,-12-11-13 0 0,1-1 0 0 0,0 1-1 0 0,0-1 1 0 0,0 0 0 0 0,9 5-1 0 0,3 0 32 0 0,-2 1-1 0 0,1 1 1 0 0,25 24 0 0 0,-24-20 39 0 0,40 28 1 0 0,-54-40-90 0 0,-1-1 0 0 0,0 0 0 0 0,1 1 0 0 0,-1 0 0 0 0,4 7 0 0 0,4 3 12 0 0,-5 7 1 0 0,-2-18-23 0 0,-3-3-1 0 0,0 0-1 0 0,0 1 0 0 0,-1-1 1 0 0,1 0-1 0 0,0 1 1 0 0,-1-1-1 0 0,1 1 0 0 0,-1-1 1 0 0,1 1-1 0 0,-1-1 0 0 0,1 1 1 0 0,-1-1-1 0 0,1 1 0 0 0,-1 0 1 0 0,1-1-1 0 0,-1 1 0 0 0,0 0 1 0 0,1-1-1 0 0,-1 1 0 0 0,0 0 1 0 0,1 0-1 0 0,-1-1 1 0 0,0 2-1 0 0,0-1 0 0 0,0-1 0 0 0,0 1 0 0 0,0-1 0 0 0,0 1 0 0 0,1-1 1 0 0,-1 1-1 0 0,0-1 0 0 0,0 1 0 0 0,0-1 0 0 0,1 0 0 0 0,-1 1 0 0 0,0-1 0 0 0,0 1 1 0 0,1-1-1 0 0,-1 1 0 0 0,0-1 0 0 0,1 0 0 0 0,-1 1 0 0 0,1-1 0 0 0,-1 0 0 0 0,0 1 1 0 0,1-1-1 0 0,-1 0 0 0 0,1 0 0 0 0,-1 1 0 0 0,1-1 0 0 0,-1 0 0 0 0,1 0 0 0 0,-1 0 1 0 0,1 1-1 0 0,0-1 0 0 0,-1 0 0 0 0,1 0 1 0 0,-1 0-1 0 0,0 0 0 0 0,1 0 1 0 0,-1 0-1 0 0,1 1 0 0 0,-1-1 1 0 0,0 0-1 0 0,1 0 0 0 0,-1 0 1 0 0,1 1-1 0 0,-1-1 0 0 0,0 0 0 0 0,0 1 1 0 0,1-1-1 0 0,-1 0 0 0 0,0 1 1 0 0,1-1-1 0 0,-1 0 0 0 0,0 1 1 0 0,0-1-1 0 0,0 0 0 0 0,1 1 1 0 0,-1-1-1 0 0,0 1 0 0 0,0-1 1 0 0,0 1-1 0 0,0 0 0 0 0,2 1 2 0 0,0-1 0 0 0,0 1-1 0 0,0 0 1 0 0,0 0 0 0 0,0-1 0 0 0,0 1-1 0 0,1-1 1 0 0,-1 0 0 0 0,0 0 0 0 0,1 0-1 0 0,2 1 1 0 0,1 1 3 0 0,6 5 13 0 0,-8-6-10 0 0,-1 0 0 0 0,1 0-1 0 0,0 0 1 0 0,0 0 0 0 0,0-1 0 0 0,6 2-1 0 0,47 19 4 0 0,16 9 4 0 0,-51-20-4 0 0,-6-6-6 0 0,55 17 7 0 0,65 15 11 0 0,-44-14-23 0 0,-63-14-3 0 0,136 28 27 0 0,-44-9-5 0 0,-98-24-22 0 0,85 19-61 0 0,44 14-526 0 0,-121-30 520 0 0,0-1 0 0 0,34 1 0 0 0,-1-1 24 0 0,5 1-57 0 0,72-2-1 0 0,-120-6 107 0 0,0-1-1 0 0,34-7 1 0 0,-34 5 1 0 0,9-1 5 0 0,-5 1-4 0 0,-1 0 0 0 0,46-16 0 0 0,26-11-3 0 0,-41 12-5 0 0,-39 15 5 0 0,0-2-1 0 0,-1 1 1 0 0,16-10 0 0 0,-4 0 4 0 0,0-1-1 0 0,34-28 1 0 0,-55 37-23 0 0,0-1 0 0 0,-1 1-1 0 0,0-1 1 0 0,0 0 0 0 0,-1 0 0 0 0,1-1-1 0 0,-2 1 1 0 0,1-1 0 0 0,2-12 0 0 0,-1 7-30 0 0,-3 3 4 0 0,0 0 1 0 0,-1 0-1 0 0,0 0 1 0 0,-1 0-1 0 0,0 1 1 0 0,-2-16-1 0 0,1-6-26 0 0,2-9 8 0 0,0 27 47 0 0,0-1 1 0 0,-1 1 0 0 0,-1 0 0 0 0,-4-27 0 0 0,-2 21 7 0 0,5 15 5 0 0,1-1 0 0 0,-1 1 0 0 0,1 0-1 0 0,0-1 1 0 0,0 0 0 0 0,0-7 0 0 0,1 8-1 0 0,-1-1 1 0 0,0 0 0 0 0,0 1 0 0 0,0-1-1 0 0,-1 1 1 0 0,-2-7 0 0 0,2 6 2 0 0,0 1-1 0 0,1-1 1 0 0,0 1 0 0 0,-1-1-1 0 0,2 1 1 0 0,-1-8 0 0 0,0 5-1 0 0,0 1 0 0 0,0-1 1 0 0,-1 1-1 0 0,1 0 0 0 0,-2-1 0 0 0,-4-10 1 0 0,0 0-6 0 0,4 7 1 0 0,-2-1 0 0 0,0 0 0 0 0,0 1 1 0 0,-12-17-1 0 0,14 24 4 0 0,0-1 0 0 0,0 0 0 0 0,1 0 0 0 0,-1 0 0 0 0,-1-6 0 0 0,3 7 1 0 0,-1-1 0 0 0,0 1 0 0 0,0 0 0 0 0,-1 0 1 0 0,1-1-1 0 0,-6-4 0 0 0,-36-38-56 0 0,-64-51 0 0 0,91 85 0 0 0,0 1 1 0 0,-1 1 0 0 0,-24-11-1 0 0,-1-1-95 0 0,-53-20-162 0 0,77 34 256 0 0,0 1 1 0 0,-1 1-1 0 0,-36-8 0 0 0,-17-6-53 0 0,-11-3-592 0 0,-153-25 1 0 0,138 32 368 0 0,-218-25-133 0 0,173 26 304 0 0,-120-13-126 0 0,-8-20 185 0 0,146 24 102 0 0,90 19-8 0 0,0 2-1 0 0,-57 1 1 0 0,-69 12-32 0 0,104-4 38 0 0,-75 14 18 0 0,128-18-15 0 0,-2-1-2 0 0,1 0 1 0 0,0 1-1 0 0,0 0 0 0 0,0 1 1 0 0,0-1-1 0 0,-9 4 0 0 0,7-2-1 0 0,1-1 1 0 0,-1 0-1 0 0,0 0 0 0 0,-9 1 0 0 0,9-2 3 0 0,0 0-1 0 0,0 1 1 0 0,1 0 0 0 0,-10 3-1 0 0,-45 20-22 0 0,22-9-84 0 0,-46 23 0 0 0,86-39 102 0 0,0 0 0 0 0,0 1 0 0 0,-1-1 0 0 0,1 0 0 0 0,0 0 0 0 0,-1 1 0 0 0,1-1 0 0 0,0 0 0 0 0,0 0 0 0 0,0 1 0 0 0,-1-1 0 0 0,1 0 0 0 0,0 1 0 0 0,0-1 0 0 0,0 0 0 0 0,0 1 0 0 0,0-1 0 0 0,0 0 0 0 0,-1 1 0 0 0,1-1 0 0 0,0 0 0 0 0,0 1 0 0 0,0-1 0 0 0,0 1 0 0 0,0-1 0 0 0,-2 7-52 0 0,-5-2 34 0 0,0 2-136 0 0,5 14 6 0 0,2-20 152 0 0,0-1-1 0 0,0 1 1 0 0,0-1 0 0 0,0 0 0 0 0,0 1 0 0 0,-1-1 0 0 0,1 1 0 0 0,0-1 0 0 0,0 0 0 0 0,0 1 0 0 0,-1-1 0 0 0,1 1-1 0 0,0-1 1 0 0,0 0 0 0 0,-1 1 0 0 0,1-1 0 0 0,0 0 0 0 0,-1 0 0 0 0,1 1 0 0 0,0-1 0 0 0,-1 0 0 0 0,1 0-1 0 0,-1 0 1 0 0,1 1 0 0 0,0-1 0 0 0,-1 0 0 0 0,1 0 0 0 0,-1 0 0 0 0,0 0 0 0 0,1 0 0 0 0,-1 1 0 0 0,1-1 0 0 0,-1 0 0 0 0,1 0 1 0 0,-1 0-1 0 0,1 0 0 0 0,-1 1 0 0 0,1-1 0 0 0,0 0 0 0 0,-1 0 1 0 0,1 1-1 0 0,-1-1 0 0 0,1 0 0 0 0,0 1 0 0 0,-1-1 0 0 0,1 1 0 0 0,-1-1 1 0 0,1 0-1 0 0,0 1 0 0 0,0-1 0 0 0,-1 1 0 0 0,1-1 0 0 0,0 1 1 0 0,0-1-1 0 0,0 1 0 0 0,-1-1 0 0 0,1 1 0 0 0,0-1 0 0 0,0 1 0 0 0,0 0 1 0 0,0 47 53 0 0,0-47-53 0 0,0-1-1 0 0,0 1 0 0 0,0-1 0 0 0,0 1 0 0 0,0-1 1 0 0,0 1-1 0 0,0-1 0 0 0,-1 1 0 0 0,1-1 0 0 0,0 0 1 0 0,0 1-1 0 0,0-1 0 0 0,-1 1 0 0 0,1-1 1 0 0,0 1-1 0 0,0-1 0 0 0,-1 0 0 0 0,1 1 0 0 0,0-1 1 0 0,-1 0-1 0 0,1 1 0 0 0,-1-1 0 0 0,1 0 0 0 0,0 0 1 0 0,-1 1-1 0 0,1-1 0 0 0,-1 0 0 0 0,1 0 0 0 0,-1 0 1 0 0,1 1-1 0 0,0-1 0 0 0,-1 0 0 0 0,0 0 0 0 0,1 0 0 0 0,-1 0 0 0 0,1 0 0 0 0,-1 0-1 0 0,1 1 1 0 0,-1-1 0 0 0,1 0 0 0 0,-1 0 0 0 0,1 1-1 0 0,0-1 1 0 0,-1 0 0 0 0,1 0 0 0 0,0 1 0 0 0,-1-1-1 0 0,1 0 1 0 0,0 1 0 0 0,-1-1 0 0 0,1 1 0 0 0,0-1-1 0 0,-1 0 1 0 0,1 1 0 0 0,0-1 0 0 0,0 1 0 0 0,0-1 0 0 0,-1 1-1 0 0,1-1 1 0 0,0 1 0 0 0,0-1 0 0 0,0 1 0 0 0,0-1-1 0 0,0 1 1 0 0,0 0 0 0 0,0-1 7 0 0,0 1 1 0 0,0 0 0 0 0,0 0-1 0 0,0 0 1 0 0,0 0-1 0 0,0 0 1 0 0,0-1-1 0 0,-1 1 1 0 0,1 0-1 0 0,0 0 1 0 0,-1 0-1 0 0,1 0 1 0 0,0-1-1 0 0,-1 1 1 0 0,1 0-1 0 0,-1 0 1 0 0,1-1-1 0 0,-1 1 1 0 0,1 0 0 0 0,-1-1-1 0 0,0 1 1 0 0,1-1-1 0 0,-2 2 1 0 0,-6 7-1439 0 0,6 5-2606 0 0,3 4-3220 0 0,-1-18 6931 0 0,1 1 1 0 0,-1 0-1 0 0,1 0 1 0 0,-1 0-1 0 0,0-1 1 0 0,1 1 0 0 0,-1 0-1 0 0,1 0 1 0 0,0-1-1 0 0,-1 1 1 0 0,1 0-1 0 0,-1-1 1 0 0,1 1-1 0 0,0-1 1 0 0,0 1-1 0 0,1 0 1 0 0,8 7-1753 0 0,6 2 673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0:50.0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722 5 32 0 0,'-3'1'745'0'0,"2"-1"-561"0"0,0 0-135 0 0,0 0 1 0 0,1 0-1 0 0,-1 0 1 0 0,0 0-1 0 0,1 0 1 0 0,-1 0-1 0 0,1 0 1 0 0,-1 1-1 0 0,0-1 1 0 0,1 0-1 0 0,-1 0 1 0 0,1 1-1 0 0,-1-1 0 0 0,1 0 1 0 0,-1 1-1 0 0,1-1 1 0 0,-1 1-1 0 0,1-1 1 0 0,-1 0-1 0 0,1 1 1 0 0,-1-1-1 0 0,1 1 1 0 0,0 0-1 0 0,-1-1 1 0 0,1 1-1 0 0,0-1 1 0 0,-1 1-1 0 0,0 0 117 0 0,0 0-1 0 0,-1 0 1 0 0,1 0-1 0 0,0 0 0 0 0,-1-1 1 0 0,1 1-1 0 0,-1 0 1 0 0,1-1-1 0 0,-1 0 1 0 0,1 1-1 0 0,-1-1 1 0 0,1 0-1 0 0,-1 0 1 0 0,1 1-1 0 0,-3-1 0 0 0,-28 2 1723 0 0,-57 0 1379 0 0,24-1-2131 0 0,-106-9 0 0 0,28-3-893 0 0,0 1-2062 0 0,120 13-538 0 0,11-1 613 0 0,12-2 1690 0 0,0 0 1 0 0,1 0 0 0 0,-1 0 0 0 0,0 0 0 0 0,0 0-1 0 0,0 0 1 0 0,0 0 0 0 0,0 0 0 0 0,0 0-1 0 0,0 0 1 0 0,0 0 0 0 0,1 0 0 0 0,-1 0 0 0 0,0 0-1 0 0,0 0 1 0 0,0 1 0 0 0,0-1 0 0 0,0 0 0 0 0,0 0-1 0 0,0 0 1 0 0,0 0 0 0 0,0 0 0 0 0,0 0-1 0 0,0 0 1 0 0,0 1 0 0 0,0-1 0 0 0,1 0 0 0 0,-1 0-1 0 0,0 0 1 0 0,0 0 0 0 0,0 0 0 0 0,0 0 0 0 0,0 0-1 0 0,0 1 1 0 0,0-1 0 0 0,0 0 0 0 0,0 0-1 0 0,-1 0 1 0 0,1 0 0 0 0,0 0 0 0 0,0 0 0 0 0,0 0-1 0 0,0 1 1 0 0,0-1 0 0 0,0 0 0 0 0,0 0 0 0 0,0 0-1 0 0,0 0 1 0 0,0 0 0 0 0,0 0 0 0 0,0 0-1 0 0,0 0 1 0 0,0 0 0 0 0,-1 1 0 0 0,1-1 0 0 0,0 0-1 0 0,0 0 1 0 0,0 0 0 0 0,0 0 0 0 0,0 0-1 0 0,0 0 1 0 0,0 0 0 0 0,0 0 0 0 0,-1 0 0 0 0,17 5-1453 0 0,3 1 204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1:02.1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842 464 104 0 0,'0'-1'18252'0'0,"1"3"-20686"0"0,-1-1 2496 0 0,0-1 0 0 0,0 1 0 0 0,0-1 1 0 0,0 1-1 0 0,0-1 0 0 0,-1 1 0 0 0,1-1 1 0 0,0 1-1 0 0,0-1 0 0 0,0 1 1 0 0,0-1-1 0 0,0 0 0 0 0,-1 1 0 0 0,1-1 1 0 0,0 1-1 0 0,0-1 0 0 0,-1 0 0 0 0,1 1 1 0 0,0-1-1 0 0,-1 0 0 0 0,1 1 1 0 0,-1-1-1 0 0,1 0 0 0 0,0 1 0 0 0,-1-1 1 0 0,1 0-1 0 0,-1 0 0 0 0,1 1 0 0 0,0-1 1 0 0,-1 0-1 0 0,1 0 0 0 0,-1 0 1 0 0,0 0-1 0 0,0 0-14 0 0,1 1 0 0 0,-1-1-1 0 0,1 0 1 0 0,0 0 0 0 0,-1 0 0 0 0,1 0 0 0 0,-1 0 0 0 0,1 1 0 0 0,-1-1-1 0 0,1 0 1 0 0,0 0 0 0 0,-1 1 0 0 0,1-1 0 0 0,-1 0 0 0 0,1 1 0 0 0,0-1 0 0 0,-1 0-1 0 0,1 1 1 0 0,0-1 0 0 0,0 1 0 0 0,-1-1 0 0 0,1 0 0 0 0,0 1 0 0 0,0-1-1 0 0,0 1 1 0 0,-1-1 0 0 0,1 1 0 0 0,0-1 0 0 0,0 1 0 0 0,0-1 0 0 0,0 1 0 0 0,0-1-1 0 0,0 0 1 0 0,0 1 0 0 0,0-1 0 0 0,0 2 0 0 0,0-2-17 0 0,0 1 1 0 0,0-1-1 0 0,0 0 0 0 0,0 1 1 0 0,0-1-1 0 0,0 0 0 0 0,0 1 1 0 0,0-1-1 0 0,-1 0 0 0 0,1 1 1 0 0,0-1-1 0 0,0 0 1 0 0,0 0-1 0 0,-1 1 0 0 0,1-1 1 0 0,0 0-1 0 0,0 1 0 0 0,-1-1 1 0 0,1 0-1 0 0,0 0 0 0 0,0 0 1 0 0,-1 1-1 0 0,1-1 0 0 0,0 0 1 0 0,-1 0-1 0 0,1 0 1 0 0,0 0-1 0 0,-1 0 0 0 0,1 1 1 0 0,0-1-1 0 0,-1 0 0 0 0,1 0 1 0 0,0 0-1 0 0,-1 0 0 0 0,0 0 1 0 0,1 0-1 0 0,-1 0 0 0 0,1 0 1 0 0,0 0-1 0 0,-1 0 0 0 0,1 0 1 0 0,-1 0-1 0 0,1 0 0 0 0,0 0 1 0 0,-1 0-1 0 0,1 0 0 0 0,0 0 1 0 0,-1 1-1 0 0,1-1 0 0 0,-1 0 0 0 0,1 0 1 0 0,0 0-1 0 0,0 1 0 0 0,-1-1 1 0 0,1 0-1 0 0,0 1 0 0 0,-1-1 1 0 0,1 0-1 0 0,0 0 0 0 0,0 1 1 0 0,-1-1-1 0 0,1 0 0 0 0,0 1 1 0 0,0-1-1 0 0,0 1 0 0 0,0-1 0 0 0,0 0 1 0 0,-1 1-1 0 0,1-1 0 0 0,0 0 1 0 0,0 1-1 0 0,0 0 0 0 0,0 0 95 0 0,-1 1-1 0 0,0-1 0 0 0,0 1 0 0 0,0-1 0 0 0,0 1 1 0 0,0-1-1 0 0,0 0 0 0 0,0 0 0 0 0,0 1 0 0 0,0-1 1 0 0,-1 0-1 0 0,1 0 0 0 0,0 0 0 0 0,-1 0 1 0 0,1 0-1 0 0,-1-1 0 0 0,-2 2 0 0 0,-30 12 1243 0 0,28-11-1219 0 0,0-1 1 0 0,-1 1-1 0 0,1 0 0 0 0,-7 5 1 0 0,7-4-94 0 0,1-1-1 0 0,-1 0 1 0 0,0 0 0 0 0,-9 3 0 0 0,9-4-37 0 0,0 0 1 0 0,1 0-1 0 0,-1 1 0 0 0,1 0 0 0 0,-6 4 0 0 0,6-4-2 0 0,0 0 0 0 0,0 0 0 0 0,0 0 0 0 0,-1-1 0 0 0,-6 3 0 0 0,-3 0 125 0 0,1 1 0 0 0,-1 1 0 0 0,-17 10 0 0 0,29-15-99 0 0,-32 10 195 0 0,27-10-168 0 0,1 0-1 0 0,-1 1 1 0 0,-11 5-1 0 0,-31 3 124 0 0,31-4-101 0 0,-20 1-33 0 0,6-1-33 0 0,28-8-22 0 0,-1 6 17 0 0,-51 1 80 0 0,22-11-68 0 0,-20-1-30 0 0,52 6 6 0 0,3 0-9 0 0,0 0 1 0 0,1 0-1 0 0,-1 0 0 0 0,0 0 1 0 0,0 0-1 0 0,0 0 0 0 0,0-1 1 0 0,0 1-1 0 0,0 0 0 0 0,0 0 1 0 0,0 0-1 0 0,0 0 0 0 0,0 0 1 0 0,0 0-1 0 0,0-1 0 0 0,0 1 1 0 0,0 0-1 0 0,0 0 0 0 0,0 0 1 0 0,0 0-1 0 0,0 0 0 0 0,0 0 0 0 0,0 0 1 0 0,0-1-1 0 0,0 1 0 0 0,0 0 1 0 0,0 0-1 0 0,0 0 0 0 0,0 0 1 0 0,0 0-1 0 0,0 0 0 0 0,0 0 1 0 0,-1-1-1 0 0,1 1 0 0 0,0 0 1 0 0,0 0-1 0 0,0 0 0 0 0,0 0 1 0 0,0 0-1 0 0,0 0 0 0 0,0 0 1 0 0,0 0-1 0 0,0 0 0 0 0,-1 0 1 0 0,1 0-1 0 0,0 0 0 0 0,0 0 1 0 0,0 0-1 0 0,0 0 0 0 0,0-1 1 0 0,0 1-1 0 0,-1 0 0 0 0,1 0 1 0 0,0 0-1 0 0,0 0 0 0 0,0 0 1 0 0,0 0-1 0 0,0 1 0 0 0,0-1 1 0 0,0 0-1 0 0,-1 0 0 0 0,1 0 1 0 0,-5-1 6 0 0,3 1-6 0 0,0-1-1 0 0,0 1 1 0 0,0 0 0 0 0,0 0 0 0 0,0-1 0 0 0,0 1 0 0 0,1-1 0 0 0,-1 0 0 0 0,0 0 0 0 0,0 1 0 0 0,0-1 0 0 0,1 0-1 0 0,-1-1 1 0 0,-2-1 0 0 0,4 3-1 0 0,0 0 0 0 0,0-1 0 0 0,0 1 0 0 0,0-1 0 0 0,0 1 1 0 0,-1 0-1 0 0,1-1 0 0 0,0 1 0 0 0,0 0 0 0 0,0 0 0 0 0,-1-1 0 0 0,1 1 0 0 0,0 0 0 0 0,0-1 0 0 0,-1 1 0 0 0,1 0 0 0 0,0 0 0 0 0,0 0 0 0 0,-1-1 0 0 0,1 1 0 0 0,0 0 0 0 0,-1 0 0 0 0,1 0 0 0 0,0 0 0 0 0,-1 0 0 0 0,1-1 0 0 0,0 1 0 0 0,-1 0 0 0 0,1 0 0 0 0,-1 0 0 0 0,1 0 0 0 0,-1 0 0 0 0,1 0 1 0 0,-1 0-1 0 0,1 0 0 0 0,-1 0 0 0 0,1 0 0 0 0,0 0 0 0 0,-1 0 0 0 0,1 0 0 0 0,-1 0 0 0 0,1 0 0 0 0,0 0 0 0 0,-1-1 0 0 0,1 1 0 0 0,0 0 0 0 0,-1 0 0 0 0,1 0 0 0 0,0-1 1 0 0,-1 1-1 0 0,1 0 0 0 0,0 0 0 0 0,-1-1 0 0 0,1 1 0 0 0,0 0 0 0 0,0-1 0 0 0,-1 1 0 0 0,1 0 0 0 0,0-1 0 0 0,0 1 0 0 0,0 0 0 0 0,0-1 0 0 0,-1 1 0 0 0,1-1 0 0 0,0 1 1 0 0,0-1-1 0 0,0 1 0 0 0,0-1 0 0 0,0 1 0 0 0,0 0 0 0 0,0-1 0 0 0,0 1 0 0 0,0-1 0 0 0,0 1 0 0 0,-1 0 0 0 0,1-1 0 0 0,0 1 0 0 0,0 0 1 0 0,0 0-1 0 0,0-1 0 0 0,-1 1 0 0 0,1 0 0 0 0,0-1 0 0 0,0 1 0 0 0,-1 0 0 0 0,1 0 0 0 0,0-1 0 0 0,-1 1 0 0 0,1 0 0 0 0,0 0 0 0 0,0 0 1 0 0,-1-1-1 0 0,1 1 0 0 0,0 0 0 0 0,-1 0 0 0 0,1 0 0 0 0,0 0 0 0 0,-1 0 0 0 0,1 0 0 0 0,-1 0 0 0 0,0 0 0 0 0,1-1 0 0 0,-1 1 0 0 0,1 0 0 0 0,-1 0 0 0 0,1 0 0 0 0,-1 0 1 0 0,1-1-1 0 0,-1 1 0 0 0,1 0 0 0 0,-1 0 0 0 0,1-1 0 0 0,0 1 0 0 0,-1 0 0 0 0,1-1 0 0 0,-1 1 0 0 0,1-1 0 0 0,0 1 0 0 0,-1 0 0 0 0,1-1 0 0 0,0 1 0 0 0,-1-1 0 0 0,1 1 0 0 0,0-1 0 0 0,0 1 0 0 0,0-1 0 0 0,-1 1 0 0 0,1-1 0 0 0,0 1 0 0 0,0-1 0 0 0,0 1 0 0 0,0-1 0 0 0,0 1 1 0 0,0-1-1 0 0,0 0 0 0 0,0-2-3 0 0,1 0 0 0 0,-1 1 0 0 0,0-1 0 0 0,0 0 0 0 0,0 1 0 0 0,-1-1 0 0 0,1 0 0 0 0,-1 1 0 0 0,1-1 0 0 0,-1 1 0 0 0,0-1 0 0 0,0 1 0 0 0,0-1 0 0 0,0 1 0 0 0,0-1 0 0 0,-1 1 0 0 0,1 0 0 0 0,-1 0 0 0 0,-2-3 0 0 0,3 3-2 0 0,0 1 1 0 0,1-1-1 0 0,-1 1 1 0 0,1-1-1 0 0,-1 1 1 0 0,1-1-1 0 0,-1 0 1 0 0,1 1-1 0 0,0-1 0 0 0,0 1 1 0 0,0-1-1 0 0,0 0 1 0 0,0 1-1 0 0,0-1 1 0 0,0 0-1 0 0,0 1 1 0 0,2-4-1 0 0,-2 3 2 0 0,1 0-1 0 0,-1 0 0 0 0,0 0 1 0 0,0 0-1 0 0,0 0 1 0 0,0 0-1 0 0,0 0 0 0 0,0 0 1 0 0,0 0-1 0 0,0 1 0 0 0,-1-1 1 0 0,1 0-1 0 0,-1 0 1 0 0,1 0-1 0 0,-2-2 0 0 0,0 2 3 0 0,1 0 0 0 0,-1 0 1 0 0,1-1 0 0 0,-1 1 0 0 0,1 0-1 0 0,0-1 1 0 0,0 1 0 0 0,-1-1 0 0 0,2 1-1 0 0,-1-1 1 0 0,0 0 0 0 0,1 1 0 0 0,-1-1-1 0 0,1 0 1 0 0,0 1 0 0 0,0-1 0 0 0,0-4-1 0 0,0 5 0 0 0,0-1-1 0 0,0 1 1 0 0,-1 0 0 0 0,1-1-1 0 0,-1 1 1 0 0,1 0 0 0 0,-1-1-1 0 0,0 1 1 0 0,0 0-1 0 0,0 0 1 0 0,0-1 0 0 0,0 1-1 0 0,0 0 1 0 0,-1 0-1 0 0,-1-2 1 0 0,1 1 0 0 0,1 0-3 0 0,0 0 1 0 0,0 0-1 0 0,0 0 1 0 0,1 0-1 0 0,-1 0 1 0 0,1-1-1 0 0,0 1 1 0 0,-1 0-1 0 0,2 0 1 0 0,-1-1-1 0 0,1-4 1 0 0,0-3-10 0 0,-2-2-5 0 0,0 10 12 0 0,1 0 0 0 0,0 0-1 0 0,-1 0 1 0 0,1 0-1 0 0,0 0 1 0 0,1 0-1 0 0,-1 0 1 0 0,0 0 0 0 0,1 0-1 0 0,0 0 1 0 0,0 0-1 0 0,1-3 1 0 0,-2 6 5 0 0,3-5-9 0 0,0 1-1 0 0,1-1 0 0 0,-1 1 1 0 0,1 0-1 0 0,0 1 0 0 0,0-1 1 0 0,6-4-1 0 0,28-24-22 0 0,0 0 31 0 0,-30 27 1 0 0,-1 0 0 0 0,1-1-1 0 0,-1 0 1 0 0,10-11 0 0 0,9-8-3 0 0,-5 6 4 0 0,-14 12 0 0 0,-1 1-1 0 0,0 0 0 0 0,1 1 0 0 0,0-1 0 0 0,0 2 0 0 0,12-7 0 0 0,4-4-9 0 0,-5 2 6 0 0,-2 8 5 0 0,22-11 11 0 0,-34 13-12 0 0,1 1-1 0 0,0-1 1 0 0,-1 1 0 0 0,1 1 0 0 0,0-1-1 0 0,5 0 1 0 0,0 0 0 0 0,0-1 0 0 0,-1 0 1 0 0,10-4-1 0 0,-10 4 6 0 0,1-1 0 0 0,-1 1 0 0 0,11-1 0 0 0,2-2 2 0 0,-14 3-6 0 0,0 0 0 0 0,0 1 1 0 0,0 0-1 0 0,14-2 0 0 0,-5 2-8 0 0,35 1 0 0 0,-46 1 0 0 0,1 1 0 0 0,-1-1 0 0 0,1 1 0 0 0,-1 0 0 0 0,0 1 0 0 0,1 0 1 0 0,10 4-1 0 0,46 16-38 0 0,-12-1 35 0 0,-33-13 9 0 0,-14-7 0 0 0,-1 1 0 0 0,0-1 0 0 0,0 1 0 0 0,0-1 0 0 0,0 1 0 0 0,5 3 1 0 0,62 37 41 0 0,-70-42-40 0 0,0 0-1 0 0,1 0 1 0 0,-1 1-1 0 0,0-1 1 0 0,0 0 0 0 0,1 1-1 0 0,-1-1 1 0 0,0 0-1 0 0,0 1 1 0 0,1-1-1 0 0,-1 0 1 0 0,0 1-1 0 0,0-1 1 0 0,0 1 0 0 0,0-1-1 0 0,0 0 1 0 0,1 1-1 0 0,-1-1 1 0 0,0 1-1 0 0,0-1 1 0 0,0 0-1 0 0,0 1 1 0 0,0 0 0 0 0,2 6 34 0 0,4-3-16 0 0,-5-4-11 0 0,-1 0 1 0 0,1 1-1 0 0,0-1 0 0 0,-1 0 0 0 0,1 1 1 0 0,-1-1-1 0 0,1 1 0 0 0,-1-1 0 0 0,1 1 0 0 0,-1-1 1 0 0,1 1-1 0 0,-1-1 0 0 0,1 1 0 0 0,-1 0 1 0 0,0-1-1 0 0,1 1 0 0 0,-1 0 0 0 0,0-1 0 0 0,0 1 1 0 0,1 0-1 0 0,-1-1 0 0 0,0 1 0 0 0,0 0 1 0 0,0-1-1 0 0,0 1 0 0 0,0 0 0 0 0,0 0 0 0 0,0 0 1 0 0,0 0-1 0 0,0-1 0 0 0,0 1 0 0 0,0 0 1 0 0,0-1-1 0 0,0 1 0 0 0,1-1 0 0 0,-1 1 1 0 0,0 0-1 0 0,0-1 0 0 0,1 1 0 0 0,-1-1 1 0 0,0 1-1 0 0,1-1 0 0 0,-1 1 0 0 0,0-1 0 0 0,1 1 1 0 0,-1-1-1 0 0,1 0 0 0 0,-1 1 0 0 0,1-1 1 0 0,-1 1-1 0 0,1-1 0 0 0,-1 0 0 0 0,1 1 1 0 0,-1-1-1 0 0,1 0 0 0 0,0 1 0 0 0,0-1 0 0 0,-1 0 1 0 0,1 0-1 0 0,-1 1 0 0 0,1-1 0 0 0,-1 0 0 0 0,1 1 0 0 0,-1-1 1 0 0,1 1-1 0 0,-1-1 0 0 0,1 1 0 0 0,-1-1 0 0 0,0 1 0 0 0,1-1 0 0 0,-1 1 1 0 0,0-1-1 0 0,1 1 0 0 0,-1-1 0 0 0,0 1 0 0 0,0-1 0 0 0,0 1 1 0 0,1 0-1 0 0,-1-1 0 0 0,0 1 0 0 0,0 0 0 0 0,0 0 0 0 0,0 58 1103 0 0,0-59-1107 0 0,0 1-1 0 0,0-1 1 0 0,0 1-1 0 0,0-1 1 0 0,0 1-1 0 0,1-1 1 0 0,-1 1-1 0 0,0-1 1 0 0,0 0-1 0 0,0 1 1 0 0,1-1-1 0 0,-1 1 1 0 0,0-1-1 0 0,0 0 0 0 0,1 1 1 0 0,-1-1-1 0 0,0 0 1 0 0,1 1-1 0 0,-1-1 1 0 0,0 0-1 0 0,1 0 1 0 0,-1 1-1 0 0,0-1 1 0 0,1 0-1 0 0,-1 0 1 0 0,1 0-1 0 0,-1 1 1 0 0,1-1-1 0 0,-1 0 0 0 0,1 0 1 0 0,0 0-2 0 0,-1 0-1 0 0,1 0 1 0 0,-1 1 0 0 0,1-1 0 0 0,-1 0-1 0 0,1 0 1 0 0,-1 0 0 0 0,0 1 0 0 0,1-1 0 0 0,-1 0-1 0 0,1 0 1 0 0,-1 1 0 0 0,0-1 0 0 0,1 0-1 0 0,-1 1 1 0 0,0-1 0 0 0,1 0 0 0 0,-1 1-1 0 0,0-1 1 0 0,1 1 0 0 0,-1-1 0 0 0,0 1-1 0 0,0-1 1 0 0,0 1 0 0 0,1-1 0 0 0,-1 0-1 0 0,0 1 1 0 0,0-1 0 0 0,0 1 0 0 0,0-1-1 0 0,0 1 1 0 0,0 53 299 0 0,0-53-300 0 0,0-1 1 0 0,0 1-1 0 0,0-1 0 0 0,0 1 0 0 0,0-1 1 0 0,0 1-1 0 0,1-1 0 0 0,-1 0 0 0 0,0 1 1 0 0,0-1-1 0 0,0 1 0 0 0,0-1 0 0 0,1 1 1 0 0,-1-1-1 0 0,0 0 0 0 0,1 1 0 0 0,-1-1 0 0 0,0 1 1 0 0,1-1-1 0 0,-1 0 0 0 0,0 0 0 0 0,1 1 1 0 0,-1-1-1 0 0,0 0 0 0 0,1 1 0 0 0,-1-1 1 0 0,1 0-1 0 0,-1 0 0 0 0,1 0 0 0 0,-1 0 1 0 0,1 1-1 0 0,0-1 0 0 0,-1 0 1 0 0,1 0 0 0 0,-1 0 0 0 0,0 0-1 0 0,1 0 1 0 0,-1 1 0 0 0,1-1 0 0 0,-1 0 0 0 0,1 0-1 0 0,-1 0 1 0 0,1 1 0 0 0,-1-1 0 0 0,0 0 0 0 0,1 1-1 0 0,-1-1 1 0 0,0 0 0 0 0,1 1 0 0 0,-1-1 0 0 0,0 0-1 0 0,0 1 1 0 0,1-1 0 0 0,-1 1 0 0 0,0-1 0 0 0,0 1 0 0 0,1-1-1 0 0,-1 1 1 0 0,0-1 0 0 0,0 0 0 0 0,0 1 0 0 0,0-1-1 0 0,0 1 1 0 0,0-1 0 0 0,0 1 0 0 0,1 8 73 0 0,-1-6-52 0 0,1 0 1 0 0,-1 1-1 0 0,0-1 0 0 0,0 0 1 0 0,0 0-1 0 0,0 1 0 0 0,0-1 1 0 0,-1 0-1 0 0,0 0 0 0 0,1 1 1 0 0,-3 3-1 0 0,2-6-15 0 0,-1 0 1 0 0,1 0-1 0 0,0 0 1 0 0,0 0-1 0 0,0 0 1 0 0,0 0-1 0 0,0 0 1 0 0,0 0-1 0 0,0 1 0 0 0,0-1 1 0 0,0 0-1 0 0,1 1 1 0 0,-1-1-1 0 0,1 0 1 0 0,-1 1-1 0 0,1-1 1 0 0,-1 1-1 0 0,1-1 1 0 0,0 1-1 0 0,-1-1 0 0 0,1 1 1 0 0,0-1-1 0 0,0 1 1 0 0,0-1-1 0 0,0 1 1 0 0,1 2-1 0 0,-1-4-7 0 0,0 1 0 0 0,0-1 0 0 0,0 0 0 0 0,0 1-1 0 0,0-1 1 0 0,0 1 0 0 0,0-1 0 0 0,-1 0 0 0 0,1 1 0 0 0,0-1 0 0 0,0 1-1 0 0,0-1 1 0 0,0 0 0 0 0,-1 1 0 0 0,1-1 0 0 0,0 0 0 0 0,0 1-1 0 0,-1-1 1 0 0,1 0 0 0 0,0 0 0 0 0,-1 1 0 0 0,1-1 0 0 0,0 0 0 0 0,-1 0-1 0 0,1 0 1 0 0,0 1 0 0 0,-1-1 0 0 0,1 0 0 0 0,-1 0 0 0 0,1 0-1 0 0,0 0 1 0 0,-1 0 0 0 0,0 0 0 0 0,1 1 1 0 0,-1-1-1 0 0,1 0 0 0 0,-1 0 1 0 0,1 0-1 0 0,-1 0 1 0 0,1 0-1 0 0,-1 1 1 0 0,1-1-1 0 0,0 0 1 0 0,-1 0-1 0 0,1 1 1 0 0,-1-1-1 0 0,1 0 1 0 0,0 1-1 0 0,-1-1 1 0 0,1 0-1 0 0,0 1 1 0 0,-1-1-1 0 0,1 0 1 0 0,0 1-1 0 0,-1-1 0 0 0,1 1 1 0 0,0-1-1 0 0,0 1 1 0 0,0-1-1 0 0,-1 1 1 0 0,1-1-1 0 0,0 1 1 0 0,0-1-1 0 0,0 1 1 0 0,0-1-1 0 0,0 1 1 0 0,0-1-1 0 0,0 1 1 0 0,0 0 1 0 0,0 0 0 0 0,0-1 0 0 0,0 1 0 0 0,0 0 0 0 0,0 0 0 0 0,0-1 0 0 0,0 1 0 0 0,0 0 0 0 0,0-1 0 0 0,0 1 0 0 0,0 0 0 0 0,-1 0 0 0 0,1-1 0 0 0,0 1 0 0 0,0 0 0 0 0,-1-1 0 0 0,1 1 0 0 0,-1-1 1 0 0,1 1-1 0 0,0 0 0 0 0,-1-1 0 0 0,1 1 0 0 0,-1-1 0 0 0,1 1 0 0 0,-1-1 0 0 0,0 0 0 0 0,1 1 0 0 0,-1-1 0 0 0,1 1 0 0 0,-1-1 0 0 0,0 0 0 0 0,1 1 0 0 0,-1-1 0 0 0,0 0 0 0 0,1 0 0 0 0,-1 0 0 0 0,-1 1 1 0 0,1-1-4 0 0,1 0 2 0 0,-1 0 1 0 0,1 0 0 0 0,0 1-1 0 0,0-1 1 0 0,-1 0-1 0 0,1 0 1 0 0,0 1-1 0 0,0-1 1 0 0,-1 0 0 0 0,1 1-1 0 0,0-1 1 0 0,0 0-1 0 0,0 1 1 0 0,-1-1-1 0 0,1 0 1 0 0,0 1-1 0 0,0-1 1 0 0,0 0 0 0 0,0 1-1 0 0,0-1 1 0 0,0 0-1 0 0,0 1 1 0 0,0-1-1 0 0,0 1 1 0 0,0-1 0 0 0,0 0-1 0 0,0 1 1 0 0,0-1-1 0 0,0 0 1 0 0,0 1-1 0 0,1 0 1 0 0,-1-1-2 0 0,0 1-1 0 0,0-1 1 0 0,0 1-1 0 0,0-1 1 0 0,0 0 0 0 0,0 1-1 0 0,0-1 1 0 0,0 1 0 0 0,0-1-1 0 0,0 1 1 0 0,0-1 0 0 0,0 1-1 0 0,0-1 1 0 0,0 1 0 0 0,-1-1-1 0 0,1 1 1 0 0,0-1 0 0 0,0 0-1 0 0,0 1 1 0 0,-1-1 0 0 0,1 1-1 0 0,0-1 1 0 0,-1 0 0 0 0,1 1-1 0 0,-13 4 21 0 0,7 1 20 0 0,3-5-37 0 0,2-1-4 0 0,1 0 0 0 0,-1 0 1 0 0,0 0-1 0 0,1 0 0 0 0,-1 0 0 0 0,1 1 0 0 0,-1-1 1 0 0,0 0-1 0 0,1 0 0 0 0,-1 1 0 0 0,1-1 0 0 0,-1 0 1 0 0,1 1-1 0 0,-1-1 0 0 0,1 1 0 0 0,-1-1 0 0 0,1 0 1 0 0,-1 1-1 0 0,1-1 0 0 0,0 1 0 0 0,-1-1 0 0 0,1 1 1 0 0,0-1-1 0 0,-1 1 0 0 0,1 1 0 0 0,-1-2 0 0 0,1 1 0 0 0,0-1 0 0 0,0 1 0 0 0,-1-1 0 0 0,1 1 0 0 0,0 0 0 0 0,-1-1 0 0 0,1 1 0 0 0,-1-1 0 0 0,1 0-1 0 0,-1 1 1 0 0,1-1 0 0 0,-1 1 0 0 0,1-1 0 0 0,-1 0 0 0 0,1 1 0 0 0,-1-1 0 0 0,0 0 0 0 0,1 0 0 0 0,-1 1 0 0 0,1-1 0 0 0,-1 0 0 0 0,0 0 0 0 0,1 0-1 0 0,-1 0 1 0 0,0 0 0 0 0,0 0 0 0 0,0 0 2 0 0,1 1-3 0 0,-1-1 1 0 0,1 0-1 0 0,0 0 1 0 0,0 0-1 0 0,0 0 1 0 0,-1 0-1 0 0,1 0 1 0 0,0 0-1 0 0,0 0 1 0 0,0 0-1 0 0,0 0 0 0 0,0 1 1 0 0,-1-1-1 0 0,1 0 1 0 0,0 0-1 0 0,0 0 1 0 0,0 0-1 0 0,0 0 1 0 0,0 1-1 0 0,0-1 1 0 0,-1 0-1 0 0,1 0 1 0 0,0 0-1 0 0,0 1 0 0 0,0-1 1 0 0,0 0-1 0 0,0 0 1 0 0,0 0-1 0 0,0 1 1 0 0,0-1-1 0 0,0 0 1 0 0,0 0-1 0 0,0 0 1 0 0,0 1-1 0 0,0-1 1 0 0,0 0-1 0 0,-3 6 6 0 0,1-5-4 0 0,1-1-2 0 0,0 0 0 0 0,1 0 0 0 0,-1 1 0 0 0,0-1 0 0 0,1 0 0 0 0,-1 0 0 0 0,0 0 0 0 0,1 1 0 0 0,-1-1 0 0 0,1 0 0 0 0,-1 1 0 0 0,0-1 0 0 0,1 1 0 0 0,-1-1 0 0 0,1 0 0 0 0,-1 1 0 0 0,1-1 0 0 0,-1 1 0 0 0,1-1 0 0 0,0 1 0 0 0,-1 0 0 0 0,1 0 0 0 0,-4 1 1 0 0,3-2-2 0 0,0 0 1 0 0,1 0 0 0 0,-1 0-1 0 0,0 0 1 0 0,1 0 0 0 0,-1 0-1 0 0,1 0 1 0 0,-1 1 0 0 0,0-1 0 0 0,1 0-1 0 0,-1 0 1 0 0,1 1 0 0 0,-1-1-1 0 0,0 0 1 0 0,1 1 0 0 0,-1-1 0 0 0,1 0-1 0 0,-1 1 1 0 0,1-1 0 0 0,0 1 0 0 0,-1-1-1 0 0,1 1 1 0 0,-1-1 0 0 0,1 1-1 0 0,0-1 1 0 0,-1 1 0 0 0,1-1 0 0 0,-1 2-1 0 0,1-2 1 0 0,0 0 0 0 0,0 0 0 0 0,0 1 0 0 0,0-1 0 0 0,0 0 0 0 0,0 1 0 0 0,0-1 0 0 0,0 0 0 0 0,-1 0 0 0 0,1 1 0 0 0,0-1 0 0 0,0 0 0 0 0,0 0 0 0 0,-1 1 0 0 0,1-1 0 0 0,0 0 0 0 0,0 0 0 0 0,0 0 0 0 0,-1 0 0 0 0,1 1 0 0 0,0-1 0 0 0,-1 0 0 0 0,1 0 0 0 0,0 0 0 0 0,0 0 0 0 0,-1 0 0 0 0,1 0 0 0 0,0 0 0 0 0,-1 0 0 0 0,1 0-1 0 0,0 0 1 0 0,0 0 0 0 0,-1 0 0 0 0,1 0 0 0 0,0 0 0 0 0,-1 0 0 0 0,1 0 0 0 0,0 0 0 0 0,-1 0 0 0 0,1 0 0 0 0,-1 0 0 0 0,1 0 0 0 0,0 0 0 0 0,0-1 0 0 0,-1 1 0 0 0,1 0 0 0 0,0 0 0 0 0,-1 0 0 0 0,1 0 1 0 0,0 0-1 0 0,-1 0 0 0 0,1 0 0 0 0,0 1 0 0 0,0-1 0 0 0,-1 0 0 0 0,1 0 0 0 0,0 0 0 0 0,-1 0 0 0 0,1 0 0 0 0,0 0 0 0 0,0 0 0 0 0,-1 1 0 0 0,1-1 0 0 0,0 0 0 0 0,0 0 0 0 0,-1 0 0 0 0,1 1 0 0 0,0-1 0 0 0,0 0 0 0 0,0 0 0 0 0,-1 1 0 0 0,1-1 0 0 0,0 0 0 0 0,0 0 0 0 0,0 1 0 0 0,0-1 0 0 0,0 0 0 0 0,0 0 0 0 0,-1 1 0 0 0,1 0 0 0 0,0-1 1 0 0,0 0-1 0 0,0 0 0 0 0,0 1 0 0 0,0-1 1 0 0,0 0-1 0 0,0 0 0 0 0,0 1 0 0 0,0-1 0 0 0,0 0 1 0 0,0 0-1 0 0,-1 0 0 0 0,1 1 0 0 0,0-1 0 0 0,0 0 1 0 0,0 0-1 0 0,0 0 0 0 0,-1 1 0 0 0,1-1 0 0 0,0 0 1 0 0,0 0-1 0 0,-1 0 0 0 0,1 0 0 0 0,0 1 1 0 0,0-1-1 0 0,0 0 0 0 0,-1 0 0 0 0,1 0 0 0 0,0 0 1 0 0,0 0-1 0 0,-1 0 0 0 0,1 0 0 0 0,0 0 0 0 0,-1 0 1 0 0,1 0-1 0 0,0 0 0 0 0,0 0 0 0 0,-1 0 0 0 0,1 0 1 0 0,-1 0-1 0 0,1 0 0 0 0,0 0 0 0 0,-1 0 0 0 0,1 0 0 0 0,-1 0 0 0 0,1 0 0 0 0,0 0 0 0 0,-1 0 0 0 0,1 0 0 0 0,-1 0 1 0 0,1 0-1 0 0,0 0 0 0 0,-1 0 0 0 0,1 0 0 0 0,0 0 0 0 0,-1 1 0 0 0,1-1 0 0 0,-1 0 0 0 0,1 0 0 0 0,0 0 0 0 0,0 1 0 0 0,-1-1 0 0 0,1 0 0 0 0,0 1 0 0 0,-1-1 0 0 0,1 0 1 0 0,0 0-1 0 0,0 1 0 0 0,-1-1 0 0 0,1 1 0 0 0,0-1 0 0 0,0 0 0 0 0,0 1 0 0 0,0-1 0 0 0,0 0 0 0 0,-1 1 0 0 0,1-1 0 0 0,0 1 0 0 0,0-1 0 0 0,0 0 0 0 0,0 1 0 0 0,0-1 0 0 0,0 1 1 0 0,0-1-1 0 0,-2 3 5 0 0,-1-1 0 0 0,1 0 0 0 0,-1 0 0 0 0,0 0 0 0 0,0 0 0 0 0,0 0 0 0 0,0-1 0 0 0,0 1 0 0 0,0-1 1 0 0,-4 1-1 0 0,-31 14 86 0 0,38-16-91 0 0,0 0 1 0 0,0 0 0 0 0,0 0-1 0 0,0 0 1 0 0,0 0-1 0 0,-1 0 1 0 0,1 0-1 0 0,0 0 1 0 0,0 0-1 0 0,0 0 1 0 0,0 0-1 0 0,0 0 1 0 0,0 0-1 0 0,0 0 1 0 0,-1 0-1 0 0,1 0 1 0 0,0 0-1 0 0,0 0 1 0 0,0 0-1 0 0,0 0 1 0 0,0 0-1 0 0,0 0 1 0 0,0 0-1 0 0,0 1 1 0 0,-1-1 0 0 0,1 0-1 0 0,0 0 1 0 0,0 0-1 0 0,0 0 1 0 0,0 0-1 0 0,0 0 1 0 0,0 0-1 0 0,0 0 1 0 0,0 0-1 0 0,0 1 1 0 0,0-1-1 0 0,0 0 1 0 0,0 0-1 0 0,0 0 1 0 0,0 0-1 0 0,0 0 1 0 0,0 0-1 0 0,0 0 1 0 0,0 1-1 0 0,0-1 1 0 0,0 0-1 0 0,0 0 1 0 0,0 0-1 0 0,0 0 1 0 0,0 0 0 0 0,0 0-1 0 0,0 0 1 0 0,0 1-1 0 0,0-1 1 0 0,0 0-1 0 0,0 0 0 0 0,0 0 1 0 0,0 0-1 0 0,0 0 1 0 0,0 0-1 0 0,0 0 1 0 0,0 1-1 0 0,0-1 1 0 0,0 0-1 0 0,0 0 0 0 0,0 0 1 0 0,0 0-1 0 0,0 0 1 0 0,0 0-1 0 0,0 0 1 0 0,0 1-1 0 0,0-1 1 0 0,0 0-1 0 0,0 0 0 0 0,0 0 1 0 0,0 0-1 0 0,0 0 1 0 0,0 0-1 0 0,0 0 1 0 0,0 0-1 0 0,0 1 1 0 0,0-1-1 0 0,-1 0 0 0 0,1 0 1 0 0,0 0-1 0 0,0 0 1 0 0,0 0-1 0 0,0 0 1 0 0,0 0-1 0 0,0 0 0 0 0,0 0 1 0 0,0 0-1 0 0,-1 0 1 0 0,1 0-1 0 0,0 0 1 0 0,0 0-1 0 0,0 0 1 0 0,0 0-1 0 0,0 0 0 0 0,0 0 1 0 0,0 0-1 0 0,-1 0 1 0 0,1 0-1 0 0,0 0 1 0 0,0 0-1 0 0,0 0 1 0 0,0 0-1 0 0,-2 0 0 0 0,2 0 0 0 0,-1 0-1 0 0,0 0 1 0 0,1 0 0 0 0,-1 0-1 0 0,1 0 1 0 0,-1 1-1 0 0,1-1 1 0 0,-1 0-1 0 0,1 0 1 0 0,-1 0-1 0 0,0 0 1 0 0,1 1-1 0 0,-1-1 1 0 0,1 0 0 0 0,-1 0-1 0 0,1 1 1 0 0,0-1-1 0 0,-1 0 1 0 0,1 1-1 0 0,-1-1 1 0 0,1 1-1 0 0,0-1 1 0 0,-1 0 0 0 0,1 1-1 0 0,0-1 1 0 0,-1 1-1 0 0,1-1 1 0 0,0 1-1 0 0,-1-1 1 0 0,1 1-1 0 0,0 0 1 0 0,-19 0-2041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1:15.77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22 117 692 0 0,'0'1'94'0'0,"0"-1"0"0"0,0 0 0 0 0,0 0-1 0 0,0 1 1 0 0,0-1 0 0 0,0 0 0 0 0,-19 24 20726 0 0,18-34-19653 0 0,1 9-1117 0 0,0 0 1 0 0,-1-1-1 0 0,1 1 0 0 0,0 0 0 0 0,0-1 1 0 0,0 1-1 0 0,0 0 0 0 0,0-1 0 0 0,0 1 0 0 0,1 0 1 0 0,-1-1-1 0 0,0 1 0 0 0,1 0 0 0 0,-1-1 1 0 0,0 1-1 0 0,1 0 0 0 0,0 0 0 0 0,-1-1 0 0 0,1 1 1 0 0,0 0-1 0 0,0 0 0 0 0,-1 0 0 0 0,1 0 1 0 0,0 0-1 0 0,0 0 0 0 0,0 0 0 0 0,0 0 1 0 0,1 1-1 0 0,-1-1 0 0 0,0 0 0 0 0,0 0 0 0 0,3 0 1 0 0,-2 0-5 0 0,0 0 1 0 0,0-1 0 0 0,0 1 0 0 0,0-1 0 0 0,0 1 0 0 0,0-1 0 0 0,0 0 0 0 0,2-2-1 0 0,14-11 377 0 0,11-9 440 0 0,-25 21-699 0 0,-1-1 1 0 0,1 1-1 0 0,-1 0 1 0 0,1 0 0 0 0,0 1-1 0 0,0-1 1 0 0,0 1-1 0 0,0 0 1 0 0,6-2 0 0 0,-10 4-158 0 0,0 0 0 0 0,0 0 1 0 0,0 0-1 0 0,0 0 1 0 0,1 0-1 0 0,-1 0 1 0 0,0 0-1 0 0,0 0 1 0 0,0 0-1 0 0,0 0 0 0 0,0 0 1 0 0,0 0-1 0 0,0 0 1 0 0,1 0-1 0 0,-1 0 1 0 0,0 0-1 0 0,0 0 1 0 0,0 0-1 0 0,0 0 0 0 0,0 0 1 0 0,0 0-1 0 0,0-1 1 0 0,0 1-1 0 0,1 0 1 0 0,-1 0-1 0 0,0 0 1 0 0,0 0-1 0 0,0 0 0 0 0,0 0 1 0 0,0 0-1 0 0,0 0 1 0 0,0 0-1 0 0,0 0 1 0 0,0-1-1 0 0,0 1 1 0 0,0 0-1 0 0,0 0 0 0 0,0 0 1 0 0,0 0-1 0 0,0 0 1 0 0,0 0-1 0 0,0 0 1 0 0,0-1-1 0 0,0 1 1 0 0,0 0-1 0 0,0 0 0 0 0,0 0 1 0 0,0 0-1 0 0,0 0 1 0 0,0 0-1 0 0,0 0 1 0 0,0-1-1 0 0,0 1 1 0 0,0 0 0 0 0,0 0 1 0 0,0 0 0 0 0,0 0 0 0 0,0 0-1 0 0,0 0 1 0 0,0 0 0 0 0,0-1 0 0 0,0 1-1 0 0,0 0 1 0 0,0 0 0 0 0,0 0 0 0 0,0 0 0 0 0,0 0-1 0 0,0 0 1 0 0,0 0 0 0 0,0-1 0 0 0,0 1-1 0 0,0 0 1 0 0,0 0 0 0 0,0 0 0 0 0,0 0-1 0 0,0 0 1 0 0,0 0 0 0 0,0 0 0 0 0,0 0 0 0 0,0-1-1 0 0,0 1 1 0 0,1 0 0 0 0,-1 0 0 0 0,0 0-1 0 0,0 0 1 0 0,0 0 0 0 0,0 0 0 0 0,0 0-1 0 0,0 0 1 0 0,0 0 0 0 0,0 0 0 0 0,0 0 0 0 0,1 0-1 0 0,-1 0 1 0 0,0 0 0 0 0,0 0 0 0 0,0 0-1 0 0,0 0 1 0 0,0-1 0 0 0,0 1 0 0 0,0 0-1 0 0,1 1 1 0 0,-1-1 0 0 0,0 0 0 0 0,0 0 0 0 0,0 0-1 0 0,0 0 1 0 0,13-2 96 0 0,1 1 0 0 0,-1 0-1 0 0,0 2 1 0 0,0-1 0 0 0,0 1 0 0 0,19 5 0 0 0,-12-3 45 0 0,-7-1-26 0 0,0 0 0 0 0,0 1 1 0 0,-1 1-1 0 0,1 0 0 0 0,-1 1 0 0 0,0 0 0 0 0,0 1 1 0 0,0 0-1 0 0,-1 1 0 0 0,15 11 0 0 0,-25-17-118 0 0,-1-1-1 0 0,0 0 0 0 0,0 1 1 0 0,1-1-1 0 0,-1 0 1 0 0,0 0-1 0 0,1 1 1 0 0,-1-1-1 0 0,0 1 0 0 0,0-1 1 0 0,0 0-1 0 0,1 1 1 0 0,-1-1-1 0 0,0 0 0 0 0,0 1 1 0 0,0-1-1 0 0,0 1 1 0 0,0-1-1 0 0,0 1 1 0 0,0-1-1 0 0,0 0 0 0 0,0 1 1 0 0,0 0-1 0 0,3 6 56 0 0,7 1 11 0 0,-8-7-56 0 0,0 0 0 0 0,0 1 1 0 0,-1-1-1 0 0,1 1 1 0 0,0-1-1 0 0,-1 1 1 0 0,1-1-1 0 0,-1 1 0 0 0,0 0 1 0 0,0 0-1 0 0,1-1 1 0 0,-1 1-1 0 0,0 0 1 0 0,-1 0-1 0 0,1 0 0 0 0,0 0 1 0 0,0 0-1 0 0,-1 1 1 0 0,0-1-1 0 0,1 0 0 0 0,-1 0 1 0 0,0 0-1 0 0,0 0 1 0 0,0 1-1 0 0,0 2 1 0 0,0 10 36 0 0,-2 17 20 0 0,2-31-71 0 0,0 1 1 0 0,-1-1-1 0 0,0 1 0 0 0,1-1 0 0 0,-1 0 0 0 0,0 1 1 0 0,1-1-1 0 0,-1 0 0 0 0,0 1 0 0 0,0-1 0 0 0,0 0 1 0 0,0 0-1 0 0,0 0 0 0 0,0 0 0 0 0,-1 0 0 0 0,1 0 0 0 0,-3 1 1 0 0,-65 44 88 0 0,51-32-70 0 0,-1-1 1 0 0,-1-1 0 0 0,-25 11 0 0 0,30-16-18 0 0,-66 23 16 0 0,21-13-7 0 0,54-15-21 0 0,1 0 1 0 0,-1 0-1 0 0,1-1 0 0 0,-1 0 1 0 0,0 0-1 0 0,-6 0 0 0 0,7-1 1 0 0,2 0-21 0 0,76-11-143 0 0,63-5 230 0 0,-75 12-57 0 0,89-2 31 0 0,21 1 96 0 0,-37 4-28 0 0,-118 1-99 0 0,-13 0 106 0 0,-6-1-1155 0 0,-23-5-1524 0 0,-4 3-3532 0 0,25 2 4574 0 0,0 1 1 0 0,0 0-1 0 0,1 0 0 0 0,-1 1 0 0 0,0 0 0 0 0,0-1 0 0 0,1 2 0 0 0,-1-1 0 0 0,1 0 0 0 0,-8 4 1 0 0,0 0-1422 0 0,8 1 709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30.7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707 18 260 0 0,'19'0'7997'0'0,"-22"0"-6755"0"0,-20-6 27 0 0,0 2 1 0 0,0 0 0 0 0,0 2-1 0 0,-32 0 1 0 0,-100 12 667 0 0,56-2-275 0 0,-47 3-485 0 0,-29 0-2343 0 0,175-12 962 0 0,0 1-1 0 0,0-1 0 0 0,0 1 1 0 0,0-1-1 0 0,0 1 1 0 0,0-1-1 0 0,0 1 1 0 0,0-1-1 0 0,0 1 1 0 0,0-1-1 0 0,1 1 0 0 0,-1-1 1 0 0,0 1-1 0 0,0-1 1 0 0,0 1-1 0 0,1-1 1 0 0,-1 1-1 0 0,0-1 1 0 0,1 0-1 0 0,8-2-792 0 0,0 1 1 0 0,0 0-1 0 0,0 0 1 0 0,0 1-1 0 0,0 0 0 0 0,0 0 1 0 0,0 1-1 0 0,13 1 1 0 0,-1-1-1397 0 0,14 1 14 0 0,-16 4 1354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31.24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5 472 0 0,'0'-4'22991'0'0,"1"18"-18058"0"0,0-13-4848 0 0,-1 0 1 0 0,1 0-1 0 0,-1-1 1 0 0,1 1-1 0 0,-1-1 1 0 0,1 1-1 0 0,-1 0 1 0 0,1-1-1 0 0,-1 1 1 0 0,1-1-1 0 0,0 1 1 0 0,-1-1-1 0 0,1 0 1 0 0,0 1-1 0 0,-1-1 1 0 0,2 1-1 0 0,2 1 81 0 0,-4-1-96 0 0,1 0-1 0 0,0 1 1 0 0,-1-1 0 0 0,1 1 0 0 0,-1-1 0 0 0,0 1 0 0 0,1-1-1 0 0,-1 0 1 0 0,0 1 0 0 0,0-1 0 0 0,0 1 0 0 0,0 0-1 0 0,0-1 1 0 0,0 1 0 0 0,0-1 0 0 0,-1 2 0 0 0,1 4 201 0 0,0-7-263 0 0,0 1 0 0 0,0-1 1 0 0,0 1-1 0 0,0-1 0 0 0,0 1 1 0 0,0-1-1 0 0,0 1 0 0 0,0-1 1 0 0,0 1-1 0 0,1-1 0 0 0,-1 1 1 0 0,0-1-1 0 0,0 1 0 0 0,1-1 0 0 0,-1 1 1 0 0,0-1-1 0 0,1 0 0 0 0,-1 1 1 0 0,0-1-1 0 0,1 1 0 0 0,-1-1 1 0 0,0 0-1 0 0,1 0 0 0 0,-1 1 0 0 0,1-1 1 0 0,-1 0-1 0 0,1 0 0 0 0,-1 1 1 0 0,1-1-1 0 0,0 0 0 0 0,0 0 0 0 0,-1 1 0 0 0,1-1 0 0 0,-1 0 0 0 0,1 0 0 0 0,-1 0 0 0 0,1 1 0 0 0,-1-1 0 0 0,0 0 0 0 0,1 1 0 0 0,-1-1 0 0 0,1 0 0 0 0,-1 1 0 0 0,1-1 0 0 0,-1 1 0 0 0,0-1 0 0 0,1 0 0 0 0,-1 1-1 0 0,0-1 1 0 0,0 1 0 0 0,1-1 0 0 0,-1 1 0 0 0,0-1 0 0 0,0 1 0 0 0,0-1 0 0 0,1 1 0 0 0,-1 0 0 0 0,0-1 0 0 0,0 1 0 0 0,0-1 0 0 0,0 2 0 0 0,0 0 17 0 0,1 0 0 0 0,0 1 0 0 0,0-1 1 0 0,0 0-1 0 0,0 0 0 0 0,0 0 0 0 0,0 0 0 0 0,1 0 1 0 0,-1 0-1 0 0,1 0 0 0 0,-1 0 0 0 0,1 0 0 0 0,0-1 0 0 0,0 1 1 0 0,0-1-1 0 0,0 1 0 0 0,0-1 0 0 0,2 2 0 0 0,-1-1-3 0 0,0 0 0 0 0,0 0 0 0 0,0 0 0 0 0,-1 0 0 0 0,1 1 0 0 0,-1-1-1 0 0,4 6 1 0 0,1 7 53 0 0,-6-12-67 0 0,0 0 0 0 0,1 1 0 0 0,-1-1 0 0 0,1 0 1 0 0,0 0-1 0 0,4 5 0 0 0,-1-3-8 0 0,0 0 1 0 0,-1 1-1 0 0,0-1 1 0 0,0 1-1 0 0,0 0 1 0 0,-1 0-1 0 0,0 1 1 0 0,0-1-1 0 0,3 12 1 0 0,45 131-1 0 0,-49-139 0 0 0,0-1 0 0 0,-1 1 0 0 0,0 0 0 0 0,-1-1 0 0 0,-1 19 0 0 0,0-2 0 0 0,0-22 0 0 0,1-1 0 0 0,0 1 0 0 0,-1 0 0 0 0,0-1 0 0 0,0 1 0 0 0,0 0 0 0 0,0-1 0 0 0,-3 6 0 0 0,2-6 0 0 0,1 0 0 0 0,0 1 0 0 0,-1 0 0 0 0,1-1 0 0 0,0 1 0 0 0,1 0 0 0 0,-1 0 0 0 0,0 5 0 0 0,1-8 0 0 0,-2 26 0 0 0,2-26 0 0 0,0 0 0 0 0,-1 0 0 0 0,1 0 0 0 0,-1 0 0 0 0,0 0 0 0 0,1 0 0 0 0,-1 0 0 0 0,0-1 0 0 0,1 1 0 0 0,-1 0 0 0 0,0 0 0 0 0,0 0 0 0 0,0-1 0 0 0,0 1 0 0 0,0-1 0 0 0,-1 2 0 0 0,1-2 0 0 0,1 0 0 0 0,0 0 0 0 0,-1 1 0 0 0,1-1 0 0 0,0 0 0 0 0,0 0 0 0 0,0 1 0 0 0,-1-1 0 0 0,1 0 0 0 0,0 1 0 0 0,0-1 0 0 0,0 0 0 0 0,0 0 0 0 0,-1 1 0 0 0,1-1 0 0 0,0 0 0 0 0,0 1 0 0 0,0-1 0 0 0,0 0 0 0 0,0 1 0 0 0,0-1 0 0 0,0 0 0 0 0,0 1 0 0 0,0-1 0 0 0,0 0 0 0 0,0 1 0 0 0,0-1 0 0 0,0 1 0 0 0,0 1 0 0 0,0 1 0 0 0,0-6 0 0 0,0 2 0 0 0,0 1 0 0 0,0 0 0 0 0,0-1 0 0 0,0 1 0 0 0,0-1 0 0 0,0 1 0 0 0,0 0 0 0 0,0-1 0 0 0,0 1 0 0 0,-1 0 0 0 0,1-1 0 0 0,0 1 0 0 0,0 0 0 0 0,0 0 0 0 0,-1-1 0 0 0,1 1 0 0 0,0 0 0 0 0,0-1 0 0 0,-1 1 0 0 0,1 0 0 0 0,0 0 0 0 0,0 0 0 0 0,-1-1 0 0 0,1 1 0 0 0,0 0 0 0 0,-1 0 0 0 0,1 0 0 0 0,0 0 0 0 0,-1 0 0 0 0,1-1 0 0 0,-1 1 0 0 0,1 0 0 0 0,-1 0 0 0 0,1 0 0 0 0,-1 0 0 0 0,1 0 0 0 0,-1 0 0 0 0,1 0 0 0 0,-1 0 0 0 0,1-1 0 0 0,-1 1 0 0 0,1 0 0 0 0,-1 0 0 0 0,1-1 0 0 0,-1 1 0 0 0,1 0 0 0 0,-1-1 0 0 0,1 1 0 0 0,0 0 0 0 0,-1-1 0 0 0,1 1 0 0 0,0-1 0 0 0,-1 1 0 0 0,1-1 0 0 0,0 1 0 0 0,-1-1 0 0 0,1 1 0 0 0,0-1 0 0 0,0 1 0 0 0,0-1 0 0 0,0 1 0 0 0,-1-1 0 0 0,1 1 0 0 0,0-1 0 0 0,0 1 0 0 0,0-1 0 0 0,0 1 0 0 0,0-2 0 0 0,0 1-9 0 0,1 0 1 0 0,-1 1-1 0 0,0-1 0 0 0,0 0 0 0 0,0 0 1 0 0,0 0-1 0 0,0 0 0 0 0,0 0 1 0 0,-1 0-1 0 0,1 0 0 0 0,0 0 0 0 0,0 1 1 0 0,-1-1-1 0 0,1 0 0 0 0,0 0 1 0 0,-1 0-1 0 0,1 0 0 0 0,-1 1 0 0 0,1-1 1 0 0,-1 0-1 0 0,1 1 0 0 0,-1-1 1 0 0,0 0-1 0 0,1 1 0 0 0,-1-1 1 0 0,0 0-1 0 0,0 1 0 0 0,1-1 0 0 0,-1 1 1 0 0,0 0-1 0 0,-1-1 0 0 0,-1-1-53 0 0,3 2-98 0 0,-1 0 1 0 0,1-1-1 0 0,-1 1 0 0 0,1-1 0 0 0,0 1 0 0 0,-1-1 1 0 0,1 1-1 0 0,0-1 0 0 0,-1 1 0 0 0,1-1 0 0 0,0 1 0 0 0,-1-1 1 0 0,1 0-1 0 0,0 1 0 0 0,0-1 0 0 0,0 1 0 0 0,0-1 0 0 0,-1 0 1 0 0,1 1-1 0 0,0-1 0 0 0,0 0 0 0 0,0 1 0 0 0,0-1 1 0 0,1 1-1 0 0,-1-1 0 0 0,0 0 0 0 0,0 1 0 0 0,0-1 0 0 0,0 1 1 0 0,1-1-1 0 0,-1 0 0 0 0,0 1 0 0 0,0-1 0 0 0,1 1 0 0 0,-1-1 1 0 0,1 1-1 0 0,0-2 0 0 0,-1 2-80 0 0,0-1 0 0 0,0 1 0 0 0,0-1 0 0 0,1 1 0 0 0,-1-1 0 0 0,0 1 0 0 0,1-1 1 0 0,-1 0-1 0 0,0 1 0 0 0,1 0 0 0 0,-1-1 0 0 0,1 1 0 0 0,-1-1 0 0 0,1 1 0 0 0,-1-1 0 0 0,1 1 0 0 0,-1 0 0 0 0,1 0 0 0 0,-1-1 0 0 0,1 1 0 0 0,0 0 0 0 0,-1 0 0 0 0,1-1 0 0 0,0 1 1 0 0,-4-2-911 0 0,-1-1-1681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32.5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783 13 144 0 0,'54'-6'2336'0'0,"-16"1"2880"0"0,-35 5-3529 0 0,-6 0 57 0 0,-35 2 1672 0 0,-59 11 0 0 0,22-2-1389 0 0,-437 53 2653 0 0,483-59-4693 0 0,-10 1-619 0 0,-43 0 0 0 0,79-6-584 0 0,6-5-2743 0 0,8 1 2828 0 0,-1 1 0 0 0,1-1 0 0 0,-1 2 0 0 0,1 0 0 0 0,12-1 0 0 0,-10 1 503 0 0,127-26-4433 0 0,108-20 2376 0 0,-190 40 11262 0 0,-57 8-8499 0 0,-1 0 1 0 0,1 0-1 0 0,0 0 1 0 0,-1 0-1 0 0,1 0 0 0 0,0 1 1 0 0,0-1-1 0 0,-1 0 1 0 0,1 0-1 0 0,0 0 1 0 0,-1 1-1 0 0,1-1 0 0 0,-1 0 1 0 0,1 1-1 0 0,0-1 1 0 0,-1 0-1 0 0,1 1 1 0 0,-1-1-1 0 0,2 2 1 0 0,0 5 3347 0 0,-2-7-3295 0 0,0 1 1 0 0,0 0-1 0 0,0-1 0 0 0,0 1 0 0 0,0-1 1 0 0,0 1-1 0 0,1-1 0 0 0,-1 1 0 0 0,0-1 0 0 0,0 1 1 0 0,1-1-1 0 0,-1 1 0 0 0,0-1 0 0 0,1 1 1 0 0,-1-1-1 0 0,0 0 0 0 0,1 1 0 0 0,-1-1 0 0 0,1 1 1 0 0,-1-1-1 0 0,0 0 0 0 0,1 1 0 0 0,-1-1 1 0 0,1 0-1 0 0,0 1 0 0 0,0-1-19 0 0,0 0 0 0 0,-1 1 0 0 0,1-1 0 0 0,-1 0 0 0 0,1 1-1 0 0,0-1 1 0 0,-1 0 0 0 0,1 1 0 0 0,-1-1 0 0 0,1 1 0 0 0,-1-1 0 0 0,0 1 0 0 0,1-1 0 0 0,-1 1 0 0 0,1 0-1 0 0,-1-1 1 0 0,0 1 0 0 0,0-1 0 0 0,1 1 0 0 0,-1 0 0 0 0,0-1 0 0 0,0 1 0 0 0,0 0 0 0 0,1-1 0 0 0,-1 1 0 0 0,0 1-1 0 0,0 1 304 0 0,-1-1-1 0 0,1 1 1 0 0,0 0 0 0 0,-1 0-1 0 0,0-1 1 0 0,0 1-1 0 0,1 0 1 0 0,-2-1-1 0 0,1 1 1 0 0,-2 3-1 0 0,2-4-237 0 0,-1 1 1 0 0,1-1-1 0 0,0 0 1 0 0,0 1-1 0 0,0-1 0 0 0,1 1 1 0 0,-1 0-1 0 0,0-1 0 0 0,1 1 1 0 0,0 3-1 0 0,0 4 260 0 0,0-7-324 0 0,0 0-1 0 0,0 1 0 0 0,0-1 1 0 0,0 0-1 0 0,0 0 1 0 0,-1 0-1 0 0,1 1 0 0 0,-3 3 1 0 0,-2 4 93 0 0,4-8-154 0 0,-1 0-1 0 0,1-1 0 0 0,-1 1 0 0 0,1 1 1 0 0,0-1-1 0 0,1 0 0 0 0,-1 0 1 0 0,0 0-1 0 0,1 6 0 0 0,-1-5-18 0 0,1-1-1 0 0,0 0 0 0 0,-1 0 1 0 0,1 0-1 0 0,-1 0 1 0 0,0 0-1 0 0,0 0 0 0 0,0 0 1 0 0,-3 5-1 0 0,2-5-11 0 0,1 0 0 0 0,0 0 0 0 0,0 0 1 0 0,0 0-1 0 0,0 0 0 0 0,0 0 0 0 0,0 0 0 0 0,1 0 0 0 0,-1 6 0 0 0,1 108 256 0 0,1-114-280 0 0,-1 0 0 0 0,0 0 0 0 0,1-1 0 0 0,-1 1 0 0 0,1 0 0 0 0,0 0-1 0 0,0-1 1 0 0,0 1 0 0 0,3 4 0 0 0,-3-5-46 0 0,1 1 1 0 0,-1-1-1 0 0,0 1 0 0 0,0 0 0 0 0,0-1 1 0 0,0 1-1 0 0,-1 0 0 0 0,1 0 0 0 0,0 5 1 0 0,-2-8-43 0 0,1 1 1 0 0,0 0-1 0 0,0 0 1 0 0,0-1-1 0 0,0 1 0 0 0,0 0 1 0 0,0 0-1 0 0,0-1 1 0 0,0 1-1 0 0,1 0 1 0 0,-1 0-1 0 0,0-1 1 0 0,0 1-1 0 0,1 0 1 0 0,-1-1-1 0 0,0 1 1 0 0,1 0-1 0 0,-1-1 1 0 0,0 1-1 0 0,1-1 1 0 0,-1 1-1 0 0,1 0 1 0 0,-1-1-1 0 0,1 1 1 0 0,-1-1-1 0 0,1 0 1 0 0,0 1-1 0 0,-1-1 1 0 0,1 1-1 0 0,0-1 1 0 0,-1 0-1 0 0,2 1 0 0 0,2 1-435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1:12.24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745 86 536 0 0,'0'0'887'0'0,"3"-1"-36"0"0,29-8 2061 0 0,-32 9-2903 0 0,0 0 1 0 0,0 0-1 0 0,0 0 1 0 0,0 0-1 0 0,1 0 0 0 0,-1 0 1 0 0,0 0-1 0 0,0 0 1 0 0,0 0-1 0 0,0 0 1 0 0,0 0-1 0 0,0 0 0 0 0,1 0 1 0 0,-1 0-1 0 0,0 0 1 0 0,0 0-1 0 0,0 0 1 0 0,0-1-1 0 0,0 1 0 0 0,0 0 1 0 0,0 0-1 0 0,1 0 1 0 0,-1 0-1 0 0,0 0 1 0 0,0 0-1 0 0,0 0 0 0 0,0 0 1 0 0,0-1-1 0 0,0 1 1 0 0,0 0-1 0 0,0 0 1 0 0,0 0-1 0 0,0 0 0 0 0,0 0 1 0 0,0 0-1 0 0,0-1 1 0 0,0 1-1 0 0,0 0 1 0 0,0 0-1 0 0,0 0 0 0 0,0 0 1 0 0,0 0-1 0 0,0 0 1 0 0,0-1-1 0 0,0 1 1 0 0,3-2 259 0 0,8 2-144 0 0,-17 0 361 0 0,-21 1 339 0 0,-88 10 1020 0 0,-173-6-1 0 0,176-6-1977 0 0,102 1-109 0 0,1 0 0 0 0,-1-1 0 0 0,1 0 0 0 0,0 0 0 0 0,-1-1 0 0 0,1 0 0 0 0,-18-7 0 0 0,27 9 226 0 0,0 0 0 0 0,0 0-1 0 0,0 0 1 0 0,0 0 0 0 0,0 0-1 0 0,0 0 1 0 0,0 0-1 0 0,-1 0 1 0 0,1-1 0 0 0,0 1-1 0 0,0 0 1 0 0,0 0-1 0 0,0 0 1 0 0,0 0 0 0 0,0 0-1 0 0,0 0 1 0 0,0 0-1 0 0,0 0 1 0 0,0 0 0 0 0,0 0-1 0 0,-1-1 1 0 0,1 1-1 0 0,0 0 1 0 0,0 0 0 0 0,0 0-1 0 0,0 0 1 0 0,0 0-1 0 0,0 0 1 0 0,0 0 0 0 0,0-1-1 0 0,0 1 1 0 0,0 0 0 0 0,0 0-1 0 0,0 0 1 0 0,0 0-1 0 0,0 0 1 0 0,0 0 0 0 0,0-1-1 0 0,0 1 1 0 0,0 0-1 0 0,0 0 1 0 0,0 0 0 0 0,1 0-1 0 0,-1 0 1 0 0,0 0-1 0 0,0 0 1 0 0,0 0 0 0 0,0-1-1 0 0,0 1 1 0 0,0 0-1 0 0,0 0 1 0 0,0 0 0 0 0,0 0-1 0 0,0 0 1 0 0,0 0-1 0 0,1 0 1 0 0,-1 0 0 0 0,0 0-1 0 0,0 0 1 0 0,0 0 0 0 0,0 0-1 0 0,0 0 1 0 0,11-4-126 0 0,-6 1-666 0 0,34-11-1531 0 0,-15 11 1731 0 0,-14 2 509 0 0,0 0-1 0 0,0-1 1 0 0,0 0-1 0 0,0 0 1 0 0,-1-1-1 0 0,1 0 1 0 0,14-8-1 0 0,-11 7 290 0 0,-13 4-171 0 0,0-1-1 0 0,1 1 1 0 0,-1 0-1 0 0,0 0 1 0 0,0 0-1 0 0,1 0 0 0 0,-1-1 1 0 0,0 1-1 0 0,0 0 1 0 0,0 0-1 0 0,1-1 1 0 0,-1 1-1 0 0,0 0 1 0 0,0 0-1 0 0,0-1 0 0 0,0 1 1 0 0,0 0-1 0 0,1 0 1 0 0,-1-1-1 0 0,-4-6 6259 0 0,-111 13-2905 0 0,-12 10-2567 0 0,108-13-773 0 0,0 0 1 0 0,-38 1-1 0 0,54-4 497 0 0,22 0-252 0 0,57 10 24 0 0,-3 3-270 0 0,-70-9-177 0 0,1 1-249 0 0,-4-4 406 0 0,1-1-118 0 0,0 0 0 0 0,0 1 1 0 0,-1-1-1 0 0,1 0 0 0 0,0 1 1 0 0,0-1-1 0 0,0 0 0 0 0,-1 1 1 0 0,1-1-1 0 0,0 1 0 0 0,-1 0 1 0 0,1-1-1 0 0,0 1 0 0 0,-1-1 0 0 0,1 1 1 0 0,-1 0-1 0 0,1 0 0 0 0,-1-1 1 0 0,1 1-1 0 0,-1 0 0 0 0,1 0 1 0 0,-1 0-1 0 0,0-1 0 0 0,0 1 1 0 0,1 0-1 0 0,-1 0 0 0 0,0 0 1 0 0,0 0-1 0 0,0 0 0 0 0,0-1 1 0 0,0 1-1 0 0,0 0 0 0 0,0 0 0 0 0,0 0 1 0 0,0 0-1 0 0,0 0 0 0 0,-1 0 1 0 0,1-1-1 0 0,0 1 0 0 0,-1 0 1 0 0,1 0-1 0 0,0 0 0 0 0,-2 1 1 0 0,-3 2-588 0 0,4-3 582 0 0,0-1 0 0 0,1 0 1 0 0,-1 1-1 0 0,0-1 0 0 0,1 1 0 0 0,-1 0 0 0 0,0-1 1 0 0,1 1-1 0 0,-1 0 0 0 0,1-1 0 0 0,-1 1 0 0 0,1 0 1 0 0,0-1-1 0 0,-1 1 0 0 0,1 0 0 0 0,0 0 0 0 0,-1 0 1 0 0,1-1-1 0 0,0 1 0 0 0,0 0 0 0 0,0 0 0 0 0,-1 1 1 0 0,1 0-147 0 0,-1 0 0 0 0,0 1 0 0 0,0-1 1 0 0,0 0-1 0 0,-1 0 0 0 0,1-1 0 0 0,0 1 1 0 0,-1 0-1 0 0,1 0 0 0 0,-1-1 0 0 0,0 1 1 0 0,1-1-1 0 0,-1 1 0 0 0,0-1 1 0 0,0 0-1 0 0,-3 2 0 0 0,-3 3-597 0 0,5 0-175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40.59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473 1 432 0 0,'0'0'4529'0'0,"0"0"-4528"0"0,0 0 0 0 0,0 0 0 0 0,0 0 0 0 0,0 0-1 0 0,0 0 1 0 0,0 0 0 0 0,0 0 0 0 0,0 1 0 0 0,0-1 0 0 0,0 0 0 0 0,0 0 0 0 0,0 0-1 0 0,0 0 1 0 0,0 0 0 0 0,0 0 0 0 0,0 1 0 0 0,0-1 0 0 0,0 0 0 0 0,0 0-1 0 0,0 0 1 0 0,0 0 0 0 0,0 0 0 0 0,0 0 0 0 0,0 0 0 0 0,0 1 0 0 0,0-1 0 0 0,0 0-1 0 0,0 0 1 0 0,0 0 0 0 0,0 0 0 0 0,0 0 0 0 0,0 0 0 0 0,0 0 0 0 0,0 1-1 0 0,0-1 1 0 0,1 0 0 0 0,-1 0 0 0 0,0 0 0 0 0,0 0 0 0 0,0 0 0 0 0,0 0 0 0 0,0 0-1 0 0,0 0 1 0 0,0 0 0 0 0,0 0 0 0 0,1 0 0 0 0,-1 0 0 0 0,0 0 0 0 0,0 0 0 0 0,0 0-1 0 0,0 0 1 0 0,0 0 0 0 0,0 0 0 0 0,1 0 0 0 0,-1 0 0 0 0,0 0 0 0 0,0 0-1 0 0,0 0 1 0 0,0 0 0 0 0,0 0 0 0 0,0 0 0 0 0,1 0 0 0 0,30 1 13 0 0,-24 4-12 0 0,3-4-9 0 0,0 0-1 0 0,0 0 1 0 0,0-1 0 0 0,14-2 0 0 0,1 1-85 0 0,-25 1 101 0 0,0 0 1 0 0,0 1-1 0 0,-1-1 1 0 0,1 0-1 0 0,0 0 1 0 0,0 0-1 0 0,0 0 0 0 0,0 0 1 0 0,0 0-1 0 0,0 0 1 0 0,0 0-1 0 0,0 0 1 0 0,-1 0-1 0 0,1 1 1 0 0,0-1-1 0 0,0 0 0 0 0,0 0 1 0 0,0 0-1 0 0,0 0 1 0 0,0 0-1 0 0,0 0 1 0 0,0 0-1 0 0,0 1 1 0 0,0-1-1 0 0,0 0 1 0 0,0 0-1 0 0,0 0 0 0 0,0 0 1 0 0,0 0-1 0 0,0 0 1 0 0,0 1-1 0 0,0-1 1 0 0,0 0-1 0 0,0 0 1 0 0,0 0-1 0 0,0 0 1 0 0,0 0-1 0 0,0 0 0 0 0,0 0 1 0 0,0 1-1 0 0,0-1 1 0 0,0 0-1 0 0,1 0 1 0 0,-1 0-1 0 0,0 0 1 0 0,0 0-1 0 0,0 0 1 0 0,0 0-1 0 0,0 0 0 0 0,0 0 1 0 0,0 1-1 0 0,0-1 1 0 0,1 0-1 0 0,-1 0 1 0 0,0 0-1 0 0,-76 5 3291 0 0,13-4-2320 0 0,-62 8 0 0 0,99-7-883 0 0,-53-2-1 0 0,31-1-652 0 0,8-2-499 0 0,31 2 730 0 0,1 0 0 0 0,-1 1 0 0 0,1 0 0 0 0,-1 0 0 0 0,1 1 0 0 0,-12 2 1 0 0,-17 1-1472 0 0,17-3 1175 0 0,16 0 377 0 0,4 0 196 0 0,0-1 0 0 0,0 1-1 0 0,-1-1 1 0 0,1 0-1 0 0,0 1 1 0 0,-1-1 0 0 0,1 0-1 0 0,0 1 1 0 0,-1-1 0 0 0,1 0-1 0 0,-1 1 1 0 0,1-1-1 0 0,-1 0 1 0 0,1 0 0 0 0,-1 1-1 0 0,1-1 1 0 0,-1 0-1 0 0,1 0 1 0 0,-1 0 0 0 0,1 0-1 0 0,-1 0 1 0 0,1 0-1 0 0,-1 1 1 0 0,1-1 0 0 0,-1-1-1 0 0,1 1 1 0 0,-1 0 0 0 0,1 0-1 0 0,-1 0 1 0 0,1 0-1 0 0,-1 0 1 0 0,15 0-2268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40.9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344 28 676 0 0,'0'-1'76'0'0,"0"0"-1"0"0,0 0 1 0 0,0 1 0 0 0,0-1-1 0 0,0 0 1 0 0,0 0-1 0 0,0 1 1 0 0,0-1 0 0 0,0 0-1 0 0,0 1 1 0 0,0-1 0 0 0,1 0-1 0 0,-1 1 1 0 0,0-1-1 0 0,1 0 1 0 0,-1 1 0 0 0,0-1-1 0 0,1 0 1 0 0,-1 1-1 0 0,1-1 1 0 0,-1 1 0 0 0,1-1-1 0 0,-1 1 1 0 0,1-1 0 0 0,0 1-1 0 0,-1-1 1 0 0,1 1-1 0 0,-1 0 1 0 0,1-1 0 0 0,0 1-1 0 0,0-1 1 0 0,4-1 79 0 0,-5 2-94 0 0,0 0 0 0 0,-1 0 0 0 0,1 0 0 0 0,0 0 0 0 0,0 0 0 0 0,0 0 0 0 0,0 0 0 0 0,0 0 0 0 0,0 0 0 0 0,0 0 0 0 0,0 0 0 0 0,-1 0 0 0 0,1 0 0 0 0,0 0 0 0 0,0 0 0 0 0,0 0 0 0 0,0 0 0 0 0,0 0 0 0 0,0 0 0 0 0,0 0 0 0 0,0 0 0 0 0,-1 0 0 0 0,1 0 0 0 0,0 0 0 0 0,0 0 0 0 0,0-1 0 0 0,0 1 0 0 0,0 0 0 0 0,0 0 0 0 0,0 0 0 0 0,0 0 0 0 0,0 0 0 0 0,0 0 0 0 0,0 0 0 0 0,0 0 0 0 0,0 0 0 0 0,0-1 0 0 0,0 1 0 0 0,0 0 0 0 0,0 0 0 0 0,0 0 0 0 0,0 0 0 0 0,0 0 0 0 0,0 0 0 0 0,0 0 0 0 0,0-1 0 0 0,0 1 0 0 0,0 0 0 0 0,0 0 0 0 0,0 0 0 0 0,0 0 0 0 0,0 0 0 0 0,0 0 0 0 0,0 0 0 0 0,0 0 0 0 0,0-1 0 0 0,0 1 0 0 0,0 0 0 0 0,0 0 0 0 0,0 0 0 0 0,0 0 0 0 0,0 0 0 0 0,-10-1 134 0 0,-6 2 320 0 0,0 0 0 0 0,-1 2-1 0 0,1 0 1 0 0,1 1 0 0 0,-23 8 0 0 0,-3 0 67 0 0,28-8-429 0 0,7-3-70 0 0,0 0-1 0 0,0 1 0 0 0,1 0 1 0 0,-1 0-1 0 0,-6 3 1 0 0,4 0 35 0 0,-1-2 1 0 0,1 1 0 0 0,-16 3 0 0 0,15-5 5 0 0,0 1 0 0 0,0 0 0 0 0,-14 8-1 0 0,21-10-122 0 0,1 0 16 0 0,0-1 0 0 0,0 0 1 0 0,1 1-1 0 0,-1-1 0 0 0,0 1 1 0 0,0-1-1 0 0,1 1 1 0 0,-1-1-1 0 0,0 1 0 0 0,1 0 1 0 0,-1-1-1 0 0,0 1 0 0 0,1 0 1 0 0,-1 0-1 0 0,1-1 1 0 0,-1 1-1 0 0,1 0 0 0 0,0 0 1 0 0,-1 0-1 0 0,1 0 0 0 0,0-1 1 0 0,-1 1-1 0 0,1 0 1 0 0,0 0-1 0 0,0 0 0 0 0,0 0 1 0 0,0 0-1 0 0,0 0 0 0 0,0 0 1 0 0,0 0-1 0 0,0 1 1 0 0,1-1 1 0 0,-1-1 1 0 0,0 1 0 0 0,0-1 0 0 0,0 1 0 0 0,1 0-1 0 0,-1-1 1 0 0,0 1 0 0 0,1-1 0 0 0,-1 1 0 0 0,1-1 0 0 0,-1 1-1 0 0,0-1 1 0 0,1 1 0 0 0,-1-1 0 0 0,1 1 0 0 0,-1-1 0 0 0,1 0-1 0 0,0 1 1 0 0,-1-1 0 0 0,1 0 0 0 0,-1 1 0 0 0,1-1 0 0 0,-1 0-1 0 0,2 0 1 0 0,9 7 509 0 0,-4-2-283 0 0,0-1 1 0 0,1 0-1 0 0,-1 0 0 0 0,1-1 0 0 0,16 6 0 0 0,23 9-654 0 0,-47-18 333 0 0,1 1-1 0 0,-1-1 1 0 0,0 0 0 0 0,1 1-1 0 0,-1-1 1 0 0,1 0 0 0 0,-1 1-1 0 0,0-1 1 0 0,1 0 0 0 0,-1 1-1 0 0,0-1 1 0 0,0 0 0 0 0,1 1-1 0 0,-1-1 1 0 0,0 1 0 0 0,0-1-1 0 0,0 1 1 0 0,0-1 0 0 0,1 1-1 0 0,-1-1 1 0 0,0 1 0 0 0,0-1-1 0 0,0 1 1 0 0,0-1 0 0 0,0 1-1 0 0,0-1 1 0 0,0 0 0 0 0,0 1-1 0 0,0-1 1 0 0,-1 1 0 0 0,1-1-1 0 0,0 1 1 0 0,0-1 0 0 0,0 1-1 0 0,0-1 1 0 0,-1 1 0 0 0,1-1-1 0 0,0 0 1 0 0,-1 1 0 0 0,1-1-1 0 0,0 0 1 0 0,0 1 0 0 0,-1-1-1 0 0,1 0 1 0 0,-1 1 0 0 0,1-1-1 0 0,-1 1 1 0 0,-15 11-2408 0 0,6-6 1396 0 0,-1 0 0 0 0,0-2 0 0 0,1 1-1 0 0,-2-1 1 0 0,-16 3 0 0 0,27-6 1013 0 0,-50 9-1558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41.49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0 119 40 0 0,'15'-8'586'0'0,"14"-7"707"0"0,-28 15-1209 0 0,0-1 0 0 0,0 0 0 0 0,0 1 1 0 0,-1-1-1 0 0,1 0 0 0 0,0 0 0 0 0,0 1 1 0 0,0-1-1 0 0,-1 0 0 0 0,1 0 0 0 0,0 0 1 0 0,-1 0-1 0 0,1 0 0 0 0,-1 0 0 0 0,1 0 1 0 0,-1 0-1 0 0,1 0 0 0 0,-1 0 0 0 0,1-2 1 0 0,-1 2-48 0 0,0 1 0 0 0,0-1 0 0 0,0 1 1 0 0,0-1-1 0 0,0 1 0 0 0,0-1 0 0 0,0 1 1 0 0,0-1-1 0 0,0 1 0 0 0,1 0 0 0 0,-1-1 1 0 0,0 1-1 0 0,0-1 0 0 0,1 1 1 0 0,-1-1-1 0 0,0 1 0 0 0,0 0 0 0 0,1-1 1 0 0,-1 1-1 0 0,1 0 0 0 0,-1-1 0 0 0,0 1 1 0 0,1 0-1 0 0,-1 0 0 0 0,1-1 0 0 0,-1 1 1 0 0,0 0-1 0 0,1 0 0 0 0,-1 0 0 0 0,1-1 1 0 0,-1 1-1 0 0,1 0 0 0 0,0 0 9 0 0,-1 0-1 0 0,1 0 0 0 0,-1 0 1 0 0,1 0-1 0 0,-1-1 1 0 0,0 1-1 0 0,1 0 0 0 0,-1 0 1 0 0,1-1-1 0 0,-1 1 1 0 0,1 0-1 0 0,-1 0 1 0 0,0-1-1 0 0,1 1 0 0 0,-1 0 1 0 0,0-1-1 0 0,1 1 1 0 0,-1-1-1 0 0,0 1 0 0 0,0 0 1 0 0,1-1-1 0 0,-1 1 1 0 0,0-1-1 0 0,0 1 1 0 0,0-1-1 0 0,0 1 0 0 0,1-1 1 0 0,-1 1-1 0 0,0-1 1 0 0,0 1-1 0 0,0-1 0 0 0,0 0 1 0 0,2-22 3767 0 0,-2 22-3606 0 0,1 0 0 0 0,0 0-1 0 0,-1 0 1 0 0,1 0 0 0 0,0 0 0 0 0,-1 0 0 0 0,1 1 0 0 0,0-1 0 0 0,0 0 0 0 0,12-19 17275 0 0,-10 21-17437 0 0,-1 1 0 0 0,0-1 0 0 0,1 1 0 0 0,-1 0 0 0 0,0 0 0 0 0,0-1 0 0 0,0 2 0 0 0,0-1 0 0 0,0 0 0 0 0,-1 0 0 0 0,1 1 0 0 0,-1-1 0 0 0,1 1 0 0 0,-1-1 0 0 0,0 1 0 0 0,0-1 0 0 0,0 1 0 0 0,0 0 0 0 0,0 0 0 0 0,-1-1 0 0 0,1 5 0 0 0,-1-3-19 0 0,1 0-1 0 0,-1 0 0 0 0,1-1 1 0 0,-1 1-1 0 0,1 0 1 0 0,1-1-1 0 0,-1 1 0 0 0,3 4 1 0 0,-3-5-12 0 0,1 1 0 0 0,-1-1 0 0 0,0 1 0 0 0,0-1-1 0 0,0 1 1 0 0,0 0 0 0 0,-1 0 0 0 0,1 5 0 0 0,-1 4 23 0 0,-1-6-24 0 0,1-1 1 0 0,1 0-1 0 0,-1 1 1 0 0,1-1-1 0 0,1 8 1 0 0,4 3 7 0 0,-4-12-15 0 0,0 0 1 0 0,0 1-1 0 0,-1 0 0 0 0,0-1 1 0 0,0 1-1 0 0,0 7 1 0 0,-1 126-44 0 0,0-79-3423 0 0,1-60 3123 0 0,0 1 0 0 0,-1 0 1 0 0,1 0-1 0 0,0-1 0 0 0,0 1 1 0 0,0 0-1 0 0,-1-1 0 0 0,1 1 1 0 0,0-1-1 0 0,0 1 0 0 0,0-1 1 0 0,0 1-1 0 0,0-1 0 0 0,0 0 1 0 0,0 1-1 0 0,0-1 0 0 0,0 0 1 0 0,0 0-1 0 0,1 0 0 0 0,-1 0 1 0 0,0 0-1 0 0,0 0 0 0 0,0 0 1 0 0,1-1-1 0 0,30 0-6141 0 0,45-5-2804 0 0,-61 6 7289 0 0,-13 0 476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43.5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58 387 232 0 0,'-5'-1'261'0'0,"5"1"-213"0"0,-1 0-1 0 0,0 0 0 0 0,1 0 0 0 0,-1 0 0 0 0,1 0 1 0 0,-1 0-1 0 0,0 0 0 0 0,1 0 0 0 0,-1 0 0 0 0,1 0 0 0 0,-1-1 1 0 0,1 1-1 0 0,-1 0 0 0 0,0-1 0 0 0,1 1 0 0 0,-1 0 0 0 0,1-1 1 0 0,0 1-1 0 0,-1 0 0 0 0,1-1 0 0 0,-1 1 0 0 0,1-1 0 0 0,-1 1 1 0 0,1-1-1 0 0,0 1 0 0 0,-1-1 0 0 0,1 1 0 0 0,0-2 1 0 0,-1 2-22 0 0,1 0 1 0 0,0 0 0 0 0,0-1 0 0 0,-1 1 0 0 0,1 0 0 0 0,0-1 0 0 0,-1 1 0 0 0,1 0 0 0 0,0 0 0 0 0,-1 0 0 0 0,1-1 0 0 0,-1 1 0 0 0,1 0 0 0 0,0 0 0 0 0,-1 0 0 0 0,1 0 0 0 0,-1 0 0 0 0,1 0-1 0 0,0 0 1 0 0,-1 0 0 0 0,1 0 0 0 0,-1 0 0 0 0,1 0 0 0 0,-1 0 0 0 0,1 0-1 0 0,-1 0 1 0 0,1 0-1 0 0,-1 0 0 0 0,1 0 0 0 0,0 0 1 0 0,-1 0-1 0 0,1 0 0 0 0,-1 0 0 0 0,1 0 1 0 0,0 0-1 0 0,-1 0 0 0 0,1-1 1 0 0,-1 1-1 0 0,1 0 0 0 0,0 0 0 0 0,-1 0 1 0 0,1 0-1 0 0,0-1 0 0 0,-1 1 0 0 0,1 0 1 0 0,0 0-1 0 0,-1-1 0 0 0,1 1 0 0 0,0-1 1 0 0,0 1 1 0 0,0-1 0 0 0,0 1 0 0 0,0 0 0 0 0,0-1 0 0 0,0 1 1 0 0,0-1-1 0 0,0 1 0 0 0,0-1 0 0 0,0 1 0 0 0,-1-1 1 0 0,1 1-1 0 0,0 0 0 0 0,0-1 0 0 0,0 1 0 0 0,0-1 0 0 0,-1 1 1 0 0,1 0-1 0 0,0-1 0 0 0,0 1 0 0 0,-1 0 0 0 0,1-1 0 0 0,0 1 1 0 0,-1 0-1 0 0,1-1 0 0 0,0 1 0 0 0,-1 0 0 0 0,1 0 0 0 0,0-1 1 0 0,-1 1-1 0 0,1 0 0 0 0,-1 0 0 0 0,1 0 0 0 0,0-1 1 0 0,-1 1-1 0 0,1 0 0 0 0,-2 0 0 0 0,2 0 16 0 0,-1 0 0 0 0,1 0 1 0 0,-1 0-1 0 0,1-1 0 0 0,-1 1 0 0 0,1 0 1 0 0,0 0-1 0 0,-1 0 0 0 0,1-1 0 0 0,-1 1 1 0 0,1 0-1 0 0,-1-1 0 0 0,1 1 0 0 0,0 0 0 0 0,-1-1 1 0 0,1 1-1 0 0,0 0 0 0 0,-1-1 0 0 0,1 1 1 0 0,0-1-1 0 0,-1 1 0 0 0,1-1 0 0 0,0 1 1 0 0,0 0-1 0 0,0-1 0 0 0,0 1 0 0 0,-1-1 0 0 0,1 1 1 0 0,0-1-1 0 0,0 1 0 0 0,0-1 0 0 0,0 0 1 0 0,0 1-1 0 0,0-1 0 0 0,0 1 0 0 0,0-2 1 0 0,1 1 30 0 0,-1-1 0 0 0,0 1 0 0 0,1-1 1 0 0,-1 0-1 0 0,0 1 0 0 0,1-1 1 0 0,0 1-1 0 0,-1-1 0 0 0,1 1 1 0 0,0-1-1 0 0,0 1 0 0 0,0 0 1 0 0,0-1-1 0 0,0 1 0 0 0,0 0 1 0 0,0 0-1 0 0,0 0 0 0 0,1 0 1 0 0,-1 0-1 0 0,0 0 0 0 0,1 0 1 0 0,1-1-1 0 0,10-9 365 0 0,-6-10 120 0 0,-3 18-495 0 0,0 0-1 0 0,0 0 0 0 0,0 0 0 0 0,0 0 0 0 0,1 1 0 0 0,5-3 0 0 0,-6 4-2 0 0,1-2 1 0 0,0 1-1 0 0,-1 0 0 0 0,0-1 1 0 0,0 0-1 0 0,5-4 0 0 0,-4 2 12 0 0,0 1 0 0 0,1 0 0 0 0,0 0 0 0 0,0 1-1 0 0,0-1 1 0 0,0 1 0 0 0,8-2 0 0 0,49-17 295 0 0,28 0 50 0 0,114-14 0 0 0,94 5-245 0 0,22-2-126 0 0,-75 11-23 0 0,-91 11-37 0 0,250 0-17 0 0,-317 11 55 0 0,313-11-38 0 0,-261 6 34 0 0,6 5-2 0 0,411 0 16 0 0,-439 5-40 0 0,137 11 13 0 0,-132-6-20 0 0,-73-7 5 0 0,1 0-10 0 0,0 2 0 0 0,0 2 1 0 0,51 14-1 0 0,32 22 37 0 0,-61-21-15 0 0,-57-17 20 0 0,-1 1-1 0 0,0 1 0 0 0,24 14 0 0 0,-25-13 69 0 0,-11-6-17 0 0,1 0 1 0 0,0 0-1 0 0,-1 0 0 0 0,1 1 0 0 0,-1-1 1 0 0,0 1-1 0 0,0 0 0 0 0,0-1 0 0 0,0 2 1 0 0,0-1-1 0 0,-1 0 0 0 0,1 0 0 0 0,-1 1 1 0 0,0-1-1 0 0,0 1 0 0 0,0 0 1 0 0,-1 0-1 0 0,1 0 0 0 0,-1 0 0 0 0,0 0 1 0 0,0 0-1 0 0,0 0 0 0 0,-1 0 0 0 0,1 5 1 0 0,-2-5 12 0 0,0 0 1 0 0,0 0 0 0 0,0 0-1 0 0,-1 0 1 0 0,1 0 0 0 0,-1 0-1 0 0,0-1 1 0 0,0 1 0 0 0,-1-1-1 0 0,1 1 1 0 0,-4 3 0 0 0,-5 9 252 0 0,4-3 110 0 0,-2 0 0 0 0,1-1 0 0 0,-14 15-1 0 0,16-21-228 0 0,0-1-1 0 0,0 1 1 0 0,-1-1 0 0 0,0-1-1 0 0,0 1 1 0 0,-1-1-1 0 0,1 0 1 0 0,-14 4-1 0 0,-144 41 1795 0 0,85-28-1506 0 0,-139 26 248 0 0,72-19-270 0 0,1-2-34 0 0,52-14-261 0 0,48-7-133 0 0,-78 8 29 0 0,-92 11-75 0 0,-84 7-35 0 0,69-8 38 0 0,-67 7 17 0 0,230-24-39 0 0,-218 17 43 0 0,83-12-47 0 0,84-6-14 0 0,28-4-25 0 0,42-1-1 0 0,-52 0-111 0 0,-214-5-858 0 0,255 3 906 0 0,31 1 56 0 0,-57-8-1 0 0,55 4 40 0 0,-49-11-66 0 0,41-5-113 0 0,-37-6-241 0 0,-3-1 203 0 0,69 25 223 0 0,2 2 2 0 0,1-1 1 0 0,-1-1 0 0 0,1 1 0 0 0,-1-1 0 0 0,1-1 0 0 0,0 0 0 0 0,-8-4 0 0 0,9 4 4 0 0,0 1 1 0 0,0 0-1 0 0,0 0 0 0 0,0 1 1 0 0,-10-3-1 0 0,-11-4 0 0 0,10 2-1 0 0,-8-4-15 0 0,-28-8 1 0 0,-1-1-24 0 0,34 13-36 0 0,19 4-441 0 0,1 0 1 0 0,-1 0 0 0 0,0 1 0 0 0,1-1-1 0 0,-1 0 1 0 0,1 0 0 0 0,0 0 0 0 0,0 0-1 0 0,0 0 1 0 0,0 1 0 0 0,1-4-1 0 0,-1 1-3007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44.66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36 86 312 0 0,'0'0'201'0'0,"1"-1"0"0"0,-1 0 0 0 0,0 0-1 0 0,0 1 1 0 0,0-1 0 0 0,0 0 0 0 0,0 1 0 0 0,0-1 0 0 0,0 0-1 0 0,0 0 1 0 0,0 1 0 0 0,0-1 0 0 0,-1 0 0 0 0,1 1 0 0 0,0-1-1 0 0,0 0 1 0 0,-1 1 0 0 0,1-1 0 0 0,0 0 0 0 0,-1 1 0 0 0,0-2-1 0 0,-3 0-18 0 0,3 2-74 0 0,1 0 0 0 0,-1-1 0 0 0,0 1 0 0 0,1 0 0 0 0,-1-1 0 0 0,0 1 1 0 0,1-1-1 0 0,-1 1 0 0 0,1 0 0 0 0,-1-1 0 0 0,1 1 0 0 0,-1-1 0 0 0,1 0 0 0 0,-1 1 1 0 0,1-1-1 0 0,-1 1 0 0 0,1-1 0 0 0,0 0 0 0 0,-1 1 0 0 0,1-1 0 0 0,0 0 0 0 0,0 1 0 0 0,-1-1 1 0 0,1 0-1 0 0,0 0 0 0 0,0 1 0 0 0,0-1 0 0 0,0 0 0 0 0,0 1 0 0 0,0-2 0 0 0,0 1-16 0 0,0 0-1 0 0,0 0 0 0 0,-1 1 0 0 0,1-1 1 0 0,0 0-1 0 0,-1 0 0 0 0,1 1 0 0 0,0-1 1 0 0,-1 0-1 0 0,1 1 0 0 0,-1-1 1 0 0,1 0-1 0 0,-1 1 0 0 0,1-1 0 0 0,-1 1 1 0 0,1-1-1 0 0,-1 1 0 0 0,0-1 0 0 0,1 1 1 0 0,-1 0-1 0 0,0-1 0 0 0,0 1 0 0 0,-1-1 1 0 0,-1-1 345 0 0,3 2-390 0 0,0 0 0 0 0,0 0 0 0 0,0-1 0 0 0,0 1 0 0 0,0 0-1 0 0,-1 0 1 0 0,1-1 0 0 0,0 1 0 0 0,0 0 0 0 0,0-1 0 0 0,0 1 0 0 0,0 0 0 0 0,0-1 0 0 0,0 1 0 0 0,0 0 0 0 0,0-1 0 0 0,0 1-1 0 0,0 0 1 0 0,1 0 0 0 0,-1-1 0 0 0,0 1 0 0 0,0 0 0 0 0,0-1 0 0 0,0 1 0 0 0,0 0 0 0 0,1 0 0 0 0,-1-1 0 0 0,0 1-1 0 0,0 0 1 0 0,0 0 0 0 0,1 0 0 0 0,-1-1 0 0 0,0 1 0 0 0,0 0 0 0 0,1 0 0 0 0,-1 0 0 0 0,0-1 0 0 0,0 1 0 0 0,1 0 0 0 0,8-6 628 0 0,-9 6-590 0 0,1 0-1 0 0,-1-1 1 0 0,0 1-1 0 0,0 0 1 0 0,1-1-1 0 0,-1 1 1 0 0,0 0 0 0 0,0-1-1 0 0,0 1 1 0 0,1-1-1 0 0,-1 1 1 0 0,0 0-1 0 0,0-1 1 0 0,0 1-1 0 0,0-1 1 0 0,0 1-1 0 0,0 0 1 0 0,0-1-1 0 0,0 1 1 0 0,0-1 0 0 0,0 0-1 0 0,0 1-35 0 0,0 0 0 0 0,0-1 1 0 0,0 1-1 0 0,0 0 0 0 0,0 0 0 0 0,0-1 1 0 0,0 1-1 0 0,0 0 0 0 0,0 0 0 0 0,0 0 0 0 0,0-1 1 0 0,0 1-1 0 0,0 0 0 0 0,0 0 0 0 0,0 0 1 0 0,0-1-1 0 0,0 1 0 0 0,0 0 0 0 0,0 0 0 0 0,0 0 1 0 0,1-1-1 0 0,-1 1 0 0 0,0 0 0 0 0,0 0 1 0 0,0 0-1 0 0,0-1 0 0 0,0 1 0 0 0,1 0 0 0 0,-1 0 1 0 0,0 0-1 0 0,0 0 0 0 0,0 0 0 0 0,1 0 1 0 0,-1 0-1 0 0,0-1 0 0 0,0 1 0 0 0,9 0 300 0 0,0 0 1 0 0,0 0-1 0 0,0 1 0 0 0,-1 1 0 0 0,1-1 0 0 0,0 1 1 0 0,12 5-1 0 0,-15-5-200 0 0,3 0 91 0 0,0 2 0 0 0,0-1 0 0 0,-1 1 0 0 0,0 1 0 0 0,0-1 0 0 0,13 11 0 0 0,-13-9-122 0 0,-1 0 73 0 0,0 0-1 0 0,-1 1 0 0 0,0 0 0 0 0,0 1 0 0 0,-1-1 0 0 0,9 17 1 0 0,-11-19-127 0 0,-2-3-45 0 0,-1-1-1 0 0,1 1 1 0 0,0 0-1 0 0,-1-1 0 0 0,0 1 1 0 0,1 0-1 0 0,-1 0 1 0 0,0-1-1 0 0,0 1 0 0 0,0 0 1 0 0,0-1-1 0 0,0 1 1 0 0,0 0-1 0 0,-1 0 0 0 0,1-1 1 0 0,0 1-1 0 0,-1 0 1 0 0,1-1-1 0 0,-1 1 0 0 0,0 0 1 0 0,0-1-1 0 0,0 1 1 0 0,1-1-1 0 0,-1 1 0 0 0,-1-1 1 0 0,-1 3-1 0 0,-2 3 50 0 0,3-3-42 0 0,0 0 1 0 0,-1 0-1 0 0,1-1 1 0 0,-1 1 0 0 0,0-1-1 0 0,0 1 1 0 0,0-1-1 0 0,-1 0 1 0 0,1 0 0 0 0,-1 0-1 0 0,-5 3 1 0 0,-4 4 29 0 0,-15 10 24 0 0,-100 40 27 0 0,128-60-107 0 0,-3 3-2 0 0,3-3 2 0 0,0 0 0 0 0,0 0 0 0 0,0 1 0 0 0,0-1 0 0 0,0 0 0 0 0,0 0-1 0 0,0 0 1 0 0,0 0 0 0 0,1 0 0 0 0,-1 1 0 0 0,0-1 0 0 0,0 0 0 0 0,0 0 0 0 0,0 0 0 0 0,0 0 0 0 0,0 0 0 0 0,0 1 0 0 0,1-1 0 0 0,-1 0-1 0 0,0 0 1 0 0,0 0 0 0 0,0 0 0 0 0,0 0 0 0 0,0 0 0 0 0,1 0 0 0 0,-1 0 0 0 0,0 0 0 0 0,0 0 0 0 0,0 0 0 0 0,0 0 0 0 0,1 0 0 0 0,-1 0 0 0 0,0 0-1 0 0,0 0 1 0 0,0 0 0 0 0,0 0 0 0 0,1 0 0 0 0,-1 0 0 0 0,0 0 0 0 0,0 0 0 0 0,0 0 0 0 0,0 0 0 0 0,1 0 0 0 0,-1 0 0 0 0,0 0 0 0 0,0 0-1 0 0,0 0 1 0 0,0 0 0 0 0,1-1 0 0 0,56-4-10 0 0,86-16-693 0 0,-121 18 7 0 0,31 0 1 0 0,9-2-1484 0 0,-22 1-1030 0 0,0 3-1 0 0,0 1 1 0 0,51 7-1 0 0,-35-3-1138 0 0,-18 1 2639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46.16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1 447 28 0 0,'0'-140'5524'0'0,"0"138"-5483"0"0,1 1 0 0 0,-1-1 0 0 0,1 0 0 0 0,-1 0 0 0 0,1 1 0 0 0,0-1 0 0 0,0 1 0 0 0,0-1 0 0 0,0 1 0 0 0,0-1 0 0 0,0 1 0 0 0,0 0 1 0 0,3-3-1 0 0,20-16 643 0 0,-12 12-363 0 0,1 1-1 0 0,0 0 1 0 0,0 1-1 0 0,1 0 1 0 0,23-6-1 0 0,75-12 995 0 0,-37 9-623 0 0,175-22 879 0 0,-121 21-977 0 0,329-37 696 0 0,-300 38-834 0 0,-68 7-149 0 0,250-8 347 0 0,-187 12-472 0 0,7 0 67 0 0,122-9-2 0 0,110 2-114 0 0,-304 11-122 0 0,62 5-4 0 0,-1 1 30 0 0,49-1 20 0 0,-14 1 97 0 0,-63 1-82 0 0,-67-3-52 0 0,38 7-8 0 0,-66-7-38 0 0,0 1 0 0 0,-1 2 1 0 0,0 0-1 0 0,0 2 0 0 0,23 11 0 0 0,-38-17 38 0 0,-1 0 0 0 0,1 0 0 0 0,0-1 0 0 0,17 1 0 0 0,22 5 37 0 0,-18 0-22 0 0,-13-3-53 0 0,28 10 1 0 0,-34-9 18 0 0,-1 0-1 0 0,1 1 1 0 0,11 9 0 0 0,11 7 103 0 0,-33-21-74 0 0,0 0-1 0 0,0 0 1 0 0,-1-1 0 0 0,1 1 0 0 0,-1 0-1 0 0,1 0 1 0 0,-1 0 0 0 0,0 0-1 0 0,0 0 1 0 0,0 0 0 0 0,0 0 0 0 0,0 0-1 0 0,0 0 1 0 0,-1 2 0 0 0,0 3 235 0 0,-1 18 1664 0 0,2-24-1862 0 0,-1 0 0 0 0,1-1 0 0 0,-1 1 0 0 0,0 0 0 0 0,0 0 0 0 0,1 0 0 0 0,-1 0 0 0 0,0 0 0 0 0,0-1 0 0 0,0 1 0 0 0,0 0 0 0 0,0-1 0 0 0,0 1 0 0 0,-1 0 1 0 0,-5 10 786 0 0,-1-6-528 0 0,0-1 3 0 0,1 1 0 0 0,-1-1 0 0 0,-15 5 0 0 0,-29 8 490 0 0,32-9-607 0 0,-1-1 1 0 0,-23 4-1 0 0,-45 10 23 0 0,-9 1-151 0 0,9-3-63 0 0,3 0-19 0 0,-64 8 17 0 0,23-8-10 0 0,-127 16-13 0 0,44-9 12 0 0,35-2-15 0 0,-67 6-325 0 0,132-20-212 0 0,-28 1-683 0 0,-211 5-1478 0 0,202-6 1997 0 0,93-7 386 0 0,-9 1 58 0 0,-72-4 0 0 0,-55-7 221 0 0,72-8 151 0 0,29 3 26 0 0,6 1 272 0 0,-47 7-17 0 0,103 4-416 0 0,18 1-402 0 0,-1-1 1 0 0,1 0-1 0 0,-1 0 1 0 0,1-1 0 0 0,-16-4-1 0 0,10 3-1606 0 0,-1 1 0 0 0,0 1-1 0 0,1 0 1 0 0,-1 1 0 0 0,-28 5 0 0 0,36-5 1372 0 0,-34 5-1612 0 0,7-2 1362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50.4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248 40 676 0 0,'0'-1'57'0'0,"1"0"-1"0"0,-1 0 1 0 0,0 1-1 0 0,1-1 1 0 0,-1 0-1 0 0,0 0 1 0 0,1 0-1 0 0,-1 1 1 0 0,1-1-1 0 0,-1 0 1 0 0,1 0-1 0 0,0 1 1 0 0,-1-1-1 0 0,1 0 1 0 0,0 1-1 0 0,-1-1 1 0 0,1 1-1 0 0,0-1 1 0 0,0 1-1 0 0,-1-1 1 0 0,1 1-1 0 0,0 0 1 0 0,0-1-1 0 0,0 1 1 0 0,0 0-1 0 0,0 0 1 0 0,1-1-1 0 0,34-5 1116 0 0,-14 2-259 0 0,-10 2-481 0 0,0-1-1 0 0,0 2 0 0 0,18-1 1 0 0,-4 0 185 0 0,-10 1 155 0 0,1 0 1 0 0,-1 0-1 0 0,33 4 1 0 0,-40-1-437 0 0,0 0 0 0 0,0 0 0 0 0,-1 0 0 0 0,11 6 0 0 0,-18-7-256 0 0,0 0 0 0 0,-1 1-1 0 0,1-1 1 0 0,-1 0 0 0 0,1 1 0 0 0,-1-1-1 0 0,0 0 1 0 0,0 1 0 0 0,1-1-1 0 0,-1 1 1 0 0,0-1 0 0 0,0 1 0 0 0,-1-1-1 0 0,1 1 1 0 0,0-1 0 0 0,0 0-1 0 0,-1 1 1 0 0,1-1 0 0 0,-1 1-1 0 0,1-1 1 0 0,-2 2 0 0 0,-3 1 41 0 0,0 0 0 0 0,-1 0 1 0 0,0 0-1 0 0,0-1 0 0 0,0 0 0 0 0,-10 3 1 0 0,-4 3 32 0 0,-6 4 7 0 0,0-1 0 0 0,-51 16 1 0 0,9-5-107 0 0,45-17-46 0 0,13-4-12 0 0,1 1 0 0 0,1-1 0 0 0,-12 6 0 0 0,20-8 2 0 0,0 0 1 0 0,0 0-1 0 0,-1 0 0 0 0,1 0 0 0 0,0 0 0 0 0,-1 0 0 0 0,1 0 0 0 0,0 1 1 0 0,0-1-1 0 0,0 0 0 0 0,-1 0 0 0 0,1 0 0 0 0,0 0 0 0 0,0 0 0 0 0,-1 1 0 0 0,1-1 1 0 0,0 0-1 0 0,0 0 0 0 0,0 0 0 0 0,0 1 0 0 0,-1-1 0 0 0,1 0 0 0 0,0 0 1 0 0,0 1-1 0 0,0-1 0 0 0,0 0 0 0 0,0 0 0 0 0,0 1 0 0 0,0-1 0 0 0,0 0 0 0 0,0 0 1 0 0,0 1-1 0 0,0-1 0 0 0,0 0 0 0 0,0 0 0 0 0,0 1 0 0 0,0-1 0 0 0,0 0 0 0 0,0 1 1 0 0,0-1-1 0 0,0 0 0 0 0,0 0 0 0 0,0 1 0 0 0,0-1 0 0 0,0 0 0 0 0,0 0 1 0 0,1 0-1 0 0,-1 1 0 0 0,0-1 0 0 0,0 0 0 0 0,0 0 0 0 0,0 0 0 0 0,1 1 0 0 0,-1-1 1 0 0,0 0-1 0 0,0 0 0 0 0,0 0 0 0 0,1 0 0 0 0,-1 1 0 0 0,0-1 0 0 0,0 0 0 0 0,1 0 1 0 0,-1 0-1 0 0,0 0 0 0 0,0 0 0 0 0,1 0 0 0 0,-1 0 0 0 0,16 5-22 0 0,17-1 18 0 0,24 4 211 0 0,63 17 0 0 0,-116-24-124 0 0,42 15 542 0 0,-44-15-554 0 0,-1-1-1 0 0,1 1 1 0 0,-1 0 0 0 0,1 0-1 0 0,-1 0 1 0 0,1 0-1 0 0,-1 0 1 0 0,0 0 0 0 0,1 0-1 0 0,-1 0 1 0 0,0 0-1 0 0,0 1 1 0 0,0-1-1 0 0,0 0 1 0 0,0 1 0 0 0,0-1-1 0 0,0 1 1 0 0,-1 0-1 0 0,1-1 1 0 0,0 1 0 0 0,-1-1-1 0 0,1 1 1 0 0,-1 2-1 0 0,0-2 8 0 0,0 0 0 0 0,-1 1-1 0 0,0-1 1 0 0,1 0-1 0 0,-1 0 1 0 0,0 0 0 0 0,0 0-1 0 0,0 0 1 0 0,0 0 0 0 0,-1 0-1 0 0,1 0 1 0 0,-1-1 0 0 0,1 1-1 0 0,-1 0 1 0 0,1-1 0 0 0,-1 1-1 0 0,0-1 1 0 0,0 0-1 0 0,1 1 1 0 0,-1-1 0 0 0,0 0-1 0 0,0 0 1 0 0,-3 1 0 0 0,-8 3 77 0 0,0 0 1 0 0,-20 6 0 0 0,31-11-143 0 0,-43 13-792 0 0,-59 7 0 0 0,-125 12-11888 0 0,187-21 8743 0 0,23-6 2520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52.3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707 0 336 0 0,'-42'8'3713'0'0,"7"-1"-1573"0"0,-156 4 2652 0 0,39-5-3257 0 0,-23-1-1738 0 0,120-5-2736 0 0,-1 1-3691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0:51.83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707 702 60 0 0,'0'1'247'0'0,"0"0"0"0"0,0 0-1 0 0,0 0 1 0 0,-1 0 0 0 0,1 0 0 0 0,0 0-1 0 0,-1 0 1 0 0,1 0 0 0 0,-1 0 0 0 0,1-1-1 0 0,-1 1 1 0 0,0 0 0 0 0,1 0 0 0 0,-1-1-1 0 0,1 1 1 0 0,-1 0 0 0 0,0-1 0 0 0,0 1-1 0 0,0 0 1 0 0,1-1 0 0 0,-2 1 0 0 0,-28 12 2123 0 0,-37-1-115 0 0,62-11-1809 0 0,-45 6-65 0 0,0-1 1 0 0,-1-3-1 0 0,1-3 1 0 0,-1-1-1 0 0,-57-9 1 0 0,62 2-356 0 0,-44-11-20 0 0,86 18-6 0 0,0 0 0 0 0,1 0 1 0 0,-1 0-1 0 0,1-1 1 0 0,-1 1-1 0 0,1-1 0 0 0,0 0 1 0 0,0 0-1 0 0,0 0 1 0 0,-5-4-1 0 0,-24-11 40 0 0,24 9-19 0 0,7 7-14 0 0,0-1 1 0 0,0 1-1 0 0,0 0 0 0 0,-1 0 1 0 0,1 0-1 0 0,0-1 0 0 0,1 1 1 0 0,-1-1-1 0 0,0 1 0 0 0,0 0 1 0 0,1-1-1 0 0,-1 0 1 0 0,1 1-1 0 0,-1-1 0 0 0,1 1 1 0 0,-1-1-1 0 0,1 0 0 0 0,0 1 1 0 0,0-1-1 0 0,0 1 0 0 0,0-3 1 0 0,0-1 24 0 0,0 0 0 0 0,0 0 0 0 0,1 0 0 0 0,0 0 0 0 0,-1 0 1 0 0,2 0-1 0 0,-1 0 0 0 0,1 0 0 0 0,-1 0 0 0 0,1 1 0 0 0,1-1 0 0 0,-1 0 0 0 0,1 1 0 0 0,-1 0 0 0 0,1 0 1 0 0,0 0-1 0 0,1 0 0 0 0,4-5 0 0 0,-5 6-19 0 0,0-1 1 0 0,0 1-1 0 0,-1-1 1 0 0,0 0-1 0 0,0 1 0 0 0,3-8 1 0 0,-3 6-3 0 0,0 0-1 0 0,1 1 1 0 0,-1 0 0 0 0,1-1 0 0 0,3-3 0 0 0,-2 3-2 0 0,-1 1 0 0 0,0 0 1 0 0,0-1-1 0 0,-1 0 1 0 0,3-5-1 0 0,-3 5-2 0 0,0 1 1 0 0,1-1-1 0 0,-1 0 1 0 0,1 1-1 0 0,4-5 0 0 0,-6 7-3 0 0,1 1-1 0 0,0-1 1 0 0,-1 0-1 0 0,1 0 1 0 0,-1 0-1 0 0,1 0 1 0 0,-1 0-1 0 0,0-1 1 0 0,0 1-1 0 0,0 0 1 0 0,0-1-1 0 0,0 1 1 0 0,-1 0-1 0 0,1-1 1 0 0,-1 1-1 0 0,0-1 0 0 0,1-3 1 0 0,-1 3 0 0 0,0 0 0 0 0,0 0 0 0 0,1 0 0 0 0,0 0 1 0 0,-1 0-1 0 0,1 0 0 0 0,0 0 0 0 0,0 0 0 0 0,3-4 0 0 0,-2 4-1 0 0,-1 0 0 0 0,0 0 1 0 0,1 0-1 0 0,-1 0 0 0 0,-1 0 0 0 0,1 0 0 0 0,0 0 0 0 0,-1 0 0 0 0,1-6 1 0 0,-2-2 3 0 0,1 8-4 0 0,0-1-1 0 0,0 1 1 0 0,0-1 0 0 0,0 0 0 0 0,0 1-1 0 0,1-1 1 0 0,0 1 0 0 0,1-6 0 0 0,30-50 150 0 0,-29 51-95 0 0,0 0 0 0 0,1 0 1 0 0,0 1-1 0 0,1-1 0 0 0,-1 1 0 0 0,2 0 1 0 0,-1 0-1 0 0,1 1 0 0 0,0 0 0 0 0,8-8 1 0 0,-2 5 82 0 0,-1 1 0 0 0,2 0 0 0 0,-1 0 0 0 0,1 2 0 0 0,18-8 0 0 0,16-10 407 0 0,-41 20-461 0 0,1 0 0 0 0,-1 0 0 0 0,1 1 0 0 0,0 0 0 0 0,0 0-1 0 0,0 1 1 0 0,1 0 0 0 0,11-2 0 0 0,12-1 68 0 0,-16 3-72 0 0,-1 0 0 0 0,0 0 0 0 0,27 2 0 0 0,-1 5-16 0 0,-1 3 1 0 0,0 0-1 0 0,0 3 0 0 0,-1 1 1 0 0,50 24-1 0 0,-82-34-38 0 0,-1 0-1 0 0,1 1 1 0 0,-1 0-1 0 0,1 0 0 0 0,-1 0 1 0 0,0 1-1 0 0,0 0 1 0 0,0 0-1 0 0,4 5 0 0 0,-4-3 22 0 0,1-1 0 0 0,0 0 0 0 0,0 0 0 0 0,8 5 0 0 0,-9-7 8 0 0,1 1-1 0 0,-1 0 1 0 0,1 1-1 0 0,-1 0 1 0 0,8 9-1 0 0,-3 2 232 0 0,0 0 0 0 0,-1 1 0 0 0,0 0 0 0 0,-2 1 0 0 0,0 0 1 0 0,6 25-1 0 0,-5-18 100 0 0,-8-23-349 0 0,1 0 1 0 0,-1 1 0 0 0,0 0-1 0 0,0-1 1 0 0,1 1-1 0 0,-2-1 1 0 0,1 1-1 0 0,0-1 1 0 0,0 1-1 0 0,-1-1 1 0 0,0 1 0 0 0,1-1-1 0 0,-1 1 1 0 0,0-1-1 0 0,0 0 1 0 0,-2 4-1 0 0,-3 8 126 0 0,-3 17 178 0 0,7-23-305 0 0,0 0 1 0 0,0-1-1 0 0,0 1 1 0 0,-1-1-1 0 0,0 1 1 0 0,0-1-1 0 0,-1 0 1 0 0,0 0-1 0 0,-1-1 1 0 0,1 1-1 0 0,-1-1 1 0 0,-11 11-1 0 0,-4-3-19 0 0,-14 11-95 0 0,28-19-97 0 0,-1-1 1 0 0,1 0-1 0 0,-1 0 1 0 0,0-1-1 0 0,-1 0 1 0 0,1 0-1 0 0,-13 4 1 0 0,-61 15-4136 0 0,39-13 550 0 0,-31 13-5628 0 0,70-20 7636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0:52.57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555 673 596 0 0,'0'0'2322'0'0,"-3"1"-1598"0"0,-8 1-79 0 0,-1 0-1 0 0,1-1 1 0 0,0 0 0 0 0,-1-1 0 0 0,-14-1 0 0 0,-56-10 508 0 0,22-1-623 0 0,-94-31 0 0 0,143 38-399 0 0,-1-1-1 0 0,1-1 1 0 0,0 0-1 0 0,1 0 1 0 0,0-1-1 0 0,0 0 1 0 0,0-1-1 0 0,1 0 1 0 0,-11-15-1 0 0,15 17 6 0 0,0 0 0 0 0,1 0 0 0 0,0 0 0 0 0,0-1 0 0 0,1 1 0 0 0,0-1 0 0 0,-4-13-1 0 0,1 2 201 0 0,0 5-105 0 0,4 10-149 0 0,0 0-1 0 0,1 1 0 0 0,0-1 1 0 0,0 0-1 0 0,0 0 0 0 0,0 0 1 0 0,0 0-1 0 0,1-5 0 0 0,-1-4 151 0 0,1 9-134 0 0,0-1 1 0 0,0 0 0 0 0,0 0-1 0 0,1 0 1 0 0,-1 0 0 0 0,3-7-1 0 0,4-8 198 0 0,-5 11-186 0 0,0 1 1 0 0,1 0-1 0 0,1 0 0 0 0,-1 0 1 0 0,1 0-1 0 0,1 1 0 0 0,-1-1 1 0 0,1 1-1 0 0,0 0 0 0 0,8-7 1 0 0,5-1 164 0 0,0 0 0 0 0,1 2 0 0 0,34-19 0 0 0,-12 13 243 0 0,0 2 0 0 0,75-21-1 0 0,90-7 879 0 0,-164 38-1165 0 0,0 2 1 0 0,1 1 0 0 0,-1 2-1 0 0,1 3 1 0 0,51 6-1 0 0,-80-5-182 0 0,1 1-1 0 0,-1 1 0 0 0,0 1 1 0 0,16 7-1 0 0,-25-10-14 0 0,1 0 1 0 0,-1 1-1 0 0,0-1 1 0 0,0 1-1 0 0,0 1 1 0 0,-1-1-1 0 0,1 1 1 0 0,-1-1-1 0 0,1 1 1 0 0,-1 1 0 0 0,-1-1-1 0 0,1 0 1 0 0,4 9-1 0 0,7 10 185 0 0,-13-20-173 0 0,0 0 0 0 0,0 0 0 0 0,0 0 0 0 0,0 0 0 0 0,0 0 0 0 0,-1 0 0 0 0,1 0 0 0 0,-1 1 0 0 0,0-1 0 0 0,0 1 0 0 0,0-1 0 0 0,-1 1 0 0 0,1 4 0 0 0,0 18 329 0 0,0-19-228 0 0,-1 1 1 0 0,1-1 0 0 0,-1 1 0 0 0,-1-1 0 0 0,1 1-1 0 0,-1-1 1 0 0,-1 1 0 0 0,1-1 0 0 0,-1 0 0 0 0,-1 0-1 0 0,1 0 1 0 0,-8 13 0 0 0,7-15-40 0 0,1 0 1 0 0,-1 0-1 0 0,1 0 0 0 0,-4 10 1 0 0,5-11-50 0 0,0 1 1 0 0,-1-1-1 0 0,1 0 1 0 0,-1 0-1 0 0,0 0 1 0 0,-1 0-1 0 0,1-1 1 0 0,-1 1-1 0 0,-5 6 1 0 0,-84 87 161 0 0,87-93-394 0 0,0 1-1 0 0,0-1 1 0 0,0 1-1 0 0,0-2 1 0 0,-1 1-1 0 0,-9 5 1 0 0,-16 9-1598 0 0,25-13 1043 0 0,0-2-1 0 0,-1 1 0 0 0,0 0 1 0 0,0-1-1 0 0,0-1 0 0 0,0 1 1 0 0,-11 2-1 0 0,4-1-1009 0 0,-56 8-4670 0 0,23-2 1577 0 0,11-5 1985 0 0,1 1 1248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1:29.74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78 1186 64 0 0,'0'0'433'0'0,"1"-1"-420"0"0,-1 1 1 0 0,0 0-1 0 0,0 0 1 0 0,0 0-1 0 0,0 0 0 0 0,0 0 1 0 0,0 0-1 0 0,0 0 1 0 0,0-1-1 0 0,0 1 1 0 0,0 0-1 0 0,0 0 1 0 0,0 0-1 0 0,0 0 0 0 0,0 0 1 0 0,0-1-1 0 0,0 1 1 0 0,0 0-1 0 0,0 0 1 0 0,0 0-1 0 0,0 0 1 0 0,0 0-1 0 0,0-1 0 0 0,0 1 1 0 0,0 0-1 0 0,0 0 1 0 0,0 0-1 0 0,0 0 1 0 0,0 0-1 0 0,0 0 1 0 0,0-1-1 0 0,0 1 0 0 0,0 0 1 0 0,0 0-1 0 0,-1 0 1 0 0,1 0-1 0 0,0 0 1 0 0,0 0-1 0 0,0 0 1 0 0,0 0-1 0 0,0 0 1 0 0,0-1-1 0 0,0 1 0 0 0,-1 0 1 0 0,1 0-1 0 0,0 0 1 0 0,0 0-1 0 0,0 0 1 0 0,0 0-1 0 0,0 0 1 0 0,-1 0-1 0 0,1 0 0 0 0,0 0 1 0 0,0 0-1 0 0,0 0 1 0 0,0 0-1 0 0,0 0 1 0 0,-1 0-1 0 0,0 0 35 0 0,1 0 0 0 0,-1-1 0 0 0,0 1 1 0 0,0-1-1 0 0,0 1 0 0 0,1-1 0 0 0,-1 1 0 0 0,0-1 0 0 0,0 1 0 0 0,1-1 0 0 0,-1 1 1 0 0,0-1-1 0 0,1 0 0 0 0,-1 0 0 0 0,1 1 0 0 0,-2-3 0 0 0,3 3 2 0 0,-1-1 0 0 0,1 0 0 0 0,-1 0 0 0 0,1 1 0 0 0,0-1 0 0 0,-1 0-1 0 0,1 1 1 0 0,0-1 0 0 0,-1 0 0 0 0,1 1 0 0 0,0-1 0 0 0,-1 1 0 0 0,1-1 0 0 0,0 1 0 0 0,0 0-1 0 0,1-1 1 0 0,-1 0-7 0 0,-1 1 0 0 0,0-1 0 0 0,1 1 0 0 0,-1-1 1 0 0,0 1-1 0 0,1-1 0 0 0,-1 1 0 0 0,0-1 0 0 0,0 0 0 0 0,0 1 0 0 0,1-1 0 0 0,-1 1 0 0 0,0-1 0 0 0,0 0 0 0 0,0 1 0 0 0,0-1 0 0 0,0 1 0 0 0,0-1 0 0 0,0 0 0 0 0,0 1 0 0 0,0-1 1 0 0,-1 0-1 0 0,1 0 6 0 0,0 1 0 0 0,0-1 1 0 0,-1 1-1 0 0,1-1 1 0 0,0 1-1 0 0,0-1 0 0 0,0 1 1 0 0,0-1-1 0 0,0 1 1 0 0,0-1-1 0 0,0 1 0 0 0,0-1 1 0 0,0 1-1 0 0,0-1 1 0 0,1 1-1 0 0,-1 0 0 0 0,0-1 1 0 0,0 1-1 0 0,0-1 1 0 0,0 1-1 0 0,1-1 0 0 0,-1 1 1 0 0,0-1-1 0 0,1 1 1 0 0,-1 0-1 0 0,0-1 0 0 0,0 1 1 0 0,1 0-1 0 0,0-1 1 0 0,-1 1-62 0 0,1 0 73 0 0,0 0-1 0 0,-1 0 1 0 0,1-1-1 0 0,0 1 0 0 0,-1 0 1 0 0,1 0-1 0 0,0-1 1 0 0,0 1-1 0 0,-1 0 1 0 0,1-1-1 0 0,-1 1 1 0 0,1 0-1 0 0,0-1 0 0 0,-1 1 1 0 0,1-1-1 0 0,-1 1 1 0 0,1-1-1 0 0,-1 0 1 0 0,1 1-1 0 0,-1-1 1 0 0,0 1-1 0 0,1-1 0 0 0,-1 0 1 0 0,1 1-1 0 0,-1-1 1 0 0,0 0-1 0 0,0 1 1 0 0,0-1-1 0 0,1 0 0 0 0,-1 0 1 0 0,0 1-1 0 0,0-1 1 0 0,0 0-1 0 0,0 0 1 0 0,0 1-1 0 0,0-1 1 0 0,0-1-1 0 0,0 2-37 0 0,0 0 0 0 0,0-1-1 0 0,0 1 1 0 0,0 0 0 0 0,0-1 0 0 0,0 1 0 0 0,0 0 0 0 0,0-1-1 0 0,0 1 1 0 0,1 0 0 0 0,-1-1 0 0 0,0 1 0 0 0,0 0-1 0 0,0-1 1 0 0,1 1 0 0 0,-1 0 0 0 0,0 0 0 0 0,0-1-1 0 0,1 1 1 0 0,-1 0 0 0 0,0 0 0 0 0,1 0 0 0 0,-1-1 0 0 0,0 1-1 0 0,1 0 1 0 0,-1 0 0 0 0,0 0 0 0 0,1 0 0 0 0,-1 0-1 0 0,0 0 1 0 0,1 0 0 0 0,-1 0 0 0 0,0-1 0 0 0,1 1 0 0 0,0 1-1 0 0,-1-1 1 0 0,1 0-1 0 0,-1 0 1 0 0,0 0-1 0 0,1 0 1 0 0,-1-1-1 0 0,0 1 1 0 0,1 0-1 0 0,-1 0 0 0 0,1 0 1 0 0,-1 0-1 0 0,0 0 1 0 0,1 0-1 0 0,-1-1 1 0 0,0 1-1 0 0,1 0 1 0 0,-1 0-1 0 0,0-1 1 0 0,1 1-1 0 0,-1 0 0 0 0,0 0 1 0 0,0-1-1 0 0,1 1 1 0 0,-1 0-1 0 0,0-1 1 0 0,0 1-1 0 0,1 0 1 0 0,-1-1-1 0 0,0 1 1 0 0,0 0-1 0 0,0-1 0 0 0,0 1 1 0 0,0 0-1 0 0,0-1 1 0 0,1 1-1 0 0,-1-1 1 0 0,0 0-1 0 0,0-84 2704 0 0,0 85-2714 0 0,0-1 0 0 0,0 0 0 0 0,0 0 0 0 0,0 0 0 0 0,0 0 1 0 0,1 0-1 0 0,-1 0 0 0 0,0 0 0 0 0,1 0 0 0 0,-1 1 0 0 0,0-1 0 0 0,1 0 0 0 0,-1 0 1 0 0,1 0-1 0 0,-1 1 0 0 0,1-1 0 0 0,0 0 0 0 0,-1 1 0 0 0,1-1 0 0 0,1 0 0 0 0,-1 0-5 0 0,-1 0 0 0 0,1 1-1 0 0,0-1 1 0 0,0 0-1 0 0,-1 0 1 0 0,1 1-1 0 0,0-1 1 0 0,-1 0 0 0 0,1 0-1 0 0,-1 0 1 0 0,1 0-1 0 0,-1 0 1 0 0,0 0-1 0 0,1 0 1 0 0,-1 0 0 0 0,0 0-1 0 0,0 0 1 0 0,1 0-1 0 0,-1 0 1 0 0,0-1-1 0 0,-1-15 75 0 0,0 12-65 0 0,1 0 0 0 0,0-1 0 0 0,0 1 0 0 0,0 0 0 0 0,0 0 1 0 0,1 0-1 0 0,0 0 0 0 0,2-6 0 0 0,10-13 272 0 0,1 0 1 0 0,1 1-1 0 0,35-41 1 0 0,-31 40-2 0 0,-15 18-220 0 0,0 0 1 0 0,0 0-1 0 0,1 1 0 0 0,0 0 0 0 0,0 0 1 0 0,10-7-1 0 0,-1 3 22 0 0,-7 5-25 0 0,1-1 0 0 0,-1 0 0 0 0,11-10 0 0 0,-12 10-24 0 0,1-1 1 0 0,0 0-1 0 0,0 1 1 0 0,1 1-1 0 0,-1-1 1 0 0,1 1-1 0 0,9-3 1 0 0,-5 1 15 0 0,77-31 136 0 0,-48 20-155 0 0,-32 14-35 0 0,0-1 0 0 0,0 1 0 0 0,0-2-1 0 0,13-8 1 0 0,54-35 26 0 0,-71 45-27 0 0,-1 0-1 0 0,1-1 1 0 0,-1 1-1 0 0,0-1 0 0 0,0-1 1 0 0,-1 1-1 0 0,7-9 1 0 0,-6 7-2 0 0,0 0 1 0 0,1 1 0 0 0,0-1-1 0 0,0 1 1 0 0,9-7 0 0 0,-11 10-1 0 0,-1 0 0 0 0,0 0 0 0 0,0 0 0 0 0,0 0 0 0 0,0 0 0 0 0,-1 0 0 0 0,3-4 0 0 0,-2 4 3 0 0,-1-1-1 0 0,1 1 1 0 0,-1 0 0 0 0,1 0-1 0 0,0 0 1 0 0,0 0 0 0 0,0 0-1 0 0,0 0 1 0 0,0 1 0 0 0,4-3-1 0 0,12-7 23 0 0,-1-1 0 0 0,21-19-1 0 0,-1 7 82 0 0,-31 20-76 0 0,0 1 1 0 0,1-1-1 0 0,-2-1 0 0 0,10-7 0 0 0,23-19 264 0 0,-30 26-201 0 0,-1-1 0 0 0,0 1 1 0 0,0-1-1 0 0,-1-1 0 0 0,1 1 0 0 0,6-10 1 0 0,-9 8 20 0 0,-3 6-85 0 0,0 1 0 0 0,0-1 0 0 0,0 0 0 0 0,0 1 0 0 0,0-1-1 0 0,1 1 1 0 0,-1-1 0 0 0,1 1 0 0 0,-1 0 0 0 0,1-1 0 0 0,2-1 0 0 0,-3 3-12 0 0,0-1 0 0 0,1 0 1 0 0,-1 0-1 0 0,0 0 0 0 0,0 0 1 0 0,1 0-1 0 0,-1 0 1 0 0,0 0-1 0 0,0 0 0 0 0,-1-1 1 0 0,1 1-1 0 0,0 0 1 0 0,0-1-1 0 0,0 1 0 0 0,-1 0 1 0 0,1-1-1 0 0,-1 1 0 0 0,1-1 1 0 0,-1 1-1 0 0,0-1 1 0 0,1 1-1 0 0,-1-3 0 0 0,0 2-1 0 0,0 1 0 0 0,0-1 0 0 0,1 1 0 0 0,-1-1 0 0 0,0 1 0 0 0,1-1 0 0 0,-1 1 0 0 0,1-1 0 0 0,0 1 0 0 0,-1-1 0 0 0,1 1-1 0 0,0 0 1 0 0,0-1 0 0 0,1-1 0 0 0,-1 2-2 0 0,0 0 0 0 0,0-1 0 0 0,0 1 0 0 0,0 0 0 0 0,0-1 0 0 0,0 1 0 0 0,-1-1 0 0 0,1 1 0 0 0,-1-1 0 0 0,1 1 0 0 0,-1-1 0 0 0,0 0-1 0 0,1 1 1 0 0,-1-3 0 0 0,0 3-6 0 0,0 0-1 0 0,0 1 0 0 0,0-1 1 0 0,-1 0-1 0 0,1 0 0 0 0,0 1 0 0 0,1-1 1 0 0,-1 0-1 0 0,0 1 0 0 0,0-1 1 0 0,0 0-1 0 0,0 0 0 0 0,1 1 1 0 0,-1-1-1 0 0,0 0 0 0 0,0 1 1 0 0,1-1-1 0 0,-1 0 0 0 0,1 1 0 0 0,-1-1 1 0 0,0 1-1 0 0,1-1 0 0 0,-1 1 1 0 0,1-1-1 0 0,0 1 0 0 0,-1-1 1 0 0,1 1-1 0 0,-1-1 0 0 0,1 1 1 0 0,0 0-1 0 0,-1-1 0 0 0,2 1 0 0 0,3-3 24 0 0,1-7 135 0 0,-3 9-141 0 0,-2 1-20 0 0,-1 0 0 0 0,1 0 0 0 0,0-1 0 0 0,-1 1 0 0 0,1 0 0 0 0,-1 0 0 0 0,1 0 1 0 0,0-1-1 0 0,-1 1 0 0 0,1 0 0 0 0,-1-1 0 0 0,1 1 0 0 0,-1 0 0 0 0,1-1 0 0 0,-1 1 1 0 0,1 0-1 0 0,-1-1 0 0 0,0 1 0 0 0,1-1 0 0 0,-1 1 0 0 0,1-1 0 0 0,-1 1 0 0 0,0-1 0 0 0,1 0 1 0 0,-1 0-1 0 0,2 0 2 0 0,-1 0-1 0 0,1 0 1 0 0,-1 0 0 0 0,1 0 0 0 0,-1 0 0 0 0,1 1 0 0 0,0-1 0 0 0,-1 1 0 0 0,1-1 0 0 0,0 1-1 0 0,0 0 1 0 0,-1-1 0 0 0,1 1 0 0 0,2 0 0 0 0,7-2 12 0 0,1-1-16 0 0,0 1 1 0 0,0 0-1 0 0,0 0 1 0 0,0 2 0 0 0,24 0-1 0 0,62 15-31 0 0,-81-11 26 0 0,-1 1-1 0 0,17 8 0 0 0,-10-3-1 0 0,-16-8 7 0 0,-1 1-1 0 0,1 1 0 0 0,-1-1 0 0 0,8 7 0 0 0,10 5 8 0 0,-14-10-7 0 0,-8-4-1 0 0,0 0-1 0 0,0 1 1 0 0,0-1 0 0 0,0 0 0 0 0,0 1 0 0 0,0-1 0 0 0,0 1-1 0 0,0-1 1 0 0,-1 1 0 0 0,1 0 0 0 0,-1 0 0 0 0,1 0-1 0 0,-1 0 1 0 0,2 3 0 0 0,0 0-1 0 0,0-1 0 0 0,1 0 0 0 0,-1-1-1 0 0,8 8 1 0 0,-8-10-1 0 0,-1 1 0 0 0,0 0-1 0 0,0 0 1 0 0,0 0 0 0 0,0 0-1 0 0,0 0 1 0 0,0 0 0 0 0,0 0-1 0 0,-1 1 1 0 0,1-1 0 0 0,-1 1-1 0 0,1-1 1 0 0,-1 1 0 0 0,0 0-1 0 0,0-1 1 0 0,-1 1 0 0 0,1 0-1 0 0,0 4 1 0 0,-1-5 0 0 0,0-1 0 0 0,0 1 1 0 0,1 0-1 0 0,-1 0 0 0 0,0-1 0 0 0,1 1 1 0 0,-1 0-1 0 0,1-1 0 0 0,-1 1 0 0 0,1 0 0 0 0,0-1 1 0 0,0 1-1 0 0,0-1 0 0 0,2 3 0 0 0,-2-2 1 0 0,0-1 0 0 0,0 1 1 0 0,0-1-1 0 0,0 1 0 0 0,0-1 0 0 0,-1 1 0 0 0,1 0 0 0 0,-1-1 0 0 0,1 1 0 0 0,-1 0 0 0 0,1 0 0 0 0,-1-1 0 0 0,0 1 0 0 0,0 3 0 0 0,0-2 1 0 0,1-1-1 0 0,-1 0 1 0 0,1 1 0 0 0,-1-1-1 0 0,1 0 1 0 0,0 0-1 0 0,-1 1 1 0 0,1-1-1 0 0,0 0 1 0 0,3 4 0 0 0,-3-4 0 0 0,0 0 0 0 0,0 0 1 0 0,0 0-1 0 0,0 0 0 0 0,0 0 1 0 0,0 1-1 0 0,0-1 1 0 0,-1 0-1 0 0,1 1 0 0 0,-1 3 1 0 0,1-1-5 0 0,-1 0-1 0 0,0 0 1 0 0,1-1 0 0 0,0 1 0 0 0,0-1-1 0 0,1 1 1 0 0,2 6 0 0 0,-2-7 1 0 0,-1 1 1 0 0,1-1-1 0 0,-1 1 1 0 0,0-1-1 0 0,0 1 0 0 0,0 0 1 0 0,0 6-1 0 0,-1-8 9 0 0,1 0 0 0 0,0 1 0 0 0,-1-1-1 0 0,2 0 1 0 0,-1 0 0 0 0,0-1 0 0 0,1 1 0 0 0,-1 0-1 0 0,1 0 1 0 0,0-1 0 0 0,0 1 0 0 0,0-1 0 0 0,3 4 0 0 0,7 10 78 0 0,27 49 609 0 0,-39-64-665 0 0,1 1 0 0 0,0-1 0 0 0,-1 1 0 0 0,0 0 1 0 0,1-1-1 0 0,-1 1 0 0 0,0 0 0 0 0,0-1 0 0 0,1 1 1 0 0,-1 0-1 0 0,-1 0 0 0 0,1 2 0 0 0,0-2-1 0 0,-1-1 0 0 0,1 1 1 0 0,0 0-1 0 0,0-1 0 0 0,0 1 0 0 0,0 0 1 0 0,1-1-1 0 0,-1 1 0 0 0,0 0 0 0 0,1-1 0 0 0,-1 1 1 0 0,2 2-1 0 0,0-1-1 0 0,-2-3-18 0 0,1 1 0 0 0,-1-1 0 0 0,1 1 0 0 0,-1 0 0 0 0,1-1 0 0 0,-1 1 0 0 0,1 0-1 0 0,-1-1 1 0 0,0 1 0 0 0,0 0 0 0 0,1-1 0 0 0,-1 1 0 0 0,0 0 0 0 0,0 0 0 0 0,0 0 0 0 0,1-1 0 0 0,-1 1 0 0 0,0 0 0 0 0,0 0 0 0 0,0-1 0 0 0,0 1 0 0 0,-1 0 0 0 0,1 0 0 0 0,0-1 0 0 0,0 1 0 0 0,0 0 0 0 0,-1 0 0 0 0,1-1 0 0 0,0 1-1 0 0,-1 0 1 0 0,1-1 0 0 0,0 1 0 0 0,-1 0 0 0 0,1-1 0 0 0,-1 1 0 0 0,0 0 0 0 0,-1 2 7 0 0,1-1-2 0 0,1-1 0 0 0,-1 1 0 0 0,1 0 0 0 0,-1 0 0 0 0,1-1 0 0 0,0 1-1 0 0,-1 0 1 0 0,1 0 0 0 0,0 0 0 0 0,0-1 0 0 0,0 1 0 0 0,1 3 0 0 0,-1-4-4 0 0,0 1 0 0 0,0-1-1 0 0,1 1 1 0 0,-2 0 0 0 0,1-1 0 0 0,0 1-1 0 0,0-1 1 0 0,0 1 0 0 0,-1 0 0 0 0,1-1-1 0 0,-1 1 1 0 0,0 1 0 0 0,-2 3 12 0 0,-1 0 8 0 0,0 0 0 0 0,0 0 0 0 0,0 0 0 0 0,-1 0 0 0 0,-6 7 0 0 0,7-9-11 0 0,0 0 0 0 0,0 0 0 0 0,1 1 1 0 0,-1-1-1 0 0,1 1 0 0 0,-4 9 0 0 0,5-9-8 0 0,-1 0 1 0 0,0 0-1 0 0,0 0 1 0 0,0-1-1 0 0,-1 1 1 0 0,-7 6-1 0 0,7-7-8 0 0,0 0-1 0 0,-1 0 1 0 0,1 1 0 0 0,1-1 0 0 0,-1 1-1 0 0,1 0 1 0 0,-6 9 0 0 0,4-5-2 0 0,-10 7 1 0 0,13-15 0 0 0,1 0 0 0 0,-1 0-1 0 0,1 0 1 0 0,0 0-1 0 0,-1 0 1 0 0,1 0-1 0 0,0 1 1 0 0,0-1-1 0 0,0 0 1 0 0,0 1 0 0 0,0-1-1 0 0,0 1 1 0 0,1-1-1 0 0,-1 1 1 0 0,0 0-1 0 0,1-1 1 0 0,-1 1-1 0 0,1 0 1 0 0,0-1-1 0 0,-1 4 1 0 0,1-3 3 0 0,0-1 0 0 0,0 1 1 0 0,0-1-1 0 0,-1 1 0 0 0,1-1 0 0 0,0 1 0 0 0,-1-1 0 0 0,1 1 1 0 0,-1-1-1 0 0,0 0 0 0 0,1 1 0 0 0,-1-1 0 0 0,0 0 1 0 0,0 1-1 0 0,-1 0 0 0 0,1-1 5 0 0,0 1 1 0 0,0-1-1 0 0,0 0 0 0 0,0 0 1 0 0,0 1-1 0 0,1-1 0 0 0,-1 0 1 0 0,0 1-1 0 0,1-1 1 0 0,-1 1-1 0 0,1-1 0 0 0,0 1 1 0 0,-1-1-1 0 0,1 1 0 0 0,0 2 1 0 0,1 11 140 0 0,0-11-105 0 0,-1 0 1 0 0,0 1-1 0 0,0-1 0 0 0,0 0 1 0 0,0 0-1 0 0,0 0 0 0 0,-1 0 1 0 0,0 0-1 0 0,0 0 0 0 0,-1 4 0 0 0,-2-3-3 0 0,3-2-10 0 0,-1-1-1 0 0,1 1 1 0 0,0-1-1 0 0,-1 1 0 0 0,1 0 1 0 0,0 0-1 0 0,0-1 1 0 0,1 1-1 0 0,-1 0 0 0 0,1 0 1 0 0,-1 0-1 0 0,1 0 1 0 0,0 4-1 0 0,0-4 14 0 0,0 0 0 0 0,-1 0 0 0 0,1 0-1 0 0,-1 0 1 0 0,0 0 0 0 0,0 0 0 0 0,0 0 0 0 0,0 0-1 0 0,-2 5 1 0 0,1-5 12 0 0,1-1 0 0 0,-1 1-1 0 0,1 0 1 0 0,0 0 0 0 0,0 1 0 0 0,1-1-1 0 0,-1 0 1 0 0,0 0 0 0 0,1 6 0 0 0,0-8-39 0 0,0 1 0 0 0,-1-1 0 0 0,1 1 0 0 0,0-1 0 0 0,0 1 0 0 0,-1-1 0 0 0,1 1 1 0 0,-1-1-1 0 0,0 0 0 0 0,1 1 0 0 0,-1-1 0 0 0,0 0 0 0 0,0 0 0 0 0,1 0 1 0 0,-2 2-1 0 0,0-2-5 0 0,1 0 0 0 0,1 0 1 0 0,-1 1-1 0 0,0-1 0 0 0,0 0 1 0 0,0 1-1 0 0,1-1 0 0 0,-1 1 1 0 0,1-1-1 0 0,-1 1 0 0 0,1-1 1 0 0,-1 1-1 0 0,1-1 0 0 0,0 1 1 0 0,0 1-1 0 0,0 149 497 0 0,0-150-497 0 0,0 0 1 0 0,0 0 0 0 0,1 0 0 0 0,-1 0 0 0 0,1 0-1 0 0,-1 0 1 0 0,1 0 0 0 0,0 0 0 0 0,0 0 0 0 0,0 0-1 0 0,2 3 1 0 0,-2-3 9 0 0,0 0-1 0 0,1 0 0 0 0,-1 1 0 0 0,0-1 0 0 0,-1 0 1 0 0,1 0-1 0 0,0 0 0 0 0,-1 1 0 0 0,1-1 0 0 0,-1 0 1 0 0,1 1-1 0 0,-1 2 0 0 0,0 257 4844 0 0,0-260-4833 0 0,0 0 1 0 0,0-1-1 0 0,1 1 1 0 0,-1 0-1 0 0,1 0 0 0 0,-1 0 1 0 0,1 0-1 0 0,-1 0 0 0 0,1-1 1 0 0,0 1-1 0 0,0 0 1 0 0,0-1-1 0 0,1 3 0 0 0,0-3-14 0 0,-1 1-1 0 0,0-1 0 0 0,0 1 0 0 0,0-1 1 0 0,-1 1-1 0 0,1 0 0 0 0,0 0 0 0 0,-1-1 1 0 0,1 1-1 0 0,-1 0 0 0 0,0 0 0 0 0,1 3 1 0 0,-2 11 102 0 0,1-13-106 0 0,-1 0-1 0 0,1 0 1 0 0,0-1 0 0 0,0 1-1 0 0,0 0 1 0 0,0 0-1 0 0,1 0 1 0 0,-1 0 0 0 0,1 0-1 0 0,0 0 1 0 0,1 4 0 0 0,4 0 13 0 0,-6-6-26 0 0,1 0 1 0 0,0 0-1 0 0,0-1 1 0 0,-1 1-1 0 0,1 0 1 0 0,0 0-1 0 0,-1 0 1 0 0,1 0-1 0 0,-1 0 1 0 0,1 0 0 0 0,-1 0-1 0 0,1 0 1 0 0,-1 0-1 0 0,0 0 1 0 0,0 0-1 0 0,1 0 1 0 0,-1 0-1 0 0,0 0 1 0 0,0 1-1 0 0,0-1 1 0 0,0 0-1 0 0,0 0 1 0 0,-1 0-1 0 0,1 0 1 0 0,0 0-1 0 0,0 0 1 0 0,-1 2 0 0 0,-6 6 26 0 0,6-8-26 0 0,0 1 0 0 0,0-1 1 0 0,1 0-1 0 0,-1 0 0 0 0,0 1 1 0 0,0-1-1 0 0,1 0 0 0 0,-1 1 1 0 0,1-1-1 0 0,-1 0 0 0 0,1 1 1 0 0,0-1-1 0 0,-1 1 0 0 0,1-1 1 0 0,0 4-1 0 0,0-2 2 0 0,-1 0 1 0 0,0-1-1 0 0,1 1 1 0 0,-1 0-1 0 0,0 0 1 0 0,0 0 0 0 0,-1-1-1 0 0,1 1 1 0 0,0 0-1 0 0,-1-1 1 0 0,0 1-1 0 0,1-1 1 0 0,-1 0-1 0 0,0 0 1 0 0,0 0-1 0 0,-1 0 1 0 0,1 0-1 0 0,0 0 1 0 0,-1 0-1 0 0,-2 1 1 0 0,-10 6 16 0 0,0 0 0 0 0,-21 8 0 0 0,19-9-13 0 0,2-2-2 0 0,-32 7 0 0 0,1 1 4 0 0,14-4-3 0 0,-1-1 0 0 0,-43 6 0 0 0,-12 3-45 0 0,85-17 27 0 0,-16 5-28 0 0,16-6 26 0 0,-3 0-5 0 0,0 1-1 0 0,1 0 1 0 0,-1 1 0 0 0,1-1 0 0 0,-1 1 0 0 0,-6 4-1 0 0,4-3-51 0 0,0 0-1 0 0,-1 0 1 0 0,-13 2 0 0 0,-2-3 3 0 0,-1-2 1 0 0,0 0-1 0 0,0-2 1 0 0,1-1-1 0 0,-1 0 1 0 0,-24-9-1 0 0,1 3 17 0 0,-50-14 28 0 0,93 22 23 0 0,-1-1 0 0 0,1 1 0 0 0,0-1 0 0 0,0-1-1 0 0,0 1 1 0 0,0-1 0 0 0,-6-4 0 0 0,-18-9 17 0 0,27 15-17 0 0,0 0 0 0 0,0 0 0 0 0,0 0 0 0 0,1 0 0 0 0,-1-1 0 0 0,1 1 0 0 0,-1 0 0 0 0,1-1 0 0 0,-2-1 0 0 0,1 1 1 0 0,1 0-1 0 0,-1 0 0 0 0,0 1 1 0 0,1-1-1 0 0,-1 1 0 0 0,0-1 1 0 0,0 1-1 0 0,0 0 0 0 0,0 0 1 0 0,-4-2-1 0 0,-7-2 6 0 0,0-2 0 0 0,1 0-1 0 0,0 0 1 0 0,0-1 0 0 0,-18-17-1 0 0,14 12 3 0 0,8 8-6 0 0,1-1 0 0 0,0 0 1 0 0,0-1-1 0 0,0 1 0 0 0,1-1 1 0 0,-9-13-1 0 0,9 8 1 0 0,5 9-4 0 0,0 0 0 0 0,0 1 1 0 0,-1-1-1 0 0,1 1 0 0 0,-1-1 0 0 0,1 1 0 0 0,-1 0 0 0 0,-3-4 1 0 0,-13-10 14 0 0,11 11-8 0 0,1-1 1 0 0,0 0 0 0 0,0 0 0 0 0,-6-8 0 0 0,10 11-6 0 0,0-1 0 0 0,0 1-1 0 0,-1-1 1 0 0,1 1 0 0 0,-1 0-1 0 0,0 0 1 0 0,0 0 0 0 0,0 0-1 0 0,-1 0 1 0 0,1 1 0 0 0,0-1 0 0 0,-5-1-1 0 0,-2-3 11 0 0,-1-1-1 0 0,-11-11 1 0 0,11 9 11 0 0,10 9-14 0 0,1-1 0 0 0,-1 0 0 0 0,0 0 0 0 0,1 0 0 0 0,-1 0 0 0 0,1 0 0 0 0,0 0 0 0 0,0 1 0 0 0,0-1 0 0 0,0 0 0 0 0,0 0 0 0 0,0 0 0 0 0,0 0 0 0 0,0 0 0 0 0,1 0 1 0 0,-1 0-1 0 0,1 0 0 0 0,1-3 0 0 0,1 3-5 0 0,-2 2-5 0 0,0 0 0 0 0,-1 0 0 0 0,1-1 0 0 0,0 1 0 0 0,-1 0 0 0 0,1-1 0 0 0,0 1 0 0 0,-1-1 0 0 0,1 1 0 0 0,0-1 0 0 0,-1 1 0 0 0,1-1 0 0 0,-1 0 1 0 0,1 1-1 0 0,-1-1 0 0 0,1 1 0 0 0,-1-1 0 0 0,0 0 0 0 0,1 0 0 0 0,-1 1 0 0 0,0-1 0 0 0,0 0 0 0 0,1 0 0 0 0,-1 0 0 0 0,0 0 0 0 0,0 1 0 0 0,0-1-1 0 0,0 0 1 0 0,0 1 0 0 0,0-1 0 0 0,0 0-1 0 0,1 1 1 0 0,-1-1 0 0 0,0 0-1 0 0,0 1 1 0 0,1-1 0 0 0,-1 1 0 0 0,0-1-1 0 0,1 0 1 0 0,-1 1 0 0 0,0-1-1 0 0,1 1 1 0 0,-1-1 0 0 0,1 1 0 0 0,-1-1-1 0 0,1 1 1 0 0,-1 0 0 0 0,1-1 0 0 0,0 1-1 0 0,0-1 1 0 0,0 1 0 0 0,0-1-1 0 0,-1 1 1 0 0,1 0-1 0 0,-1-1 1 0 0,1 1 0 0 0,0-1-1 0 0,-1 1 1 0 0,1-1-1 0 0,-1 1 1 0 0,0-1 0 0 0,1 1-1 0 0,-1-1 1 0 0,1 0 0 0 0,-1 1-1 0 0,0-1 1 0 0,1 0-1 0 0,-1 1 1 0 0,0-1 0 0 0,0 0-1 0 0,1 1 1 0 0,-1-1-1 0 0,0 0 1 0 0,0 0 0 0 0,0 1-1 0 0,0-2 1 0 0,0-5 1 0 0,1 5-2 0 0,-1 1 0 0 0,0-1 0 0 0,0 0 0 0 0,0 1 0 0 0,0-1-1 0 0,0 1 1 0 0,0-1 0 0 0,0 1 0 0 0,-1-1 0 0 0,1 0 0 0 0,0 1 0 0 0,-1-1 0 0 0,1 1 0 0 0,-2-3 0 0 0,-19-22-12 0 0,-19-31 0 0 0,12 16 1 0 0,24 26 8 0 0,1-2 3 0 0,-2 8 1 0 0,4 8-1 0 0,0-1 1 0 0,-1 0-1 0 0,1 1 0 0 0,1-1 1 0 0,-1 0-1 0 0,0 0 1 0 0,0 0-1 0 0,1 1 1 0 0,-1-1-1 0 0,1 0 1 0 0,-1 0-1 0 0,1 0 0 0 0,0-4 1 0 0,0-1 0 0 0,0 5 1 0 0,0-1-1 0 0,1 1 1 0 0,-1 0-1 0 0,0 0 1 0 0,-1-1-1 0 0,1 1 0 0 0,0 0 1 0 0,-1 0-1 0 0,1-1 1 0 0,-1 1-1 0 0,-1-2 1 0 0,-1-1 0 0 0,2 2-2 0 0,-1 1 1 0 0,1-1-1 0 0,-1 1 0 0 0,1-1 0 0 0,0 0 0 0 0,0 0 1 0 0,0 1-1 0 0,0-1 0 0 0,1 0 0 0 0,-1 0 0 0 0,1 0 1 0 0,0 0-1 0 0,-1-4 0 0 0,1 6-1 0 0,0 0 1 0 0,0 0 0 0 0,0 0-1 0 0,0-1 1 0 0,0 1-1 0 0,-1 0 1 0 0,1 0-1 0 0,0 0 1 0 0,-1 0-1 0 0,1 0 1 0 0,-1 0 0 0 0,0 0-1 0 0,1 0 1 0 0,-1 0-1 0 0,0 0 1 0 0,1 0-1 0 0,-1 0 1 0 0,0 1-1 0 0,-1-2 1 0 0,-3-4-3 0 0,-6-6-7 0 0,10 11 10 0 0,0 0 0 0 0,0 0-1 0 0,0 0 1 0 0,0-1 0 0 0,0 1-1 0 0,1 0 1 0 0,-1 0 0 0 0,0-1-1 0 0,0 1 1 0 0,1 0 0 0 0,-1-1-1 0 0,1 1 1 0 0,-1-1 0 0 0,1 1 0 0 0,0-1-1 0 0,0 1 1 0 0,-1-2 0 0 0,1 2 0 0 0,0 0 0 0 0,0 1 0 0 0,0-1 0 0 0,0 0 0 0 0,0 1 0 0 0,0-1 0 0 0,0 0 0 0 0,0 1 0 0 0,-1-1 0 0 0,1 0 0 0 0,0 1 0 0 0,0-1 0 0 0,-1 1 0 0 0,1-1 0 0 0,-1 1 0 0 0,1-1 0 0 0,0 0 1 0 0,-1 1-1 0 0,1-1 0 0 0,-1 1 0 0 0,1 0 0 0 0,-1-1 0 0 0,1 1 0 0 0,-1-1 0 0 0,0 1 0 0 0,1 0 0 0 0,-2-1 0 0 0,2 1 0 0 0,-1 0 0 0 0,1-1 0 0 0,-1 1 0 0 0,1 0 0 0 0,-1-1 0 0 0,1 1 0 0 0,-1 0-1 0 0,1-1 1 0 0,-1 1 0 0 0,1 0 0 0 0,-1-1 0 0 0,1 1 0 0 0,0-1 0 0 0,-1 1 0 0 0,1-1 0 0 0,0 1 0 0 0,0-1 0 0 0,-1 1 0 0 0,1-1 0 0 0,0 1-1 0 0,0-1 1 0 0,0 1 0 0 0,-1-1 0 0 0,1 1 0 0 0,0-1 0 0 0,0 1 0 0 0,0-2 0 0 0,0 2 0 0 0,0-1-1 0 0,0 0 1 0 0,0 0 0 0 0,0 1 0 0 0,0-1 0 0 0,0 1-1 0 0,0-1 1 0 0,-1 0 0 0 0,1 1 0 0 0,0-1 0 0 0,0 0 0 0 0,-1 1-1 0 0,1-1 1 0 0,0 1 0 0 0,-1-1 0 0 0,1 1 0 0 0,-1-1-1 0 0,1 1 1 0 0,-1-1 0 0 0,1 1 0 0 0,-1-1 0 0 0,1 1-1 0 0,-1-1 1 0 0,1 1 0 0 0,-2-1 0 0 0,1 1-1 0 0,1 0 1 0 0,-1-1 0 0 0,0 1 0 0 0,1-1 0 0 0,-1 1-1 0 0,1-1 1 0 0,-1 1 0 0 0,1-1 0 0 0,-1 1 0 0 0,1-1-1 0 0,-1 1 1 0 0,1-1 0 0 0,-1 1 0 0 0,1-1 0 0 0,0 0-1 0 0,-1 1 1 0 0,1-1 0 0 0,0 0 0 0 0,0 1-1 0 0,0-1 1 0 0,-1 0 0 0 0,1 0 0 0 0,0 1 0 0 0,0-1-1 0 0,0-1 1 0 0,0-6 2 0 0,-1 6 0 0 0,1 0-1 0 0,0 0 0 0 0,0 0 1 0 0,0 0-1 0 0,0 0 1 0 0,0 0-1 0 0,0 0 1 0 0,1 0-1 0 0,-1 0 1 0 0,0 0-1 0 0,1 0 0 0 0,1-4 1 0 0,4 1 3 0 0,-6 4-4 0 0,1 1 1 0 0,0-1-1 0 0,0 0 0 0 0,0 1 1 0 0,-1-1-1 0 0,1 0 0 0 0,0 0 1 0 0,-1 0-1 0 0,1 0 0 0 0,-1 0 1 0 0,1 0-1 0 0,-1 0 0 0 0,1 0 1 0 0,-1 0-1 0 0,0 0 0 0 0,1 0 1 0 0,-1 0-1 0 0,0 0 1 0 0,0 0-1 0 0,0-2 0 0 0,1 2 2 0 0,-1-1-1 0 0,0 0 1 0 0,1 1-1 0 0,-1-1 1 0 0,1 1-1 0 0,0-1 1 0 0,0 1-1 0 0,-1-1 1 0 0,1 1-1 0 0,0-1 1 0 0,0 1-1 0 0,0 0 0 0 0,0-1 1 0 0,1 1-1 0 0,-1 0 1 0 0,0 0-1 0 0,1 0 1 0 0,2-2-1 0 0,-3 2-7 0 0,0 1-1 0 0,1-1 1 0 0,-1 0-1 0 0,0 0 1 0 0,1-1-1 0 0,-1 1 1 0 0,0 0-1 0 0,0 0 1 0 0,0 0-1 0 0,0-1 0 0 0,0 1 1 0 0,-1 0-1 0 0,1-1 1 0 0,0 1-1 0 0,-1-1 1 0 0,1 1-1 0 0,-1-1 1 0 0,1-2-1 0 0,-1 3-11 0 0,0 1 0 0 0,0-1 0 0 0,0 1-1 0 0,0-1 1 0 0,1 0 0 0 0,-1 1 0 0 0,0-1-1 0 0,0 1 1 0 0,0-1 0 0 0,0 1 0 0 0,0-1 0 0 0,1 1-1 0 0,-1-1 1 0 0,0 1 0 0 0,1-1 0 0 0,-1 1-1 0 0,0-1 1 0 0,1 1 0 0 0,-1 0 0 0 0,0-1 0 0 0,1 1-1 0 0,-1 0 1 0 0,1-1 0 0 0,-1 1 0 0 0,1 0-1 0 0,-1-1 1 0 0,1 1 0 0 0,-1 0 0 0 0,1 0-1 0 0,0-1 1 0 0,0 1-41 0 0,-1 0 0 0 0,1 0-1 0 0,-1 0 1 0 0,1-1 0 0 0,-1 1-1 0 0,1 0 1 0 0,-1 0 0 0 0,0-1-1 0 0,1 1 1 0 0,-1 0 0 0 0,1-1-1 0 0,-1 1 1 0 0,0 0 0 0 0,1-1-1 0 0,-1 1 1 0 0,0-1 0 0 0,1 1-1 0 0,-1 0 1 0 0,0-1 0 0 0,0 1-1 0 0,1-1 1 0 0,-1 1 0 0 0,0-1-1 0 0,0 1 1 0 0,0-1 0 0 0,0 1-1 0 0,0-1 1 0 0,0 1 0 0 0,0-1-1 0 0,0 0 1 0 0,1 0-71 0 0,-1 1 0 0 0,0 0 0 0 0,0-1 1 0 0,1 1-1 0 0,-1-1 0 0 0,0 1 0 0 0,0 0 0 0 0,1-1 0 0 0,-1 1 0 0 0,0-1 0 0 0,1 1 1 0 0,-1 0-1 0 0,0 0 0 0 0,1-1 0 0 0,-1 1 0 0 0,1 0 0 0 0,-1 0 0 0 0,1-1 0 0 0,-1 1 1 0 0,0 0-1 0 0,1 0 0 0 0,-1 0 0 0 0,1 0 0 0 0,-1 0 0 0 0,1 0 0 0 0,-1 0 0 0 0,1 0 1 0 0,-1 0-1 0 0,1 0 0 0 0,-1 0 0 0 0,1 0 0 0 0,-1 0 0 0 0,1 0 0 0 0,-1 0 0 0 0,1 0 1 0 0,0 1-565 0 0,41 26-19408 0 0,-23-11 17616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0:57.4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168 130 176 0 0,'0'0'37'0'0,"0"0"1"0"0,0 0-1 0 0,0 0 0 0 0,1 1 0 0 0,-1-1 1 0 0,0 0-1 0 0,0 0 0 0 0,0 0 1 0 0,0 0-1 0 0,0 1 0 0 0,0-1 1 0 0,0 0-1 0 0,0 0 0 0 0,0 0 0 0 0,0 0 1 0 0,0 1-1 0 0,0-1 0 0 0,0 0 1 0 0,0 0-1 0 0,0 0 0 0 0,0 0 1 0 0,0 1-1 0 0,0-1 0 0 0,0 0 0 0 0,-1 0 1 0 0,1 0-1 0 0,0 0 0 0 0,0 0 1 0 0,0 1-1 0 0,0-1 0 0 0,0 0 1 0 0,0 0-1 0 0,0 0 0 0 0,-1 0 0 0 0,1 0 1 0 0,0 0-1 0 0,0 0 0 0 0,0 1 1 0 0,0-1-1 0 0,0 0 0 0 0,-1 0 0 0 0,1 0 1 0 0,0 0-1 0 0,0 0 0 0 0,0 0 1 0 0,0 0-1 0 0,-1 0 0 0 0,1 0 1 0 0,0 0-1 0 0,-3 1 79 0 0,3-1-73 0 0,-1 0 0 0 0,1 0 0 0 0,-1 0 0 0 0,0 0 0 0 0,1 0 0 0 0,-1 0 1 0 0,1 1-1 0 0,-1-1 0 0 0,1 0 0 0 0,-1 0 0 0 0,1 1 0 0 0,-1-1 0 0 0,1 0 0 0 0,-1 1 0 0 0,1-1 0 0 0,-1 0 0 0 0,1 1 0 0 0,-1-1 0 0 0,1 1 0 0 0,0-1 0 0 0,-1 1 0 0 0,1-1 0 0 0,0 1 0 0 0,-1-1 0 0 0,1 1 0 0 0,0-1 1 0 0,0 1-1 0 0,0-1 0 0 0,-1 1 0 0 0,1 0 0 0 0,0-1 0 0 0,0 1 0 0 0,0-1 0 0 0,0 1 0 0 0,0 0 0 0 0,0 0-15 0 0,0-1-1 0 0,0 0 1 0 0,0 1-1 0 0,0-1 1 0 0,0 1 0 0 0,0-1-1 0 0,-1 0 1 0 0,1 1-1 0 0,0-1 1 0 0,0 0 0 0 0,0 1-1 0 0,0-1 1 0 0,-1 0-1 0 0,1 1 1 0 0,0-1 0 0 0,0 0-1 0 0,-1 0 1 0 0,1 1-1 0 0,0-1 1 0 0,-1 0 0 0 0,1 0-1 0 0,0 1 1 0 0,-1-1-1 0 0,1 0 1 0 0,0 0 0 0 0,-1 0-1 0 0,1 0 1 0 0,0 0-1 0 0,-1 1 1 0 0,1-1 0 0 0,0 0-1 0 0,-1 0 1 0 0,0 0 14 0 0,1 0 0 0 0,-1 0 0 0 0,1 0 0 0 0,-1 0 0 0 0,1 1 0 0 0,-1-1 0 0 0,1 0 0 0 0,-1 0 0 0 0,1 0 0 0 0,-1 1 0 0 0,1-1 1 0 0,-1 0-1 0 0,1 1 0 0 0,0-1 0 0 0,-1 0 0 0 0,1 1 0 0 0,0-1 0 0 0,-1 1 0 0 0,1-1 0 0 0,0 0 0 0 0,-1 1 0 0 0,1-1 0 0 0,0 1 0 0 0,5 9 8591 0 0,-4-10-8405 0 0,14-3 1563 0 0,-11 2-1778 0 0,-1 0 0 0 0,0 0 0 0 0,0-1 1 0 0,0 1-1 0 0,0-1 0 0 0,0 0 0 0 0,0 0 0 0 0,4-3 0 0 0,2-4 608 0 0,0 1-1 0 0,0 1 1 0 0,1 0-1 0 0,18-10 0 0 0,6-4 1016 0 0,-8 6-402 0 0,-22 13-904 0 0,0-1 1 0 0,1 1-1 0 0,-1-1 1 0 0,0 1 0 0 0,0-1-1 0 0,5-6 1 0 0,-5 6-20 0 0,-3 3-255 0 0,0 0 0 0 0,0-1 0 0 0,-1 1 0 0 0,1 0 1 0 0,0-1-1 0 0,-1 1 0 0 0,1-1 0 0 0,-1 1 0 0 0,1-1 1 0 0,0 1-1 0 0,-1-1 0 0 0,1 0 0 0 0,-1 1 0 0 0,0-1 0 0 0,1 1 1 0 0,-1-1-1 0 0,1 0 0 0 0,-1 0 0 0 0,0 1 0 0 0,0-1 1 0 0,1-1-1 0 0,-1 2-23 0 0,0-1 0 0 0,0 1 0 0 0,0 0 0 0 0,0-1 0 0 0,0 1 1 0 0,0 0-1 0 0,1-1 0 0 0,-1 1 0 0 0,0 0 0 0 0,0-1 0 0 0,0 1 0 0 0,0 0 1 0 0,1-1-1 0 0,-1 1 0 0 0,0 0 0 0 0,0-1 0 0 0,1 1 0 0 0,-1 0 0 0 0,0 0 1 0 0,1-1-1 0 0,-1 1 0 0 0,0 0 0 0 0,0 0 0 0 0,1 0 0 0 0,-1-1 0 0 0,1 1 1 0 0,-1 0-1 0 0,0 0 0 0 0,1 0 0 0 0,-1 0 0 0 0,0 0 0 0 0,1 0 0 0 0,0 0 8 0 0,-1 0 0 0 0,1-1 0 0 0,-1 1-1 0 0,1 0 1 0 0,-1 0 0 0 0,1 0 0 0 0,-1 0-1 0 0,1-1 1 0 0,-1 1 0 0 0,1 0 0 0 0,-1-1 0 0 0,1 1-1 0 0,-1 0 1 0 0,0-1 0 0 0,1 1 0 0 0,-1 0-1 0 0,0-1 1 0 0,1 1 0 0 0,-1-1 0 0 0,0 1-1 0 0,1 0 1 0 0,-1-1 0 0 0,0 1 0 0 0,0-1-1 0 0,0 1 1 0 0,1-1 0 0 0,-1 1 0 0 0,0-1-1 0 0,0 1 1 0 0,0-1 0 0 0,0 1 0 0 0,0-1 0 0 0,0 0-1 0 0,0 0 26 0 0,1 0 0 0 0,-1 1 0 0 0,0-1 0 0 0,1 0 0 0 0,-1 1 0 0 0,1-1 0 0 0,-1 1 0 0 0,0-1 0 0 0,1 1 0 0 0,0-1-1 0 0,-1 1 1 0 0,1-1 0 0 0,-1 1 0 0 0,1-1 0 0 0,0 1 0 0 0,-1 0 0 0 0,1-1 0 0 0,0 1 0 0 0,-1 0 0 0 0,1-1 0 0 0,0 1 0 0 0,-1 0-1 0 0,1 0 1 0 0,0 0 0 0 0,0 0 0 0 0,-1 0 0 0 0,1 0 0 0 0,0 0 0 0 0,-1 0 0 0 0,2 0 0 0 0,-2 92 37 0 0,0-90-96 0 0,0 1-1 0 0,1-1 0 0 0,-1 0 1 0 0,1 1-1 0 0,-1-1 0 0 0,1 0 1 0 0,0 0-1 0 0,0 0 0 0 0,0 0 1 0 0,2 4-1 0 0,-1-4 3 0 0,-1 0-1 0 0,0 1 1 0 0,0-1-1 0 0,0 0 1 0 0,0 0 0 0 0,0 1-1 0 0,-1-1 1 0 0,1 0-1 0 0,-1 1 1 0 0,1-1-1 0 0,-1 3 1 0 0,0 139 507 0 0,0-140-508 0 0,0-1 0 0 0,-1 1-1 0 0,1-1 1 0 0,-1 1 0 0 0,0-1 0 0 0,0 1 0 0 0,0-1 0 0 0,-4 6-1 0 0,4-6-3 0 0,-1 0-1 0 0,1 0 1 0 0,0 0-1 0 0,0 0 1 0 0,0 0-1 0 0,1 0 0 0 0,-1 0 1 0 0,0 5-1 0 0,1-4-1 0 0,0-1 0 0 0,0 1-1 0 0,0-1 1 0 0,-1 1 0 0 0,1-1-1 0 0,-1 1 1 0 0,0-1 0 0 0,0 1-1 0 0,-1-1 1 0 0,1 0 0 0 0,0 0-1 0 0,-1 1 1 0 0,-2 2 0 0 0,2-3-3 0 0,-4 24-42 0 0,-1-21 14 0 0,6-5 17 0 0,0-1 0 0 0,1 1 0 0 0,-1-1 0 0 0,0 1 0 0 0,1 0 0 0 0,-1-1 0 0 0,1 1 0 0 0,-1 0 0 0 0,1 0 0 0 0,-1-1 0 0 0,1 1 0 0 0,-1 0 0 0 0,1 0 0 0 0,0 0 0 0 0,-1-1 0 0 0,1 1 0 0 0,0 0 0 0 0,0 0 0 0 0,0 0 0 0 0,0 0 0 0 0,0 0 0 0 0,0 0 1 0 0,0-1-1 0 0,0 3 0 0 0,-3-1-207 0 0,1-1 161 0 0,1-1 26 0 0,0 0-1 0 0,1 0 1 0 0,-1 0-1 0 0,1 0 1 0 0,-1 0-1 0 0,0 0 1 0 0,1 1-1 0 0,-1-1 1 0 0,1 0-1 0 0,-1 0 1 0 0,1 1-1 0 0,-1-1 1 0 0,1 0-1 0 0,-1 1 1 0 0,1-1-1 0 0,-1 1 1 0 0,1-1-1 0 0,-1 0 1 0 0,1 1-1 0 0,0-1 1 0 0,-1 1-1 0 0,1-1 1 0 0,0 1-1 0 0,-1-1 1 0 0,1 1 0 0 0,0 0-1 0 0,0-1 1 0 0,-1 1-1 0 0,1-1 1 0 0,0 1-1 0 0,0-1 1 0 0,0 1-1 0 0,0 1 1 0 0,0-2-530 0 0,18 29-23994 0 0,-17-28 24507 0 0,-1-1-1 0 0,0 1 1 0 0,0 0 0 0 0,0-1 0 0 0,0 1 0 0 0,0 0-1 0 0,1-1 1 0 0,-2 1 0 0 0,1 0 0 0 0,0 0-1 0 0,0-1 1 0 0,0 2 0 0 0,1-1 38 0 0,-1 0-1 0 0,1 0 1 0 0,0 0 0 0 0,0 0-1 0 0,0-1 1 0 0,0 1 0 0 0,0 0 0 0 0,0 0-1 0 0,0-1 1 0 0,0 1 0 0 0,0-1-1 0 0,0 1 1 0 0,0-1 0 0 0,1 1-1 0 0,-1-1 1 0 0,0 0 0 0 0,0 1-1 0 0,0-1 1 0 0,1 0 0 0 0,-1 0 0 0 0,2 0-1 0 0,32 3 175 0 0,61 8 819 0 0,15 0 745 0 0,-93-11-1065 0 0,0 2 1 0 0,-1 0-1 0 0,22 5 1 0 0,-20 2 693 0 0,-18-9-1291 0 0,-1 1 0 0 0,0-1 0 0 0,1 1-1 0 0,-1-1 1 0 0,0 0 0 0 0,1 1 0 0 0,-1-1-1 0 0,0 1 1 0 0,0-1 0 0 0,0 1 0 0 0,1-1-1 0 0,-1 0 1 0 0,0 1 0 0 0,0-1 0 0 0,0 1 0 0 0,0-1-1 0 0,0 1 1 0 0,0-1 0 0 0,0 1 0 0 0,0-1-1 0 0,0 1 1 0 0,0-1 0 0 0,0 1 0 0 0,0-1-1 0 0,0 1 1 0 0,0-1 0 0 0,-1 1 0 0 0,1-1-1 0 0,0 1 1 0 0,0-1 0 0 0,0 1 0 0 0,-1-1-1 0 0,1 0 1 0 0,0 1 0 0 0,-1-1 0 0 0,0 1 0 0 0,-6 2 278 0 0,-1 0 0 0 0,0-1 1 0 0,0 0-1 0 0,0-1 1 0 0,0 0-1 0 0,-12 1 0 0 0,-5 0 63 0 0,-320 26 1282 0 0,175-19-1481 0 0,124-8-133 0 0,-23 3 213 0 0,55-4 19 0 0,19-5 228 0 0,24-6-612 0 0,28 1-2680 0 0,76 16-9704 0 0,-94-11 10141 0 0,-20 4 1318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0:58.21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325 92 84 0 0,'-3'0'624'0'0,"-32"-6"2041"0"0,35 5-1908 0 0,0 1-739 0 0,0 0-1 0 0,0-1 1 0 0,0 1 0 0 0,0 0-1 0 0,0 0 1 0 0,0 0 0 0 0,0 0-1 0 0,1 0 1 0 0,-1 0 0 0 0,0-1-1 0 0,0 1 1 0 0,0 0-1 0 0,0 0 1 0 0,0 0 0 0 0,0 0-1 0 0,0 0 1 0 0,0 0 0 0 0,-1-1-1 0 0,1 1 1 0 0,0 0 0 0 0,0 0-1 0 0,0 0 1 0 0,0 0 0 0 0,0 0-1 0 0,0 0 1 0 0,0-1 0 0 0,0 1-1 0 0,0 0 1 0 0,0 0 0 0 0,0 0-1 0 0,0 0 1 0 0,0 0-1 0 0,-1 0 1 0 0,1 0 0 0 0,0 0-1 0 0,0 0 1 0 0,0-1 0 0 0,0 1-1 0 0,0 0 1 0 0,0 0 0 0 0,0 0-1 0 0,-1 0 1 0 0,1 0 0 0 0,0 0-1 0 0,0 0 1 0 0,0 0 0 0 0,0 0-1 0 0,0 0 1 0 0,-1 0-1 0 0,1 0 1 0 0,0 0 0 0 0,-1 0 101 0 0,0 0 0 0 0,1 0 0 0 0,-1-1 0 0 0,0 1 0 0 0,0 0 0 0 0,1-1 0 0 0,-1 1 0 0 0,0 0 0 0 0,1-1 0 0 0,-1 1 0 0 0,0-1 0 0 0,1 1 0 0 0,-1-1 0 0 0,1 0 0 0 0,-1 1 0 0 0,1-1 0 0 0,-1 1 0 0 0,1-1 0 0 0,-1 0 0 0 0,1 1 0 0 0,0-1 0 0 0,-1-1 0 0 0,-1-22 5396 0 0,2 18-4981 0 0,0-25 10222 0 0,0 30-10296 0 0,0 0 79 0 0,0 1-517 0 0,0-1-1 0 0,0 1 1 0 0,0 0 0 0 0,0 0 0 0 0,0 0-1 0 0,0 0 1 0 0,0 0 0 0 0,0 0-1 0 0,1 0 1 0 0,-1 0 0 0 0,0 0-1 0 0,0-1 1 0 0,0 1 0 0 0,0 0 0 0 0,0 0-1 0 0,0 0 1 0 0,0 0 0 0 0,0 0-1 0 0,0 0 1 0 0,-1 0 0 0 0,1 0-1 0 0,0-1 1 0 0,0 1 0 0 0,0 0 0 0 0,0 0-1 0 0,0 0 1 0 0,0 0 0 0 0,0 0-1 0 0,0 0 1 0 0,0 0 0 0 0,0 0-1 0 0,0 0 1 0 0,0 0 0 0 0,0-1 0 0 0,0 1-1 0 0,0 0 1 0 0,0 0 0 0 0,-1 0-1 0 0,1 0 1 0 0,0 0 0 0 0,0 0-1 0 0,0 0 1 0 0,0 0 0 0 0,0 0-1 0 0,0 0 1 0 0,0 0 0 0 0,0 0 0 0 0,-1 0-1 0 0,1 0 1 0 0,0 0 0 0 0,0 0-1 0 0,0 0 1 0 0,0 0 0 0 0,0 0-1 0 0,0 0 1 0 0,0 0 0 0 0,0 0 0 0 0,0 0-1 0 0,-1 0 1 0 0,1 0 0 0 0,0 0-1 0 0,0 0 1 0 0,0 0 0 0 0,-22 5 69 0 0,15-4-85 0 0,0 1 0 0 0,0 0 0 0 0,0 0 0 0 0,0 0 0 0 0,-9 5-1 0 0,-118 74-45 0 0,99-45-464 0 0,35-36 487 0 0,0 1-1 0 0,-1-1 0 0 0,1 0 1 0 0,0 1-1 0 0,-1-1 0 0 0,1 0 1 0 0,0 1-1 0 0,0-1 0 0 0,-1 1 1 0 0,1-1-1 0 0,0 0 0 0 0,0 1 0 0 0,0-1 1 0 0,0 1-1 0 0,0-1 0 0 0,-1 0 1 0 0,1 1-1 0 0,0-1 0 0 0,0 1 1 0 0,0-1-1 0 0,0 1 0 0 0,0-1 1 0 0,0 1-1 0 0,1-1 0 0 0,-1 0 1 0 0,0 1-1 0 0,0-1 0 0 0,0 1 0 0 0,0 0-2 0 0,1-1 0 0 0,-1 0 0 0 0,0 0 0 0 0,0 1 0 0 0,0-1 0 0 0,0 0 0 0 0,0 1-1 0 0,0-1 1 0 0,0 0 0 0 0,0 1 0 0 0,0-1 0 0 0,0 0 0 0 0,0 1 0 0 0,0-1 0 0 0,0 0-1 0 0,0 1 1 0 0,0-1 0 0 0,0 0 0 0 0,0 1 0 0 0,-1-1 0 0 0,1 0 0 0 0,0 0 0 0 0,0 1-1 0 0,0-1 1 0 0,0 0 0 0 0,-1 0 0 0 0,1 1 0 0 0,0-1 0 0 0,0 0 0 0 0,0 0 0 0 0,-1 1-1 0 0,1-1 1 0 0,0 0 0 0 0,-1 0 0 0 0,1 1 0 0 0,-3 0-161 0 0,2-1 141 0 0,1 0 0 0 0,-1 0 1 0 0,0 0-1 0 0,1 0 0 0 0,-1 0 1 0 0,0 1-1 0 0,1-1 0 0 0,-1 0 0 0 0,0 0 1 0 0,1 1-1 0 0,-1-1 0 0 0,1 1 0 0 0,-1-1 1 0 0,1 0-1 0 0,-1 1 0 0 0,1-1 1 0 0,-1 1-1 0 0,1-1 0 0 0,-1 1 0 0 0,1-1 1 0 0,0 1-1 0 0,-1 0 0 0 0,1 0-502 0 0,0 3-264 0 0,15-2-8274 0 0,-10 6 1976 0 0,-4-8 6945 0 0,-1 1 0 0 0,0-1-1 0 0,1 1 1 0 0,-1-1 0 0 0,1 1-1 0 0,-1-1 1 0 0,1 1-1 0 0,-1-1 1 0 0,1 0 0 0 0,-1 1-1 0 0,1-1 1 0 0,-1 0 0 0 0,1 1-1 0 0,-1-1 1 0 0,1 0-1 0 0,0 0 1 0 0,-1 0 0 0 0,1 1-1 0 0,-1-1 1 0 0,2 0-1 0 0,1 1-547 0 0,0 4-1079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49.0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78 27 180 0 0,'-1'-1'53'0'0,"1"1"0"0"0,0-1-1 0 0,0 1 1 0 0,-1-1 0 0 0,1 1-1 0 0,-1-1 1 0 0,1 1 0 0 0,0-1 0 0 0,-1 1-1 0 0,1-1 1 0 0,-1 1 0 0 0,1-1 0 0 0,-1 1-1 0 0,1 0 1 0 0,-1-1 0 0 0,1 1 0 0 0,-1 0-1 0 0,1 0 1 0 0,-1-1 0 0 0,0 1 0 0 0,1 0-1 0 0,-2 0 1 0 0,-17-5 209 0 0,15 4-99 0 0,3 1-157 0 0,1 0 1 0 0,0 0-1 0 0,0 0 0 0 0,0 0 1 0 0,0 0-1 0 0,0 0 0 0 0,0 0 1 0 0,-1 0-1 0 0,1 0 0 0 0,-12-11 10901 0 0,22 10-2632 0 0,-13 6-6293 0 0,-2-5-1565 0 0,5 0-343 0 0,-1 0 0 0 0,1 0 0 0 0,-1 0 0 0 0,1 0 0 0 0,0 0 0 0 0,-1 0 0 0 0,1 0 0 0 0,0 0 0 0 0,-1 0 0 0 0,1 0 0 0 0,-1 0 0 0 0,1 1 0 0 0,0-1 0 0 0,-1 0 0 0 0,1 0 0 0 0,0 0 0 0 0,-1 0 0 0 0,1 1 0 0 0,0-1 0 0 0,-1 0 0 0 0,1 0 0 0 0,0 1 0 0 0,0-1 0 0 0,-1 0 0 0 0,1 0-1 0 0,0 1 1 0 0,0-1 0 0 0,-1 0 0 0 0,1 1 0 0 0,0-1 0 0 0,0 0 0 0 0,0 1 0 0 0,0-1 0 0 0,0 1 0 0 0,-1-1 0 0 0,1 0 0 0 0,0 1 0 0 0,0-1 0 0 0,0 0 0 0 0,0 1 0 0 0,0-1 0 0 0,0 1 0 0 0,-16 5 1286 0 0,13-5 844 0 0,3-1-2098 0 0,0 1-1 0 0,0 0 0 0 0,0 0 0 0 0,0 0 1 0 0,0 0-1 0 0,0 0 0 0 0,0 0 0 0 0,0 0 0 0 0,0 0 1 0 0,1 0-1 0 0,-1 0 0 0 0,0 0 0 0 0,1-1 0 0 0,-1 1 1 0 0,1 2-1 0 0,0-3-96 0 0,0 1-1 0 0,0-1 1 0 0,0 1 0 0 0,0-1 0 0 0,0 1-1 0 0,0 0 1 0 0,0 0 0 0 0,0-1-1 0 0,0 1 1 0 0,0 0 0 0 0,-1 0 0 0 0,1 0-1 0 0,0 0 1 0 0,0 2 0 0 0,1 21 165 0 0,-2-23-170 0 0,0 1 0 0 0,0-1 0 0 0,1 0 0 0 0,-1 0 0 0 0,0 0 0 0 0,0 0 1 0 0,1 0-1 0 0,-1 0 0 0 0,1 1 0 0 0,-1-1 0 0 0,1 0 0 0 0,-1 0 0 0 0,1 0 1 0 0,0 0-1 0 0,-1 0 0 0 0,1-1 0 0 0,1 3 0 0 0,-1-2-2 0 0,0 0 0 0 0,0 0 1 0 0,0 0-1 0 0,0 0 0 0 0,0 0 0 0 0,-1 0 0 0 0,1 0 1 0 0,-1 0-1 0 0,1 0 0 0 0,0 1 0 0 0,-1-1 0 0 0,0 0 1 0 0,1 0-1 0 0,-1 1 0 0 0,0-1 0 0 0,0 0 0 0 0,0 3 1 0 0,1 0 0 0 0,-1-1 1 0 0,1 1 0 0 0,0-1 0 0 0,0 1 0 0 0,0-1 0 0 0,0 1-1 0 0,0-1 1 0 0,1 0 0 0 0,2 4 0 0 0,6 14 19 0 0,21 52 62 0 0,-29-65-71 0 0,0-1-1 0 0,-1 1 1 0 0,0 0-1 0 0,0-1 1 0 0,-1 1-1 0 0,0 0 1 0 0,-2 10-1 0 0,1 7 18 0 0,1 82 42 0 0,0-106-9 0 0,-6-1-61 0 0,6 1-5 0 0,-1-1 0 0 0,1 0-1 0 0,0 0 1 0 0,-1 0-1 0 0,1 0 1 0 0,-1 0 0 0 0,1 0-1 0 0,-1 0 1 0 0,1 0-1 0 0,0 0 1 0 0,-1 0 0 0 0,1 0-1 0 0,-1 0 1 0 0,1 0-1 0 0,-1 0 1 0 0,1 0 0 0 0,0 0-1 0 0,-1 0 1 0 0,1-1-1 0 0,-1 1 1 0 0,1 0 0 0 0,0 0-1 0 0,-1 0 1 0 0,1-1-1 0 0,0 1 1 0 0,-1 0 0 0 0,1-1-1 0 0,0 1 1 0 0,-1 0-1 0 0,1-1 1 0 0,0 1 0 0 0,0 0-1 0 0,-1-1 1 0 0,1 1-1 0 0,0 0 1 0 0,0-1 0 0 0,0 1-1 0 0,0-1 1 0 0,-1 1-1 0 0,1-1 1 0 0,0 1 0 0 0,0 0-1 0 0,0-1 1 0 0,0 1-1 0 0,0-1 1 0 0,0 1 0 0 0,0-1-1 0 0,0 1 1 0 0,0 0-1 0 0,1-1 1 0 0,-3-7-2428 0 0,-5 3 6566 0 0,2 2-4387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49.77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40 161 384 0 0,'1'0'21'0'0,"-1"0"1"0"0,0 0-1 0 0,0 0 1 0 0,0 0-1 0 0,0 0 1 0 0,0 0-1 0 0,0-1 1 0 0,0 1-1 0 0,0 0 0 0 0,0 0 1 0 0,0 0-1 0 0,0 0 1 0 0,0 0-1 0 0,0-1 1 0 0,0 1-1 0 0,0 0 0 0 0,0 0 1 0 0,0 0-1 0 0,0 0 1 0 0,0 0-1 0 0,0-1 1 0 0,0 1-1 0 0,0 0 1 0 0,0 0-1 0 0,0 0 0 0 0,0 0 1 0 0,0 0-1 0 0,0 0 1 0 0,0-1-1 0 0,0 1 1 0 0,0 0-1 0 0,0 0 0 0 0,0 0 1 0 0,-1 0-1 0 0,1 0 1 0 0,0 0-1 0 0,0 0 1 0 0,0-1-1 0 0,0 1 1 0 0,0 0-1 0 0,0 0 0 0 0,0 0 1 0 0,-1 0-1 0 0,1 0 1 0 0,0 0-1 0 0,0 0 1 0 0,0 0-1 0 0,0 0 0 0 0,0 0 1 0 0,0 0-1 0 0,-1 0 1 0 0,1 0-1 0 0,0 0 1 0 0,0 0-1 0 0,0 0 1 0 0,0 0-1 0 0,0 0 0 0 0,-1 0 1 0 0,-3-2 190 0 0,3 2-176 0 0,1 0 0 0 0,-1 0-1 0 0,1-1 1 0 0,-1 1-1 0 0,0 0 1 0 0,1 0 0 0 0,-1-1-1 0 0,1 1 1 0 0,-1 0-1 0 0,1-1 1 0 0,-1 1 0 0 0,1 0-1 0 0,-1-1 1 0 0,1 1 0 0 0,0-1-1 0 0,-1 1 1 0 0,1-1-1 0 0,0 1 1 0 0,-1-1 0 0 0,1 1-1 0 0,0-1 1 0 0,-1 1-1 0 0,1-1 1 0 0,0 0 0 0 0,0 1-1 0 0,0-1 1 0 0,0 1-1 0 0,-1-1 1 0 0,1 0 0 0 0,0 0-2 0 0,0 1 0 0 0,0-1 1 0 0,0 1-1 0 0,0 0 0 0 0,0-1 1 0 0,0 1-1 0 0,0-1 0 0 0,0 1 1 0 0,-1 0-1 0 0,1-1 0 0 0,0 1 1 0 0,0-1-1 0 0,0 1 0 0 0,-1 0 1 0 0,1-1-1 0 0,0 1 1 0 0,-1 0-1 0 0,1-1 0 0 0,0 1 1 0 0,-1 0-1 0 0,1 0 0 0 0,0-1 1 0 0,-1 1-1 0 0,1 0 0 0 0,0 0 1 0 0,-1 0-1 0 0,1-1 0 0 0,-1 1 1 0 0,1 0-1 0 0,0 0 0 0 0,-2 0 1 0 0,2 0-6 0 0,-1 0 0 0 0,1 0 0 0 0,-1-1 0 0 0,1 1 0 0 0,-1 0 1 0 0,1 0-1 0 0,0 0 0 0 0,-1-1 0 0 0,1 1 0 0 0,-1 0 0 0 0,1-1 0 0 0,-1 1 1 0 0,1 0-1 0 0,0-1 0 0 0,-1 1 0 0 0,1 0 0 0 0,0-1 0 0 0,-1 1 0 0 0,1-1 1 0 0,0 1-1 0 0,0-1 0 0 0,-1 1 0 0 0,1 0 0 0 0,0-1 0 0 0,0 1 0 0 0,0-1 1 0 0,-1 1-1 0 0,1-1 0 0 0,0 1 0 0 0,0-1 0 0 0,0 1 0 0 0,0-2 0 0 0,0-7 901 0 0,-1 6-684 0 0,1 0-1 0 0,-1 0 1 0 0,1 0 0 0 0,0 1-1 0 0,0-1 1 0 0,1 0 0 0 0,-1 0-1 0 0,0 1 1 0 0,1-1 0 0 0,0 0-1 0 0,-1 0 1 0 0,2-2 0 0 0,3 0 93 0 0,0 0 1 0 0,-1 1 0 0 0,1-1-1 0 0,1 1 1 0 0,-1 0 0 0 0,1 0-1 0 0,-1 1 1 0 0,1-1 0 0 0,0 1-1 0 0,1 1 1 0 0,7-3 0 0 0,9-2 416 0 0,-13 3-418 0 0,0 1 0 0 0,0 1 1 0 0,0 0-1 0 0,19-2 0 0 0,-28 4-317 0 0,0 0 0 0 0,0 1 0 0 0,0-1 0 0 0,0 0-1 0 0,0 0 1 0 0,0 1 0 0 0,0-1 0 0 0,0 1 0 0 0,0-1-1 0 0,0 0 1 0 0,0 1 0 0 0,0 0 0 0 0,0-1-1 0 0,0 1 1 0 0,0 0 0 0 0,-1-1 0 0 0,1 1 0 0 0,0 0-1 0 0,0 0 1 0 0,-1 0 0 0 0,1 0 0 0 0,-1-1-1 0 0,1 1 1 0 0,-1 0 0 0 0,1 0 0 0 0,-1 0 0 0 0,1 0-1 0 0,-1 0 1 0 0,0 1 0 0 0,0-1 0 0 0,1 1 0 0 0,-1 0-11 0 0,1 1 0 0 0,-1-1 0 0 0,0 1 0 0 0,0-1 0 0 0,0 0 0 0 0,0 1 0 0 0,-1-1 0 0 0,1 0 1 0 0,0 1-1 0 0,-1-1 0 0 0,0 0 0 0 0,0 1 0 0 0,-1 2 0 0 0,-5 4 12 0 0,-1 0-1 0 0,0-1 0 0 0,-1 0 1 0 0,1-1-1 0 0,-2 0 1 0 0,-11 7-1 0 0,3-1 1 0 0,8-5-9 0 0,1 0 1 0 0,1 1-1 0 0,-10 11 1 0 0,-17 16 17 0 0,33-34-33 0 0,0 0 0 0 0,0 1 0 0 0,1-1 0 0 0,-1 0 0 0 0,0 1 1 0 0,1 0-1 0 0,-1-1 0 0 0,1 1 0 0 0,0 0 0 0 0,0 0 0 0 0,0-1 0 0 0,1 1 0 0 0,-1 0 0 0 0,0 0 1 0 0,1 0-1 0 0,0 0 0 0 0,0 0 0 0 0,0 0 0 0 0,0 0 0 0 0,1 5 0 0 0,-1 5-48 0 0,1-12 49 0 0,-1 0-1 0 0,0-1 1 0 0,1 1 0 0 0,-1-1 0 0 0,1 1-1 0 0,-1 0 1 0 0,1-1 0 0 0,-1 1-1 0 0,1-1 1 0 0,-1 1 0 0 0,1-1 0 0 0,0 1-1 0 0,-1-1 1 0 0,1 1 0 0 0,0-1 0 0 0,-1 0-1 0 0,1 1 1 0 0,0-1 0 0 0,0 0 0 0 0,-1 0-1 0 0,1 0 1 0 0,0 0 0 0 0,0 1-1 0 0,0-1 1 0 0,-1 0 0 0 0,1 0 0 0 0,0 0-1 0 0,1-1 1 0 0,29 2-13 0 0,-24-1 12 0 0,154-8-1698 0 0,2 0-5377 0 0,-106 9 1508 0 0,-38 3 4349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51.1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399 12 812 0 0,'3'0'596'0'0,"13"-6"4007"0"0,-35 6-1869 0 0,-153 3 1901 0 0,0 0-4624 0 0,140-7-1472 0 0,10 2-4698 0 0,95-3 1721 0 0,-35 5 3317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59:51.7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497 0 380 0 0,'0'0'3137'0'0,"-3"1"-2006"0"0,-10 2-286 0 0,1-2 0 0 0,-1 1-1 0 0,0-2 1 0 0,-17-1 0 0 0,-20 2 433 0 0,-255 9 1433 0 0,251-16-5164 0 0,51 6 1076 0 0,60-5-6437 0 0,-38 5 6689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1:05.3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79 177 56 0 0,'0'-42'4358'0'0,"-3"40"-4101"0"0,3 2-232 0 0,-1 0-1 0 0,0 0 1 0 0,0 0 0 0 0,0-1-1 0 0,1 1 1 0 0,-1 0 0 0 0,0-1-1 0 0,1 1 1 0 0,-1 0 0 0 0,0-1-1 0 0,1 1 1 0 0,-1-1 0 0 0,0 1-1 0 0,1-1 1 0 0,-1 1-1 0 0,1-1 1 0 0,-1 0 0 0 0,1 1-1 0 0,-1-2 1 0 0,-2-20 1700 0 0,3 22-1707 0 0,1-1 0 0 0,-1 1-1 0 0,0-1 1 0 0,0 1 0 0 0,0-1-1 0 0,0 1 1 0 0,0 0 0 0 0,0-1-1 0 0,1 1 1 0 0,-1 0 0 0 0,0-1-1 0 0,0 1 1 0 0,1-1 0 0 0,-1 1-1 0 0,0 0 1 0 0,1 0 0 0 0,-1-1-1 0 0,0 1 1 0 0,1 0 0 0 0,-1 0-1 0 0,0-1 1 0 0,1 1 0 0 0,-1 0-1 0 0,0 0 1 0 0,1 0 0 0 0,-1-1-1 0 0,1 1 1 0 0,-1 0 0 0 0,1 0 0 0 0,0 0-3 0 0,-1 0 1 0 0,1 0-1 0 0,-1 0 1 0 0,1-1-1 0 0,-1 1 1 0 0,1 0-1 0 0,-1 0 1 0 0,1-1 0 0 0,-1 1-1 0 0,0 0 1 0 0,1 0-1 0 0,-1-1 1 0 0,1 1-1 0 0,-1 0 1 0 0,0-1 0 0 0,1 1-1 0 0,-1-1 1 0 0,0 1-1 0 0,1 0 1 0 0,-1-1-1 0 0,0 1 1 0 0,0-1 0 0 0,1 1-1 0 0,-1-1 1 0 0,0 1-1 0 0,0-1 1 0 0,0 1-1 0 0,0-1 1 0 0,0 1-1 0 0,0-2 1 0 0,0-79 11960 0 0,0 82-11957 0 0,4 4-28 0 0,0-2 5 0 0,-3-3 5 0 0,-1 1-1 0 0,1-1 0 0 0,0 1 1 0 0,0-1-1 0 0,-1 1 0 0 0,1-1 1 0 0,-1 1-1 0 0,1 0 1 0 0,0-1-1 0 0,-1 1 0 0 0,1 0 1 0 0,-1-1-1 0 0,1 1 0 0 0,-1 0 1 0 0,1 0-1 0 0,-1-1 0 0 0,0 1 1 0 0,1 0-1 0 0,-1 0 0 0 0,0 0 1 0 0,0-1-1 0 0,0 1 0 0 0,0 0 1 0 0,1 2-1 0 0,-1-1 6 0 0,0 1-1 0 0,1-1 1 0 0,-1 1-1 0 0,1-1 1 0 0,0 1-1 0 0,0-1 1 0 0,0 0-1 0 0,0 1 1 0 0,0-1-1 0 0,0 0 1 0 0,3 4-1 0 0,6 10 57 0 0,0 2 1 0 0,-6-13-35 0 0,-1 0 0 0 0,0-1 0 0 0,-1 1 0 0 0,1 0-1 0 0,-1 1 1 0 0,0-1 0 0 0,-1 0 0 0 0,1 1 0 0 0,1 10 0 0 0,-3-14-11 0 0,0 1 1 0 0,1 0-1 0 0,-1 0 1 0 0,1 0-1 0 0,-1-1 1 0 0,1 1-1 0 0,0-1 1 0 0,0 1 0 0 0,0 0-1 0 0,2 2 1 0 0,-1-3-1 0 0,-1 1 1 0 0,0-1 0 0 0,0 1 0 0 0,0-1 0 0 0,0 1 0 0 0,0 0 0 0 0,0 0-1 0 0,-1-1 1 0 0,0 1 0 0 0,1 3 0 0 0,-1-3-2 0 0,0 0 1 0 0,1 0-1 0 0,-1-1 1 0 0,1 1 0 0 0,0 0-1 0 0,-1 0 1 0 0,1-1-1 0 0,1 1 1 0 0,-1 0-1 0 0,2 2 1 0 0,-2-3-4 0 0,0 0 1 0 0,0 1 0 0 0,1-1-1 0 0,-2 1 1 0 0,1 0 0 0 0,0-1 0 0 0,0 1-1 0 0,-1 0 1 0 0,1 5 0 0 0,-1 87 159 0 0,0-94-174 0 0,0-1 1 0 0,0 1-1 0 0,0 0 0 0 0,1-1 1 0 0,-1 1-1 0 0,0-1 0 0 0,0 1 1 0 0,0-1-1 0 0,1 1 1 0 0,-1-1-1 0 0,0 1 0 0 0,1-1 1 0 0,-1 1-1 0 0,0-1 0 0 0,1 0 1 0 0,-1 1-1 0 0,1-1 0 0 0,-1 1 1 0 0,1-1-1 0 0,-1 0 1 0 0,1 0-1 0 0,-1 1 0 0 0,1-1 1 0 0,-1 0-1 0 0,1 0 0 0 0,-1 1 1 0 0,1-1-1 0 0,-1 0 0 0 0,2 0 1 0 0,2 2-3 0 0,-1 7 6 0 0,-2-2 2301 0 0,-1-7-2167 0 0,0-1 0 0 0,0 0 0 0 0,0 0 1 0 0,0 0-1 0 0,0 1 0 0 0,0-1 0 0 0,0 0 0 0 0,-1 0 0 0 0,1 1 1 0 0,0-1-1 0 0,-1 0 0 0 0,1 0 0 0 0,0 1 0 0 0,-1-1 0 0 0,0-1 1 0 0,-3-1-72 0 0,3 3-43 0 0,0-1 0 0 0,0 1 0 0 0,1-1 1 0 0,-1 0-1 0 0,0 0 0 0 0,0 1 0 0 0,1-1 0 0 0,-1 0 0 0 0,0 0 0 0 0,1 0 1 0 0,-1 0-1 0 0,1 0 0 0 0,-1 0 0 0 0,1 0 0 0 0,-1 0 0 0 0,1 0 0 0 0,0 0 0 0 0,-1 0 1 0 0,1 0-1 0 0,0 0 0 0 0,0 0 0 0 0,0 0 0 0 0,0 0 0 0 0,0-2 0 0 0,0 1 7 0 0,-1 0 0 0 0,1 0 0 0 0,-1 0 0 0 0,1 0 0 0 0,-1 0 0 0 0,0-1 0 0 0,0 1 0 0 0,0 1 0 0 0,0-1 0 0 0,0 0-1 0 0,-1 0 1 0 0,-1-3 0 0 0,-6-8 197 0 0,-15-12 145 0 0,20 22-304 0 0,0 0-1 0 0,1 0 0 0 0,-1-1 1 0 0,1 1-1 0 0,0-1 0 0 0,-3-5 1 0 0,-1-6 185 0 0,6 12-204 0 0,0 1 0 0 0,0-1 1 0 0,0 0-1 0 0,0 1 0 0 0,-1-1 1 0 0,1 1-1 0 0,-1 0 0 0 0,-3-4 1 0 0,1 2 38 0 0,1 0 1 0 0,0 0-1 0 0,1 0 1 0 0,-1 0-1 0 0,1 0 1 0 0,-1 0 0 0 0,1-1-1 0 0,-1-4 1 0 0,-14-24 528 0 0,17 32-604 0 0,-2-1 34 0 0,0-1 0 0 0,1 1 0 0 0,-1 0 0 0 0,1 0 0 0 0,-1-1-1 0 0,1 1 1 0 0,0-1 0 0 0,0 1 0 0 0,0-1 0 0 0,1 0 0 0 0,-1 1 0 0 0,1-1 0 0 0,-1 0 0 0 0,1 1-1 0 0,0-1 1 0 0,0 0 0 0 0,0-3 0 0 0,0 4-17 0 0,-2-18 376 0 0,2 20-404 0 0,0 0 1 0 0,0 0-1 0 0,-1-1 1 0 0,1 1-1 0 0,0 0 0 0 0,-1 0 1 0 0,1-1-1 0 0,0 1 1 0 0,-1 0-1 0 0,1 0 1 0 0,-1 0-1 0 0,1 0 1 0 0,0 0-1 0 0,-1 0 1 0 0,1-1-1 0 0,-1 1 0 0 0,1 0 1 0 0,0 0-1 0 0,-1 0 1 0 0,1 0-1 0 0,-1 0 1 0 0,1 0-1 0 0,0 1 1 0 0,-1-1-1 0 0,1 0 1 0 0,0 0-1 0 0,-1 0 1 0 0,1 0-1 0 0,-1 0 0 0 0,1 1 1 0 0,0-1-1 0 0,-1 0 1 0 0,1 0-1 0 0,0 0 1 0 0,0 1-1 0 0,-1-1 1 0 0,1 0-1 0 0,-1 1 1 0 0,0 1-11 0 0,1 1 1 0 0,-1-1 0 0 0,0 1 0 0 0,1 0 0 0 0,-1-1 0 0 0,1 1 0 0 0,0-1 0 0 0,-1 1 0 0 0,1 0 0 0 0,1-1 0 0 0,-1 1 0 0 0,1 3-1 0 0,-1-1 2 0 0,0-2 5 0 0,0-1 1 0 0,0 1-1 0 0,0 0 1 0 0,0-1-1 0 0,0 1 0 0 0,-1 0 1 0 0,1-1-1 0 0,-1 1 1 0 0,0-1-1 0 0,0 1 1 0 0,0-1-1 0 0,0 1 0 0 0,0-1 1 0 0,-3 4-1 0 0,-1 1 1 0 0,4-3 0 0 0,0-1 0 0 0,0 0-1 0 0,0 1 1 0 0,1 0 0 0 0,-1-1-1 0 0,1 1 1 0 0,0-1 0 0 0,0 1-1 0 0,0-1 1 0 0,1 7 0 0 0,0 3 0 0 0,-1 117 27 0 0,0-128-31 0 0,0 0 0 0 0,1 0 0 0 0,-1 0 0 0 0,0 1 0 0 0,1-1 0 0 0,0 0 1 0 0,-1 0-1 0 0,1 0 0 0 0,0 0 0 0 0,0-1 0 0 0,2 5 0 0 0,-1-4-6 0 0,-1 0-1 0 0,0 0 0 0 0,0 0 0 0 0,0 0 1 0 0,0 0-1 0 0,0 1 0 0 0,-1-1 0 0 0,1 0 1 0 0,-1 0-1 0 0,1 1 0 0 0,-1-1 0 0 0,0 3 1 0 0,0 44-468 0 0,0-44 308 0 0,0-32 237 0 0,0-166-36 0 0,0 190-27 0 0,1 1 0 0 0,-1-1-1 0 0,0 1 1 0 0,1-1 0 0 0,-1 1 0 0 0,1-1 0 0 0,0 1-1 0 0,0 0 1 0 0,0-1 0 0 0,0 1 0 0 0,2-3 0 0 0,3-6 15 0 0,2-6 21 0 0,-6 14-21 0 0,0-1 1 0 0,0 0-1 0 0,0 0 0 0 0,-1 0 0 0 0,0 0 0 0 0,1 0 0 0 0,-1-1 0 0 0,-1 1 0 0 0,1-7 0 0 0,0 10-14 0 0,-1 1-1 0 0,0-1 1 0 0,0 0 0 0 0,1 0-1 0 0,-1 1 1 0 0,0-1-1 0 0,1 0 1 0 0,-1 1 0 0 0,0-1-1 0 0,1 0 1 0 0,-1 1-1 0 0,1-1 1 0 0,0 1 0 0 0,-1-1-1 0 0,1 0 1 0 0,-1 1 0 0 0,1 0-1 0 0,0-1 1 0 0,-1 1-1 0 0,1-1 1 0 0,0 1 0 0 0,-1 0-1 0 0,1-1 1 0 0,0 1-1 0 0,1 0 1 0 0,-1-1 13 0 0,3-4 110 0 0,-5 9-164 0 0,1-3 34 0 0,0-1 0 0 0,0 1 0 0 0,0 0 0 0 0,1-1 1 0 0,-1 1-1 0 0,0-1 0 0 0,0 1 0 0 0,0 0 0 0 0,0-1 1 0 0,1 1-1 0 0,-1-1 0 0 0,0 1 0 0 0,0 0 0 0 0,1-1 1 0 0,-1 1-1 0 0,0-1 0 0 0,1 1 0 0 0,-1-1 1 0 0,1 1-1 0 0,-1-1 0 0 0,1 0 0 0 0,-1 1 0 0 0,1-1 1 0 0,-1 1-1 0 0,1-1 0 0 0,0 1 0 0 0,0-1 1 0 0,0 0 0 0 0,-1 1 0 0 0,1-1 0 0 0,0 1 0 0 0,-1-1 0 0 0,1 1 0 0 0,-1-1 0 0 0,1 1 0 0 0,-1-1 0 0 0,1 1 0 0 0,-1 0 0 0 0,1-1 0 0 0,-1 1 0 0 0,1 0 0 0 0,-1-1 0 0 0,0 1 0 0 0,1 0 0 0 0,-1-1 0 0 0,0 1 0 0 0,0 0 0 0 0,0 0 0 0 0,1-1 0 0 0,-1 1 0 0 0,0 0 0 0 0,0 0 0 0 0,0 0 0 0 0,0 0 0 0 0,0 104 11 0 0,-1-102-10 0 0,1 0 1 0 0,0 0 0 0 0,-1 0-1 0 0,1 0 1 0 0,-1 0-1 0 0,0 1 1 0 0,0-2 0 0 0,0 1-1 0 0,-3 6 1 0 0,3-7-1 0 0,-1 1 1 0 0,1 0 0 0 0,0 0 0 0 0,0 0-1 0 0,0 0 1 0 0,0 0 0 0 0,1 0 0 0 0,-1 0-1 0 0,0 6 1 0 0,1-4 1 0 0,0-1 0 0 0,-1 0 0 0 0,0 0-1 0 0,0 0 1 0 0,0 0 0 0 0,0 0 0 0 0,-3 5 0 0 0,2-6-1 0 0,1 1 0 0 0,-1-1 0 0 0,1 1 0 0 0,0 0 0 0 0,0 0 0 0 0,0 0 0 0 0,0 5 0 0 0,2-5 0 0 0,-1 0 0 0 0,-1 0 0 0 0,1 0 1 0 0,-1 1-1 0 0,1-1 0 0 0,-1 0 0 0 0,0 0 0 0 0,0 0 1 0 0,-1-1-1 0 0,1 1 0 0 0,-5 7 0 0 0,3-6 0 0 0,3-3-2 0 0,-1 0 1 0 0,1 0 0 0 0,-1 0 0 0 0,1 0 0 0 0,0 0 0 0 0,-1 0 0 0 0,1 0 0 0 0,0 1 0 0 0,1-1 0 0 0,-1 3 0 0 0,1-3 0 0 0,-1 0 0 0 0,0-1 0 0 0,0 1 0 0 0,0-1 0 0 0,1 1 0 0 0,-2-1-1 0 0,1 1 1 0 0,0-1 0 0 0,0 1 0 0 0,0-1 0 0 0,-1 1 0 0 0,1-1 0 0 0,-1 1 0 0 0,1-1 0 0 0,-1 1 0 0 0,-1 1 0 0 0,-3 3-1 0 0,4-6 2 0 0,0 1-1 0 0,0 0 1 0 0,0-1-1 0 0,1 1 1 0 0,-1 0-1 0 0,0-1 1 0 0,1 1-1 0 0,-1 0 1 0 0,1 0 0 0 0,-1 0-1 0 0,1 0 1 0 0,-1 0-1 0 0,1 0 1 0 0,-1 0-1 0 0,1 0 1 0 0,0 0-1 0 0,0 0 1 0 0,-1 0-1 0 0,1 0 1 0 0,0 0-1 0 0,0 1 1 0 0,0-1 117 0 0,0-1-117 0 0,0 0 0 0 0,0 0 1 0 0,0 0-1 0 0,0 0 0 0 0,0 0 1 0 0,0-1-1 0 0,0 1 0 0 0,0 0 0 0 0,-1 0 1 0 0,1 0-1 0 0,0 0 0 0 0,0 0 0 0 0,0-1 1 0 0,0 1-1 0 0,0 0 0 0 0,0 0 1 0 0,0 0-1 0 0,0 0 0 0 0,0 0 0 0 0,0 0 1 0 0,0-1-1 0 0,0 1 0 0 0,0 0 1 0 0,0 0-1 0 0,0 0 0 0 0,1 0 0 0 0,-1 0 1 0 0,0-1-1 0 0,0 1 0 0 0,0 0 0 0 0,0 0 1 0 0,0 0-1 0 0,0 0 0 0 0,0 0 1 0 0,0 0-1 0 0,0 0 0 0 0,0-1 0 0 0,1 1 1 0 0,-1 0-1 0 0,0 0 0 0 0,0 0 0 0 0,0 0 1 0 0,0 0-1 0 0,0 0 0 0 0,0 0 1 0 0,1 0-1 0 0,-1 0 0 0 0,0 0 0 0 0,0 0 1 0 0,0 0-1 0 0,0 0 0 0 0,0 0 1 0 0,1 0-1 0 0,-1 0 0 0 0,0 0 0 0 0,0 0 1 0 0,0 0-1 0 0,0 0 0 0 0,4-2 4 0 0,-3 2-3 0 0,0-1-1 0 0,-1 1 0 0 0,1-1 0 0 0,0 1 1 0 0,0-1-1 0 0,-1 1 0 0 0,1-1 0 0 0,0 0 1 0 0,-1 1-1 0 0,1-1 0 0 0,0 0 0 0 0,-1 1 1 0 0,1-1-1 0 0,-1 0 0 0 0,1 0 0 0 0,-1 1 1 0 0,1-1-1 0 0,-1 0 0 0 0,0 0 0 0 0,0 0 1 0 0,1 0-1 0 0,-1 0 0 0 0,0 0 1 0 0,0 0-1 0 0,0 1 0 0 0,0-1 0 0 0,0 0 1 0 0,0 0-1 0 0,0 0 0 0 0,0 0 0 0 0,0 0 1 0 0,-1-1-1 0 0,2-1 0 0 0,-1-1 0 0 0,1 1 0 0 0,0 0 0 0 0,0-1 1 0 0,0 1-1 0 0,1 0 0 0 0,-1 0 0 0 0,1 0 0 0 0,2-4 0 0 0,5-10 1 0 0,2-5 1 0 0,-8 16-1 0 0,1 0-1 0 0,-1 0 0 0 0,-1 0 1 0 0,1 0-1 0 0,-1 0 1 0 0,0-1-1 0 0,-1 1 1 0 0,3-14-1 0 0,-4 15 2 0 0,0 0-1 0 0,1 0 0 0 0,0 0 1 0 0,0 1-1 0 0,0-1 0 0 0,4-9 1 0 0,-3 10 1 0 0,0-1 0 0 0,-1 0 0 0 0,0 0-1 0 0,1 1 1 0 0,-2-1 0 0 0,2-10 0 0 0,-2-70 69 0 0,0 82-71 0 0,0 0 0 0 0,0 1 1 0 0,1-1-1 0 0,-1 0 0 0 0,1 0 0 0 0,0 0 1 0 0,0 0-1 0 0,0 1 0 0 0,0-1 0 0 0,3-3 1 0 0,-3 4-1 0 0,0 0-1 0 0,0-1 1 0 0,0 1 0 0 0,0-1 0 0 0,0 1 0 0 0,0-1 0 0 0,-1 1 0 0 0,1-1-1 0 0,-1 0 1 0 0,1-2 0 0 0,-2-6 4 0 0,1 9-4 0 0,-1 0-1 0 0,1 0 0 0 0,0 0 0 0 0,0 0 0 0 0,0 0 0 0 0,0 0 0 0 0,0 0 0 0 0,0 0 0 0 0,1-1 0 0 0,-1 1 0 0 0,1 0 1 0 0,-1 0-1 0 0,1 0 0 0 0,1-2 0 0 0,2 0-4 0 0,-3 4 1 0 0,0-1 1 0 0,0 0-1 0 0,0 0 0 0 0,0 1 0 0 0,0-1 1 0 0,-1 0-1 0 0,1 0 0 0 0,0 0 0 0 0,0 0 1 0 0,-1 0-1 0 0,1 0 0 0 0,-1 0 0 0 0,1 0 1 0 0,-1-1-1 0 0,1 1 0 0 0,-1 0 0 0 0,1 0 1 0 0,-1 0-1 0 0,0-1 0 0 0,0 1 0 0 0,0 0 1 0 0,0 0-1 0 0,0 0 0 0 0,0-1 0 0 0,0 1 1 0 0,0 0-1 0 0,0 0 0 0 0,0-1 0 0 0,-1-1 1 0 0,1 4-3 0 0,0-1 1 0 0,1 0-1 0 0,-1 1 1 0 0,0-1 0 0 0,0 0-1 0 0,1 0 1 0 0,-1 1 0 0 0,0-1-1 0 0,1 0 1 0 0,-1 0-1 0 0,1 0 1 0 0,-1 1 0 0 0,0-1-1 0 0,1 0 1 0 0,-1 0-1 0 0,0 0 1 0 0,1 0 0 0 0,-1 0-1 0 0,1 0 1 0 0,-1 0 0 0 0,0 0-1 0 0,1 0 1 0 0,-1 0-1 0 0,1 0 1 0 0,0 0 1 0 0,-1 0 0 0 0,0 0 0 0 0,1 0 0 0 0,-1 0 0 0 0,0 0 0 0 0,0-1 1 0 0,1 1-1 0 0,-1 0 0 0 0,0 0 0 0 0,1 1 0 0 0,-1-1 0 0 0,0 0 0 0 0,1 0 0 0 0,-1 0 0 0 0,0 0 0 0 0,0 0 0 0 0,1 0 0 0 0,-1 0 0 0 0,0 0 0 0 0,1 1 1 0 0,-1-1-1 0 0,0 0 0 0 0,0 0 0 0 0,1 0 0 0 0,-1 1 0 0 0,0-1 0 0 0,0 0 0 0 0,0 0 0 0 0,1 0 0 0 0,-1 1 0 0 0,0-1 0 0 0,0 0 0 0 0,0 1 0 0 0,0-1 1 0 0,0 0-1 0 0,1 0 0 0 0,-1 1 0 0 0,0-1 0 0 0,0 0 0 0 0,0 1 0 0 0,0-1 0 0 0,0 0 0 0 0,0 1 0 0 0,0-1 0 0 0,0 1-5 0 0,0 0-1 0 0,0 0 1 0 0,1 0 0 0 0,-1 0-1 0 0,0 0 1 0 0,1 0-1 0 0,-1 0 1 0 0,1-1 0 0 0,-1 1-1 0 0,1 0 1 0 0,-1 0-1 0 0,1 0 1 0 0,0-1 0 0 0,-1 1-1 0 0,1 0 1 0 0,0-1-1 0 0,-1 1 1 0 0,2 0 0 0 0,4 5-53 0 0,-3-2-121 0 0,-1 0 1 0 0,1 0-1 0 0,-1 1 1 0 0,0 0-1 0 0,0-1 1 0 0,0 1-1 0 0,0 0 1 0 0,-1 0-1 0 0,0 0 1 0 0,0 0-1 0 0,-1 0 1 0 0,1 8-1 0 0,-1 83-8097 0 0,0-93 7823 0 0,0 0 0 0 0,-1 0 0 0 0,1 1 0 0 0,-1-1 0 0 0,0 0 0 0 0,1 0 0 0 0,-2 0 0 0 0,1-1 0 0 0,-2 6 0 0 0,-4 7-1347 0 0,3-2 328 0 0,0-2 165 0 0,0 0 0 0 0,1 0 1 0 0,1 1-1 0 0,0-1 0 0 0,-1 16 0 0 0,0 5-931 0 0,-13 0 474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1:07.47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802 677 276 0 0,'0'0'7723'0'0,"-3"0"-7359"0"0,-29 4 1366 0 0,26 3-177 0 0,3-6-1289 0 0,2-1-210 0 0,0 0 0 0 0,1 0 0 0 0,-1 0-1 0 0,0 0 1 0 0,1 0 0 0 0,-1 1 0 0 0,1-1 0 0 0,-1 0-1 0 0,0 1 1 0 0,1-1 0 0 0,-1 0 0 0 0,1 1-1 0 0,-1-1 1 0 0,1 1 0 0 0,-1-1 0 0 0,1 0 0 0 0,-1 1-1 0 0,1-1 1 0 0,-1 1 0 0 0,1 0 0 0 0,-1-1-1 0 0,1 2 1 0 0,-3-1 596 0 0,-86 31 3333 0 0,-10 5-3659 0 0,40-17-296 0 0,35-11-11 0 0,0-1-1 0 0,-41 8 1 0 0,41-11-24 0 0,15-3 22 0 0,0 0 1 0 0,0-1 0 0 0,-13 1 0 0 0,-38-9 37 0 0,21-3-22 0 0,25 5-21 0 0,0 0 1 0 0,0-2 0 0 0,-19-11 0 0 0,29 16-13 0 0,-31-20-19 0 0,11 8 31 0 0,23 14-9 0 0,0-1-1 0 0,0 0 1 0 0,0 0-1 0 0,0 1 1 0 0,0-1 0 0 0,0 0-1 0 0,0 0 1 0 0,0 0-1 0 0,0 0 1 0 0,1 0-1 0 0,-1 0 1 0 0,0 0-1 0 0,1 0 1 0 0,-1 0 0 0 0,1 0-1 0 0,-1-2 1 0 0,1 3-1 0 0,0-1 0 0 0,0 1 1 0 0,0 0-1 0 0,0-1 0 0 0,0 1 1 0 0,-1 0-1 0 0,1-1 0 0 0,0 1 1 0 0,0-1-1 0 0,0 1 0 0 0,0 0 1 0 0,0-1-1 0 0,-1 1 0 0 0,1 0 1 0 0,0-1-1 0 0,0 1 0 0 0,-1 0 1 0 0,1 0-1 0 0,0-1 0 0 0,0 1 0 0 0,-1 0 1 0 0,1 0-1 0 0,0-1 0 0 0,-1 1 1 0 0,1 0-1 0 0,0 0 0 0 0,-1 0 1 0 0,1 0-1 0 0,0 0 0 0 0,-1-1 1 0 0,1 1-1 0 0,0 0 0 0 0,-1 0 1 0 0,1 0-1 0 0,-1 0 0 0 0,1 0 1 0 0,-1 0-1 0 0,1 0 0 0 0,-1 0 0 0 0,1 0 0 0 0,0 0 1 0 0,-1 0-1 0 0,1 0 0 0 0,0 0 0 0 0,-1 0 0 0 0,1 0 0 0 0,-1 0 0 0 0,1 0 1 0 0,0-1-1 0 0,-1 1 0 0 0,1 0 0 0 0,0 0 0 0 0,-1 0 0 0 0,1 0 1 0 0,0-1-1 0 0,0 1 0 0 0,-1 0 0 0 0,1 0 0 0 0,0-1 0 0 0,0 1 0 0 0,-1 0 1 0 0,1-1-1 0 0,0 1 0 0 0,0 0 0 0 0,0-1 0 0 0,-1 1 0 0 0,1 0 0 0 0,0-1 1 0 0,0 1-1 0 0,0 0 0 0 0,0-1 0 0 0,0 1 0 0 0,0-1 0 0 0,0 1 0 0 0,0-1 1 0 0,0 0-1 0 0,0 1 0 0 0,0-1 0 0 0,0 0 0 0 0,0 0-1 0 0,0 1 1 0 0,-1-1 0 0 0,1 0 0 0 0,0 0 0 0 0,0 1 0 0 0,0-1 0 0 0,-1 0 0 0 0,1 1 0 0 0,0-1 0 0 0,-1 0 0 0 0,1 1 0 0 0,-1-1 0 0 0,1 0 0 0 0,0 1 0 0 0,-1-1 0 0 0,0 1 0 0 0,1-1 0 0 0,-1 1 0 0 0,1-1 0 0 0,-1 1 0 0 0,-1-1 0 0 0,2 0-1 0 0,-1 1 1 0 0,0-1-1 0 0,1 1 1 0 0,-1-1 0 0 0,0 1-1 0 0,1-1 1 0 0,-1 0-1 0 0,1 1 1 0 0,-1-1-1 0 0,1 0 1 0 0,-1 1 0 0 0,1-1-1 0 0,-1 0 1 0 0,1 0-1 0 0,0 0 1 0 0,-1 1 0 0 0,1-1-1 0 0,0 0 1 0 0,0 0-1 0 0,0 0 1 0 0,-1 0-1 0 0,1 1 1 0 0,0-1 0 0 0,0 0-1 0 0,1-1 1 0 0,-1-72 65 0 0,0 74-65 0 0,0-1 0 0 0,-1 1-1 0 0,1-1 1 0 0,0 0 0 0 0,0 1 0 0 0,0-1 0 0 0,0 1-1 0 0,0-1 1 0 0,-1 1 0 0 0,1-1 0 0 0,0 1 0 0 0,0-1-1 0 0,-1 1 1 0 0,1-1 0 0 0,0 1 0 0 0,-1-1 0 0 0,1 1-1 0 0,-1-1 1 0 0,1 1 0 0 0,-1 0 0 0 0,1-1 0 0 0,-1 1-1 0 0,1-1 1 0 0,-1 1 0 0 0,1 0 0 0 0,-2-1 0 0 0,2 1 0 0 0,-1 0-1 0 0,1 0 1 0 0,-1-1 0 0 0,0 1 0 0 0,1 0 0 0 0,-1-1 0 0 0,1 1 0 0 0,-1-1 0 0 0,1 1 0 0 0,-1-1 0 0 0,1 1 0 0 0,0-1-1 0 0,-1 1 1 0 0,1-1 0 0 0,0 1 0 0 0,-1-1 0 0 0,1 1 0 0 0,0-1 0 0 0,-1 0 0 0 0,1 1 0 0 0,0-1 0 0 0,0 0-1 0 0,0 1 1 0 0,0-1 0 0 0,0 1 0 0 0,0-1 0 0 0,0 0 0 0 0,0-75-23 0 0,0 74 24 0 0,0 0 0 0 0,0 0 0 0 0,0 0 1 0 0,1 0-1 0 0,-1 0 0 0 0,1 1 0 0 0,0-1 1 0 0,-1 0-1 0 0,1 0 0 0 0,0 1 0 0 0,0-1 0 0 0,2-2 1 0 0,-2 2 0 0 0,0 1 0 0 0,0-1 1 0 0,0 1-1 0 0,0-1 1 0 0,0 0-1 0 0,0 0 0 0 0,-1 0 1 0 0,1 1-1 0 0,-1-1 0 0 0,1 0 1 0 0,-1 0-1 0 0,1-3 0 0 0,-1-108 705 0 0,0 111-683 0 0,0 0 0 0 0,0 1 0 0 0,0-1 0 0 0,0 0 1 0 0,1 0-1 0 0,-1 1 0 0 0,1-1 0 0 0,-1 0 0 0 0,1 1 0 0 0,-1-1 0 0 0,1 0 0 0 0,0 1 0 0 0,0-1 0 0 0,2-2 0 0 0,-2 3 5 0 0,0-1-1 0 0,0 1 0 0 0,0-1 0 0 0,0 1 0 0 0,0-1 1 0 0,0 1-1 0 0,-1-1 0 0 0,1 0 0 0 0,-1 1 1 0 0,1-1-1 0 0,-1 0 0 0 0,0 0 0 0 0,1 1 1 0 0,-1-5-1 0 0,0 2 75 0 0,1-1 0 0 0,1 0 0 0 0,-1 1 1 0 0,1-1-1 0 0,-1 1 0 0 0,1-1 0 0 0,1 1 0 0 0,-1 0 0 0 0,0-1 1 0 0,1 1-1 0 0,5-5 0 0 0,6-12 514 0 0,18-7 87 0 0,-26 19-491 0 0,-6 7-188 0 0,1 1 0 0 0,0 0 0 0 0,0-1-1 0 0,0 1 1 0 0,0 0 0 0 0,0 0 0 0 0,0 0 0 0 0,0 0 0 0 0,0 0 0 0 0,0 0 0 0 0,1 0-1 0 0,-1 0 1 0 0,2-1 0 0 0,1 0 45 0 0,0-1 0 0 0,-1 0-1 0 0,0 0 1 0 0,1 0 0 0 0,-1-1 0 0 0,3-3-1 0 0,-4 3-18 0 0,1 1-1 0 0,-1 1 0 0 0,1-1 1 0 0,0 0-1 0 0,0 0 0 0 0,0 1 0 0 0,0 0 1 0 0,5-4-1 0 0,3 2 30 0 0,-9 4-54 0 0,1-1 1 0 0,0 0-1 0 0,-1-1 0 0 0,1 1 0 0 0,-1 0 0 0 0,1-1 0 0 0,3-3 0 0 0,-2 2 25 0 0,0 0 0 0 0,0 0-1 0 0,0 0 1 0 0,0 1 0 0 0,0-1 0 0 0,1 1-1 0 0,-1 0 1 0 0,6-1 0 0 0,-4 1 7 0 0,-1 0 1 0 0,0-1 0 0 0,-1 1 0 0 0,10-7-1 0 0,-9 6-12 0 0,0 0-1 0 0,0 0 1 0 0,1 1-1 0 0,-1-1 1 0 0,1 1-1 0 0,0 0 1 0 0,0 1-1 0 0,0-1 1 0 0,11 0-1 0 0,49-2 41 0 0,55 10-71 0 0,-106-5-21 0 0,-1 1 0 0 0,1 1 0 0 0,-1 0 0 0 0,0 1 0 0 0,0 0 0 0 0,0 1 0 0 0,-1 1 0 0 0,24 12 0 0 0,-14-2 3 0 0,-15-12 2 0 0,-1 1 0 0 0,-1-1 0 0 0,1 1 0 0 0,0 1 0 0 0,-1-1 0 0 0,0 1 0 0 0,-1 0 0 0 0,1 0 0 0 0,-1 1 0 0 0,7 11 0 0 0,20 20 7 0 0,-7 21 10 0 0,-22-55-14 0 0,-1 1 0 0 0,0 0 1 0 0,0 0-1 0 0,0-1 0 0 0,-1 1 0 0 0,1 1 0 0 0,-1-1 0 0 0,-1 0 0 0 0,1 0 0 0 0,-1 9 0 0 0,0 115-12 0 0,0-126 11 0 0,0 0 0 0 0,0 0 0 0 0,-1-1 0 0 0,0 1 0 0 0,1 0 0 0 0,-1 0 0 0 0,0-1 0 0 0,0 1 0 0 0,-1 0 0 0 0,0 2 0 0 0,0-3 0 0 0,1 0 0 0 0,0 1 0 0 0,0-1-1 0 0,0 1 1 0 0,0 0 0 0 0,0-1-1 0 0,1 1 1 0 0,-1 0 0 0 0,0 5 0 0 0,1-6-1 0 0,0 0 0 0 0,0-1 0 0 0,0 1 1 0 0,-1 0-1 0 0,1 0 0 0 0,-1 0 0 0 0,1 0 0 0 0,-1 0 1 0 0,0 0-1 0 0,0-1 0 0 0,0 1 0 0 0,0 0 0 0 0,-2 2 1 0 0,-3 5 0 0 0,0 5 3 0 0,4-10-48 0 0,1 0 0 0 0,-1-1 0 0 0,0 1-1 0 0,0-1 1 0 0,0 0 0 0 0,0 1 0 0 0,0-1 0 0 0,-1 0-1 0 0,1 0 1 0 0,-1-1 0 0 0,0 1 0 0 0,-6 4 0 0 0,-25 16-3817 0 0,28-19 2059 0 0,0 0 0 0 0,0 0 0 0 0,0 0 0 0 0,-1-1 1 0 0,1 0-1 0 0,-1 0 0 0 0,-10 3 0 0 0,13-5 1009 0 0,3-1 653 0 0,0 0-1 0 0,1 0 0 0 0,-1 0 0 0 0,0 0 0 0 0,1 0 0 0 0,-1 0 0 0 0,1 0 1 0 0,-1 0-1 0 0,0 1 0 0 0,1-1 0 0 0,-1 0 0 0 0,0 0 0 0 0,1 1 0 0 0,-1-1 1 0 0,1 0-1 0 0,-1 1 0 0 0,1-1 0 0 0,-1 1 0 0 0,1-1 0 0 0,-1 1 1 0 0,1-1-1 0 0,0 1 0 0 0,-1-1 0 0 0,1 1 0 0 0,-1-1 0 0 0,1 1 0 0 0,0 0 1 0 0,0 5-1488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1:08.53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497 586 84 0 0,'0'0'1497'0'0,"0"0"-1458"0"0,0 0 0 0 0,0 0-1 0 0,0 0 1 0 0,1 0 0 0 0,-1 1-1 0 0,0-1 1 0 0,0 0 0 0 0,0 0-1 0 0,0 0 1 0 0,0 0 0 0 0,0 1-1 0 0,0-1 1 0 0,0 0-1 0 0,0 0 1 0 0,0 0 0 0 0,0 0-1 0 0,0 1 1 0 0,0-1 0 0 0,0 0-1 0 0,0 0 1 0 0,0 0 0 0 0,0 0-1 0 0,0 1 1 0 0,0-1 0 0 0,-1 0-1 0 0,1 0 1 0 0,0 0-1 0 0,0 0 1 0 0,0 0 0 0 0,0 1-1 0 0,0-1 1 0 0,0 0 0 0 0,0 0-1 0 0,0 0 1 0 0,-1 0 0 0 0,1 0-1 0 0,0 0 1 0 0,0 0 0 0 0,0 0-1 0 0,0 1 1 0 0,-1-1 0 0 0,1 0-1 0 0,0 0 1 0 0,0 0-1 0 0,0 0 1 0 0,0 0 0 0 0,0 0-1 0 0,-1 0 1 0 0,1 0 0 0 0,-32 7 1300 0 0,-36 3 1 0 0,38-6-1185 0 0,2-1-13 0 0,-42-1 0 0 0,50-2-118 0 0,8 0-21 0 0,-4 1 50 0 0,0-1 0 0 0,-1-1-1 0 0,1-1 1 0 0,0 0 0 0 0,0 0-1 0 0,-25-9 1 0 0,3-11 76 0 0,36 21-113 0 0,-1 0-1 0 0,0-1 0 0 0,1 1 1 0 0,-1-1-1 0 0,1 0 1 0 0,0 0-1 0 0,0 0 0 0 0,0 0 1 0 0,0 0-1 0 0,0-1 0 0 0,0 1 1 0 0,0 0-1 0 0,1-1 0 0 0,-1 0 1 0 0,1 1-1 0 0,0-1 1 0 0,0 0-1 0 0,-2-5 0 0 0,3 7 0 0 0,0-1-1 0 0,0 1 0 0 0,0 0 1 0 0,-1 0-1 0 0,1-1 0 0 0,0 1 0 0 0,0 0 1 0 0,-1 0-1 0 0,1 0 0 0 0,-1 0 1 0 0,1 0-1 0 0,-1-1 0 0 0,0 1 0 0 0,1 0 1 0 0,-1 0-1 0 0,0 0 0 0 0,-2-1 1 0 0,3 1 2 0 0,-1 0 0 0 0,0 0 0 0 0,0 0 0 0 0,0 0 0 0 0,1 0 0 0 0,-1 0 0 0 0,0 0 0 0 0,1 0 0 0 0,-1 0 0 0 0,1 0 0 0 0,-1 0 0 0 0,1-1 0 0 0,0 1 0 0 0,-1 0 0 0 0,1 0 0 0 0,0 0 0 0 0,0-3 0 0 0,0-93 1542 0 0,0 92-1463 0 0,1 1 0 0 0,0-1 0 0 0,0 0 0 0 0,0 0 0 0 0,1 0 0 0 0,0 1 0 0 0,-1-1 1 0 0,5-7-1 0 0,1-2 205 0 0,-3 7-195 0 0,-1 1 0 0 0,1 0 0 0 0,0 0 0 0 0,0 0 0 0 0,1 0 0 0 0,0 0 1 0 0,0 1-1 0 0,7-5 0 0 0,51-36 497 0 0,-19 16-267 0 0,-16 12-141 0 0,0 2-1 0 0,1 0 0 0 0,44-15 0 0 0,-2 0 230 0 0,59-17 424 0 0,-111 40-653 0 0,0 2 0 0 0,0 0 0 0 0,39-6 0 0 0,-39 11-190 0 0,1 1-1 0 0,0 1 0 0 0,-1 0 0 0 0,0 2 0 0 0,1 0 1 0 0,31 11-1 0 0,-36-9 4 0 0,-2 1 1 0 0,1 1-1 0 0,0 0 1 0 0,-1 1-1 0 0,17 13 0 0 0,-23-17-7 0 0,0 1 0 0 0,0 1 0 0 0,0-1 0 0 0,-1 1 0 0 0,0 1 0 0 0,0-1 0 0 0,8 13 0 0 0,18 13 25 0 0,-25-21-19 0 0,-5-9-8 0 0,0 1 0 0 0,-1-1 0 0 0,1 1 1 0 0,-1 0-1 0 0,1-1 0 0 0,-1 1 0 0 0,0 0 0 0 0,0 0 0 0 0,0-1 0 0 0,-1 1 0 0 0,1 5 0 0 0,-1-6 2 0 0,1-1 0 0 0,-1 0 0 0 0,0 0-1 0 0,0 0 1 0 0,0 1 0 0 0,1-1 0 0 0,-1 0-1 0 0,0 0 1 0 0,1 0 0 0 0,-1 0 0 0 0,1 0-1 0 0,0 0 1 0 0,-1 0 0 0 0,1 0 0 0 0,0 0-1 0 0,0 0 1 0 0,1 2 0 0 0,-1-2 1 0 0,0-1 1 0 0,0 1-1 0 0,-1 0 1 0 0,1 0-1 0 0,0 0 1 0 0,-1 0-1 0 0,1 0 1 0 0,0 0-1 0 0,-1 1 1 0 0,1-1-1 0 0,-1 0 1 0 0,0 0-1 0 0,1 0 1 0 0,-1 0-1 0 0,0 1 0 0 0,0-1 1 0 0,1 2-1 0 0,-1-2 3 0 0,0 0 0 0 0,0 0-1 0 0,0 0 1 0 0,0 0 0 0 0,0 0-1 0 0,0 0 1 0 0,1 0 0 0 0,-1 0-1 0 0,0 0 1 0 0,1 0-1 0 0,-1 0 1 0 0,1 0 0 0 0,-1-1-1 0 0,1 1 1 0 0,-1 0 0 0 0,1 0-1 0 0,0 0 1 0 0,-1-1-1 0 0,1 1 1 0 0,1 1 0 0 0,-1-2 4 0 0,0 1 0 0 0,-1 0 0 0 0,1-1 0 0 0,0 1 0 0 0,-1 0 1 0 0,1-1-1 0 0,0 1 0 0 0,-1 0 0 0 0,1 0 0 0 0,-1 0 0 0 0,1 0 0 0 0,-1-1 1 0 0,0 1-1 0 0,1 0 0 0 0,-1 0 0 0 0,0 0 0 0 0,0 0 0 0 0,0 0 1 0 0,1 0-1 0 0,-1 2 0 0 0,0 32 517 0 0,0-35-509 0 0,-1 1 0 0 0,1 0 0 0 0,0 0 0 0 0,0-1 0 0 0,0 1 0 0 0,-1 0 0 0 0,1-1 0 0 0,0 1 0 0 0,0 0-1 0 0,-1-1 1 0 0,1 1 0 0 0,-1 0 0 0 0,1-1 0 0 0,-1 1 0 0 0,1-1 0 0 0,-1 1 0 0 0,1-1 0 0 0,-1 1 0 0 0,1-1 0 0 0,-1 1 0 0 0,0-1 0 0 0,1 1 0 0 0,-1-1 0 0 0,0 0 0 0 0,0 1 0 0 0,-3 2 103 0 0,-3 4 153 0 0,2-1-41 0 0,0 0 0 0 0,-1 0 0 0 0,1-1 0 0 0,-1 0 1 0 0,0 0-1 0 0,0-1 0 0 0,-9 5 0 0 0,-8 4 131 0 0,-1-2 1 0 0,-1 0 0 0 0,-36 10 0 0 0,-33 6-174 0 0,-121 30-4137 0 0,8-9-9757 0 0,188-43 12319 0 0,0-5 184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1:10.83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39 146 60 0 0,'5'0'-1094'0'0,"-5"0"1269"0"0,1 0-1 0 0,-1 0 1 0 0,0 1-1 0 0,1-1 1 0 0,-1 0-2 0 0,1 0 2 0 0,-1 0-1 0 0,1 0 1 0 0,-1 0-1 0 0,0 0 1 0 0,1 0-1 0 0,-1 0 1 0 0,1 0-1 0 0,-1 0 1 0 0,1 0-1 0 0,-1-1 0 0 0,0 1 1 0 0,1 0-1 0 0,-1 0 1 0 0,1 0-1 0 0,-1 0 1 0 0,0-1-1 0 0,1 1 1 0 0,-1 0-1 0 0,0 0 1 0 0,1-1-1 0 0,-1 1 1 0 0,0 0-1 0 0,1-1 1 0 0,-1 1-1 0 0,0 0 1 0 0,0-1-1 0 0,1 1 1 0 0,-1 0-1 0 0,0-1 1 0 0,0 1-1 0 0,0-1 0 0 0,1 1 1 0 0,-1-1-1 0 0,0 1 1 0 0,0 0-1 0 0,0-1 1 0 0,0 1-1 0 0,0-1 1 0 0,0 1-1 0 0,0-1 1 0 0,0 1-1 0 0,0-1 1 0 0,0 1-155 0 0,0-1 1 0 0,0 1 0 0 0,0-1-1 0 0,0 1 1 0 0,0-1 0 0 0,1 1-1 0 0,-1 0 1 0 0,0-1 0 0 0,0 1-1 0 0,0 0 1 0 0,1-1 0 0 0,-1 1-1 0 0,0 0 1 0 0,0-1 0 0 0,1 1 0 0 0,-1 0-1 0 0,0-1 1 0 0,1 1 0 0 0,-1 0-1 0 0,0 0 1 0 0,1-1 0 0 0,-1 1-1 0 0,1 0 1 0 0,-1 0 0 0 0,0 0-1 0 0,1-1 1 0 0,-1 1 0 0 0,1 0-1 0 0,0 0 1 0 0,-1 0-7 0 0,1 0-1 0 0,-1 0 1 0 0,1 0-1 0 0,-1-1 0 0 0,1 1 1 0 0,-1 0-1 0 0,1 0 1 0 0,-1 0-1 0 0,0-1 1 0 0,1 1-1 0 0,-1 0 1 0 0,1-1-1 0 0,-1 1 1 0 0,0 0-1 0 0,1-1 1 0 0,-1 1-1 0 0,1-1 1 0 0,-1 1-1 0 0,0 0 1 0 0,0-1-1 0 0,1 1 1 0 0,-1-1-1 0 0,0 1 1 0 0,0-1-1 0 0,0 1 1 0 0,1-1-1 0 0,-1 1 1 0 0,0-1-1 0 0,0 1 1 0 0,0-2-1 0 0,0 1 11 0 0,1 1 0 0 0,-1-1-1 0 0,0 0 1 0 0,1 0 0 0 0,-1 0-1 0 0,1 0 1 0 0,-1 0 0 0 0,1 0-1 0 0,0 1 1 0 0,-1-1 0 0 0,1 0-1 0 0,0 0 1 0 0,-1 1 0 0 0,1-1-1 0 0,0 1 1 0 0,0-1 0 0 0,0 0-1 0 0,0 1 1 0 0,1-1 0 0 0,20-9 167 0 0,-20 9-140 0 0,36-26 506 0 0,16 0 425 0 0,-43 20-314 0 0,1 1 0 0 0,23-8 0 0 0,-25 10 194 0 0,2 2 187 0 0,-12 39 305 0 0,0 16 1827 0 0,0-52-3102 0 0,0 1 0 0 0,0-1 1 0 0,0 0-1 0 0,0 0 1 0 0,1 0-1 0 0,-1 1 0 0 0,0-1 1 0 0,1 0-1 0 0,-1 0 0 0 0,1 0 1 0 0,-1 0-1 0 0,1 0 0 0 0,-1 0 1 0 0,1 0-1 0 0,0 0 1 0 0,0 0-1 0 0,-1 0 0 0 0,2 1 1 0 0,-1-1-19 0 0,0 0 0 0 0,0 0 1 0 0,0 0-1 0 0,-1 0 0 0 0,1 0 1 0 0,0 0-1 0 0,-1 0 0 0 0,1 0 0 0 0,0 0 1 0 0,-1 0-1 0 0,1 1 0 0 0,-1-1 1 0 0,0 0-1 0 0,0 0 0 0 0,1 1 1 0 0,-1-1-1 0 0,0 0 0 0 0,0 2 1 0 0,0 88 2899 0 0,0-89-2929 0 0,0 0 0 0 0,-1 0 0 0 0,1 0 0 0 0,0-1-1 0 0,-1 1 1 0 0,1 0 0 0 0,-1 0 0 0 0,0 0 0 0 0,1-1-1 0 0,-1 1 1 0 0,0 0 0 0 0,-2 2 0 0 0,1-2-12 0 0,1-1 0 0 0,0 1 1 0 0,0 0-1 0 0,0-1 0 0 0,1 1 1 0 0,-1 0-1 0 0,0 0 0 0 0,1-1 0 0 0,-1 1 1 0 0,1 0-1 0 0,-1 0 0 0 0,1 0 0 0 0,0 2 1 0 0,0-3-13 0 0,0 1 0 0 0,0 0 0 0 0,-1-1 1 0 0,1 1-1 0 0,0-1 0 0 0,-1 0 0 0 0,1 1 1 0 0,-1-1-1 0 0,1 1 0 0 0,-1-1 0 0 0,0 1 1 0 0,0-1-1 0 0,1 0 0 0 0,-1 0 0 0 0,-2 2 1 0 0,2-2-5 0 0,0 1 0 0 0,0-1 0 0 0,0 0 0 0 0,1 0 1 0 0,-1 1-1 0 0,0-1 0 0 0,1 0 0 0 0,-1 1 0 0 0,1-1 0 0 0,-1 1 1 0 0,1-1-1 0 0,-1 1 0 0 0,1-1 0 0 0,0 1 0 0 0,0 1 0 0 0,0-1-1 0 0,0 1 0 0 0,0-1 0 0 0,0 0 0 0 0,0 0 0 0 0,0 0 0 0 0,-1 0 0 0 0,1 1 0 0 0,-1-1 0 0 0,1 0 0 0 0,-1 0 0 0 0,0 0 0 0 0,0 0 0 0 0,0 0 0 0 0,0 0-1 0 0,0-1 1 0 0,0 1 0 0 0,-2 2 0 0 0,-1 1 2 0 0,2 0-1 0 0,1-1-1 0 0,0 1 1 0 0,0 0-1 0 0,1 0 1 0 0,-1 0-1 0 0,1-1 1 0 0,0 1-1 0 0,0 0 1 0 0,2 8 0 0 0,-1 5-10 0 0,-1 46-620 0 0,-1-64 590 0 0,1 0 1 0 0,0 1-1 0 0,0-1 1 0 0,-1 0-1 0 0,1 1 1 0 0,0-1-1 0 0,-1 0 1 0 0,1 0-1 0 0,0 0 1 0 0,-1 1-1 0 0,1-1 1 0 0,-1 0-1 0 0,1 0 1 0 0,0 0 0 0 0,-1 0-1 0 0,1 0 1 0 0,-1 1-1 0 0,1-1 1 0 0,0 0-1 0 0,-1 0 1 0 0,1 0-1 0 0,-1 0 1 0 0,1 0-1 0 0,-1-1 1 0 0,1 1-26 0 0,-1 0-1 0 0,1 0 1 0 0,0 0 0 0 0,-1 0 0 0 0,1 0 0 0 0,-1 0 0 0 0,1 0 0 0 0,-1 0-1 0 0,1 0 1 0 0,0 1 0 0 0,-1-1 0 0 0,1 0 0 0 0,-1 0 0 0 0,1 0 0 0 0,0 0-1 0 0,-1 1 1 0 0,1-1 0 0 0,0 0 0 0 0,-1 0 0 0 0,1 0 0 0 0,0 1 0 0 0,-1-1-1 0 0,1 0 1 0 0,0 1 0 0 0,0 0-262 0 0,0-1-1 0 0,0 1 1 0 0,0 0-1 0 0,0-1 1 0 0,0 1-1 0 0,0 0 1 0 0,0-1-1 0 0,-1 1 1 0 0,1-1-1 0 0,0 1 1 0 0,0 0-1 0 0,0-1 1 0 0,-1 1-1 0 0,1-1 1 0 0,0 1-1 0 0,-1 0 1 0 0,1-1-1 0 0,0 1 1 0 0,-1-1-1 0 0,0 1 1 0 0,-10 1-1287 0 0,11-2 1619 0 0,-1 1-234 0 0,1 0 0 0 0,-1 0 0 0 0,1 0 0 0 0,-1 0 0 0 0,1 0 0 0 0,-1 0 0 0 0,1 0 0 0 0,0 0 0 0 0,0 0 0 0 0,0 0 0 0 0,0 0 0 0 0,-1 0 0 0 0,1 1 0 0 0,1-1 0 0 0,-1 0 0 0 0,0 0 0 0 0,0 0 0 0 0,1 1 0 0 0,2 4-4199 0 0,70-6 4230 0 0,-76 5 1163 0 0,-26 1 698 0 0,0-2 0 0 0,-48 3 0 0 0,21-3-978 0 0,-9-3-348 0 0,51-1-3817 0 0,1 0-3371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1:41.99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1 790 516 0 0,'0'-1'72'0'0,"0"1"1"0"0,0 0-1 0 0,0-1 0 0 0,0 1 1 0 0,0 0-1 0 0,0-1 0 0 0,0 1 1 0 0,0 0-1 0 0,0-1 0 0 0,0 1 1 0 0,0-1-1 0 0,0 1 0 0 0,0 0 1 0 0,0-1-1 0 0,0 1 0 0 0,0 0 1 0 0,0-1-1 0 0,0 1 1 0 0,0 0-1 0 0,1-1 0 0 0,-1 1 1 0 0,0 0-1 0 0,0-1 0 0 0,0 1 1 0 0,1 0-1 0 0,-1 0 0 0 0,0-1 1 0 0,0 1-1 0 0,1 0 0 0 0,-1 0 1 0 0,1-1-1 0 0,4-2 290 0 0,0 0 0 0 0,0-1 1 0 0,-1 1-1 0 0,1-1 0 0 0,-1 0 0 0 0,6-7 0 0 0,41-21 1651 0 0,-41 23-1110 0 0,-9 8-831 0 0,0 0 1 0 0,-1 1 0 0 0,1-1-1 0 0,0 1 1 0 0,0-1 0 0 0,0 0-1 0 0,-1 0 1 0 0,1 1-1 0 0,0-1 1 0 0,-1 0 0 0 0,1 0-1 0 0,-1 0 1 0 0,1 0-1 0 0,-1 0 1 0 0,1 0 0 0 0,-1 0-1 0 0,0 0 1 0 0,1-1 0 0 0,-1 1-44 0 0,0 1 1 0 0,0-1-1 0 0,0 1 1 0 0,0 0-1 0 0,0-1 1 0 0,0 1 0 0 0,0 0-1 0 0,1-1 1 0 0,-1 1-1 0 0,0-1 1 0 0,0 1-1 0 0,0 0 1 0 0,1-1 0 0 0,-1 1-1 0 0,0 0 1 0 0,0 0-1 0 0,1-1 1 0 0,-1 1-1 0 0,0 0 1 0 0,0-1 0 0 0,1 1-1 0 0,-1 0 1 0 0,0 0-1 0 0,1 0 1 0 0,-1-1-1 0 0,0 1 1 0 0,1 0 0 0 0,-1 0-1 0 0,1 0 1 0 0,-1 0-1 0 0,0 0 1 0 0,1 0 0 0 0,-1 0-1 0 0,1 0 1 0 0,-1 0-1 0 0,1 0 1 0 0,-1 0-4 0 0,1 0 0 0 0,-1 0 0 0 0,0 0 0 0 0,1 0 0 0 0,-1 0 0 0 0,0-1 0 0 0,1 1 0 0 0,-1 0 0 0 0,0 0 0 0 0,1 0 0 0 0,-1 0 0 0 0,0 0 0 0 0,1 0 0 0 0,-1-1 0 0 0,0 1 0 0 0,1 0 0 0 0,-1 0 0 0 0,0 0 0 0 0,0-1 0 0 0,1 1 0 0 0,-1 0 0 0 0,0 0 0 0 0,0-1 0 0 0,1 1 0 0 0,-1 0 0 0 0,0-1 0 0 0,0 1 0 0 0,0 0 0 0 0,0-1 0 0 0,1 1 0 0 0,-1 0 0 0 0,0-1 0 0 0,0 1 0 0 0,0 0 0 0 0,0-1 0 0 0,1-1 87 0 0,1 1 0 0 0,-1-1-1 0 0,0 1 1 0 0,1-1 0 0 0,-1 1 0 0 0,1 0 0 0 0,0 0 0 0 0,-1 0 0 0 0,1 0 0 0 0,0 0 0 0 0,0 0 0 0 0,2 0 0 0 0,8-6 324 0 0,10-13 95 0 0,20-7-248 0 0,12-6-168 0 0,63-31-36 0 0,3 7-45 0 0,43-20-26 0 0,276-105-22 0 0,-316 139 118 0 0,-55 20 21 0 0,-3 4-17 0 0,-39 13-55 0 0,36-15-1 0 0,-34 14-38 0 0,-24 6-13 0 0,0 0 1 0 0,0 0-1 0 0,0 0 0 0 0,0 0 0 0 0,0 0 1 0 0,4-3-1 0 0,6 1-40 0 0,-13 3-19 0 0,0 0 1 0 0,0 0-1 0 0,-1 0 1 0 0,1 0-1 0 0,0 0 1 0 0,0 0-1 0 0,-1 0 1 0 0,1 0-1 0 0,0 0 0 0 0,0 0 1 0 0,-1-1-1 0 0,1 1 1 0 0,0 0-1 0 0,-1 0 1 0 0,1-1-1 0 0,0 1 1 0 0,-1 0-1 0 0,1-1 0 0 0,0 1 1 0 0,-1-1-1 0 0,1 1 1 0 0,-1-1-1 0 0,1 1 1 0 0,-1-1-1 0 0,1 1 1 0 0,-1-1-1 0 0,1 0 0 0 0,-1 1 1 0 0,1-1-1 0 0,-1 0 1 0 0,0 1-1 0 0,1-1 1 0 0,-1 0-1 0 0,0 0 1 0 0,0 0 8 0 0,0 1 1 0 0,0 0 0 0 0,0 0 0 0 0,1-1-1 0 0,-1 1 1 0 0,0 0 0 0 0,0 0-1 0 0,0-1 1 0 0,0 1 0 0 0,0 0 0 0 0,0 0-1 0 0,1-1 1 0 0,-1 1 0 0 0,0 0 0 0 0,0 0-1 0 0,0 0 1 0 0,0-1 0 0 0,1 1 0 0 0,-1 0-1 0 0,0 0 1 0 0,0 0 0 0 0,1 0 0 0 0,-1-1-1 0 0,0 1 1 0 0,0 0 0 0 0,1 0 0 0 0,-1 0-1 0 0,0 0 1 0 0,0 0 0 0 0,1 0 0 0 0,-1 0-1 0 0,0 0 1 0 0,0 0 0 0 0,1 0 0 0 0,-1 0-1 0 0,0 0 1 0 0,1 0 0 0 0,-1 0 0 0 0,0 0-1 0 0,1 0-37 0 0,-1 0 0 0 0,1 0 0 0 0,-1 0-1 0 0,0 0 1 0 0,1 0 0 0 0,-1 0 0 0 0,1 0 0 0 0,-1 0-1 0 0,0 0 1 0 0,1 0 0 0 0,-1 0 0 0 0,0 0 0 0 0,1 0-1 0 0,-1 0 1 0 0,1-1 0 0 0,-1 1 0 0 0,0 0-1 0 0,1 0 1 0 0,-1 0 0 0 0,0-1 0 0 0,0 1 0 0 0,1 0-1 0 0,-1 0 1 0 0,0-1 0 0 0,1 1 0 0 0,-1 0 0 0 0,0-1-1 0 0,0 1 1 0 0,0 0 0 0 0,1-1 0 0 0,-1 1-1 0 0,0 0 1 0 0,0-1 0 0 0,0 1 0 0 0,0-1 0 0 0,0 1-1 0 0,0 0 1 0 0,0-1 0 0 0,0 1 0 0 0,0 0 0 0 0,0-2-1 0 0,-3 1-1362 0 0,2 0 1402 0 0,1 1-78 0 0,-1 0 1 0 0,0 0-1 0 0,0 0 1 0 0,1 0-1 0 0,-1 0 1 0 0,0-1-1 0 0,1 1 1 0 0,-1 0-1 0 0,0-1 0 0 0,1 1 1 0 0,-1 0-1 0 0,1-1 1 0 0,-1 1-1 0 0,0-1 1 0 0,1 1-1 0 0,-1-1 1 0 0,1 1-1 0 0,-1-1 1 0 0,1 1-1 0 0,0-1 0 0 0,-1 0 1 0 0,1 1-1 0 0,0-1 1 0 0,-1 0-1 0 0,1 1 1 0 0,0-1-1 0 0,-1 0 1 0 0,1 1-1 0 0,0-1 1 0 0,0 0-1 0 0,0 0 0 0 0,0 1 1 0 0,0-1-1 0 0,0 0 1 0 0,0 1-1 0 0,0-1 1 0 0,0-1-1 0 0,0-3-806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1:12.56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518 525 408 0 0,'0'0'1480'0'0,"4"0"-1460"0"0,-3 0-16 0 0,0-1-3 0 0,-1 1 1 0 0,0 0-1 0 0,1 0 0 0 0,-1 0 0 0 0,1 0 0 0 0,-1 0 0 0 0,1 0 0 0 0,-1 0 1 0 0,1 0-1 0 0,-1 0 0 0 0,1 0 0 0 0,-1 0 0 0 0,1 0 0 0 0,-1 0 0 0 0,1 0 1 0 0,-1 0-1 0 0,1 0 0 0 0,-1 0 0 0 0,1 1 0 0 0,-1-1 0 0 0,0 0 0 0 0,1 0 1 0 0,-1 1-1 0 0,1-1 0 0 0,-1 0 0 0 0,0 1 0 0 0,1-1 0 0 0,-1 0 0 0 0,0 1 1 0 0,1-1-1 0 0,0 2 1573 0 0,-1 0-1094 0 0,0-2-383 0 0,0 1-1 0 0,0 0 1 0 0,0-1-1 0 0,0 1 0 0 0,0 0 1 0 0,0-1-1 0 0,0 1 1 0 0,0-1-1 0 0,0 1 1 0 0,0 0-1 0 0,0-1 0 0 0,-1 1 1 0 0,1 0-1 0 0,0-1 1 0 0,0 1-1 0 0,-1 0 1 0 0,1-1-1 0 0,0 1 0 0 0,-1-1 1 0 0,0 1-1 0 0,-4 0-13 0 0,5-1-69 0 0,-1 0 0 0 0,1 0 0 0 0,0 0 0 0 0,-1 0 0 0 0,1 0 0 0 0,-1 0 0 0 0,1 0 0 0 0,0 0 0 0 0,-1 0 0 0 0,1 0 0 0 0,0 0 0 0 0,-1 0 0 0 0,1 0 0 0 0,0 1-1 0 0,-1-1 1 0 0,1 0 0 0 0,-1 0 0 0 0,1 0 0 0 0,0 1 0 0 0,0-1 0 0 0,-1 0 0 0 0,1 0 0 0 0,0 1 0 0 0,-1-1 0 0 0,1 0 0 0 0,0 1 0 0 0,0-1 0 0 0,0 0 0 0 0,-1 1 0 0 0,1-1 0 0 0,0 0 0 0 0,0 1 0 0 0,0-1 0 0 0,0 0 0 0 0,0 1 0 0 0,0-1 0 0 0,-1 0 0 0 0,1 1 0 0 0,0-1 0 0 0,0 1 0 0 0,0-1 0 0 0,0 1 0 0 0,-15 4 344 0 0,-31 11 915 0 0,30-10-780 0 0,0 0-1 0 0,-27 5 1 0 0,-88 9 387 0 0,108-16-815 0 0,0-2 0 0 0,-30-1-1 0 0,46-1-46 0 0,1 0-1 0 0,-1-1 0 0 0,1 0 0 0 0,0 0 0 0 0,0-1 0 0 0,-1 1 1 0 0,1-1-1 0 0,0-1 0 0 0,0 1 0 0 0,1-1 0 0 0,-1 0 1 0 0,-8-6-1 0 0,13 9-13 0 0,1-1 0 0 0,0 1 0 0 0,-1-1 0 0 0,1 0-1 0 0,0 1 1 0 0,-1-1 0 0 0,1 1 0 0 0,0-1 0 0 0,0 1 0 0 0,0-1 0 0 0,-1 0 0 0 0,1 1 0 0 0,0-1 0 0 0,0 1 0 0 0,0-1 0 0 0,0 0 0 0 0,0 1 0 0 0,0-1 0 0 0,0-1 0 0 0,1 2 0 0 0,-1-1-1 0 0,0 1 1 0 0,0-1 0 0 0,0 0-1 0 0,0 1 1 0 0,0-1 0 0 0,0 1 0 0 0,0-1-1 0 0,-1 0 1 0 0,1 1 0 0 0,0-1-1 0 0,0 1 1 0 0,0-1 0 0 0,0 0-1 0 0,-1 1 1 0 0,1-1 0 0 0,0 1 0 0 0,-1-1-1 0 0,0 0 1 0 0,-5-3 13 0 0,6 3-14 0 0,-1 1 0 0 0,0-1-1 0 0,0 0 1 0 0,1 1 0 0 0,-1-1 0 0 0,0 1 0 0 0,1-1 0 0 0,-1 0 0 0 0,1 0 0 0 0,-1 1 0 0 0,1-1 0 0 0,-1 0 0 0 0,1 0 0 0 0,-1 0 0 0 0,1 1 0 0 0,0-1 0 0 0,-1 0 0 0 0,1 0 0 0 0,0 0 0 0 0,0 0 0 0 0,0 0 0 0 0,0 0 0 0 0,0 0 0 0 0,0 0 0 0 0,0 1-1 0 0,0-1 1 0 0,0-2 0 0 0,0 2 1 0 0,0 0-1 0 0,0 0 0 0 0,0 0 1 0 0,0 0-1 0 0,0 1 1 0 0,-1-1-1 0 0,1 0 0 0 0,0 0 1 0 0,-1 0-1 0 0,1 0 0 0 0,-1 0 1 0 0,1 0-1 0 0,-1 1 1 0 0,1-1-1 0 0,-1 0 0 0 0,1 0 1 0 0,-1 1-1 0 0,0-1 0 0 0,0 0 1 0 0,0 0-1 0 0,0 1 2 0 0,0-1 0 0 0,1 0 0 0 0,-1 1 0 0 0,0-1-1 0 0,1 0 1 0 0,-1 0 0 0 0,0 1 0 0 0,1-1 0 0 0,-1 0 0 0 0,1 0 0 0 0,-1 0-1 0 0,1 0 1 0 0,0 0 0 0 0,-1 0 0 0 0,1 0 0 0 0,0 0 0 0 0,0 1 0 0 0,-1-1-1 0 0,1 0 1 0 0,0-1 0 0 0,1 0 18 0 0,-1 0 0 0 0,0 1-1 0 0,0-1 1 0 0,0 0 0 0 0,0 1 0 0 0,-1-1-1 0 0,1 1 1 0 0,0-1 0 0 0,-1 0 0 0 0,1 1-1 0 0,-1-1 1 0 0,1 1 0 0 0,-1-1 0 0 0,0 1-1 0 0,0-1 1 0 0,0 1 0 0 0,1 0 0 0 0,-3-3-1 0 0,-4-4 113 0 0,6 4-19 0 0,0 0 0 0 0,0-1 1 0 0,0 1-1 0 0,0-1 0 0 0,1 1 0 0 0,-1 0 1 0 0,1-1-1 0 0,0 1 0 0 0,0-1 0 0 0,2-6 1 0 0,-1-10 511 0 0,-1-47 410 0 0,0 66-1022 0 0,0 0 0 0 0,1 0 0 0 0,-1 0 1 0 0,0 1-1 0 0,1-1 0 0 0,0 0 1 0 0,-1 0-1 0 0,1 0 0 0 0,0 1 0 0 0,0-1 1 0 0,0 0-1 0 0,0 0 0 0 0,1-1 0 0 0,-1 2-6 0 0,0-1 0 0 0,0 1 0 0 0,0-1-1 0 0,0 0 1 0 0,0 1 0 0 0,-1-1 0 0 0,1 0 0 0 0,0 0-1 0 0,-1 1 1 0 0,0-1 0 0 0,1 0 0 0 0,-1-4-1 0 0,0 4 0 0 0,0-1 0 0 0,0 0 0 0 0,0 0 0 0 0,1 0 0 0 0,-1 1 0 0 0,1-1 0 0 0,-1 0 0 0 0,1 1 0 0 0,0-1 0 0 0,0 0 0 0 0,0 1 0 0 0,0-1 0 0 0,1 1 0 0 0,-1-1 0 0 0,1 1 1 0 0,2-3-1 0 0,-4 4-8 0 0,1 0 2 0 0,-1 0-1 0 0,1 1 1 0 0,-1-1-1 0 0,1 0 1 0 0,-1 0-1 0 0,0 0 1 0 0,1 0-1 0 0,-1 0 1 0 0,0 0-1 0 0,0 0 1 0 0,0 0-1 0 0,0 0 1 0 0,0 0-1 0 0,0 0 1 0 0,0 0-1 0 0,0 0 0 0 0,0 0 1 0 0,-1-2-1 0 0,1 2 0 0 0,0 0 0 0 0,0 0-1 0 0,0 0 1 0 0,-1 0 0 0 0,1 0-1 0 0,0 0 1 0 0,0 0-1 0 0,1 0 1 0 0,-1 0 0 0 0,0 0-1 0 0,0 1 1 0 0,0-1-1 0 0,1 0 1 0 0,-1 0 0 0 0,0 0-1 0 0,1 0 1 0 0,-1 0-1 0 0,2-1 1 0 0,3-4 6 0 0,-4 6-6 0 0,-1-1 1 0 0,1 0-1 0 0,0 0 0 0 0,0 0 0 0 0,0 0 1 0 0,-1 1-1 0 0,1-1 0 0 0,0 0 0 0 0,-1 0 1 0 0,1 0-1 0 0,-1 0 0 0 0,1-1 0 0 0,-1 1 1 0 0,0 0-1 0 0,1 0 0 0 0,-1 0 0 0 0,0 0 1 0 0,0-2-1 0 0,2-1 20 0 0,-1 1 1 0 0,1 0 0 0 0,0 0-1 0 0,0 0 1 0 0,0 0 0 0 0,0 0-1 0 0,0 1 1 0 0,0-1-1 0 0,1 0 1 0 0,0 1 0 0 0,-1 0-1 0 0,1-1 1 0 0,0 1 0 0 0,5-2-1 0 0,21-12 341 0 0,1 2 1 0 0,0 1-1 0 0,1 2 0 0 0,1 0 0 0 0,61-10 1 0 0,-14 4 472 0 0,-62 12-654 0 0,4 0 15 0 0,33 3 14 0 0,-32 1-168 0 0,-1 0 0 0 0,35 4 1 0 0,-17 2-45 0 0,-22-4-2 0 0,0 1-1 0 0,24 7 0 0 0,-19-3 9 0 0,6 1 154 0 0,-1 2 1 0 0,1 0-1 0 0,36 19 1 0 0,-47-17-94 0 0,23 20 0 0 0,-39-30-59 0 0,-1-1-1 0 0,0 0 1 0 0,1 1-1 0 0,-1-1 1 0 0,0 0-1 0 0,0 1 1 0 0,1-1-1 0 0,-1 0 0 0 0,0 1 1 0 0,0-1-1 0 0,1 1 1 0 0,-1-1-1 0 0,0 0 1 0 0,0 1-1 0 0,0-1 1 0 0,0 1-1 0 0,0-1 1 0 0,0 1-1 0 0,0-1 1 0 0,0 0-1 0 0,0 1 1 0 0,0 0-1 0 0,3 6 111 0 0,2-2-61 0 0,-4-4-21 0 0,0 0 0 0 0,-1-1 1 0 0,1 1-1 0 0,0 0 0 0 0,0 0 0 0 0,-1-1 0 0 0,1 1 0 0 0,0 0 1 0 0,-1 0-1 0 0,1 0 0 0 0,-1 0 0 0 0,1 0 0 0 0,-1 0 0 0 0,0 0 1 0 0,1 0-1 0 0,-1 0 0 0 0,0 0 0 0 0,0 0 0 0 0,0 0 0 0 0,1 0 1 0 0,-1 1-1 0 0,-1 0 0 0 0,1 72 2844 0 0,1-73-2854 0 0,-1 0 0 0 0,0-1 0 0 0,0 1 1 0 0,-1 0-1 0 0,1-1 0 0 0,0 1 0 0 0,0 0 0 0 0,0-1 0 0 0,0 1 0 0 0,-1 0 1 0 0,1-1-1 0 0,0 1 0 0 0,0 0 0 0 0,-1-1 0 0 0,1 1 0 0 0,-1-1 1 0 0,1 1-1 0 0,0-1 0 0 0,-1 1 0 0 0,1-1 0 0 0,-1 1 0 0 0,1-1 0 0 0,-1 1 1 0 0,0-1-1 0 0,1 0 0 0 0,-2 1 0 0 0,2-1-2 0 0,-1 1 1 0 0,0-1-1 0 0,1 1 0 0 0,-1-1 0 0 0,0 0 1 0 0,1 1-1 0 0,-1-1 0 0 0,1 1 0 0 0,-1 0 1 0 0,1-1-1 0 0,-1 1 0 0 0,1-1 0 0 0,0 1 1 0 0,-1 0-1 0 0,1-1 0 0 0,0 1 0 0 0,-1 0 0 0 0,1-1 1 0 0,0 1-1 0 0,0 0 0 0 0,0-1 0 0 0,-1 1 1 0 0,1 0-1 0 0,0 0 0 0 0,0-1 0 0 0,0 2 1 0 0,1 5 185 0 0,-1-5-129 0 0,1 0 1 0 0,-1 1-1 0 0,0-1 1 0 0,0 0-1 0 0,0 0 1 0 0,0 0-1 0 0,-1 0 1 0 0,1 0-1 0 0,0 0 1 0 0,-1 1-1 0 0,0-1 1 0 0,-1 3-1 0 0,-3 0 92 0 0,4-4-137 0 0,0 0 0 0 0,0 0 0 0 0,1-1 0 0 0,-1 1 0 0 0,0 0 0 0 0,0 0 0 0 0,1 0 0 0 0,-1 0 0 0 0,1 0 0 0 0,-1 0 0 0 0,1 0 0 0 0,-1 0 0 0 0,1 0 0 0 0,-1 0 0 0 0,1 0 0 0 0,0 1 0 0 0,0-1 0 0 0,-1 0 0 0 0,1 2 0 0 0,0-2 1 0 0,0 0 0 0 0,0 0 0 0 0,0 1 0 0 0,0-1 1 0 0,-1 0-1 0 0,1 0 0 0 0,-1 0 0 0 0,1 0 0 0 0,-1 1 1 0 0,1-1-1 0 0,-1 0 0 0 0,1 0 0 0 0,-1 0 1 0 0,0 0-1 0 0,0 0 0 0 0,1 0 0 0 0,-2 0 0 0 0,1 0-3 0 0,0 0-1 0 0,0 0 0 0 0,0 0 1 0 0,1 0-1 0 0,-1 0 0 0 0,0 0 0 0 0,1 0 1 0 0,-1 0-1 0 0,1 0 0 0 0,-1 0 0 0 0,1 0 1 0 0,-1 1-1 0 0,1-1 0 0 0,0 0 1 0 0,0 0-1 0 0,-1 0 0 0 0,1 2 0 0 0,0-2-6 0 0,0 0 0 0 0,0 0 0 0 0,0 0 0 0 0,0 0-1 0 0,0 0 1 0 0,-1 0 0 0 0,1 0 0 0 0,0 0 0 0 0,-1 0 0 0 0,1 0-1 0 0,-1-1 1 0 0,1 1 0 0 0,-1 0 0 0 0,1 0 0 0 0,-1 0-1 0 0,1 0 1 0 0,-1-1 0 0 0,0 1 0 0 0,0 0 0 0 0,0 0 0 0 0,0 0-11 0 0,0-1 0 0 0,0 1 0 0 0,1 0 0 0 0,-1-1 0 0 0,0 1 0 0 0,1 0 0 0 0,-1 0 0 0 0,1-1 0 0 0,-1 1 0 0 0,1 0 0 0 0,-1 0 0 0 0,1 0 0 0 0,-1 0 0 0 0,1 0 0 0 0,0-1 0 0 0,0 1 0 0 0,-1 0 0 0 0,1 0 0 0 0,0 0 0 0 0,0 2 0 0 0,0-3-5 0 0,0 1-1 0 0,0 0 1 0 0,0-1-1 0 0,0 1 1 0 0,0 0-1 0 0,0 0 1 0 0,0-1-1 0 0,0 1 1 0 0,-1 0-1 0 0,1-1 1 0 0,0 1-1 0 0,0 0 1 0 0,-1-1-1 0 0,1 1 0 0 0,-1 0 1 0 0,1-1-1 0 0,0 1 1 0 0,-1-1-1 0 0,1 1 1 0 0,-1 0-1 0 0,1-1 1 0 0,-1 0-1 0 0,0 1 1 0 0,1-1-1 0 0,-1 1 1 0 0,-1 0-1 0 0,2-1-3 0 0,-1 0 0 0 0,1 1 0 0 0,-1-1 1 0 0,0 0-1 0 0,1 1 0 0 0,-1-1 0 0 0,1 1 0 0 0,-1-1 0 0 0,1 1 0 0 0,-1-1 0 0 0,1 1 0 0 0,0-1 0 0 0,-1 1 0 0 0,1 0 0 0 0,0-1 1 0 0,-1 1-1 0 0,1-1 0 0 0,0 1 0 0 0,0 0 0 0 0,-1-1 0 0 0,1 1 0 0 0,0 0 0 0 0,0-1 0 0 0,0 1 0 0 0,0 0 0 0 0,0 1 0 0 0,-1 0 8 0 0,0 1 0 0 0,0 0-1 0 0,0-1 1 0 0,-1 1 0 0 0,1-1-1 0 0,-1 0 1 0 0,0 1 0 0 0,1-1-1 0 0,-1 0 1 0 0,0 0 0 0 0,0 0-1 0 0,-1 0 1 0 0,-2 2 0 0 0,-4 5 30 0 0,3-3-2 0 0,0 0-1 0 0,-1 0 1 0 0,1 0 0 0 0,-1-1-1 0 0,0 0 1 0 0,-1-1 0 0 0,1 1 0 0 0,-1-1-1 0 0,-9 3 1 0 0,-31 14 134 0 0,17-6-45 0 0,-40 12 1 0 0,15-8-27 0 0,41-13-75 0 0,0-1 1 0 0,-1 0-1 0 0,-19 3 1 0 0,14-3 1 0 0,16-4-28 0 0,0 1 0 0 0,0-1 0 0 0,0 0 0 0 0,0 0 0 0 0,-6-1 0 0 0,-30 2-180 0 0,19-1-1163 0 0,-33-3 0 0 0,38 1 215 0 0,-61-9-6286 0 0,-52 0-9641 0 0,110 9 15154 0 0,1 1 461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1:20.17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1203 699 112 0 0,'0'0'4097'0'0,"0"1"-4076"0"0,0-1 0 0 0,0 0 0 0 0,0 1 0 0 0,0-1 1 0 0,0 0-1 0 0,1 0 0 0 0,-1 1 0 0 0,0-1 0 0 0,0 0 0 0 0,0 1 0 0 0,0-1 0 0 0,0 0 0 0 0,0 1 1 0 0,0-1-1 0 0,0 0 0 0 0,-1 1 0 0 0,1-1 0 0 0,0 0 0 0 0,0 0 0 0 0,0 1 0 0 0,0-1 0 0 0,0 0 1 0 0,0 1-1 0 0,-1-1 0 0 0,1 0 0 0 0,0 0 0 0 0,0 1 0 0 0,0-1 0 0 0,-1 0 0 0 0,1 0 0 0 0,0 0 0 0 0,0 1 1 0 0,-1-1-1 0 0,1 0 0 0 0,-11 3 888 0 0,-1 1-85 0 0,1-1 0 0 0,0-1 1 0 0,-1 0-1 0 0,1 0 0 0 0,-14-1 0 0 0,-143 10 2494 0 0,50-6-1991 0 0,-15 1 1934 0 0,56 4-2258 0 0,-7 1-288 0 0,-96 0 0 0 0,123-16-115 0 0,53 5-585 0 0,0-1 1 0 0,-1 1-1 0 0,1-1 1 0 0,0 0-1 0 0,0 0 0 0 0,0 0 1 0 0,0 0-1 0 0,-5-3 1 0 0,-13-3-3 0 0,-13-8-8 0 0,30 15-7 0 0,5 0 2 0 0,-1 0 0 0 0,1 0 0 0 0,-1 0-1 0 0,1 1 1 0 0,-1-1 0 0 0,1 0 0 0 0,-1 0 0 0 0,1 0 0 0 0,-1 0 0 0 0,1-1-1 0 0,-1 1 1 0 0,1 0 0 0 0,0 0 0 0 0,-1 0 0 0 0,1 0 0 0 0,-1 0 0 0 0,1-1-1 0 0,-1 1 1 0 0,1 0 0 0 0,-1 0 0 0 0,1-1 0 0 0,0 1 0 0 0,-1 0 0 0 0,1-1-1 0 0,-1 1 1 0 0,1 0 0 0 0,0-1 0 0 0,-1 1 0 0 0,1 0 0 0 0,0-1 0 0 0,-1 0-1 0 0,-1-1 3 0 0,-1-1-1 0 0,1 1 1 0 0,-1 0-1 0 0,0 0 1 0 0,0 0-1 0 0,0 1 1 0 0,0-1-1 0 0,0 1 0 0 0,0 0 1 0 0,-4-2-1 0 0,1-3 21 0 0,3 5-20 0 0,3 1-2 0 0,-1 0 1 0 0,0 0-1 0 0,1 0 0 0 0,-1 0 1 0 0,0 0-1 0 0,1-1 0 0 0,-1 1 0 0 0,1 0 1 0 0,-1 0-1 0 0,1-1 0 0 0,-1 1 1 0 0,1 0-1 0 0,-1-1 0 0 0,1 1 0 0 0,-1 0 1 0 0,1-1-1 0 0,-1 1 0 0 0,1-1 1 0 0,-1 1-1 0 0,1-1 0 0 0,0 1 1 0 0,-1-1-1 0 0,1 1 0 0 0,0-1 0 0 0,-1-1 1 0 0,1 2-1 0 0,0 0 0 0 0,0-1 0 0 0,0 1 0 0 0,0 0 0 0 0,0-1 0 0 0,0 1 1 0 0,0 0-1 0 0,-1-1 0 0 0,1 1 0 0 0,0 0 0 0 0,0 0 0 0 0,0-1 0 0 0,0 1 1 0 0,-1 0-1 0 0,1-1 0 0 0,0 1 0 0 0,0 0 0 0 0,-1 0 0 0 0,1-1 0 0 0,0 1 0 0 0,0 0 1 0 0,-1 0-1 0 0,1 0 0 0 0,0-1 0 0 0,-1 1 0 0 0,1 0 0 0 0,0 0 0 0 0,0 0 1 0 0,-1 0-1 0 0,1 0 0 0 0,0 0 0 0 0,-1 0 0 0 0,1 0 0 0 0,0 0 0 0 0,-1 0 0 0 0,0 0 1 0 0,1 0-1 0 0,-1 0 0 0 0,1 0 0 0 0,0 0 1 0 0,-1 0-1 0 0,1 0 0 0 0,-1-1 0 0 0,1 1 1 0 0,0 0-1 0 0,-1 0 0 0 0,1 0 0 0 0,-1 0 1 0 0,1 0-1 0 0,0-1 0 0 0,-1 1 0 0 0,1 0 1 0 0,0 0-1 0 0,-1-1 0 0 0,1 1 0 0 0,0 0 1 0 0,-1 0-1 0 0,1-1 0 0 0,0 1 1 0 0,0 0-1 0 0,-1-1 0 0 0,1 1 0 0 0,0 0 1 0 0,0-1-1 0 0,0 1 0 0 0,0-1 0 0 0,-1 1 1 0 0,1 0-1 0 0,0-1 0 0 0,0 1 0 0 0,0-1 1 0 0,0 1-1 0 0,0 0 0 0 0,0-1 0 0 0,0-1 0 0 0,-1 1 0 0 0,1 0 0 0 0,-1 0-1 0 0,0 0 1 0 0,1 0 0 0 0,-1 0 0 0 0,0 0-1 0 0,0 0 1 0 0,1 0 0 0 0,-1 0 0 0 0,0 0 0 0 0,0 1-1 0 0,0-1 1 0 0,0 0 0 0 0,0 0 0 0 0,0 1-1 0 0,-2-2 1 0 0,-26-12-16 0 0,20 10 11 0 0,9 4 5 0 0,-1-1 0 0 0,1 1 0 0 0,0 0 0 0 0,-1 0 1 0 0,1 0-1 0 0,0-1 0 0 0,0 1 0 0 0,0 0 0 0 0,-1 0 0 0 0,1-1 0 0 0,0 1 0 0 0,0 0 0 0 0,0-1 1 0 0,-1 1-1 0 0,1 0 0 0 0,0-1 0 0 0,0 1 0 0 0,0 0 0 0 0,0-1 0 0 0,0 1 0 0 0,0 0 0 0 0,0-1 0 0 0,0 1 1 0 0,0 0-1 0 0,0-1 0 0 0,0 1 0 0 0,0 0 0 0 0,0-1 0 0 0,0 1 0 0 0,0 0 0 0 0,0-1 0 0 0,0 1 1 0 0,0 0-1 0 0,1-1 0 0 0,-1 1 0 0 0,0-1 1 0 0,0 1-1 0 0,0 0 1 0 0,0-1-1 0 0,0 1 1 0 0,1 0-1 0 0,-1-1 1 0 0,0 1-1 0 0,0 0 1 0 0,0-1-1 0 0,0 1 1 0 0,0 0-1 0 0,0-1 1 0 0,0 1-1 0 0,0 0 1 0 0,-1-1-1 0 0,1 1 0 0 0,0 0 1 0 0,0-1-1 0 0,0 1 1 0 0,0 0-1 0 0,0-1 1 0 0,0 1-1 0 0,-1 0 1 0 0,1 0-1 0 0,0-1 1 0 0,0 1-1 0 0,-1 0 1 0 0,1 0-1 0 0,0-1 1 0 0,0 1-1 0 0,-1 0 1 0 0,1 0-1 0 0,0-1 1 0 0,-5-1 2 0 0,4 2-3 0 0,1 0 0 0 0,-1 0 0 0 0,0 0 1 0 0,1 0-1 0 0,-1-1 0 0 0,1 1 1 0 0,-1 0-1 0 0,1 0 0 0 0,-1-1 1 0 0,1 1-1 0 0,-1 0 0 0 0,1-1 1 0 0,0 1-1 0 0,-1 0 0 0 0,1-1 1 0 0,-1 1-1 0 0,1-1 0 0 0,0 1 1 0 0,-1-1-1 0 0,1 1 0 0 0,0-1 1 0 0,0 1-1 0 0,-1-1 0 0 0,1 1 0 0 0,0-1 1 0 0,0 1-1 0 0,0-1 0 0 0,0 0 1 0 0,0 1-1 0 0,0-1 0 0 0,-1 1 1 0 0,1-1-1 0 0,0 1 0 0 0,1-2 1 0 0,-1 2-1 0 0,0-1 1 0 0,0 0 0 0 0,-1 1-1 0 0,1-1 1 0 0,0 0-1 0 0,0 1 1 0 0,0-1 0 0 0,0 1-1 0 0,-1-1 1 0 0,1 0 0 0 0,0 1-1 0 0,-1-1 1 0 0,1 1-1 0 0,0-1 1 0 0,-1 1 0 0 0,1-1-1 0 0,-1 1 1 0 0,1-1-1 0 0,-1 1 1 0 0,1 0 0 0 0,-1-1-1 0 0,1 1 1 0 0,-1 0 0 0 0,0-1-1 0 0,0 0 1 0 0,0 1-1 0 0,1 0 1 0 0,-1-1 0 0 0,0 1-1 0 0,1-1 1 0 0,-1 1-1 0 0,1-1 1 0 0,-1 1 0 0 0,1-1-1 0 0,-1 1 1 0 0,1-1-1 0 0,-1 0 1 0 0,1 1 0 0 0,0-1-1 0 0,-1 0 1 0 0,1 0 0 0 0,0 1-1 0 0,-1-1 1 0 0,1 0-1 0 0,0 1 1 0 0,0-1 0 0 0,0 0-1 0 0,0 0 1 0 0,0 0-1 0 0,0 0 1 0 0,0-60 1030 0 0,0 60-1015 0 0,0 0 0 0 0,0 0 0 0 0,0 1-1 0 0,0-1 1 0 0,0 0 0 0 0,0 0 0 0 0,0 0 0 0 0,1 0 0 0 0,-1 1 0 0 0,0-1 0 0 0,1 0 0 0 0,-1 0 0 0 0,1 1 0 0 0,-1-1 0 0 0,1 0-1 0 0,-1 0 1 0 0,1 1 0 0 0,-1-1 0 0 0,1 1 0 0 0,0-1 0 0 0,-1 0 0 0 0,2 0 0 0 0,-1 1 0 0 0,-1-1 0 0 0,1 1 1 0 0,0-1-1 0 0,-1 1 0 0 0,1-1 1 0 0,0 0-1 0 0,-1 0 0 0 0,1 1 0 0 0,-1-1 1 0 0,1 0-1 0 0,-1 0 0 0 0,1 0 1 0 0,-1 1-1 0 0,0-1 0 0 0,1 0 0 0 0,-1 0 1 0 0,0 0-1 0 0,0 0 0 0 0,0 0 1 0 0,1 0-1 0 0,-1 0 0 0 0,0-1 1 0 0,0 1-2 0 0,0 1 1 0 0,0-1 0 0 0,0 0-1 0 0,0 0 1 0 0,0 0 0 0 0,0 0 0 0 0,0 0-1 0 0,1 1 1 0 0,-1-1 0 0 0,0 0 0 0 0,1 0-1 0 0,-1 0 1 0 0,0 1 0 0 0,1-1 0 0 0,-1 0-1 0 0,1 0 1 0 0,-1 1 0 0 0,1-1 0 0 0,0 0-1 0 0,-1 1 1 0 0,1-1 0 0 0,1 0 0 0 0,-1 0-1 0 0,-1 1 1 0 0,1-1 0 0 0,0 1 0 0 0,0-1 0 0 0,-1 0 0 0 0,1 1 0 0 0,-1-1-1 0 0,1 0 1 0 0,-1 0 0 0 0,1 0 0 0 0,-1 1 0 0 0,1-1 0 0 0,-1 0 0 0 0,1 0-1 0 0,-1 0 1 0 0,0 0 0 0 0,0 0 0 0 0,0 0 0 0 0,1 0 0 0 0,-1 1 0 0 0,0-1-1 0 0,0-2 1 0 0,0 0 32 0 0,0 1 0 0 0,0 0 0 0 0,0-1 0 0 0,1 1-1 0 0,-1 0 1 0 0,1-1 0 0 0,0 1 0 0 0,-1 0 0 0 0,1-1 0 0 0,0 1 0 0 0,0 0-1 0 0,1 0 1 0 0,-1 0 0 0 0,0 0 0 0 0,2-2 0 0 0,0 1-20 0 0,3-20 426 0 0,-6 23-451 0 0,2-1 18 0 0,-1-1 0 0 0,1 1 1 0 0,-1-1-1 0 0,0 0 1 0 0,0 1-1 0 0,1-1 0 0 0,-1 0 1 0 0,0 0-1 0 0,-1 0 0 0 0,1 1 1 0 0,0-1-1 0 0,0 0 0 0 0,-1 0 1 0 0,1 0-1 0 0,-1 0 0 0 0,0 0 1 0 0,0 0-1 0 0,0-1 0 0 0,0 1 1 0 0,0-4-1 0 0,0 6-18 0 0,0-1 1 0 0,0 0-1 0 0,0 0 0 0 0,0 0 0 0 0,1 0 1 0 0,-1 0-1 0 0,0 0 0 0 0,0 0 1 0 0,1 1-1 0 0,-1-1 0 0 0,1 0 0 0 0,-1 0 1 0 0,1 0-1 0 0,-1 1 0 0 0,1-1 1 0 0,-1 0-1 0 0,1 1 0 0 0,0-1 1 0 0,-1 0-1 0 0,2 0 0 0 0,-1 0-1 0 0,0 1 0 0 0,-1-1 1 0 0,1 0-1 0 0,0 1 0 0 0,0-1 0 0 0,-1 0 0 0 0,1 0 0 0 0,-1 0 1 0 0,1 0-1 0 0,-1 0 0 0 0,1 1 0 0 0,-1-1 0 0 0,1 0 1 0 0,-1 0-1 0 0,0 0 0 0 0,0 0 0 0 0,1 0 0 0 0,-1 0 0 0 0,0 0 1 0 0,0-2-1 0 0,0 2-2 0 0,0 1 0 0 0,0-1 1 0 0,0 1-1 0 0,0-1 0 0 0,0 1 1 0 0,0-1-1 0 0,0 1 0 0 0,1-1 1 0 0,-1 1-1 0 0,0-1 0 0 0,0 1 1 0 0,0-1-1 0 0,1 1 0 0 0,-1 0 0 0 0,0-1 1 0 0,1 1-1 0 0,-1-1 0 0 0,0 1 1 0 0,1 0-1 0 0,-1-1 0 0 0,0 1 1 0 0,1 0-1 0 0,-1-1 0 0 0,1 1 1 0 0,-1 0-1 0 0,1 0 0 0 0,-1-1 1 0 0,1 1-1 0 0,-1 0 0 0 0,1 0 1 0 0,-1 0-1 0 0,1-1 0 0 0,0 1 0 0 0,-1 0 0 0 0,0 0 0 0 0,1 0 0 0 0,-1 0 0 0 0,1 0 0 0 0,-1 0 0 0 0,0-1 0 0 0,1 1 0 0 0,-1 0 0 0 0,1 0 0 0 0,-1 0 0 0 0,0-1-1 0 0,1 1 1 0 0,-1 0 0 0 0,0-1 0 0 0,1 1 0 0 0,-1 0 0 0 0,0-1 0 0 0,0 1 0 0 0,1 0 0 0 0,-1-1 0 0 0,0 1 0 0 0,0 0 0 0 0,0-1 0 0 0,1 1 0 0 0,-1-1 0 0 0,0 1 0 0 0,0-1 0 0 0,0 1 0 0 0,0 0-1 0 0,0-1 1 0 0,0 0 0 0 0,0 0 0 0 0,0 1 0 0 0,0-1 0 0 0,0 1-1 0 0,1-1 1 0 0,-1 1 0 0 0,0-1 0 0 0,0 1 0 0 0,0-1-1 0 0,1 1 1 0 0,-1 0 0 0 0,0-1 0 0 0,0 1 0 0 0,1-1-1 0 0,-1 1 1 0 0,0 0 0 0 0,1-1 0 0 0,-1 1 0 0 0,0-1 0 0 0,1 1-1 0 0,-1 0 1 0 0,1 0 0 0 0,-1-1 0 0 0,1 1 0 0 0,-1 0-1 0 0,1 0 1 0 0,-1-1 0 0 0,1 1 0 0 0,-1 0 0 0 0,1 0-1 0 0,0 0 2 0 0,-1 0-1 0 0,1 0 0 0 0,-1 0 0 0 0,0-1 0 0 0,1 1 1 0 0,-1 0-1 0 0,1 0 0 0 0,-1 0 0 0 0,0 0 0 0 0,1-1 1 0 0,-1 1-1 0 0,0 0 0 0 0,1 0 0 0 0,-1-1 0 0 0,0 1 1 0 0,1 0-1 0 0,-1-1 0 0 0,0 1 0 0 0,1 0 0 0 0,-1-1 1 0 0,0 1-1 0 0,0-1 0 0 0,0 1 0 0 0,1 0 0 0 0,-1-1 1 0 0,0 1-1 0 0,0-1 0 0 0,0 1 0 0 0,0-1 0 0 0,0 0 1 0 0,1 1-1 0 0,-1-1 1 0 0,0 1 0 0 0,1-1-1 0 0,-1 1 1 0 0,0-1-1 0 0,1 1 1 0 0,-1-1-1 0 0,1 1 1 0 0,-1-1-1 0 0,1 1 1 0 0,-1-1-1 0 0,1 1 1 0 0,-1 0-1 0 0,1-1 1 0 0,-1 1-1 0 0,1 0 1 0 0,-1-1-1 0 0,1 1 1 0 0,0 0 0 0 0,-1 0-1 0 0,1 0 1 0 0,-1 0-1 0 0,1-1 1 0 0,0 1-1 0 0,-1 0 1 0 0,2 0-1 0 0,-1 0 3 0 0,5-6 21 0 0,10 0 13 0 0,-16 5 19 0 0,0 1-50 0 0,0-1 0 0 0,0 1 0 0 0,0 0-1 0 0,0 0 1 0 0,0 0 0 0 0,0 0 0 0 0,0 0 0 0 0,0 0 0 0 0,0-1 0 0 0,0 1 0 0 0,0 0 0 0 0,0 0 0 0 0,0 0 0 0 0,0 0 0 0 0,0 0 0 0 0,0 0-1 0 0,0-1 1 0 0,0 1 0 0 0,0 0 0 0 0,0 0 0 0 0,0 0 0 0 0,0 0 0 0 0,0 0 0 0 0,0 0 0 0 0,0 0 0 0 0,0-1 0 0 0,0 1 0 0 0,1 0-1 0 0,-1 0 1 0 0,0 0 0 0 0,0 0 0 0 0,0 0 0 0 0,0 0 0 0 0,0 0 0 0 0,0 0 0 0 0,0 0 0 0 0,0-1 0 0 0,0 1 0 0 0,1 0 0 0 0,-1 0 0 0 0,0 0-1 0 0,0 0 1 0 0,0 0 0 0 0,0 0 0 0 0,0 0 0 0 0,0 0 0 0 0,1 0 0 0 0,-1 0 0 0 0,0 0 0 0 0,0 0 0 0 0,0 0 0 0 0,0 0 0 0 0,0 0-1 0 0,93-26 389 0 0,-73 20-323 0 0,17-5 137 0 0,15-2 221 0 0,-28 6-267 0 0,1 0-9 0 0,8-3 284 0 0,43-6 1 0 0,38-9 122 0 0,-56 12-470 0 0,18-3 8 0 0,58-11 448 0 0,-77 13-401 0 0,-23 7-110 0 0,-23 4-24 0 0,-1 0 0 0 0,1 1 1 0 0,18 0-1 0 0,51-4-23 0 0,9 12 18 0 0,-49 0-23 0 0,-20-2 7 0 0,76 8-9 0 0,-42 3-12 0 0,-48-10 23 0 0,4-5 18 0 0,-9 0-9 0 0,0 0 1 0 0,0-1 0 0 0,1 1 0 0 0,-1 0 0 0 0,0 0 0 0 0,0 0 0 0 0,0 0 0 0 0,0 0-1 0 0,0 0 1 0 0,0 1 0 0 0,0-1 0 0 0,1 0 0 0 0,-1 0 0 0 0,0 1 0 0 0,0-1 0 0 0,0 1-1 0 0,0-1 1 0 0,0 1 0 0 0,0-1 0 0 0,0 1 0 0 0,1 1 0 0 0,17-2 136 0 0,-3-1-42 0 0,17-6 6 0 0,39-3-1 0 0,-40 6-63 0 0,254-32-66 0 0,-265 34 25 0 0,35 1 1 0 0,-35 2-7 0 0,34-4 0 0 0,-40 1 8 0 0,-1 2 1 0 0,1 0 0 0 0,22 3-1 0 0,15 0 1 0 0,25 2-6 0 0,-1 1-5 0 0,58-1 25 0 0,-20 1-40 0 0,-76-2 22 0 0,58 5-1 0 0,37 3-30 0 0,-87-4 21 0 0,82 23 0 0 0,-127-30 13 0 0,2-1 0 0 0,-3 0 1 0 0,1 1-1 0 0,-1-1 0 0 0,1 0 1 0 0,0 0-1 0 0,-1 0 0 0 0,1 0 1 0 0,-1 0-1 0 0,1 1 0 0 0,-1-1 1 0 0,1 0-1 0 0,0 0 1 0 0,-1 1-1 0 0,1-1 0 0 0,-1 0 1 0 0,0 1-1 0 0,1-1 0 0 0,-1 1 1 0 0,1-1-1 0 0,-1 0 1 0 0,0 1-1 0 0,1-1 0 0 0,-1 1 1 0 0,0-1-1 0 0,1 1 0 0 0,-1 0 1 0 0,0-1-1 0 0,0 1 1 0 0,1-1-1 0 0,-1 1 0 0 0,0-1 1 0 0,0 1-1 0 0,0 0 0 0 0,0-1 1 0 0,0 1-1 0 0,0 0 0 0 0,0-1 1 0 0,0 1 0 0 0,0-1 0 0 0,0 0 0 0 0,0 0 0 0 0,1 1 0 0 0,-1-1-1 0 0,0 0 1 0 0,0 1 0 0 0,0-1 0 0 0,0 0 0 0 0,1 0 0 0 0,-1 1-1 0 0,0-1 1 0 0,0 0 0 0 0,0 0 0 0 0,1 0 0 0 0,-1 1 0 0 0,0-1-1 0 0,0 0 1 0 0,1 0 0 0 0,-1 0 0 0 0,0 0 0 0 0,0 0 0 0 0,1 1-1 0 0,-1-1 1 0 0,0 0 0 0 0,1 0 0 0 0,-1 0 0 0 0,0 0 0 0 0,0 0-1 0 0,1 0 1 0 0,-1 0 0 0 0,0 0 0 0 0,1 0 0 0 0,-1 0 0 0 0,0 0-1 0 0,1 0 1 0 0,-1 0 0 0 0,1-1 0 0 0,-1 1 0 0 0,0 0-1 0 0,1 0 1 0 0,-1 0 0 0 0,0 0-1 0 0,0 0 1 0 0,1 0 0 0 0,-1 0-1 0 0,0 0 1 0 0,1 0 0 0 0,-1 0-1 0 0,0 0 1 0 0,0 0 0 0 0,1 0-1 0 0,-1 0 1 0 0,0 0 0 0 0,1 0-1 0 0,-1 0 1 0 0,0 0 0 0 0,0 1 0 0 0,1-1-1 0 0,-1 0 1 0 0,0 0 0 0 0,1 0-1 0 0,-1 0 1 0 0,0 1 0 0 0,0-1-1 0 0,0 0 1 0 0,1 0 0 0 0,-1 1-1 0 0,0-1 1 0 0,0 0 0 0 0,0 0-1 0 0,0 1 1 0 0,1-1 0 0 0,-1 0-1 0 0,0 0 1 0 0,0 1 0 0 0,0-1-1 0 0,0 1 1 0 0,0-1 0 0 0,0 1 0 0 0,0-1-1 0 0,0 0 1 0 0,0 1 0 0 0,1-1 0 0 0,-1 0-1 0 0,0 1 1 0 0,0-1 0 0 0,0 0 0 0 0,0 1-1 0 0,0-1 1 0 0,1 0 0 0 0,-1 1 0 0 0,0-1 0 0 0,0 0-1 0 0,1 1 1 0 0,-1-1 0 0 0,0 0 0 0 0,0 0-1 0 0,1 1 1 0 0,-1-1 0 0 0,0 0 0 0 0,1 0-1 0 0,-1 0 1 0 0,0 1 0 0 0,1-1 0 0 0,-1 0-1 0 0,1 0 1 0 0,-1 0 0 0 0,0 0 0 0 0,1 0-1 0 0,0 0 1 0 0,-1 0 0 0 0,1 0 0 0 0,-1 1 0 0 0,1-1 0 0 0,-1 0 0 0 0,1 0 0 0 0,-1 0 0 0 0,1 0 0 0 0,-1 1 0 0 0,0-1 0 0 0,1 0 0 0 0,-1 0 0 0 0,1 1 0 0 0,-1-1 0 0 0,1 0 0 0 0,-1 1 0 0 0,0-1 0 0 0,1 1 0 0 0,-1-1 0 0 0,0 0 0 0 0,1 1 0 0 0,-1-1 0 0 0,0 1 0 0 0,0-1 0 0 0,0 1 0 0 0,1-1 0 0 0,-1 1 0 0 0,0-1 0 0 0,0 1 0 0 0,0-1 0 0 0,0 1 0 0 0,0-1 0 0 0,0 1 0 0 0,0 0-1 0 0,0 95 413 0 0,0-95-408 0 0,0-1 1 0 0,0 1 0 0 0,0-1-1 0 0,0 1 1 0 0,0-1-1 0 0,0 1 1 0 0,0 0-1 0 0,-1-1 1 0 0,1 1-1 0 0,0-1 1 0 0,0 1-1 0 0,-1-1 1 0 0,1 1 0 0 0,0-1-1 0 0,-1 1 1 0 0,1-1-1 0 0,-1 1 1 0 0,1-1-1 0 0,0 0 1 0 0,-1 1-1 0 0,1-1 1 0 0,-1 0 0 0 0,1 1-1 0 0,-1-1 1 0 0,1 0-1 0 0,-2 1 1 0 0,1-1-2 0 0,1 0 1 0 0,-1 1-1 0 0,1-1 1 0 0,-1 0-1 0 0,1 1 1 0 0,-1-1-1 0 0,1 1 1 0 0,-1-1-1 0 0,1 0 1 0 0,-1 1-1 0 0,1-1 1 0 0,-1 1 0 0 0,1-1-1 0 0,0 1 1 0 0,-1 0-1 0 0,1-1 1 0 0,0 1-1 0 0,-1-1 1 0 0,1 1-1 0 0,0 0 1 0 0,0-1-1 0 0,0 1 1 0 0,-1-1-1 0 0,1 1 1 0 0,0 0-1 0 0,0-1 1 0 0,0 2-1 0 0,-1 0 9 0 0,0 1 0 0 0,0 0 0 0 0,0-1 0 0 0,-1 1 0 0 0,1-1 0 0 0,-1 0 0 0 0,1 1 0 0 0,-1-1 0 0 0,0 0 0 0 0,0 0 0 0 0,0 0 0 0 0,0 0 0 0 0,-4 2 0 0 0,-3 5 21 0 0,2-1-12 0 0,-8 5 0 0 0,-3 2-3 0 0,16-13-16 0 0,1 0 0 0 0,-1 0 0 0 0,0 0 0 0 0,0-1-1 0 0,0 1 1 0 0,0-1 0 0 0,0 1 0 0 0,-3 0 0 0 0,-6 2 1 0 0,9-3-1 0 0,-1 0-1 0 0,0 0 1 0 0,1 0-1 0 0,-1 1 0 0 0,1-1 1 0 0,-1 1-1 0 0,-3 2 1 0 0,3-1 3 0 0,0-1 1 0 0,0 1 0 0 0,0-1-1 0 0,0 0 1 0 0,0 0-1 0 0,0 0 1 0 0,-1 0-1 0 0,-3 0 1 0 0,2 1 8 0 0,0-1 1 0 0,0 0-1 0 0,0 1 1 0 0,-7 6 0 0 0,-45 28 138 0 0,19-15-51 0 0,-13-1-35 0 0,44-14-54 0 0,6-7-12 0 0,1 1 0 0 0,-1 0 0 0 0,0 0 0 0 0,0 0 0 0 0,0-1 0 0 0,0 1-1 0 0,0 0 1 0 0,0-1 0 0 0,0 1 0 0 0,0-1 0 0 0,-1 1 0 0 0,1-1 0 0 0,-1 1 0 0 0,-113 39 48 0 0,1 0-21 0 0,81-30-25 0 0,-3 0 8 0 0,-48 9 0 0 0,8-3-2 0 0,-21-1-28 0 0,-58 7 29 0 0,66-11-2 0 0,-4 0-14 0 0,44-4-18 0 0,-57 1 0 0 0,46-2-10 0 0,-207 19 10 0 0,152-14 45 0 0,39-6-1 0 0,-1 1-12 0 0,46-4 2 0 0,0 0 0 0 0,-35-4 0 0 0,0 1-886 0 0,-4-5-2354 0 0,67 6 2015 0 0,-13 0-4237 0 0,10-4-37 0 0,2 3 4539 0 0,-5 1-1016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1:22.1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77 50 356 0 0,'-5'-1'345'0'0,"5"2"-266"0"0,-1-1 1 0 0,1 0-1 0 0,-1 0 0 0 0,0-1 1 0 0,1 1-1 0 0,-1 0 0 0 0,1 0 0 0 0,-1 0 1 0 0,0 0-1 0 0,1 0 0 0 0,-1-1 1 0 0,1 1-1 0 0,-1 0 0 0 0,1 0 1 0 0,-1-1-1 0 0,1 1 0 0 0,-1 0 1 0 0,1-1-1 0 0,-1 1 0 0 0,1-1 0 0 0,-1 1 1 0 0,1-1-1 0 0,0 1 0 0 0,-1-1 1 0 0,1 1-1 0 0,0-1 0 0 0,-1 1 1 0 0,1-1-1 0 0,-16-1 1102 0 0,5-4 2428 0 0,11 6-3523 0 0,-1-1 1 0 0,1 1-1 0 0,0-1 0 0 0,-1 1 0 0 0,1 0 0 0 0,-1-1 0 0 0,1 1 0 0 0,-1 0 1 0 0,1 0-1 0 0,-1 0 0 0 0,0-1 0 0 0,1 1 0 0 0,-1 0 0 0 0,1 0 0 0 0,-1 0 1 0 0,1 0-1 0 0,-1 0 0 0 0,0 0 0 0 0,1 0 0 0 0,-1 0 0 0 0,1-2 1152 0 0,-1 1-1156 0 0,1 1 0 0 0,0-1 0 0 0,0 1 1 0 0,0-1-1 0 0,0 0 0 0 0,0 1 0 0 0,0-1 0 0 0,0 1 1 0 0,0-1-1 0 0,0 0 0 0 0,1 1 0 0 0,-1-1 1 0 0,0 1-1 0 0,0-1 0 0 0,0 0 0 0 0,1 1 0 0 0,-1-1 1 0 0,0 1-1 0 0,1-1 0 0 0,-1 1 0 0 0,1-1 0 0 0,1 1 165 0 0,-1 0-205 0 0,-1 0 1 0 0,1 0 0 0 0,-1 0 0 0 0,0 0-1 0 0,1 0 1 0 0,-1 0 0 0 0,1 0 0 0 0,-1 0-1 0 0,1 0 1 0 0,-1 0 0 0 0,1 0 0 0 0,-1 0-1 0 0,1 0 1 0 0,-1-1 0 0 0,1 1 0 0 0,-1 0-1 0 0,0 0 1 0 0,1 0 0 0 0,-1-1 0 0 0,1 1-1 0 0,-1 0 1 0 0,0 0 0 0 0,1-1 0 0 0,-1 1-1 0 0,0 0 1 0 0,1-1 0 0 0,-1 1 0 0 0,0-1-1 0 0,1 1 1 0 0,-1 0 0 0 0,0-1-1 0 0,0 1 1 0 0,1-1 0 0 0,0 0-2 0 0,0 0 1 0 0,0 0-1 0 0,1 1 1 0 0,-1-1-1 0 0,0 1 0 0 0,0-1 1 0 0,1 1-1 0 0,-1-1 0 0 0,0 1 1 0 0,1 0-1 0 0,-1 0 1 0 0,1 0-1 0 0,-1 0 0 0 0,0 0 1 0 0,1 0-1 0 0,-1 0 1 0 0,3 1-1 0 0,8-2 121 0 0,6 0 61 0 0,0 1 1 0 0,0 1-1 0 0,0 0 1 0 0,-1 2-1 0 0,1 0 1 0 0,0 0-1 0 0,27 11 1 0 0,-27-9-1 0 0,-15-4-167 0 0,0 0 0 0 0,0 0 1 0 0,0 1-1 0 0,0-1 0 0 0,0 1 0 0 0,0 0 0 0 0,2 2 0 0 0,13 7 237 0 0,-6-7-142 0 0,-10-4-117 0 0,-1 1 0 0 0,1 0 0 0 0,0-1 0 0 0,-1 1 0 0 0,1 0 0 0 0,-1-1 0 0 0,1 1 0 0 0,-1 0 0 0 0,1 0 0 0 0,-1 0 0 0 0,0 0 0 0 0,1 1 0 0 0,-1-1 0 0 0,0 0-1 0 0,0 1 1 0 0,0-1 0 0 0,1 2 0 0 0,30 28 670 0 0,-32-30-689 0 0,1 0 0 0 0,-1 0-1 0 0,0 0 1 0 0,0 0 0 0 0,0 0 0 0 0,0 0 0 0 0,0 0 0 0 0,0 0 0 0 0,0 0 0 0 0,0 0-1 0 0,0 0 1 0 0,-1 0 0 0 0,1 0 0 0 0,0 0 0 0 0,-1 0 0 0 0,1 0 0 0 0,0 0 0 0 0,-1 0-1 0 0,1 0 1 0 0,-1 0 0 0 0,0 0 0 0 0,1 0 0 0 0,-1 0 0 0 0,0-1 0 0 0,1 1 0 0 0,-1 0-1 0 0,-1 0 1 0 0,-2 4 50 0 0,0 2-32 0 0,-2 1-1 0 0,1-1 1 0 0,-1 0-1 0 0,0-1 1 0 0,0 1-1 0 0,0-1 1 0 0,-1-1-1 0 0,0 1 1 0 0,-1-1-1 0 0,1 0 1 0 0,-10 4-1 0 0,-34 26 18 0 0,46-31-50 0 0,0-1 0 0 0,0 0 0 0 0,0 0 0 0 0,0 0 0 0 0,-9 3 0 0 0,10-4-6 0 0,0-1 0 0 0,0 1 1 0 0,0 0-1 0 0,0 0 0 0 0,1 1 0 0 0,-1-1 0 0 0,1 1 1 0 0,0-1-1 0 0,-5 6 0 0 0,-4 2-51 0 0,10-10 48 0 0,1 1-1 0 0,-1 0 0 0 0,1 0 0 0 0,0 0 0 0 0,-1 0 0 0 0,1 1 1 0 0,0-1-1 0 0,0 0 0 0 0,0 1 0 0 0,-1 1 0 0 0,4 4-49 0 0,13-1 1 0 0,28 4 67 0 0,48 4 0 0 0,-54-9 442 0 0,0 1 0 0 0,0 2 0 0 0,40 14 0 0 0,-43-12 273 0 0,-24-8-376 0 0,-1 0 0 0 0,0 1 0 0 0,0 0-1 0 0,12 7 1 0 0,-5-2 368 0 0,-15-8-633 0 0,0 0 0 0 0,0 1 0 0 0,1-1 0 0 0,-1 0 0 0 0,0 1-1 0 0,0-1 1 0 0,0 1 0 0 0,0 0 0 0 0,0-1 0 0 0,0 1-1 0 0,0 0 1 0 0,0 0 0 0 0,0 0 0 0 0,0 0 0 0 0,-1-1-1 0 0,1 1 1 0 0,0 0 0 0 0,-1 0 0 0 0,1 1 0 0 0,0-1-1 0 0,-1 0 1 0 0,1 0 0 0 0,-1 0 0 0 0,0 0 0 0 0,1 0-1 0 0,-1 1 1 0 0,0-1 0 0 0,0 0 0 0 0,1 0 0 0 0,-1 0-1 0 0,0 1 1 0 0,0-1 0 0 0,-1 2 0 0 0,1 6 293 0 0,1-8-321 0 0,-1 0 0 0 0,0 1-1 0 0,0-1 1 0 0,0 0 0 0 0,0 1 0 0 0,0-1-1 0 0,0 1 1 0 0,0-1 0 0 0,0 0 0 0 0,0 1-1 0 0,-1-1 1 0 0,1 0 0 0 0,0 1 0 0 0,-1-1 0 0 0,1 0-1 0 0,-1 1 1 0 0,0-1 0 0 0,1 0 0 0 0,-1 0-1 0 0,0 0 1 0 0,0 0 0 0 0,0 0 0 0 0,0 0-1 0 0,0 0 1 0 0,0 0 0 0 0,0 0 0 0 0,0 0-1 0 0,0 0 1 0 0,0-1 0 0 0,-1 1 0 0 0,1 0-1 0 0,0-1 1 0 0,0 1 0 0 0,-2 0 0 0 0,-32 13 264 0 0,11-4-177 0 0,0-1 1 0 0,-27 6-1 0 0,12-6-405 0 0,-138 27-198 0 0,87-28-3649 0 0,69-7-891 0 0,-43-6 0 0 0,40 1-2077 0 0,7 2 3922 0 0,14 1 635 0 0,3-3 527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1:24.49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1206 682 720 0 0,'0'0'887'0'0,"-3"0"-11"0"0,-125 6 4832 0 0,-12-1-2518 0 0,-63 6-2031 0 0,46-3-1069 0 0,5 0-104 0 0,22-14-12 0 0,111 3-78 0 0,1-1 0 0 0,0 0 0 0 0,-24-9 0 0 0,2 0-104 0 0,31 10 166 0 0,1-1 1 0 0,-1 1-1 0 0,-9-7 0 0 0,-14-7 6 0 0,28 16 36 0 0,0-1 0 0 0,1 0 0 0 0,-1 0 0 0 0,1-1 0 0 0,0 1 0 0 0,-1-1 0 0 0,1 0 0 0 0,0 1 0 0 0,1-1 0 0 0,-1-1-1 0 0,0 1 1 0 0,1 0 0 0 0,0-1 0 0 0,0 1 0 0 0,0-1 0 0 0,0 0 0 0 0,0 1 0 0 0,1-1 0 0 0,-1 0 0 0 0,1 0 0 0 0,0 0 0 0 0,1 0 0 0 0,-1-7 0 0 0,1 8 2 0 0,0 0 0 0 0,-1 0 0 0 0,1 0 0 0 0,-1 0 0 0 0,1 0 0 0 0,-1 1 0 0 0,0-1 0 0 0,0 0 0 0 0,0 0 0 0 0,0 0 0 0 0,0 1 0 0 0,-1-1 0 0 0,-1-2 0 0 0,0 0 2 0 0,1-1 6 0 0,1 1-1 0 0,0-1 1 0 0,0 0-1 0 0,0 1 0 0 0,1-1 1 0 0,-1 0-1 0 0,2 1 1 0 0,-1-1-1 0 0,1-6 0 0 0,0-5 21 0 0,-1 2 2 0 0,-1 11-11 0 0,1 0 0 0 0,0 1 1 0 0,-1-1-1 0 0,2 0 0 0 0,-1 0 0 0 0,0 0 0 0 0,1 1 0 0 0,0-1 0 0 0,2-7 0 0 0,1 4 8 0 0,-3 5 6 0 0,1 0-1 0 0,-1 0 0 0 0,0 0 0 0 0,0 0 1 0 0,0 0-1 0 0,0-1 0 0 0,0 1 1 0 0,0 0-1 0 0,-1-1 0 0 0,1 1 1 0 0,-1 0-1 0 0,0-1 0 0 0,1-3 0 0 0,-1 4 7 0 0,0 1-1 0 0,1-1 0 0 0,-1 0 0 0 0,1 0 0 0 0,0 1 0 0 0,0-1 0 0 0,-1 0 1 0 0,1 1-1 0 0,0-1 0 0 0,0 1 0 0 0,1-1 0 0 0,-1 1 0 0 0,2-3 0 0 0,22-19 567 0 0,-22 21-503 0 0,14-13 236 0 0,-11 8-249 0 0,1 1 1 0 0,0 0-1 0 0,0 1 0 0 0,0 0 0 0 0,15-8 0 0 0,-4 2-13 0 0,2-1-8 0 0,72-14-30 0 0,29-1 229 0 0,-89 21-141 0 0,48-10 271 0 0,-25 6-163 0 0,-12 4-59 0 0,88-14 224 0 0,-86 13-205 0 0,-3 0 136 0 0,58-2 0 0 0,21-1 460 0 0,124-1-549 0 0,-165 5-270 0 0,50 1 69 0 0,156 0-15 0 0,-3 5-51 0 0,-66-11-5 0 0,46 3 42 0 0,2 0 6 0 0,479 8 4 0 0,-661 5-36 0 0,235-5-2 0 0,-185 6 26 0 0,-56-1-25 0 0,56 6 76 0 0,-114-11-65 0 0,0 1 0 0 0,0 1 1 0 0,-1 1-1 0 0,25 7 0 0 0,-28-6-9 0 0,6 1-10 0 0,-1 1 1 0 0,0 0-1 0 0,0 2 1 0 0,33 16-1 0 0,-52-23 22 0 0,-1-1 0 0 0,0 0 0 0 0,0 0 0 0 0,1 1 0 0 0,-1-1 0 0 0,0 0-1 0 0,0 0 1 0 0,1 1 0 0 0,-1-1 0 0 0,0 0 0 0 0,0 0 0 0 0,0 1 0 0 0,1-1 0 0 0,-1 0-1 0 0,0 1 1 0 0,0-1 0 0 0,0 0 0 0 0,0 1 0 0 0,0-1 0 0 0,0 0 0 0 0,0 1 0 0 0,0-1-1 0 0,0 1 1 0 0,0-1 0 0 0,0 1 0 0 0,3 6 4 0 0,9 0-4 0 0,-11-6-1 0 0,0-1 1 0 0,1 1-1 0 0,-1-1 1 0 0,0 1 0 0 0,1 0-1 0 0,-1 0 1 0 0,0-1-1 0 0,0 1 1 0 0,0 0 0 0 0,0 0-1 0 0,0 0 1 0 0,0 0-1 0 0,0 0 1 0 0,0 1 0 0 0,0-1-1 0 0,-1 0 1 0 0,1 0-1 0 0,0 1 1 0 0,-1-1 0 0 0,1 0-1 0 0,-1 0 1 0 0,1 1-1 0 0,-1-1 1 0 0,0 1 0 0 0,0-1-1 0 0,1 2 1 0 0,-2-1-1 0 0,1-1 0 0 0,0 0 0 0 0,0 0 0 0 0,0 1 1 0 0,0-1-1 0 0,1 0 0 0 0,-1 1 0 0 0,0-1 0 0 0,0 0 0 0 0,1 0 1 0 0,-1 1-1 0 0,1-1 0 0 0,-1 0 0 0 0,1 0 0 0 0,-1 0 0 0 0,1 0 1 0 0,0 0-1 0 0,0 0 0 0 0,-1 0 0 0 0,1 0 0 0 0,0 0 0 0 0,1 1 1 0 0,4 3-5 0 0,-6-4 5 0 0,1 0 0 0 0,-1-1 0 0 0,1 1 0 0 0,-1 0 0 0 0,0-1 0 0 0,1 1 0 0 0,-1 0 0 0 0,0 0 0 0 0,1 0 0 0 0,-1-1 0 0 0,0 1 0 0 0,0 0 0 0 0,0 0 0 0 0,0 0 0 0 0,1 0 0 0 0,-1-1 0 0 0,0 1 0 0 0,-1 0 0 0 0,1 0 0 0 0,0 0 0 0 0,0 0 0 0 0,0-1 0 0 0,0 1 0 0 0,-1 0 0 0 0,1 0 0 0 0,0 0 1 0 0,-1-1-1 0 0,1 1 0 0 0,-1 0 0 0 0,1-1 0 0 0,0 1 0 0 0,-1 0 0 0 0,0-1 0 0 0,1 1 0 0 0,-1 0 0 0 0,1-1 0 0 0,-1 1 0 0 0,0-1 0 0 0,1 1 0 0 0,-1-1 0 0 0,-1 1 0 0 0,1-1 1 0 0,0 1 0 0 0,1 0 0 0 0,-1-1 0 0 0,0 1 1 0 0,1 0-1 0 0,-1 0 0 0 0,0-1 0 0 0,1 1 0 0 0,-1 0 0 0 0,1 0 0 0 0,-1 0 0 0 0,1 0 0 0 0,0 0 1 0 0,-1 1-1 0 0,1 0-2 0 0,0-1 0 0 0,0 1 1 0 0,0-1-1 0 0,0 1 0 0 0,0-1 1 0 0,0 1-1 0 0,0-1 0 0 0,0 1 0 0 0,0-1 1 0 0,-1 1-1 0 0,1-1 0 0 0,-1 1 1 0 0,1-1-1 0 0,-1 1 0 0 0,1-1 1 0 0,-1 0-1 0 0,0 1 0 0 0,0-1 1 0 0,0 0-1 0 0,0 0 0 0 0,0 0 0 0 0,0 1 1 0 0,0-1-1 0 0,0 0 0 0 0,0 0 1 0 0,-2 1-1 0 0,2-2 4 0 0,1 1 0 0 0,0-1 0 0 0,-1 1 0 0 0,1-1 0 0 0,0 1 0 0 0,-1-1 0 0 0,1 1 0 0 0,0 0 1 0 0,0-1-1 0 0,0 1 0 0 0,-1-1 0 0 0,1 1 0 0 0,0 0 0 0 0,0-1 0 0 0,0 1 0 0 0,0-1 0 0 0,0 1 0 0 0,0 0 0 0 0,1 0 0 0 0,-1 0 6 0 0,0-1-1 0 0,0 1 1 0 0,0 0-1 0 0,0-1 1 0 0,0 1-1 0 0,0 0 1 0 0,0-1-1 0 0,0 1 1 0 0,0-1-1 0 0,-1 1 1 0 0,1 0-1 0 0,0-1 1 0 0,0 1-1 0 0,0-1 1 0 0,-1 1-1 0 0,1-1 1 0 0,0 1-1 0 0,-1 0 1 0 0,0 0-1 0 0,-4 2 73 0 0,4-3-69 0 0,0 1-1 0 0,1-1 1 0 0,-1 0 0 0 0,1 0 0 0 0,-1 0-1 0 0,1 1 1 0 0,-1-1 0 0 0,1 0-1 0 0,-1 1 1 0 0,1-1 0 0 0,0 1-1 0 0,-1-1 1 0 0,1 0 0 0 0,-1 1 0 0 0,1-1-1 0 0,0 1 1 0 0,-1-1 0 0 0,1 1-1 0 0,0-1 1 0 0,0 1 0 0 0,-1-1-1 0 0,1 1 1 0 0,0-1 0 0 0,0 1 0 0 0,0 0-1 0 0,0-1 1 0 0,0 1 0 0 0,-1 0-1 0 0,0 0 36 0 0,0 1 0 0 0,0-1 0 0 0,-1 1-1 0 0,1-1 1 0 0,-1 0 0 0 0,1 1-1 0 0,-1-1 1 0 0,1 0 0 0 0,-1 0 0 0 0,0 0-1 0 0,1-1 1 0 0,-1 1 0 0 0,0 0-1 0 0,-3 0 1 0 0,-4 3 184 0 0,-4 5 76 0 0,-1 0 0 0 0,0-1-1 0 0,-1-1 1 0 0,0-1-1 0 0,0 0 1 0 0,0 0-1 0 0,-31 5 1 0 0,15-3-3 0 0,-152 33 346 0 0,61-17-440 0 0,-333 57 993 0 0,223-50-427 0 0,-39-3-577 0 0,144-17-192 0 0,-24 5-11 0 0,-60 6-23 0 0,17 0 45 0 0,-223 10-16 0 0,389-30 4 0 0,-135 6 23 0 0,-142 2-99 0 0,190-4-38 0 0,1-1 18 0 0,83-3-7 0 0,23-2-184 0 0,0 1 0 0 0,0-1 0 0 0,0 0 0 0 0,0-1 0 0 0,-13-2 0 0 0,19 3 56 0 0,1 0 0 0 0,0-1-1 0 0,-1 1 1 0 0,1 0 0 0 0,0-1 0 0 0,-1 1 0 0 0,1-1 0 0 0,0 0-1 0 0,-1 1 1 0 0,1-1 0 0 0,0 0 0 0 0,0 0 0 0 0,-2-1 0 0 0,3 0-773 0 0,-1 0 0 0 0,0 0 1 0 0,1 0-1 0 0,0 1 1 0 0,-1-1-1 0 0,1 0 0 0 0,0 0 1 0 0,0 0-1 0 0,0-3 1 0 0,0 0-1186 0 0,1 4 1932 0 0,-1 0 0 0 0,1 0 0 0 0,-1 1 0 0 0,1-1 0 0 0,-1 0 0 0 0,1 1 0 0 0,-1-1 0 0 0,1 1 0 0 0,-1-1 0 0 0,1 1 0 0 0,0-1 0 0 0,-1 1 0 0 0,1-1 0 0 0,0 1 0 0 0,0 0 0 0 0,-1-1 0 0 0,1 1-1 0 0,0 0 1 0 0,0-1 0 0 0,-1 1 0 0 0,1 0 0 0 0,0 0 0 0 0,0 0 0 0 0,0 0 0 0 0,-1 0 0 0 0,3 0 0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1:30.6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21 103 588 0 0,'0'-1'79'0'0,"1"1"0"0"0,-1-1 0 0 0,0 0 0 0 0,0 0 0 0 0,0 0 0 0 0,0 0 0 0 0,0 0 0 0 0,0 1 0 0 0,0-1 0 0 0,0 0 0 0 0,0 0 0 0 0,0 0 0 0 0,-1 0 0 0 0,1 0 0 0 0,0 1 0 0 0,-1-1 0 0 0,1 0 0 0 0,0 0 0 0 0,-1 1 0 0 0,1-1 0 0 0,-1 0 0 0 0,1 0 0 0 0,-1 1 0 0 0,0-1 0 0 0,1 1 0 0 0,-1-1 0 0 0,0 0 0 0 0,1 1-1 0 0,-1-1 1 0 0,0 1 0 0 0,1 0 0 0 0,-3-1 0 0 0,-1-2 27 0 0,3 1 161 0 0,0 0 0 0 0,1 0-1 0 0,-1 0 1 0 0,1-1 0 0 0,-1 1 0 0 0,1 0 0 0 0,-1-1 0 0 0,1 1 0 0 0,0-1 0 0 0,0 1 0 0 0,0 0 0 0 0,1-1 0 0 0,0-2 0 0 0,-1-2 2388 0 0,0 7-2499 0 0,0 0 0 0 0,0-1 0 0 0,0 1 0 0 0,1 0 0 0 0,-1-1 0 0 0,0 1 0 0 0,0 0 0 0 0,0 0 0 0 0,0-1 0 0 0,1 1 0 0 0,-1 0-1 0 0,0 0 1 0 0,0-1 0 0 0,0 1 0 0 0,1 0 0 0 0,-1 0 0 0 0,0-1 0 0 0,0 1 0 0 0,1 0 0 0 0,-1 0 0 0 0,0 0 0 0 0,1 0 0 0 0,-1 0 0 0 0,0-1 0 0 0,0 1 0 0 0,1 0 0 0 0,-1 0 0 0 0,0 0-1 0 0,1 0 1 0 0,-1 0 0 0 0,1 0 0 0 0,16 0 1363 0 0,15 5-1443 0 0,1 3-20 0 0,14 6-35 0 0,47 14-11 0 0,-61-19-11 0 0,126 29 1 0 0,274 32-1 0 0,-392-65-3 0 0,10 1 3 0 0,1-1-1 0 0,74-4 0 0 0,-80-6 3 0 0,1-3 0 0 0,-2-1 0 0 0,1-2 0 0 0,56-22-1 0 0,-47 8 14 0 0,-38 16 9 0 0,29-10 0 0 0,-9 7 20 0 0,1 0 251 0 0,40-19 0 0 0,-55 22-29 0 0,2 1 0 0 0,-1 1 1 0 0,37-5-1 0 0,-27 8-67 0 0,-1 2-1 0 0,34 2 1 0 0,-35 0-66 0 0,32 3 361 0 0,101 17 1 0 0,-97-6-409 0 0,-1 4-1 0 0,71 29 0 0 0,-103-35-76 0 0,81 38 48 0 0,-41-16 12 0 0,-63-30-13 0 0,0-1 1 0 0,0-1 0 0 0,0 1-1 0 0,0-2 1 0 0,21 1 0 0 0,-11-1 62 0 0,3-1 158 0 0,1-1 0 0 0,42-7 0 0 0,-16 2 56 0 0,362-56 1442 0 0,-141 17-1488 0 0,-183 31-260 0 0,12-1 8 0 0,145-5 0 0 0,4 28 106 0 0,-196-3-102 0 0,1 2 0 0 0,78 22 0 0 0,-41-3-38 0 0,-51-16 0 0 0,-30-7 3 0 0,1 0 1 0 0,-1-1-1 0 0,1 0 0 0 0,12 0 1 0 0,8-5 6 0 0,0-1 1 0 0,-1-1-1 0 0,0-2 1 0 0,51-17-1 0 0,-29 8-1 0 0,-49 15-27 0 0,0-1 1 0 0,-1 0 0 0 0,1 1-1 0 0,-1-1 1 0 0,8-5 0 0 0,2 1-604 0 0,-13 6 546 0 0,-1 0-1 0 0,0 0 0 0 0,1 0 1 0 0,-1 0-1 0 0,1 0 0 0 0,-1-1 1 0 0,0 1-1 0 0,1 0 0 0 0,-1 0 1 0 0,0 0-1 0 0,1 0 0 0 0,-1 0 1 0 0,0-1-1 0 0,1 1 0 0 0,-1 0 1 0 0,0 0-1 0 0,1 0 0 0 0,-1-1 1 0 0,0 1-1 0 0,0 0 0 0 0,1 0 1 0 0,-1-1-1 0 0,0 1 0 0 0,0 0 1 0 0,1-1-1 0 0,-1 18-15161 0 0,-1-16 15025 0 0,1 1-1 0 0,0-1 1 0 0,0 0 0 0 0,-1 0 0 0 0,1 0 0 0 0,-1 0 0 0 0,1 0 0 0 0,-1 0 0 0 0,1 0 0 0 0,-1 0 0 0 0,1 0 0 0 0,-1 0 0 0 0,0 0 0 0 0,0-1 0 0 0,1 1 0 0 0,-2 1 0 0 0,-4 5-692 0 0,3 9-718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1:33.92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573 1 64 0 0,'-29'0'558'0'0,"0"1"0"0"0,0 2 1 0 0,0 0-1 0 0,0 3 0 0 0,1 0 0 0 0,-50 18 1 0 0,65-20-429 0 0,7-2-56 0 0,1-1-1 0 0,-1 2 1 0 0,1-1-1 0 0,-1 0 1 0 0,-7 6-1 0 0,3-1 23 0 0,1-1 111 0 0,-1 1 1 0 0,-15 15 0 0 0,-13 15 782 0 0,37-35-793 0 0,0-1-1 0 0,0 1 1 0 0,1 0 0 0 0,-1 0 0 0 0,1 0-1 0 0,0 0 1 0 0,-1 0 0 0 0,1 0 0 0 0,0 0-1 0 0,0 0 1 0 0,0-1 0 0 0,1 1 0 0 0,-1 0-1 0 0,0 0 1 0 0,1 0 0 0 0,-1 0 0 0 0,1 0-1 0 0,1 2 1 0 0,27 3 1275 0 0,-4-3-326 0 0,50 15 800 0 0,-43-12-1395 0 0,0 1-1 0 0,55 23 0 0 0,-80-26-500 0 0,0-1-1 0 0,0 1 1 0 0,-1 0 0 0 0,1 1-1 0 0,-1-1 1 0 0,0 1-1 0 0,-1 1 1 0 0,0-1-1 0 0,0 1 1 0 0,0 0-1 0 0,5 9 1 0 0,-10-14-44 0 0,1-1 0 0 0,-1 1 0 0 0,0-1 0 0 0,0 1 0 0 0,0-1 0 0 0,0 1 0 0 0,0-1 1 0 0,0 1-1 0 0,-1-1 0 0 0,1 1 0 0 0,0-1 0 0 0,-1 0 0 0 0,1 1 0 0 0,-1-1 0 0 0,1 1 1 0 0,-1-1-1 0 0,0 0 0 0 0,0 1 0 0 0,1-1 0 0 0,-1 0 0 0 0,0 0 0 0 0,0 0 0 0 0,0 0 0 0 0,-3 2 1 0 0,-2 6 45 0 0,2-4-45 0 0,-1-1 0 0 0,1 1 0 0 0,-1-1 0 0 0,0 0 1 0 0,0 0-1 0 0,-1-1 0 0 0,1 1 0 0 0,-1-1 0 0 0,0-1 0 0 0,0 1 0 0 0,-10 3 1 0 0,-10 1-201 0 0,-36 7 0 0 0,57-13 149 0 0,-18 3-876 0 0,-1 0-1 0 0,0-2 1 0 0,0 0 0 0 0,0-2-1 0 0,1-1 1 0 0,-1 0 0 0 0,-42-9-1 0 0,31 5-161 0 0,31 5 974 0 0,0 0 0 0 0,1-1 0 0 0,-1 1 1 0 0,0-1-1 0 0,1 0 0 0 0,-1 0 0 0 0,0 0 0 0 0,1 0 1 0 0,0 0-1 0 0,-5-3 0 0 0,-7-1-211 0 0,15 5 262 0 0,-1 0-1 0 0,0 0 1 0 0,0 0 0 0 0,0 0 0 0 0,0-1-1 0 0,0 1 1 0 0,0 0 0 0 0,1 0 0 0 0,-1-1-1 0 0,0 1 1 0 0,0 0 0 0 0,1-1 0 0 0,-1 1-1 0 0,0-1 1 0 0,0 1 0 0 0,1-1 0 0 0,-1 0-1 0 0,0 1 1 0 0,1-1 0 0 0,-1 1 0 0 0,1-1-1 0 0,-1 0 1 0 0,1 0 0 0 0,-1 1-1 0 0,1-1 1 0 0,-1 0 0 0 0,1 0 0 0 0,0 0-1 0 0,-1 1 1 0 0,1-1 0 0 0,0 0 0 0 0,0 0-1 0 0,0 0 1 0 0,0 0 0 0 0,0 0 0 0 0,0-1-1 0 0,0 1-19 0 0,0 0-1 0 0,1 1 0 0 0,-1-1 1 0 0,1 0-1 0 0,-1 1 0 0 0,1-1 1 0 0,-1 1-1 0 0,1-1 0 0 0,-1 1 1 0 0,1-1-1 0 0,0 1 0 0 0,-1-1 1 0 0,1 1-1 0 0,0-1 0 0 0,-1 1 1 0 0,1 0-1 0 0,0-1 0 0 0,-1 1 1 0 0,1 0-1 0 0,0 0 0 0 0,0-1 1 0 0,0 1-1 0 0,0 0 0 0 0,25-4-1071 0 0,9 3 130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1:34.3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192 126 620 0 0,'1'0'116'0'0,"0"0"0"0"0,0-1-1 0 0,0 1 1 0 0,0-1 0 0 0,0 1-1 0 0,0-1 1 0 0,0 1 0 0 0,0-1 0 0 0,0 0-1 0 0,-1 0 1 0 0,1 1 0 0 0,0-1 0 0 0,0 0-1 0 0,0 0 1 0 0,-1 0 0 0 0,1 0 0 0 0,-1 0-1 0 0,1 0 1 0 0,-1 0 0 0 0,1 0-1 0 0,-1 0 1 0 0,1 0 0 0 0,-1 0 0 0 0,0 0-1 0 0,0 0 1 0 0,1 0 0 0 0,-1-1 0 0 0,0 0-1 0 0,3 0 919 0 0,-2 1-797 0 0,0 1-162 0 0,0 0 1 0 0,-1 0-1 0 0,1 0 1 0 0,0 0-1 0 0,-1 0 1 0 0,1 0-1 0 0,0 0 1 0 0,-1-1-1 0 0,1 1 1 0 0,0 0-1 0 0,-1-1 1 0 0,1 1-1 0 0,0 0 1 0 0,-1-1-1 0 0,1 1 1 0 0,-1-1-1 0 0,1 1 1 0 0,-1-1-1 0 0,1 1 1 0 0,-1-1-1 0 0,1 1 1 0 0,-1-1-1 0 0,1-1 1835 0 0,18 3-432 0 0,-13 0-1318 0 0,0 0 1 0 0,0 0-1 0 0,0 1 1 0 0,-1 0-1 0 0,1 0 1 0 0,0 1-1 0 0,-1 0 0 0 0,0 0 1 0 0,1 0-1 0 0,-1 0 1 0 0,0 1-1 0 0,-1 0 1 0 0,1 0-1 0 0,-1 0 0 0 0,8 9 1 0 0,-11-12-158 0 0,-1 0 0 0 0,1 0 0 0 0,-1 0 0 0 0,0 0 0 0 0,1 0 0 0 0,-1 0 0 0 0,0 0 0 0 0,0 0 0 0 0,1-1 0 0 0,-1 1 0 0 0,0 0 0 0 0,0 0 0 0 0,0 0 0 0 0,0 0 0 0 0,0 0 0 0 0,0 0 0 0 0,-1 0 0 0 0,1 0 0 0 0,0 0 0 0 0,0 0 0 0 0,-1 0 0 0 0,1 0 0 0 0,-1 0 0 0 0,1 0 0 0 0,0-1 0 0 0,-1 1 0 0 0,0 0 0 0 0,1 0 0 0 0,-1 0 0 0 0,1-1 0 0 0,-1 1 0 0 0,0 0 0 0 0,0-1 0 0 0,1 1 0 0 0,-2 0 0 0 0,-4 5-4 0 0,1 4-7 0 0,4-9 6 0 0,1 0 0 0 0,-1 0-1 0 0,0 0 1 0 0,1 0 0 0 0,-1 0 0 0 0,0 0 0 0 0,0 0 0 0 0,1 0-1 0 0,-1-1 1 0 0,0 1 0 0 0,0 0 0 0 0,0 0 0 0 0,0-1 0 0 0,0 1-1 0 0,0 0 1 0 0,0-1 0 0 0,-2 1 0 0 0,-12 5-177 0 0,0-1 1 0 0,0-1-1 0 0,0 0 0 0 0,-1-1 1 0 0,0-1-1 0 0,1 0 0 0 0,-1-1 1 0 0,0-1-1 0 0,0 0 1 0 0,0-1-1 0 0,1-1 0 0 0,-1-1 1 0 0,-27-7-1 0 0,40 9 171 0 0,0 0 0 0 0,0 0-1 0 0,0 0 1 0 0,0 0 0 0 0,0-1 0 0 0,0 1 0 0 0,0-1 0 0 0,0 0-1 0 0,0 0 1 0 0,1 0 0 0 0,-1 0 0 0 0,1 0 0 0 0,-1 0 0 0 0,1-1-1 0 0,0 1 1 0 0,-3-6 0 0 0,3 4 8 0 0,0-1 0 0 0,0 0 0 0 0,1 0 1 0 0,0 1-1 0 0,0-1 0 0 0,0 0 0 0 0,0 0 0 0 0,1 0 0 0 0,0-8 1 0 0,0 9-2 0 0,1 1 0 0 0,0 0 0 0 0,0 0 0 0 0,0 0 0 0 0,0 0 0 0 0,0 0 0 0 0,0 1 1 0 0,1-1-1 0 0,0 0 0 0 0,-1 1 0 0 0,1-1 0 0 0,0 1 0 0 0,0-1 0 0 0,1 1 0 0 0,3-3 0 0 0,42-33-47 0 0,-47 37 45 0 0,8-5-297 0 0,-1 1 0 0 0,1 1 0 0 0,0 0 0 0 0,0 0 0 0 0,0 0 0 0 0,1 1 0 0 0,-1 1 0 0 0,1 0 0 0 0,17-2 0 0 0,-8 3-913 0 0,-1 0 0 0 0,0 2 0 0 0,0 0 0 0 0,26 5 0 0 0,-22 0-8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1:34.72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286 185 280 0 0,'0'-13'464'0'0,"0"10"-343"0"0,1 0 1 0 0,-1 0 0 0 0,0 0-1 0 0,0 0 1 0 0,0 0-1 0 0,0 0 1 0 0,-1 0-1 0 0,1 0 1 0 0,-1 0 0 0 0,0 0-1 0 0,0 0 1 0 0,0 1-1 0 0,0-1 1 0 0,0 0 0 0 0,0 0-1 0 0,-1 1 1 0 0,0-1-1 0 0,1 1 1 0 0,-1-1-1 0 0,-3-3 1 0 0,-10-7 472 0 0,0 1 0 0 0,-1 0 0 0 0,0 1 0 0 0,0 0 0 0 0,-1 2 0 0 0,-1 0 0 0 0,1 0 0 0 0,-25-6 0 0 0,37 13-286 0 0,0 0-1 0 0,1 1 0 0 0,-1 0 0 0 0,0 0 1 0 0,0 1-1 0 0,0-1 0 0 0,0 1 0 0 0,0 0 1 0 0,-6 1-1 0 0,8 0-190 0 0,1 0 1 0 0,-1 0-1 0 0,1 0 1 0 0,0 1-1 0 0,-1-1 0 0 0,1 1 1 0 0,0-1-1 0 0,0 1 1 0 0,0 0-1 0 0,0-1 0 0 0,0 1 1 0 0,0 0-1 0 0,1 1 1 0 0,-1-1-1 0 0,1 0 0 0 0,-1 0 1 0 0,0 3-1 0 0,1-4-85 0 0,1 1 1 0 0,0-1-1 0 0,-1 0 0 0 0,1 0 0 0 0,0 0 1 0 0,0 0-1 0 0,0 0 0 0 0,0 0 0 0 0,0 1 0 0 0,0-1 1 0 0,0 0-1 0 0,0 0 0 0 0,1 0 0 0 0,-1 0 1 0 0,0 0-1 0 0,1 0 0 0 0,-1 0 0 0 0,0 0 0 0 0,1 0 1 0 0,0 0-1 0 0,-1 0 0 0 0,1 0 0 0 0,0 0 0 0 0,-1 0 1 0 0,2 1-1 0 0,4 8 182 0 0,1 7 89 0 0,-6-11-220 0 0,1 0 1 0 0,1 0-1 0 0,-1-1 0 0 0,6 8 0 0 0,-1-1-16 0 0,-1 0 0 0 0,0 1 0 0 0,-1-1 0 0 0,0 1 0 0 0,-1 0 0 0 0,4 19 0 0 0,8 10 3 0 0,-13-35-65 0 0,0-1 1 0 0,0 1-1 0 0,-1 0 0 0 0,0-1 1 0 0,0 1-1 0 0,-1 0 0 0 0,0 0 0 0 0,1 10 1 0 0,-2-10-6 0 0,1 1 0 0 0,0-1-1 0 0,1 0 1 0 0,3 15 0 0 0,-2-15-1 0 0,-1 0 1 0 0,-1 0-1 0 0,1 1 0 0 0,0 14 1 0 0,-2-18-3 0 0,1 0 1 0 0,-1 0-1 0 0,1 1 1 0 0,0-1 0 0 0,0 0-1 0 0,0 0 1 0 0,3 6-1 0 0,-2-6-20 0 0,0 1 0 0 0,-1-1 0 0 0,1 0 0 0 0,-1 0 0 0 0,-1 1 0 0 0,1-1 0 0 0,0 8 0 0 0,-1 12-332 0 0,0 29-2502 0 0,0-18-2524 0 0,0-35 5273 0 0,1 1 0 0 0,-1 0 0 0 0,0-1-1 0 0,1 1 1 0 0,-1-1 0 0 0,0 1 0 0 0,1-1 0 0 0,-1 1 0 0 0,1-1 0 0 0,-1 1-1 0 0,1-1 1 0 0,-1 0 0 0 0,1 1 0 0 0,-1-1 0 0 0,1 1 0 0 0,-1-1-1 0 0,1 0 1 0 0,-1 0 0 0 0,1 1 0 0 0,0-1 0 0 0,-1 0 0 0 0,1 0 0 0 0,-1 0-1 0 0,1 0 1 0 0,0 0 0 0 0,-1 0 0 0 0,2 0 0 0 0,-1 1-280 0 0,-1-1 331 0 0,0 0 0 0 0,0 0 0 0 0,1 0 0 0 0,-1 0 0 0 0,0 0 0 0 0,0 0 0 0 0,0 0-1 0 0,0 0 1 0 0,0 0 0 0 0,1 0 0 0 0,-1 0 0 0 0,0 0 0 0 0,0 0 0 0 0,0 0 0 0 0,0 0 0 0 0,0 0-1 0 0,1 1 1 0 0,-1-1 0 0 0,0 0 0 0 0,0 0 0 0 0,0 0 0 0 0,0 0 0 0 0,0 0 0 0 0,0 0-1 0 0,0 1 1 0 0,0-1 0 0 0,0 0 0 0 0,0 0 0 0 0,1 0 0 0 0,-1 0 0 0 0,0 0 0 0 0,0 1 0 0 0,0-1-1 0 0,0 0 1 0 0,0 0 0 0 0,0 0 0 0 0,0 0 0 0 0,0 0 0 0 0,0 1 0 0 0,0-1 0 0 0,0 0-1 0 0,0 0 1 0 0,0 0 0 0 0,-1 0 0 0 0,1 1 0 0 0,0-1 0 0 0,0 0 0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1:35.06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649 14 180 0 0,'-25'-5'601'0'0,"0"1"1"0"0,0 1-1 0 0,0 2 0 0 0,-1 0 0 0 0,-44 6 1 0 0,15-2-150 0 0,-62 0 90 0 0,-87 4-6 0 0,181-6-524 0 0,13-1-134 0 0,1 1 1 0 0,-1-1-1 0 0,-11 4 0 0 0,18-3-465 0 0,22-1-2363 0 0,0 0 1924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1:35.41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358 102 420 0 0,'-2'-1'127'0'0,"0"-1"-1"0"0,0 0 1 0 0,1 0 0 0 0,-1 0 0 0 0,1 0-1 0 0,-1 0 1 0 0,1-1 0 0 0,0 1-1 0 0,0 0 1 0 0,0 0 0 0 0,0-1 0 0 0,1 1-1 0 0,-1-1 1 0 0,0 1 0 0 0,1-1 0 0 0,-1-4-1 0 0,1 5 45 0 0,0 0 0 0 0,0 0-1 0 0,0-1 1 0 0,-1 1-1 0 0,1 0 1 0 0,-1 0 0 0 0,0 0-1 0 0,0 0 1 0 0,1 0 0 0 0,-1 0-1 0 0,-3-4 1 0 0,3 4 199 0 0,0 0 0 0 0,-1 0 1 0 0,1 0-1 0 0,0 0 0 0 0,1 0 0 0 0,-1 0 1 0 0,0-1-1 0 0,1 1 0 0 0,-1 0 0 0 0,1-1 0 0 0,0 1 1 0 0,-1-3-1 0 0,10 13 5418 0 0,5 12-4064 0 0,-1-3-442 0 0,-11-14-1038 0 0,1 0 1 0 0,-1 0-1 0 0,1 0 1 0 0,-1 0-1 0 0,0 0 1 0 0,2 6-1 0 0,-2-3 58 0 0,-1 0 0 0 0,0 0 0 0 0,-1 0-1 0 0,1 0 1 0 0,-1 0 0 0 0,-1 7 0 0 0,1-6-68 0 0,0 0 0 0 0,0 0 1 0 0,0 0-1 0 0,3 10 0 0 0,3 1 83 0 0,-4-16-280 0 0,-1 1 1 0 0,0 0-1 0 0,0-1 1 0 0,0 1 0 0 0,-1 0-1 0 0,1 0 1 0 0,0 0 0 0 0,-1 0-1 0 0,0-1 1 0 0,0 1-1 0 0,0 0 1 0 0,0 0 0 0 0,0 0-1 0 0,-2 5 1 0 0,-3 9 71 0 0,3-12-84 0 0,0 1-1 0 0,0-1 0 0 0,1 1 1 0 0,0 0-1 0 0,0 0 1 0 0,0 7-1 0 0,1 133-2454 0 0,0-99-3750 0 0,0 1-6010 0 0,3-47 10626 0 0,13-1 267 0 0</inkml:trace>
  <inkml:trace contextRef="#ctx0" brushRef="#br0" timeOffset="1">644 430 588 0 0,'0'-10'556'0'0,"0"9"-485"0"0,1 0 0 0 0,-1 0 1 0 0,0-1-1 0 0,0 1 0 0 0,0 0 0 0 0,1 0 1 0 0,-1 0-1 0 0,0 0 0 0 0,-1 0 0 0 0,1 0 1 0 0,0 0-1 0 0,0 0 0 0 0,0 0 0 0 0,-1 0 1 0 0,1 0-1 0 0,0 0 0 0 0,-1 0 0 0 0,1 0 1 0 0,-1 0-1 0 0,1 0 0 0 0,-1 0 0 0 0,1 0 1 0 0,-1 0-1 0 0,0 1 0 0 0,0-1 0 0 0,1 0 1 0 0,-1 0-1 0 0,0 1 0 0 0,0-1 0 0 0,0 1 1 0 0,0-1-1 0 0,0 0 0 0 0,0 1 0 0 0,0 0 1 0 0,0-1-1 0 0,0 1 0 0 0,0 0 0 0 0,0-1 1 0 0,0 1-1 0 0,0 0 0 0 0,-1 0 0 0 0,-40-6 378 0 0,1 3 0 0 0,-1 1 0 0 0,-55 5-1 0 0,-6-1-106 0 0,-145 8 143 0 0,237-10-345 0 0,-21 1-721 0 0,27 1-16 0 0,18 1-145 0 0,86 4-2811 0 0,-45-3 2436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1:42.41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54 532 0 0,'0'-48'7095'0'0,"0"48"-7081"0"0,0 0-1 0 0,0 0 0 0 0,0-1 0 0 0,0 1 0 0 0,0 0 0 0 0,0 0 1 0 0,0 0-1 0 0,0 0 0 0 0,0 0 0 0 0,0 0 0 0 0,0-1 0 0 0,0 1 1 0 0,0 0-1 0 0,0 0 0 0 0,0 0 0 0 0,0 0 0 0 0,0 0 0 0 0,0-1 1 0 0,0 1-1 0 0,0 0 0 0 0,0 0 0 0 0,0 0 0 0 0,0 0 0 0 0,0 0 1 0 0,0-1-1 0 0,0 1 0 0 0,0 0 0 0 0,0 0 0 0 0,0 0 0 0 0,0 0 1 0 0,0 0-1 0 0,0 0 0 0 0,1 0 0 0 0,-1-1 0 0 0,0 1 0 0 0,0 0 1 0 0,0 0-1 0 0,0 0 0 0 0,0 0 0 0 0,0 0 0 0 0,0 0 0 0 0,1 0 1 0 0,-1 0-1 0 0,0 0 0 0 0,0 0 0 0 0,0 0 0 0 0,0 0 0 0 0,0 0 1 0 0,1-1-1 0 0,-1 1 0 0 0,0 0 0 0 0,0 0 0 0 0,0 0 0 0 0,0 0 1 0 0,1 1-1 0 0,37 1 89 0 0,51 12 1 0 0,-44-4-111 0 0,-1 2 0 0 0,47 21-1 0 0,-80-29 9 0 0,-7-2 6 0 0,1 0 0 0 0,0 1 0 0 0,-1-1 0 0 0,0 1 0 0 0,1 0 0 0 0,-1 1 0 0 0,-1-1 0 0 0,1 1 0 0 0,0 0 0 0 0,4 6 0 0 0,-1-2 37 0 0,-7-7-31 0 0,1 0 0 0 0,-1-1 0 0 0,1 1 0 0 0,-1 0 0 0 0,0 0 0 0 0,0 0 0 0 0,1-1 0 0 0,-1 1 0 0 0,0 0 0 0 0,0 0 0 0 0,0 0 0 0 0,0 0 0 0 0,0 0 0 0 0,0-1 0 0 0,0 1 0 0 0,0 0 0 0 0,0 0 0 0 0,0 0 0 0 0,-1 0 0 0 0,1 0 0 0 0,0-1 0 0 0,-1 1 0 0 0,1 0 0 0 0,0 0 0 0 0,-1-1 0 0 0,1 1 0 0 0,-1 0 0 0 0,1 0 0 0 0,-1-1-1 0 0,0 1 1 0 0,1-1 0 0 0,-1 1 0 0 0,0 0 0 0 0,1-1 0 0 0,-1 1 0 0 0,0-1 0 0 0,1 0 0 0 0,-3 1 0 0 0,0 2 69 0 0,-3 5 169 0 0,5-7-225 0 0,0 0 1 0 0,0 1-1 0 0,0-1 1 0 0,0 0-1 0 0,0-1 1 0 0,0 1-1 0 0,0 0 1 0 0,0 0-1 0 0,0 0 1 0 0,0 0-1 0 0,0-1 1 0 0,-1 1-1 0 0,1-1 1 0 0,0 1-1 0 0,-2 0 1 0 0,-47 19 552 0 0,-50 19 126 0 0,5-7-2117 0 0,79-25-487 0 0,16-7 1792 0 0,0 1-1 0 0,-1-1 1 0 0,1 0-1 0 0,0 0 1 0 0,-1 0-1 0 0,1 0 1 0 0,0 0-1 0 0,0 1 1 0 0,-1-1-1 0 0,1 0 1 0 0,0 0-1 0 0,0 0 1 0 0,0 1-1 0 0,-1-1 1 0 0,1 0-1 0 0,0 0 1 0 0,0 1-1 0 0,0-1 1 0 0,-1 0-1 0 0,1 0 1 0 0,0 1-1 0 0,0-1 1 0 0,0 0-1 0 0,0 1 1 0 0,0-1-1 0 0,0 0 1 0 0,0 1-1 0 0,0-1 1 0 0,0 0-1 0 0,0 1 1 0 0,0-1-1 0 0,0 0 1 0 0,0 1-1 0 0,0-1 1 0 0,0 0-1 0 0,0 0 1 0 0,0 1-1 0 0,0-1 1 0 0,0 0-1 0 0,0 1 1 0 0,1-1-1 0 0,-1 0 1 0 0,0 0-1 0 0,0 1 1 0 0,0-1-1 0 0,1 0 1 0 0,-1 0-1 0 0,0 1 1 0 0,0-1-1 0 0,0 0 1 0 0,1 0-1 0 0,-1 0 1 0 0,0 1-1 0 0,0-1 0 0 0,1 0 1 0 0,-1 0-1 0 0,0 0 1 0 0,1 0-1 0 0,15 6-1262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1:36.8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17 167 328 0 0,'-16'-31'17704'0'0,"20"34"-17367"0"0,1 1 1 0 0,-1-1-1 0 0,0 1 1 0 0,0 0-1 0 0,0 0 1 0 0,-1 0-1 0 0,1 1 1 0 0,2 4-1 0 0,10 5 409 0 0,-15-13-704 0 0,0-1-1 0 0,0 1 1 0 0,1 0-1 0 0,-1 0 1 0 0,0-1-1 0 0,0 1 1 0 0,0 0-1 0 0,0 0 1 0 0,0 0 0 0 0,0 1-1 0 0,0-1 1 0 0,-1 0-1 0 0,1 0 1 0 0,0 0-1 0 0,0 1 1 0 0,-1-1 0 0 0,1 0-1 0 0,-1 1 1 0 0,1-1-1 0 0,-1 0 1 0 0,0 1-1 0 0,1-1 1 0 0,-1 0 0 0 0,0 3-1 0 0,0-2-13 0 0,0-1 0 0 0,0 1 0 0 0,0-1 0 0 0,1 1 0 0 0,-1-1-1 0 0,0 1 1 0 0,1-1 0 0 0,-1 1 0 0 0,1-1 0 0 0,0 0 0 0 0,-1 1 0 0 0,1-1 0 0 0,0 0 0 0 0,0 0 0 0 0,1 2-1 0 0,-1-2-13 0 0,0 1 0 0 0,0-1-1 0 0,0 0 1 0 0,0 0-1 0 0,0 1 1 0 0,-1-1-1 0 0,1 0 1 0 0,0 1 0 0 0,-1-1-1 0 0,1 1 1 0 0,-1-1-1 0 0,0 1 1 0 0,1-1-1 0 0,-1 1 1 0 0,0 2-1 0 0,0-2-6 0 0,0 0-1 0 0,-1 0 1 0 0,2 0-1 0 0,-1 0 1 0 0,0 0-1 0 0,0 0 0 0 0,1 0 1 0 0,-1 0-1 0 0,1 0 1 0 0,-1 0-1 0 0,1 0 0 0 0,0 0 1 0 0,0 0-1 0 0,0 0 1 0 0,0 0-1 0 0,0 0 1 0 0,0-1-1 0 0,1 1 0 0 0,-1 0 1 0 0,3 1-1 0 0,-3-1-7 0 0,-1 0 1 0 0,1 0-1 0 0,0 0 0 0 0,-1-1 0 0 0,1 1 0 0 0,-1 0 1 0 0,0 0-1 0 0,0 0 0 0 0,1 0 0 0 0,-1 0 0 0 0,-1 0 1 0 0,1 0-1 0 0,0 3 0 0 0,-1 3-56 0 0,-15-9 24 0 0,13-3 17 0 0,0-2 5 0 0,-2 4 10 0 0,5 2 1 0 0,-1 0 0 0 0,1 0 0 0 0,-1 0 1 0 0,0 0-1 0 0,1-1 0 0 0,-1 1 0 0 0,1 0 1 0 0,-1-1-1 0 0,1 1 0 0 0,-1 0 0 0 0,1-1 1 0 0,-1 1-1 0 0,1 0 0 0 0,-1-1 0 0 0,1 1 0 0 0,0-1 1 0 0,-1 1-1 0 0,1-1 0 0 0,0 1 0 0 0,-1-1 1 0 0,1 1-1 0 0,0-1 0 0 0,0 0 0 0 0,-1 1 0 0 0,1-1 1 0 0,0 1-1 0 0,0-1 0 0 0,0 0 0 0 0,0 1 1 0 0,0-1-1 0 0,0 1 0 0 0,0-2 0 0 0,0 1 1 0 0,-1-1 0 0 0,1 1 0 0 0,-1-1 0 0 0,1 0 0 0 0,-1 1 0 0 0,1-1 0 0 0,-1 1 0 0 0,0 0 0 0 0,0-1 0 0 0,1 1-1 0 0,-1 0 1 0 0,-2-2 0 0 0,3 2 0 0 0,-1 0 0 0 0,0 1-1 0 0,1-1 1 0 0,-1 0 0 0 0,0 0-1 0 0,1 1 1 0 0,-1-1 0 0 0,1 0-1 0 0,-1 0 1 0 0,1 0 0 0 0,0 0 0 0 0,-1 0-1 0 0,1 0 1 0 0,0 0 0 0 0,-1 0-1 0 0,1 0 1 0 0,0 0 0 0 0,0 0-1 0 0,0 0 1 0 0,0 0 0 0 0,0 0-1 0 0,0 0 1 0 0,0 0 0 0 0,1 0-1 0 0,-1 0 1 0 0,0 0 0 0 0,1-1-1 0 0,31-57 32 0 0,-28 52-25 0 0,0 1-1 0 0,1-1 0 0 0,0 1 0 0 0,0 0 0 0 0,0 0 1 0 0,1 1-1 0 0,0 0 0 0 0,12-9 0 0 0,3-3 43 0 0,-12 10 132 0 0,1 1 0 0 0,0 0-1 0 0,0 0 1 0 0,0 1 0 0 0,1 0 0 0 0,-1 1-1 0 0,1 0 1 0 0,0 1 0 0 0,0 0 0 0 0,20-2-1 0 0,-25 5-16 0 0,0 1-1 0 0,1 0 1 0 0,-1 0-1 0 0,0 1 1 0 0,0-1-1 0 0,0 1 1 0 0,-1 1-1 0 0,1-1 0 0 0,0 1 1 0 0,-1 0-1 0 0,6 4 1 0 0,-7-4-110 0 0,-1 0 1 0 0,0 0-1 0 0,0 1 1 0 0,0-1-1 0 0,0 1 0 0 0,-1-1 1 0 0,1 1-1 0 0,2 7 1 0 0,8 9 45 0 0,-10-16-88 0 0,-2-2-7 0 0,1 0-1 0 0,-1-1 0 0 0,0 1 0 0 0,0 0 0 0 0,0 0 1 0 0,0 0-1 0 0,0 0 0 0 0,0 0 0 0 0,0 0 1 0 0,-1 0-1 0 0,1 1 0 0 0,-1-1 0 0 0,0 0 0 0 0,1 0 1 0 0,-1 0-1 0 0,-1 5 0 0 0,1 41-133 0 0,0-47 88 0 0,4-7-44 0 0,0 3 83 0 0,-4 2 2 0 0,1 1 0 0 0,0-1-1 0 0,0 1 1 0 0,-1-1 0 0 0,1 1 0 0 0,0-1-1 0 0,-1 1 1 0 0,1-1 0 0 0,0 1-1 0 0,-1-1 1 0 0,1 0 0 0 0,-1 0-1 0 0,1 1 1 0 0,-1-1 0 0 0,1 0-1 0 0,-1 0 1 0 0,0 1 0 0 0,1-1-1 0 0,-1 0 1 0 0,0 0 0 0 0,0 0 0 0 0,0 0-1 0 0,1-1 1 0 0,0-2-1 0 0,0 1-1 0 0,0-1 1 0 0,1 1 0 0 0,0-1 0 0 0,-1 1-1 0 0,1 0 1 0 0,1 0 0 0 0,-1-1 0 0 0,0 2-1 0 0,6-6 1 0 0,2-4 8 0 0,-3 1 2 0 0,-7 10-7 0 0,1 0 0 0 0,0 0-1 0 0,0-1 1 0 0,0 1 0 0 0,0 0 0 0 0,0 0 0 0 0,0 0-1 0 0,0 0 1 0 0,0 0 0 0 0,0 0 0 0 0,0 0-1 0 0,3-1 1 0 0,3-1 8 0 0,-6 3-8 0 0,-1-1 0 0 0,1 1-1 0 0,-1 0 1 0 0,1 0 0 0 0,0 0-1 0 0,-1-1 1 0 0,1 1-1 0 0,-1 0 1 0 0,1-1 0 0 0,-1 1-1 0 0,1 0 1 0 0,-1-1-1 0 0,1 1 1 0 0,-1-1 0 0 0,0 1-1 0 0,1 0 1 0 0,-1-1 0 0 0,1 1-1 0 0,-1-1 1 0 0,0 1-1 0 0,0-1 1 0 0,1 0 0 0 0,-1 1-1 0 0,0-1 1 0 0,0 1-1 0 0,0-1 1 0 0,1 0 0 0 0,-1 1-1 0 0,0-2 1 0 0,0 2-1 0 0,0-1 0 0 0,0 1 1 0 0,0 0-1 0 0,0-1 0 0 0,0 1 1 0 0,0-1-1 0 0,1 1 0 0 0,-1 0 0 0 0,0-1 1 0 0,0 1-1 0 0,0-1 0 0 0,0 1 0 0 0,1 0 1 0 0,-1-1-1 0 0,0 1 0 0 0,1 0 1 0 0,-1 0-1 0 0,0-1 0 0 0,0 1 0 0 0,1 0 1 0 0,-1 0-1 0 0,0-1 0 0 0,1 1 0 0 0,-1 0 1 0 0,1 0-1 0 0,-1 0 0 0 0,0-1 1 0 0,1 1-1 0 0,-1 0 0 0 0,1 0 0 0 0,-1 0 1 0 0,0 0-1 0 0,1 0 0 0 0,-1 0 0 0 0,1 0 1 0 0,0 0-1 0 0,-1 0 0 0 0,0 0 1 0 0,1 0-1 0 0,-1 0 0 0 0,0 0 0 0 0,1 0 1 0 0,-1 0-1 0 0,0 0 0 0 0,1 0 0 0 0,-1 0 1 0 0,0-1-1 0 0,1 1 0 0 0,-1 0 1 0 0,0 0-1 0 0,0 0 0 0 0,1 0 0 0 0,-1-1 1 0 0,0 1-1 0 0,1 0 0 0 0,-1 0 1 0 0,0-1-1 0 0,0 1 0 0 0,0 0 0 0 0,1 0 1 0 0,-1-1-1 0 0,0 1 0 0 0,0 0 1 0 0,0-1-1 0 0,0 1 0 0 0,1 0 0 0 0,-1-1 1 0 0,0 1-1 0 0,0 0 0 0 0,0-1 1 0 0,0 0 35 0 0,4 1-36 0 0,0 0 0 0 0,0 1 0 0 0,1-1 0 0 0,-1 1 0 0 0,0 0 0 0 0,0 0 0 0 0,0 0 1 0 0,0 0-1 0 0,0 1 0 0 0,-1 0 0 0 0,1-1 0 0 0,5 4 0 0 0,10 5 0 0 0,-17-9-5 0 0,0 0 0 0 0,0 0 0 0 0,0 0 0 0 0,0 0 0 0 0,-1 1 0 0 0,1-1 0 0 0,0 0 0 0 0,-1 1 0 0 0,1 0 0 0 0,2 3 0 0 0,12 11-133 0 0,41 27-2023 0 0,-31-22-3695 0 0,44 27 1 0 0,-38-28 1693 0 0,-24-15 3379 0 0,0 1 1 0 0,0-1-1 0 0,0-1 0 0 0,1 0 1 0 0,-1 0-1 0 0,1-1 0 0 0,0 0 1 0 0,10 2-1 0 0,-7-2 464 0 0,1-1 1 0 0,0-1-1 0 0,0 0 1 0 0,0-1-1 0 0,15-1 0 0 0,-16 0 301 0 0,0-1 63 0 0,0 0 1 0 0,0 0-1 0 0,11-5 0 0 0,-19 6 32 0 0,-1 0-1 0 0,1-1 1 0 0,-1 0-1 0 0,0 1 1 0 0,1-1 0 0 0,-1-1-1 0 0,0 1 1 0 0,0 0-1 0 0,-1-1 1 0 0,1 1 0 0 0,-1-1-1 0 0,1 0 1 0 0,-1 0-1 0 0,3-4 1 0 0,-1 1 106 0 0,1 1-1 0 0,-1 0 1 0 0,2-1 0 0 0,6-5-1 0 0,-7 8-18 0 0,-1-2 0 0 0,1 1 0 0 0,-1 0 0 0 0,0-1 0 0 0,0 0 0 0 0,0 0 0 0 0,5-9 0 0 0,-5 5 238 0 0,0 0 0 0 0,-1-1-1 0 0,0 0 1 0 0,-1 0 0 0 0,0 0-1 0 0,0 0 1 0 0,0-19 0 0 0,-1 7 522 0 0,0 15-538 0 0,0 1 0 0 0,-1 0 0 0 0,0-1 0 0 0,0 1 1 0 0,-1-1-1 0 0,1 1 0 0 0,-1-1 0 0 0,-3-9 0 0 0,-3 9 182 0 0,6 7-505 0 0,0-1-1 0 0,1 1 1 0 0,-1-1 0 0 0,1 1 0 0 0,-1-1-1 0 0,0 1 1 0 0,1-1 0 0 0,-1 0 0 0 0,1 1-1 0 0,0-1 1 0 0,-1 0 0 0 0,1 0 0 0 0,-1 1-1 0 0,1-1 1 0 0,0 0 0 0 0,0 0 0 0 0,-1 1-1 0 0,1-1 1 0 0,0 0 0 0 0,0 0 0 0 0,0-1-1 0 0,0 1-15 0 0,0 1 0 0 0,-1-1 0 0 0,1 0 0 0 0,0 1 0 0 0,0-1 0 0 0,-1 0 0 0 0,1 0-1 0 0,0 1 1 0 0,-1-1 0 0 0,1 0 0 0 0,-1 1 0 0 0,1-1 0 0 0,0 1 0 0 0,-1-1 0 0 0,0 1 0 0 0,1-1 0 0 0,-1 1-1 0 0,1-1 1 0 0,-1 1 0 0 0,0-1 0 0 0,1 1 0 0 0,-1 0 0 0 0,0-1 0 0 0,1 1 0 0 0,-1 0 0 0 0,0-1 0 0 0,0 1-1 0 0,1 0 1 0 0,-1 0 0 0 0,0 0 0 0 0,0 0 0 0 0,1 0 0 0 0,-1 0 0 0 0,0 0 0 0 0,0 0 0 0 0,-1 0 0 0 0,-28 4 560 0 0,28-3-618 0 0,-11 2 184 0 0,1 0 1 0 0,-1 1-1 0 0,-21 11 1 0 0,29-13-157 0 0,1 1 0 0 0,0-1 0 0 0,-1 1 1 0 0,1 0-1 0 0,0 0 1 0 0,0 0-1 0 0,1 1 1 0 0,-1-1-1 0 0,1 1 1 0 0,-1 0-1 0 0,-3 7 0 0 0,-1 1 2 0 0,1 1-1 0 0,-5 14 0 0 0,9-21-13 0 0,1 12 3 0 0,2-17-7 0 0,0 1-1 0 0,0-1 0 0 0,0 1 1 0 0,0 0-1 0 0,-1-1 1 0 0,1 1-1 0 0,0-1 0 0 0,-1 1 1 0 0,1 0-1 0 0,-2 2 0 0 0,-3 2 5 0 0,4-5-6 0 0,0-1 0 0 0,1 1 0 0 0,-1-1 0 0 0,0 1 0 0 0,1 0 0 0 0,-1-1 0 0 0,0 1 0 0 0,1 0 1 0 0,-1 0-1 0 0,1-1 0 0 0,-1 1 0 0 0,1 0 0 0 0,0 0 0 0 0,-1 0 0 0 0,1 0 0 0 0,0-1 0 0 0,0 1 0 0 0,0 0 0 0 0,-1 0 0 0 0,1 0 0 0 0,0 0 0 0 0,0 0 0 0 0,0 0 0 0 0,0 0 0 0 0,0 0 0 0 0,1 0 0 0 0,-1 0 0 0 0,0-1 1 0 0,0 1-1 0 0,1 1 0 0 0,5 6-4 0 0,-5-7 2 0 0,0 0 0 0 0,0 0 0 0 0,0 0 0 0 0,0 1 0 0 0,-1-1 0 0 0,1 0 0 0 0,0 0 1 0 0,-1 1-1 0 0,1-1 0 0 0,-1 0 0 0 0,1 1 0 0 0,-1-1 0 0 0,0 1 0 0 0,1-1 0 0 0,-1 0 1 0 0,0 3-1 0 0,0-3 0 0 0,0-1 1 0 0,1 1-1 0 0,-1 0 0 0 0,0-1 1 0 0,0 1-1 0 0,1-1 1 0 0,-1 1-1 0 0,0-1 1 0 0,1 1-1 0 0,-1-1 1 0 0,1 1-1 0 0,-1-1 1 0 0,0 0-1 0 0,1 1 1 0 0,-1-1-1 0 0,1 1 1 0 0,-1-1-1 0 0,1 0 0 0 0,0 0 1 0 0,-1 1-1 0 0,1-1 1 0 0,-1 0-1 0 0,1 0 1 0 0,-1 0-1 0 0,1 0 1 0 0,0 1-1 0 0,-1-1 1 0 0,1 0-1 0 0,-1 0 1 0 0,1 0-1 0 0,0 0 1 0 0,0-1-1 0 0,2 1 0 0 0,-1 0-1 0 0,0 0 1 0 0,0 0 0 0 0,1 0-1 0 0,-1-1 1 0 0,0 1 0 0 0,0-1-1 0 0,0 1 1 0 0,3-2 0 0 0,11-6-10 0 0,-12 6 10 0 0,0 1 1 0 0,-1-1-1 0 0,1 0 0 0 0,-1 0 0 0 0,0 0 1 0 0,0 0-1 0 0,0-1 0 0 0,0 0 0 0 0,0 1 0 0 0,0-1 1 0 0,3-4-1 0 0,25-24 15 0 0,-23 20 2 0 0,-6 9-10 0 0,-1 0-1 0 0,1-1 0 0 0,-1 1 1 0 0,0 0-1 0 0,1-1 0 0 0,-1 1 1 0 0,0 0-1 0 0,0-1 0 0 0,0 1 0 0 0,-1-1 1 0 0,2-4-1 0 0,-2 6-1 0 0,0 0 1 0 0,0 0-1 0 0,0 0 0 0 0,0-1 1 0 0,0 1-1 0 0,1 0 1 0 0,-1 0-1 0 0,1 0 0 0 0,-1 0 1 0 0,1 0-1 0 0,-1 0 1 0 0,1 0-1 0 0,-1 0 0 0 0,1 0 1 0 0,0 0-1 0 0,-1 0 0 0 0,1 1 1 0 0,0-1-1 0 0,0 0 1 0 0,0 0-1 0 0,1-1 0 0 0,2 0 9 0 0,-4 2-9 0 0,0 0 1 0 0,0 0-1 0 0,0 0 0 0 0,1-1 1 0 0,-1 1-1 0 0,0 0 0 0 0,0 0 1 0 0,1 0-1 0 0,-1-1 0 0 0,0 1 1 0 0,0 0-1 0 0,0 0 0 0 0,0 0 1 0 0,0-1-1 0 0,1 1 0 0 0,-1 0 1 0 0,0 0-1 0 0,0-1 0 0 0,0 1 0 0 0,0 0 1 0 0,0 0-1 0 0,0-1 0 0 0,0 1 1 0 0,0 0-1 0 0,0 0 0 0 0,0-1 1 0 0,0 1-1 0 0,0 0 0 0 0,0 0 1 0 0,0-1-1 0 0,0 1 0 0 0,0 0 1 0 0,0 0-1 0 0,0-1 0 0 0,0 1 1 0 0,3 2 214 0 0,-2-2-212 0 0,0 1-1 0 0,0-1 1 0 0,0 1 0 0 0,0-1 0 0 0,0 1-1 0 0,0 0 1 0 0,0-1 0 0 0,0 1-1 0 0,-1 0 1 0 0,1 0 0 0 0,0 0 0 0 0,0 0-1 0 0,-1 0 1 0 0,1 0 0 0 0,0 0-1 0 0,-1 0 1 0 0,1 0 0 0 0,-1 0 0 0 0,0 0-1 0 0,1 0 1 0 0,-1 0 0 0 0,0 0 0 0 0,1 0-1 0 0,-1 0 1 0 0,0 1 0 0 0,0-1-1 0 0,0 0 1 0 0,0 0 0 0 0,0 0 0 0 0,0 0-1 0 0,-1 0 1 0 0,1 2 0 0 0,0-2-3 0 0,0 1 0 0 0,0 0 1 0 0,0-1-1 0 0,1 1 0 0 0,-1-1 0 0 0,1 1 1 0 0,-1-1-1 0 0,1 0 0 0 0,-1 1 0 0 0,1-1 1 0 0,0 1-1 0 0,0-1 0 0 0,-1 0 1 0 0,3 3-1 0 0,-2-3-4 0 0,0 0 0 0 0,0 0 0 0 0,0 1 0 0 0,0-1 0 0 0,0 0 0 0 0,-1 1 0 0 0,1-1 0 0 0,0 0 1 0 0,-1 1-1 0 0,1-1 0 0 0,-1 1 0 0 0,0-1 0 0 0,1 1 0 0 0,-1 2 0 0 0,-1 11-84 0 0,0-11-37 0 0,1-1 0 0 0,-1 0 0 0 0,1 1 1 0 0,0-1-1 0 0,0 0 0 0 0,0 1 1 0 0,1-1-1 0 0,-1 0 0 0 0,1 0 1 0 0,0 1-1 0 0,0-1 0 0 0,1 3 1 0 0,-1-5 111 0 0,0 1-355 0 0,1 0 0 0 0,0 0 0 0 0,-1 1 1 0 0,0-1-1 0 0,1 1 0 0 0,-1-1 0 0 0,0 1 0 0 0,0-1 1 0 0,0 1-1 0 0,-1 0 0 0 0,1-1 0 0 0,-1 1 0 0 0,1 0 1 0 0,-1 0-1 0 0,0-1 0 0 0,0 5 0 0 0,0-7 297 0 0,0 1 0 0 0,0-1 0 0 0,0 1-1 0 0,0-1 1 0 0,0 1 0 0 0,0-1-1 0 0,1 1 1 0 0,-1-1 0 0 0,0 1 0 0 0,0-1-1 0 0,0 1 1 0 0,1-1 0 0 0,-1 1 0 0 0,0-1-1 0 0,1 1 1 0 0,-1-1 0 0 0,0 0 0 0 0,1 1-1 0 0,-1-1 1 0 0,0 1 0 0 0,1-1 0 0 0,-1 0-1 0 0,1 1 1 0 0,-1-1 0 0 0,1 0 0 0 0,-1 0-1 0 0,1 0 1 0 0,-1 1 0 0 0,1-1 0 0 0,-1 0-1 0 0,2 0 1 0 0,-2 0-68 0 0,0 0 1 0 0,1 0-1 0 0,-1 1 1 0 0,1-1-1 0 0,-1 0 1 0 0,0 0-1 0 0,1 0 1 0 0,-1 0-1 0 0,0 1 1 0 0,1-1-1 0 0,-1 0 1 0 0,0 0-1 0 0,1 0 1 0 0,-1 1-1 0 0,0-1 0 0 0,1 0 1 0 0,-1 1-1 0 0,0-1 1 0 0,0 0-1 0 0,1 1 1 0 0,-1-1-1 0 0,0 0 1 0 0,0 1-1 0 0,0-1 1 0 0,1 1-1 0 0,-1-1 1 0 0,0 0-1 0 0,0 1 0 0 0,0-1 1 0 0,0 1-1 0 0,16-2-909 0 0,-15 1 1014 0 0,0 0 1 0 0,0-1-1 0 0,0 1 1 0 0,0-1-1 0 0,0 1 1 0 0,0-1-1 0 0,0 1 1 0 0,0-1-1 0 0,0 0 1 0 0,0 0-1 0 0,0 1 0 0 0,0-1 1 0 0,-1 0-1 0 0,1 0 1 0 0,1-1-1 0 0,7-8-219 0 0,0 1 297 0 0,-1-1 1 0 0,0 1-1 0 0,-1-1 1 0 0,0 0 0 0 0,0-1-1 0 0,-1 0 1 0 0,7-17 0 0 0,-1 4 370 0 0,4 3 24 0 0,-14 20-394 0 0,-1-1 0 0 0,1 1 0 0 0,-1-1 0 0 0,1 1 0 0 0,-1-1 0 0 0,0 0 0 0 0,0 0 1 0 0,1 0-1 0 0,-1 0 0 0 0,-1 0 0 0 0,1 0 0 0 0,0 0 0 0 0,0 0 0 0 0,-1 0 1 0 0,1 0-1 0 0,-1 0 0 0 0,0 0 0 0 0,1-4 0 0 0,-1 2 122 0 0,1-1 1 0 0,0 1-1 0 0,1 0 0 0 0,-1-1 1 0 0,1 1-1 0 0,0 0 0 0 0,0 0 1 0 0,0 0-1 0 0,0 0 1 0 0,1 1-1 0 0,-1-1 0 0 0,1 1 1 0 0,0-1-1 0 0,4-2 0 0 0,-5 4 1 0 0,1-9 784 0 0,0 1 85 0 0,10 5-24 0 0,-10 4 1404 0 0,-2 11-1111 0 0,-1-7-1201 0 0,1 0 0 0 0,-1-1 0 0 0,0 1 0 0 0,0 0 1 0 0,0-1-1 0 0,0 1 0 0 0,-1 0 0 0 0,1-1 1 0 0,0 1-1 0 0,-1-1 0 0 0,0 1 0 0 0,-1 3 0 0 0,-3-1-12 0 0,4-4-85 0 0,0 0-1 0 0,0-1 1 0 0,0 1 0 0 0,0 0-1 0 0,1 0 1 0 0,-1 0 0 0 0,0-1-1 0 0,1 1 1 0 0,-1 0 0 0 0,1 0-1 0 0,-1 0 1 0 0,1 0 0 0 0,-1 0-1 0 0,1 0 1 0 0,0 0-1 0 0,-1 0 1 0 0,1 0 0 0 0,0 0-1 0 0,0 1 1 0 0,0 0 0 0 0,0-1-8 0 0,0 0 1 0 0,0 0-1 0 0,0 0 1 0 0,0 0-1 0 0,0 0 1 0 0,-1 0 0 0 0,1 0-1 0 0,0-1 1 0 0,0 1-1 0 0,-1 0 1 0 0,1 0-1 0 0,0 0 1 0 0,-1 0-1 0 0,1 0 1 0 0,-1-1-1 0 0,1 1 1 0 0,-1 0 0 0 0,0-1-1 0 0,1 1 1 0 0,-1 0-1 0 0,0-1 1 0 0,-1 2-1 0 0,1-1-3 0 0,1-1 0 0 0,-1 1 0 0 0,0-1 0 0 0,1 1 0 0 0,-1-1 0 0 0,1 1 0 0 0,-1 0-1 0 0,0-1 1 0 0,1 1 0 0 0,-1 0 0 0 0,1 0 0 0 0,0-1 0 0 0,-1 1 0 0 0,1 0 0 0 0,0 0 0 0 0,-1 0 0 0 0,1 0 0 0 0,0-1-1 0 0,0 1 1 0 0,0 0 0 0 0,0 0 0 0 0,0 2 0 0 0,0-3-2 0 0,0 1 1 0 0,0 0-1 0 0,0-1 0 0 0,0 1 0 0 0,0 0 0 0 0,-1-1 1 0 0,1 1-1 0 0,0 0 0 0 0,0 0 0 0 0,0-1 1 0 0,-1 1-1 0 0,1-1 0 0 0,0 1 0 0 0,-1 0 0 0 0,1-1 1 0 0,-1 1-1 0 0,1-1 0 0 0,0 1 0 0 0,-1-1 1 0 0,1 1-1 0 0,-1-1 0 0 0,1 1 0 0 0,-1-1 0 0 0,0 1 1 0 0,1-1-1 0 0,-2 1 0 0 0,2-1-11 0 0,-1 0 0 0 0,0 1-1 0 0,1-1 1 0 0,-1 0 0 0 0,1 1-1 0 0,-1-1 1 0 0,1 1 0 0 0,-1-1-1 0 0,1 1 1 0 0,-1-1 0 0 0,1 1-1 0 0,-1 0 1 0 0,1-1 0 0 0,0 1-1 0 0,-1-1 1 0 0,1 1 0 0 0,0 0 0 0 0,0-1-1 0 0,-1 1 1 0 0,1 0 0 0 0,0-1-1 0 0,0 1 1 0 0,0 0 0 0 0,0-1-1 0 0,0 1 1 0 0,0 1 0 0 0,0 34-6188 0 0,-6-36 2030 0 0,3-1 3991 0 0,0 0 0 0 0,0 0 0 0 0,0 0 1 0 0,0-1-1 0 0,0 1 0 0 0,-4-4 0 0 0,3 2-4 0 0,3 3 159 0 0,1 0 0 0 0,0-1 0 0 0,-1 1 0 0 0,1 0 0 0 0,0-1 0 0 0,-1 1 0 0 0,1 0 0 0 0,0-1 0 0 0,0 1 0 0 0,-1-1 0 0 0,1 1 0 0 0,0-1 0 0 0,0 1 0 0 0,0 0 0 0 0,0-1 0 0 0,0 1 0 0 0,0-1 0 0 0,-1 1 0 0 0,1-1 0 0 0,0 1 0 0 0,0-1 0 0 0,0 1 0 0 0,0-1-1 0 0,1 0 1 0 0,-4-8-175 0 0,2 7 183 0 0,-11-11-150 0 0,9-12 211 0 0,4 24-21 0 0,-1-1 0 0 0,0 0-1 0 0,0 0 1 0 0,-1 1 0 0 0,1-1 0 0 0,0 0-1 0 0,0 1 1 0 0,-1-1 0 0 0,1 0 0 0 0,-1 1-1 0 0,0-1 1 0 0,1 1 0 0 0,-1-1 0 0 0,0 1-1 0 0,0-1 1 0 0,0 1 0 0 0,0 0 0 0 0,0-1-1 0 0,-3-1 1 0 0,2 0 20 0 0,1 2-23 0 0,1 0 1 0 0,-1 1 0 0 0,1-1 0 0 0,-1 0 0 0 0,1 0-1 0 0,0 0 1 0 0,-1 1 0 0 0,1-1 0 0 0,0 0 0 0 0,0 0 0 0 0,0 0-1 0 0,0 1 1 0 0,-1-1 0 0 0,1 0 0 0 0,0 0 0 0 0,1-1-1 0 0,-4-9 242 0 0,-3 4-108 0 0,5 6-59 0 0,0 0 1 0 0,0 0 0 0 0,0 0-1 0 0,1 0 1 0 0,-1 0 0 0 0,0-1-1 0 0,1 1 1 0 0,-1 0-1 0 0,0 0 1 0 0,1 0 0 0 0,0 0-1 0 0,-1-1 1 0 0,1 1-1 0 0,8-12 11092 0 0,-7 13-10946 0 0,21 10 3022 0 0,23 20-378 0 0,-37-23-2160 0 0,0-1 0 0 0,1 0 0 0 0,18 9 0 0 0,0-1 282 0 0,81 35 348 0 0,-80-35-1925 0 0,54 20 1 0 0,-8-9-3300 0 0,9 4-6249 0 0,-76-27 8856 0 0,-1 1 0 0 0,1 1 0 0 0,-1-1 0 0 0,0 1 0 0 0,0 0 0 0 0,-1 0 1 0 0,10 9-1 0 0,-12-2-788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20.4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 12 284 0 0,'0'0'91'0'0,"1"-1"-1"0"0,-1 1 1 0 0,0 0 0 0 0,0-1-1 0 0,0 1 1 0 0,0 0 0 0 0,0-1-1 0 0,0 1 1 0 0,0 0 0 0 0,0-1-1 0 0,0 1 1 0 0,0 0 0 0 0,0-1-1 0 0,0 1 1 0 0,0 0 0 0 0,0-1-1 0 0,0 1 1 0 0,0 0-1 0 0,0-1 1 0 0,0 1 0 0 0,-1 0-1 0 0,1-1 1 0 0,0 1 0 0 0,0 0-1 0 0,0 0 1 0 0,-1-1 0 0 0,1 1-1 0 0,0 0 1 0 0,0 0 0 0 0,0-1-1 0 0,-1 1 1 0 0,1 0 0 0 0,-1-1-1 0 0,-15 1 3212 0 0,19 0-3057 0 0,-1 0-155 0 0,-2 0-67 0 0,0 0 0 0 0,1 0 0 0 0,-1 0 0 0 0,1 0-1 0 0,-1-1 1 0 0,1 1 0 0 0,-1 0 0 0 0,1 0 0 0 0,-1 0 0 0 0,1 0 0 0 0,-1 0 0 0 0,1 0 0 0 0,-1 1 0 0 0,1-1 0 0 0,-1 0 0 0 0,0 0 0 0 0,1 0-1 0 0,-1 0 1 0 0,1 0 0 0 0,-1 1 0 0 0,1-1 0 0 0,-1 0 0 0 0,0 0 0 0 0,1 1 0 0 0,-1-1 0 0 0,1 0 0 0 0,-1 1 0 0 0,0-1 0 0 0,1 0 0 0 0,-1 1-1 0 0,0-1 1 0 0,0 1 0 0 0,1-1 0 0 0,-1 0 0 0 0,0 2 0 0 0,2-1 54 0 0,0 0-1 0 0,-1 1 1 0 0,1-1 0 0 0,0 0-1 0 0,0 0 1 0 0,0 0 0 0 0,0 0-1 0 0,0-1 1 0 0,0 1-1 0 0,0 0 1 0 0,0-1 0 0 0,0 0-1 0 0,1 1 1 0 0,2-1 0 0 0,4 2 603 0 0,5 1-113 0 0,0-1 0 0 0,22 1 0 0 0,11 1 502 0 0,373 45 2342 0 0,-255-18-3267 0 0,-63-9-133 0 0,47 15 13 0 0,-9 1-19 0 0,45-2-22 0 0,-163-32 10 0 0,31-1 0 0 0,9 2-8 0 0,-32-2 15 0 0,0-1-1 0 0,0-2 1 0 0,0 0-1 0 0,0-3 1 0 0,33-5-1 0 0,-19 0 69 0 0,-1-2-1 0 0,0-2 1 0 0,0-1-1 0 0,48-23 0 0 0,61-25 1026 0 0,-21 9 613 0 0,-117 46-1408 0 0,0 1-1 0 0,0 1 1 0 0,1 0-1 0 0,-1 0 1 0 0,21-1-1 0 0,72 0 631 0 0,-77 6-843 0 0,-1 2 1 0 0,1 0 0 0 0,57 16 0 0 0,77 36-374 0 0,-125-40 68 0 0,24 8-126 0 0,-31-16 244 0 0,1-1 0 0 0,0-2 0 0 0,35-1 0 0 0,8 2 67 0 0,22 1 38 0 0,-88-6-1 0 0,0 1 0 0 0,0-1 0 0 0,15-3 0 0 0,-17 2 4 0 0,-1 1-1 0 0,1-1 1 0 0,-1 1-1 0 0,0 0 1 0 0,1 1-1 0 0,10 2 1 0 0,38 4 10 0 0,-20-4-19 0 0,-26-1 7 0 0,2-1-3 0 0,0 1 0 0 0,0 0 0 0 0,0 0 0 0 0,-1 2-1 0 0,12 4 1 0 0,-22-8-1 0 0,-1 0 0 0 0,0 0 0 0 0,0 0 0 0 0,0 0 1 0 0,0 0-1 0 0,0 0 0 0 0,0 0 0 0 0,1 0 0 0 0,-1 0 0 0 0,0 0 0 0 0,0 0 0 0 0,0 0 0 0 0,0 0 0 0 0,0 0 0 0 0,0 0 0 0 0,1 0 0 0 0,-1 0 0 0 0,0 0 0 0 0,0 0 0 0 0,0 0 0 0 0,0 0 1 0 0,0 1-1 0 0,0-1 0 0 0,0 0 0 0 0,0 0 0 0 0,0 0 0 0 0,1 0 0 0 0,-1 0 0 0 0,0 0 0 0 0,0 0 0 0 0,0 0 0 0 0,0 1 0 0 0,0-1 0 0 0,0 0 0 0 0,0 0 0 0 0,0 0 0 0 0,0 0 0 0 0,0 0 1 0 0,0 0-1 0 0,0 0 0 0 0,0 1 0 0 0,0-1 0 0 0,0 0 0 0 0,0 0 0 0 0,0 0 0 0 0,0 0 0 0 0,0 0 0 0 0,0 0 0 0 0,0 1 0 0 0,0-1 0 0 0,0 0 0 0 0,0 0 0 0 0,0 0 0 0 0,0 0 0 0 0,-1 0 1 0 0,2 3-3 0 0,15 2-8 0 0,-17-5 10 0 0,1 0 0 0 0,0 0 0 0 0,0 0 0 0 0,0 0 1 0 0,0 0-1 0 0,0 0 0 0 0,0 0 0 0 0,-1 0 1 0 0,1 0-1 0 0,0 0 0 0 0,0 0 0 0 0,0 0 0 0 0,0 0 1 0 0,0 1-1 0 0,0-1 0 0 0,0 0 0 0 0,0 0 1 0 0,-1 0-1 0 0,1 0 0 0 0,0 0 0 0 0,0 0 0 0 0,0 1 1 0 0,0-1-1 0 0,0 0 0 0 0,0 0 0 0 0,0 0 0 0 0,0 0 1 0 0,0 0-1 0 0,0 0 0 0 0,0 1 0 0 0,0-1 1 0 0,0 0-1 0 0,0 0 0 0 0,0 0 0 0 0,0 0 0 0 0,0 0 1 0 0,0 1-1 0 0,0-1 0 0 0,0 0 0 0 0,0 0 1 0 0,0 0-1 0 0,0 0 0 0 0,0 0 0 0 0,1 0 0 0 0,-1 1 1 0 0,0-1-1 0 0,0 0 0 0 0,0 0 0 0 0,0 0 1 0 0,0 0-1 0 0,0 0 0 0 0,0 0 0 0 0,0 0 0 0 0,1 0 1 0 0,-1 0-1 0 0,0 1 0 0 0,0-1 0 0 0,0 0 0 0 0,0 0 1 0 0,1 0-1 0 0,-33-6-244 0 0,32 6 189 0 0,-1 0-1 0 0,1 0 1 0 0,0 0 0 0 0,0 0 0 0 0,0 0-1 0 0,-1 0 1 0 0,1 0 0 0 0,0-1 0 0 0,0 1-1 0 0,0 0 1 0 0,-1 0 0 0 0,1 0 0 0 0,0 0-1 0 0,0 0 1 0 0,0-1 0 0 0,0 1 0 0 0,0 0-1 0 0,0 0 1 0 0,-1 0 0 0 0,1-1 0 0 0,0 1-1 0 0,0 0 1 0 0,0 0 0 0 0,0-1 0 0 0,0 1-1 0 0,0 0 1 0 0,0 0 0 0 0,0 0 0 0 0,0-1-1 0 0,0 1 1 0 0,0 0 0 0 0,0 0 0 0 0,0-1-1 0 0,0 1 1 0 0,0 0 0 0 0,0 0 0 0 0,0-1-1 0 0,1 1-43 0 0,-1 0-1 0 0,0-1 0 0 0,0 1 0 0 0,0 0 1 0 0,0-1-1 0 0,0 1 0 0 0,0 0 1 0 0,0 0-1 0 0,0-1 0 0 0,0 1 0 0 0,0 0 1 0 0,-1-1-1 0 0,1 1 0 0 0,0 0 1 0 0,0-1-1 0 0,0 1 0 0 0,0 0 0 0 0,0 0 1 0 0,0-1-1 0 0,-1 1 0 0 0,1 0 0 0 0,0 0 1 0 0,0-1-1 0 0,0 1 0 0 0,-1 0 1 0 0,1 0-1 0 0,-1-1 0 0 0,-11 0-1476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21.17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588 1 308 0 0,'0'0'2562'0'0,"-4"0"-1722"0"0,-31 0 5306 0 0,-19 0-4008 0 0,-98 5 58 0 0,-84 6-1168 0 0,209-9-1133 0 0,18-1-205 0 0,1-1 0 0 0,-1 1-1 0 0,0-1 1 0 0,0-1 0 0 0,-9-1-1 0 0,1 0-6344 0 0,31 2 3719 0 0,5-3 1455 0 0,0 2 190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21.9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382 1 76 0 0,'0'0'3778'0'0,"-3"0"-3301"0"0,-163 13 3203 0 0,-9 0-3350 0 0,155-10-574 0 0,2 0-3699 0 0,21-8 1931 0 0,13 3 1016 0 0,3-2 78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22.26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439 1 12 0 0,'0'0'917'0'0,"0"0"-849"0"0,0 0 0 0 0,0 0 0 0 0,0 0 0 0 0,0 1 0 0 0,1-1 0 0 0,-1 0 0 0 0,0 0 0 0 0,0 0 1 0 0,0 0-1 0 0,0 1 0 0 0,0-1 0 0 0,0 0 0 0 0,0 0 0 0 0,0 0 0 0 0,0 0 0 0 0,0 1 0 0 0,0-1 0 0 0,0 0 0 0 0,0 0 0 0 0,0 0 1 0 0,0 0-1 0 0,0 1 0 0 0,0-1 0 0 0,-1 0 0 0 0,1 0 0 0 0,0 0 0 0 0,0 0 0 0 0,0 1 0 0 0,0-1 0 0 0,0 0 0 0 0,0 0 1 0 0,0 0-1 0 0,0 0 0 0 0,-1 0 0 0 0,1 0 0 0 0,0 0 0 0 0,0 1 0 0 0,0-1 0 0 0,0 0 0 0 0,0 0 0 0 0,-1 0 0 0 0,1 0 0 0 0,0 0 1 0 0,0 0-1 0 0,0 0 0 0 0,0 0 0 0 0,-1 0 0 0 0,1 0 0 0 0,0 0 0 0 0,-17 3 2270 0 0,-32 2-1 0 0,26-4-1299 0 0,-133 9 3206 0 0,6-8-7122 0 0,112 2-573 0 0,35-3 1434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24.8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91 360 0 0,'0'-1'50'0'0,"0"0"1"0"0,0 1-1 0 0,0-1 0 0 0,0 1 1 0 0,0-1-1 0 0,0 1 1 0 0,0-1-1 0 0,-1 0 0 0 0,1 1 1 0 0,0-1-1 0 0,0 1 0 0 0,0-1 1 0 0,-1 1-1 0 0,1-1 1 0 0,0 1-1 0 0,0-1 0 0 0,-1 1 1 0 0,1-1-1 0 0,0 1 0 0 0,-1-1 1 0 0,1 1-1 0 0,-1 0 0 0 0,1-1 1 0 0,-1 1-1 0 0,1 0 1 0 0,-1-1-1 0 0,1 1 0 0 0,-1 0 1 0 0,0-1-1 0 0,0 1 41 0 0,1 0 0 0 0,-1-1 0 0 0,0 1-1 0 0,1-1 1 0 0,-1 1 0 0 0,1 0 0 0 0,-1-1 0 0 0,0 1 0 0 0,1-1-1 0 0,-1 1 1 0 0,1-1 0 0 0,0 0 0 0 0,-1 1 0 0 0,1-1 0 0 0,-1 1 0 0 0,1-1-1 0 0,0 0 1 0 0,-1 1 0 0 0,1-1 0 0 0,0 0 0 0 0,0 1 0 0 0,0-1-1 0 0,0 0 1 0 0,-1 0 0 0 0,1 1 0 0 0,0-1 0 0 0,0 0 0 0 0,0 1 0 0 0,1-2-1 0 0,-1 1-6 0 0,-1 0-1 0 0,1 0 0 0 0,0 1 0 0 0,0-1 0 0 0,0 0 0 0 0,1 0 0 0 0,-1 1 0 0 0,0-1 0 0 0,0 0 0 0 0,0 1 0 0 0,0-1 0 0 0,1 0 1 0 0,-1 0-1 0 0,0 1 0 0 0,1-1 0 0 0,-1 1 0 0 0,1-1 0 0 0,-1 0 0 0 0,0 1 0 0 0,1-1 0 0 0,-1 1 0 0 0,1-1 0 0 0,0 1 1 0 0,-1-1-1 0 0,1 1 0 0 0,-1-1 0 0 0,1 1 0 0 0,0 0 0 0 0,-1-1 0 0 0,1 1 0 0 0,0 0 0 0 0,-1 0 0 0 0,1-1 0 0 0,0 1 1 0 0,0 0-1 0 0,0 0 0 0 0,0 0-81 0 0,-1 0 75 0 0,0 0 0 0 0,0 0 0 0 0,1-1 0 0 0,-1 1 0 0 0,0 0 0 0 0,0 0 0 0 0,0 0 0 0 0,1 0 0 0 0,-1-1 0 0 0,0 1 0 0 0,0 0 0 0 0,0 0 0 0 0,1 0 0 0 0,-1-1 0 0 0,0 1 0 0 0,0 0 0 0 0,0 0 0 0 0,0-1 0 0 0,0 1 0 0 0,0 0 0 0 0,0 0 0 0 0,0-1 0 0 0,1 1 0 0 0,-1 0 0 0 0,0-1 0 0 0,0 1 0 0 0,0 0 0 0 0,0 0 0 0 0,0-1 0 0 0,0 1 0 0 0,0 0 0 0 0,-1 0 0 0 0,1-1 0 0 0,0 1 0 0 0,0-1-25 0 0,0 1 0 0 0,0 0 1 0 0,0-1-1 0 0,0 1 1 0 0,0 0-1 0 0,0-1 1 0 0,0 1-1 0 0,0 0 0 0 0,0-1 1 0 0,0 1-1 0 0,0-1 1 0 0,0 1-1 0 0,0 0 1 0 0,0 0-1 0 0,0-1 0 0 0,0 1 1 0 0,1 0-1 0 0,-1-1 1 0 0,0 1-1 0 0,0 0 1 0 0,0-1-1 0 0,1 1 0 0 0,-1 0 1 0 0,0 0-1 0 0,0-1 1 0 0,1 1-1 0 0,12-5 885 0 0,-4 3 198 0 0,-3 0-907 0 0,0 0 1 0 0,1 0-1 0 0,-1 1 1 0 0,1 0-1 0 0,0 0 1 0 0,-1 1-1 0 0,1 0 0 0 0,11 1 1 0 0,62 9 198 0 0,126 23 245 0 0,326 57-580 0 0,-428-77-66 0 0,176 11-65 0 0,-143-18 10 0 0,9-12 53 0 0,-91 3-29 0 0,-15 2-22 0 0,63-11-1 0 0,-80 8 20 0 0,180-40 144 0 0,-70 17 332 0 0,4-5 360 0 0,-49 17 169 0 0,148-7-1 0 0,-61 27-679 0 0,-165-4-318 0 0,59 3 5 0 0,113 22-1 0 0,-168-23-9 0 0,67 14-51 0 0,91 8-1 0 0,-86-18-229 0 0,-29-1-174 0 0,106-3 1 0 0,101-36 391 0 0,-32-21 240 0 0,-215 50-143 0 0,0 1 1 0 0,23-1-1 0 0,0 0-16 0 0,56-1-3 0 0,-85 4-7 0 0,1 0-1 0 0,-1 1 1 0 0,22 3 0 0 0,14 0-4 0 0,0 4-3 0 0,-21-3 2 0 0,-23-4 21 0 0,17-1 23 0 0,-20 1-40 0 0,0-1-1 0 0,0 1 1 0 0,0 0 0 0 0,0 0-1 0 0,0-1 1 0 0,0 1 0 0 0,0 0-1 0 0,0 0 1 0 0,1 0 0 0 0,-1-1-1 0 0,0 1 1 0 0,0 0-1 0 0,0 0 1 0 0,0 0 0 0 0,1-1-1 0 0,-1 1 1 0 0,0 0 0 0 0,0 0-1 0 0,0 0 1 0 0,1 0 0 0 0,-1 0-1 0 0,0 0 1 0 0,0-1-1 0 0,1 1 1 0 0,-1 0 0 0 0,0 0-1 0 0,0 0 1 0 0,1 0 0 0 0,-1 0-1 0 0,0 0 1 0 0,0 0 0 0 0,1 0-1 0 0,-1 0 1 0 0,0 0-1 0 0,0 0 1 0 0,1 0 0 0 0,-1 0-1 0 0,1 0 14 0 0,-1 1 0 0 0,0-1-1 0 0,1 0 1 0 0,-1 0-1 0 0,1 0 1 0 0,-1 0-1 0 0,0 0 1 0 0,1 0 0 0 0,-1-1-1 0 0,1 1 1 0 0,-1 0-1 0 0,0 0 1 0 0,1 0 0 0 0,-1 0-1 0 0,1 0 1 0 0,-1-1-1 0 0,0 1 1 0 0,1 0-1 0 0,-1 0 1 0 0,0 0 0 0 0,1-1-1 0 0,-1 1 1 0 0,0 0-1 0 0,0-1 1 0 0,1 1 0 0 0,-1 0-1 0 0,0 0 1 0 0,0-1-1 0 0,1 1 1 0 0,-1-1-1 0 0,0 1 1 0 0,0 0 0 0 0,0-1-1 0 0,0 1 1 0 0,0 0-1 0 0,1-1 1 0 0,-1 1 0 0 0,0-1-1 0 0,0 1 1 0 0,0 0-1 0 0,0-1 1 0 0,0 0 528 0 0,9-2 517 0 0,-5 1-2154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25.96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612 169 456 0 0,'1'-19'1373'0'0,"-3"-21"1294"0"0,2 38-2560 0 0,0 0 0 0 0,-1 0 1 0 0,1 0-1 0 0,-1 0 0 0 0,0 0 0 0 0,1 0 0 0 0,-1 1 1 0 0,0-1-1 0 0,0 0 0 0 0,0 0 0 0 0,-1 1 1 0 0,1-1-1 0 0,0 1 0 0 0,-1-1 0 0 0,1 1 0 0 0,-3-2 1 0 0,-34-37 2904 0 0,30 35-2612 0 0,0 0 0 0 0,-1 1 1 0 0,1 0-1 0 0,-1 0 0 0 0,0 1 0 0 0,0 0 0 0 0,0 0 1 0 0,-15-1-1 0 0,8 2 43 0 0,-1 1 0 0 0,0 0 0 0 0,1 1 0 0 0,-24 4 0 0 0,6 2-53 0 0,0 1 0 0 0,0 2 0 0 0,1 1 0 0 0,-34 16 0 0 0,45-16-277 0 0,1 2-1 0 0,0 0 0 0 0,0 2 1 0 0,-28 24-1 0 0,48-37-153 0 0,-1 1 0 0 0,0 0 0 0 0,0 0 0 0 0,1 0 0 0 0,-1 0 0 0 0,1 0 0 0 0,0 1 0 0 0,0-1-1 0 0,-1 0 1 0 0,2 0 0 0 0,-1 1 0 0 0,0-1 0 0 0,0 1 0 0 0,1-1 0 0 0,-1 1 0 0 0,1-1 0 0 0,0 1 0 0 0,0 0 0 0 0,0-1 0 0 0,0 1-1 0 0,0 3 1 0 0,0-3-72 0 0,1-2-2 0 0,0 1 0 0 0,-1-1 1 0 0,1 1-1 0 0,0-1 0 0 0,-1 0 0 0 0,1 1 0 0 0,0-1 1 0 0,0 0-1 0 0,0 0 0 0 0,0 1 0 0 0,1-1 0 0 0,-1 0 1 0 0,0 0-1 0 0,0 0 0 0 0,1 0 0 0 0,-1-1 1 0 0,0 1-1 0 0,4 1 0 0 0,-2-1-13 0 0,0 1 1 0 0,1-1-1 0 0,-1 0 0 0 0,1-1 1 0 0,-1 1-1 0 0,1-1 1 0 0,0 1-1 0 0,-1-1 0 0 0,1 0 1 0 0,-1 0-1 0 0,5-1 0 0 0,45-9-882 0 0,-41 8 829 0 0,83-29-640 0 0,-82 27 833 0 0,-1 1 0 0 0,0-1 0 0 0,0-1 1 0 0,-1 0-1 0 0,1-1 0 0 0,-1 0 0 0 0,0 0 0 0 0,10-9 1 0 0,1-1 349 0 0,-17 13-191 0 0,0-1 0 0 0,0 1 1 0 0,-1-1-1 0 0,1 0 0 0 0,3-4 1 0 0,2-5 710 0 0,0-2 914 0 0,-8 0 2443 0 0,-2 131-225 0 0,0-114-4012 0 0,0 0 0 0 0,1 0-1 0 0,-1 0 1 0 0,0 0 0 0 0,1 0-1 0 0,-1 0 1 0 0,1 0-1 0 0,0 0 1 0 0,0-1 0 0 0,-1 1-1 0 0,1 0 1 0 0,0 0-1 0 0,2 1 1 0 0,-2-1-36 0 0,0-1 0 0 0,0 1 0 0 0,0-1 1 0 0,0 1-1 0 0,0 0 0 0 0,-1-1 0 0 0,1 1 0 0 0,0 0 0 0 0,-1-1 1 0 0,1 1-1 0 0,-1 0 0 0 0,0 0 0 0 0,0 2 0 0 0,1-2-100 0 0,-1 0-1 0 0,1 1 1 0 0,-1-1-1 0 0,1 0 1 0 0,0 0-1 0 0,0 0 1 0 0,0 0-1 0 0,0 0 1 0 0,0 0-1 0 0,0 0 1 0 0,0 0-1 0 0,1 0 1 0 0,-1-1-1 0 0,3 4 1 0 0,26 20-4178 0 0,-23-19 2282 0 0,-3-3 905 0 0,1 0 1 0 0,-1 0 0 0 0,0 0-1 0 0,1-1 1 0 0,-1 0-1 0 0,8 3 1 0 0,-10-4 850 0 0,0 0 0 0 0,0-1 0 0 0,0 1 0 0 0,1-1 1 0 0,-1 0-1 0 0,0 1 0 0 0,0-1 0 0 0,0 0 0 0 0,0 0 0 0 0,0 0 0 0 0,1-1 0 0 0,-1 1 0 0 0,0 0 0 0 0,0-1 0 0 0,0 1 0 0 0,3-2 1 0 0,-5 2 210 0 0,0-1 0 0 0,1 1 0 0 0,-1 0 0 0 0,0-1 0 0 0,0 1 1 0 0,1 0-1 0 0,-1-1 0 0 0,0 1 0 0 0,0 0 0 0 0,0-1 1 0 0,1 1-1 0 0,-1 0 0 0 0,0-1 0 0 0,0 1 0 0 0,0 0 1 0 0,0-1-1 0 0,0 1 0 0 0,0-1 0 0 0,0 1 0 0 0,0 0 0 0 0,0-1 1 0 0,0 1-1 0 0,0-1 0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26.38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172 128 560 0 0,'0'-74'4971'0'0,"0"72"-4765"0"0,0 0-1 0 0,1 0 1 0 0,-1 1 0 0 0,0-1-1 0 0,1 0 1 0 0,-1 0-1 0 0,1 0 1 0 0,-1 1 0 0 0,1-1-1 0 0,0 0 1 0 0,0 1-1 0 0,0-1 1 0 0,2-2 0 0 0,4-10 2829 0 0,-5 1 2281 0 0,-2 14-5180 0 0,0 1 0 0 0,0-1 1 0 0,0 0-1 0 0,0 0 0 0 0,0 0 0 0 0,-1 0 1 0 0,1 0-1 0 0,0 0 0 0 0,-1 0 0 0 0,1 0 1 0 0,-1 0-1 0 0,1 0 0 0 0,-1 0 0 0 0,1 0 0 0 0,-1-1 1 0 0,0 1-1 0 0,0 0 0 0 0,-1 1 0 0 0,1-1-71 0 0,1 0-1 0 0,-1 0 1 0 0,0 0-1 0 0,0 0 1 0 0,0 0-1 0 0,1 0 1 0 0,-1 0-1 0 0,0 0 1 0 0,1 0-1 0 0,-1 0 1 0 0,1 0-1 0 0,0 1 1 0 0,-1-1-1 0 0,1 0 1 0 0,0 0-1 0 0,0 1 1 0 0,-1-1-1 0 0,1 2 1 0 0,0 0 58 0 0,0 0 0 0 0,-1 0 0 0 0,0 0 0 0 0,1 0 0 0 0,-1 0 1 0 0,0 0-1 0 0,-1 0 0 0 0,1 0 0 0 0,0-1 0 0 0,-1 1 1 0 0,0 0-1 0 0,1-1 0 0 0,-5 5 0 0 0,-10 17 455 0 0,11-8-321 0 0,3-12-240 0 0,1 0 0 0 0,-1 0 0 0 0,0 0 0 0 0,0 0 1 0 0,0-1-1 0 0,-4 7 0 0 0,-2 1-617 0 0,0 2 0 0 0,1-1 0 0 0,-11 26 1 0 0,12-24-1838 0 0,0 0 1 0 0,-14 20 0 0 0,14-25 691 0 0,5-8 1513 0 0,1 1 1 0 0,-1-1-1 0 0,0 0 1 0 0,0 1-1 0 0,0-1 1 0 0,0 0-1 0 0,0 0 1 0 0,0 0 0 0 0,0 0-1 0 0,-1 0 1 0 0,1 0-1 0 0,0 0 1 0 0,-2 0-1 0 0,-1 2-284 0 0,3-3 301 0 0,0 0 1 0 0,0 0-1 0 0,0 1 1 0 0,1-1-1 0 0,-1 1 0 0 0,0-1 1 0 0,0 1-1 0 0,1-1 1 0 0,-1 1-1 0 0,0-1 0 0 0,1 1 1 0 0,-1 0-1 0 0,0-1 1 0 0,1 1-1 0 0,-1 0 0 0 0,1-1 1 0 0,-1 1-1 0 0,1 0 0 0 0,-1 0 1 0 0,1 0-1 0 0,0 0 1 0 0,-1-1-1 0 0,1 1 0 0 0,0 0 1 0 0,0 0-1 0 0,0 1 1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26.7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592 124 364 0 0,'13'-10'903'0'0,"-13"10"-871"0"0,1 0 0 0 0,-1 0 1 0 0,0 0-1 0 0,0 0 0 0 0,0 0 1 0 0,0-1-1 0 0,0 1 0 0 0,0 0 1 0 0,0 0-1 0 0,0 0 0 0 0,0 0 0 0 0,0-1 1 0 0,0 1-1 0 0,0 0 0 0 0,0 0 1 0 0,0 0-1 0 0,0 0 0 0 0,0-1 1 0 0,0 1-1 0 0,0 0 0 0 0,0 0 1 0 0,0 0-1 0 0,0 0 0 0 0,0 0 0 0 0,0-1 1 0 0,0 1-1 0 0,0 0 0 0 0,0 0 1 0 0,0 0-1 0 0,0 0 0 0 0,0-1 1 0 0,0 1-1 0 0,0 0 0 0 0,-1 0 1 0 0,1 0-1 0 0,0 0 0 0 0,0 0 0 0 0,0 0 1 0 0,0 0-1 0 0,-1-1 0 0 0,-24-5 2277 0 0,19 6-2183 0 0,-41-4 998 0 0,-1 3 0 0 0,-54 5 0 0 0,54-2-770 0 0,-260 29-83 0 0,303-31-526 0 0,4 0 201 0 0,1 0 0 0 0,-1 0 0 0 0,1 0 0 0 0,-1 0 0 0 0,0 0 0 0 0,1 0 0 0 0,-1 0 0 0 0,1 0 0 0 0,-1 0 0 0 0,1 0 0 0 0,-1 0 0 0 0,1 0 0 0 0,-1 0 0 0 0,1 1 0 0 0,-1-1 0 0 0,1 0 0 0 0,-1 0 0 0 0,1 0 0 0 0,-1 1 0 0 0,1-1 0 0 0,-1 0 0 0 0,1 1 0 0 0,0-1 0 0 0,-1 1 0 0 0,1-1 0 0 0,-1 0 0 0 0,1 1 0 0 0,6 0-3959 0 0,23-1 2697 0 0,-7 0 141 0 0</inkml:trace>
  <inkml:trace contextRef="#ctx0" brushRef="#br0" timeOffset="1">516 17 356 0 0,'0'-1'52'0'0,"0"1"0"0"0,0-1 0 0 0,0 1-1 0 0,0 0 1 0 0,1-1 0 0 0,-1 1 0 0 0,0 0 0 0 0,0-1 0 0 0,0 1-1 0 0,0 0 1 0 0,1-1 0 0 0,-1 1 0 0 0,0 0 0 0 0,0-1 0 0 0,1 1-1 0 0,-1 0 1 0 0,0-1 0 0 0,1 1 0 0 0,-1 0 0 0 0,0 0 0 0 0,1 0-1 0 0,-1-1 1 0 0,0 1 0 0 0,1 0 0 0 0,-1 0 0 0 0,1 0 0 0 0,-1 0 0 0 0,0 0-1 0 0,1 0 1 0 0,-1-1 0 0 0,1 1 0 0 0,-1 0 0 0 0,1 0 0 0 0,-1 0 9 0 0,1 1 1 0 0,-1-1 0 0 0,0-1-1 0 0,1 1 1 0 0,-1 0 0 0 0,1 0-1 0 0,-1 0 1 0 0,0 0 0 0 0,1 0-1 0 0,-1 0 1 0 0,0 0 0 0 0,1 0 0 0 0,-1-1-1 0 0,0 1 1 0 0,1 0 0 0 0,-1 0-1 0 0,0 0 1 0 0,0-1 0 0 0,1 1-1 0 0,-1 0 1 0 0,0 0 0 0 0,0-1-1 0 0,1 1 1 0 0,-1 0 0 0 0,0-1 0 0 0,0 1-1 0 0,1-3 2947 0 0,-4 3-2593 0 0,1 1-1 0 0,-1 0 1 0 0,0 0 0 0 0,1 0-1 0 0,-1 0 1 0 0,1 1 0 0 0,-1-1 0 0 0,1 1-1 0 0,0-1 1 0 0,-1 1 0 0 0,1 0-1 0 0,0 0 1 0 0,0 0 0 0 0,0 0 0 0 0,1 0-1 0 0,-1 1 1 0 0,-2 3 0 0 0,-10 11 1338 0 0,10-12-1235 0 0,-1 1 1 0 0,2-1-1 0 0,-1 1 0 0 0,1 0 0 0 0,0 0 1 0 0,0 1-1 0 0,0-1 0 0 0,-2 12 0 0 0,-3 6 597 0 0,-1-2-352 0 0,4-12-706 0 0,1 0 0 0 0,0 0 0 0 0,1 0 0 0 0,0 1 0 0 0,0-1 0 0 0,1 1 0 0 0,0 20-1 0 0,1-16-731 0 0,0-10 144 0 0,0-1-1 0 0,1 1 0 0 0,0-1 0 0 0,0 1 0 0 0,0-1 0 0 0,1 1 0 0 0,-1-1 0 0 0,1 1 0 0 0,3 7 0 0 0,9 2-2261 0 0,-11-13 2346 0 0,0 1 1 0 0,0-1-1 0 0,-1 1 0 0 0,1 0 0 0 0,0 0 1 0 0,-1 0-1 0 0,1 0 0 0 0,-1 0 0 0 0,0 0 0 0 0,1 0 1 0 0,-1 0-1 0 0,0 0 0 0 0,1 3 0 0 0,-2-4 369 0 0,0-1-1 0 0,0 1 0 0 0,0-1 1 0 0,0 0-1 0 0,0 1 1 0 0,0-1-1 0 0,0 1 0 0 0,0-1 1 0 0,1 0-1 0 0,-1 1 0 0 0,0-1 1 0 0,0 0-1 0 0,1 1 0 0 0,-1-1 1 0 0,0 0-1 0 0,0 1 0 0 0,1-1 1 0 0,-1 0-1 0 0,0 1 0 0 0,1-1 1 0 0,-1 0-1 0 0,0 0 1 0 0,1 1-1 0 0,-1-1 0 0 0,0 0 1 0 0,1 0-1 0 0,-1 0 0 0 0,1 0 1 0 0,-1 0-1 0 0,0 1 0 0 0,1-1 1 0 0,-1 0-1 0 0,1 0 0 0 0,-1 0 1 0 0,1 0-1 0 0,-1 0 18 0 0,1 0 0 0 0,-1 0 0 0 0,0 0 0 0 0,1 0 0 0 0,-1 0 0 0 0,0 0-1 0 0,1 0 1 0 0,-1 0 0 0 0,0 0 0 0 0,1 0 0 0 0,-1 0 0 0 0,0 0 0 0 0,1 1 0 0 0,-1-1 0 0 0,0 0 0 0 0,1 0-1 0 0,-1 0 1 0 0,0 0 0 0 0,0 1 0 0 0,1-1 0 0 0,-1 0 0 0 0,0 0 0 0 0,0 1 0 0 0,0-1 0 0 0,1 0 0 0 0,-1 1-1 0 0,0-1 1 0 0,0 0 0 0 0,0 0 0 0 0,0 1 0 0 0,0-1 0 0 0,1 0 0 0 0,-1 1 0 0 0,0-1 0 0 0,3 0-1176 0 0,13-4 170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27.2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420 98 324 0 0,'9'-5'432'0'0,"-7"5"-322"0"0,0-1 1 0 0,-1 1 0 0 0,1-1 0 0 0,-1 0 0 0 0,1 0 0 0 0,-1 1 0 0 0,0-1-1 0 0,1 0 1 0 0,-1 0 0 0 0,0 0 0 0 0,1 0 0 0 0,-1-1 0 0 0,0 1 0 0 0,0 0-1 0 0,0 0 1 0 0,0-1 0 0 0,0 1 0 0 0,0-1 0 0 0,-1 1 0 0 0,1-1 0 0 0,0 1-1 0 0,-1-1 1 0 0,1 1 0 0 0,-1-1 0 0 0,0 0 0 0 0,1 1 0 0 0,-1-1 0 0 0,0-2-1 0 0,0 3-48 0 0,0 1 0 0 0,0-1 0 0 0,-1 0 0 0 0,1 1-1 0 0,0-1 1 0 0,-1 0 0 0 0,1 0 0 0 0,0 1 0 0 0,-1-1 0 0 0,1 0-1 0 0,-1 1 1 0 0,1-1 0 0 0,-1 1 0 0 0,1-1 0 0 0,-1 1 0 0 0,0-1-1 0 0,1 1 1 0 0,-1-1 0 0 0,0 1 0 0 0,1-1 0 0 0,-1 1 0 0 0,0 0-1 0 0,-1-1 1 0 0,-19-6 535 0 0,17 6-380 0 0,-28-6 265 0 0,0 2 0 0 0,-1 1 0 0 0,-55 1-1 0 0,6 0-453 0 0,-68-2-2892 0 0,147 5 2191 0 0,3 1 609 0 0,1-1 0 0 0,-1 1 1 0 0,0-1-1 0 0,0 1 0 0 0,1-1 0 0 0,-1 1 1 0 0,0-1-1 0 0,1 1 0 0 0,-1-1 1 0 0,1 1-1 0 0,-1-1 0 0 0,1 0 0 0 0,-1 1 1 0 0,1-1-1 0 0,-1 0 0 0 0,1 1 1 0 0,-1-1-1 0 0,1 0 0 0 0,-1 0 0 0 0,1 1 1 0 0,-1-1-1 0 0,1 0 0 0 0,0 0 0 0 0,19 5-87 0 0,-13-3-55 0 0,41 13-107 0 0,-16-5 432 0 0,44 7 0 0 0,150 12 1807 0 0,-204-28-1659 0 0,5 2 30 0 0,-1-1 1 0 0,1-1 0 0 0,0-2 0 0 0,-1-1-1 0 0,48-8 1 0 0,-39-7 1022 0 0,-35 17-1289 0 0,1 0-1 0 0,-1 0 1 0 0,0-1 0 0 0,1 1 0 0 0,-1 0 0 0 0,0 0-1 0 0,0-1 1 0 0,1 1 0 0 0,-1 0 0 0 0,0-1 0 0 0,0 1-1 0 0,0 0 1 0 0,1-1 0 0 0,-1 1 0 0 0,0-1 0 0 0,0 1-1 0 0,0 0 1 0 0,0-1 0 0 0,0 1 0 0 0,0-1 0 0 0,0 1-1 0 0,0 0 1 0 0,0-1 0 0 0,0 1 0 0 0,0-1 0 0 0,0 1 0 0 0,0 0-1 0 0,0-1 1 0 0,0 1 0 0 0,0-1 0 0 0,0 1 0 0 0,-1 0-1 0 0,1-1 1 0 0,0 1 0 0 0,0 0 0 0 0,0-1 0 0 0,-1 1-1 0 0,1 0 1 0 0,0-1 0 0 0,0 1 0 0 0,-1 0 0 0 0,1-1-1 0 0,0 1 1 0 0,-1 0 0 0 0,1 0 0 0 0,-1-1 0 0 0,-11-8 637 0 0,-2-6 706 0 0,12 13-1229 0 0,1 1 0 0 0,-1-1 0 0 0,0 0 0 0 0,1 1-1 0 0,-1-1 1 0 0,0 1 0 0 0,0 0 0 0 0,0-1 0 0 0,0 1 0 0 0,0 0 0 0 0,0 0 0 0 0,-3-1 0 0 0,-8-1 697 0 0,0 0 0 0 0,0 1 0 0 0,-16-1 0 0 0,24 3-645 0 0,0 0 0 0 0,0 0-1 0 0,-1 0 1 0 0,1 1-1 0 0,0-1 1 0 0,0 1 0 0 0,0 1-1 0 0,0-1 1 0 0,0 1 0 0 0,-7 2-1 0 0,-2 9 683 0 0,6-5-659 0 0,-3-1 33 0 0,9-6-225 0 0,1 0 0 0 0,-1 0 0 0 0,0-1 0 0 0,1 1 1 0 0,-1 0-1 0 0,1 0 0 0 0,0 1 0 0 0,-1-1 1 0 0,1 0-1 0 0,0 0 0 0 0,-1 1 0 0 0,1-1 0 0 0,0 0 1 0 0,0 1-1 0 0,0 0 0 0 0,1-1 0 0 0,-1 1 1 0 0,0-1-1 0 0,0 1 0 0 0,1 0 0 0 0,-1 0 1 0 0,1-1-1 0 0,0 1 0 0 0,-1 3 0 0 0,1-4-16 0 0,0 1 0 0 0,0-1 0 0 0,0 1 0 0 0,-1-1 0 0 0,1 1 0 0 0,-1-1 0 0 0,1 1 0 0 0,-1-1 0 0 0,1 1 0 0 0,-1-1 0 0 0,0 0 1 0 0,1 1-1 0 0,-1-1 0 0 0,0 0 0 0 0,-2 2 0 0 0,2-2-21 0 0,0 0 0 0 0,1 1 0 0 0,-1-1 0 0 0,0 0 0 0 0,0 0 0 0 0,0 1 1 0 0,1-1-1 0 0,-1 1 0 0 0,1-1 0 0 0,-1 0 0 0 0,1 1 0 0 0,0-1 0 0 0,-1 1 1 0 0,1-1-1 0 0,0 3 0 0 0,-1 8-300 0 0,1-9 123 0 0,-1 0-1 0 0,1 0 1 0 0,0 0 0 0 0,0 0 0 0 0,0 0-1 0 0,0 0 1 0 0,0 0 0 0 0,1 0 0 0 0,-1 0-1 0 0,1 0 1 0 0,2 6 0 0 0,1-6-219 0 0,-3-3 319 0 0,0 0 1 0 0,0 1 0 0 0,-1-1 0 0 0,1 0 0 0 0,0 1 0 0 0,-1-1 0 0 0,1 1-1 0 0,-1-1 1 0 0,1 1 0 0 0,0-1 0 0 0,-1 1 0 0 0,1 0 0 0 0,-1-1 0 0 0,1 1-1 0 0,-1 0 1 0 0,0-1 0 0 0,1 1 0 0 0,-1 0 0 0 0,0-1 0 0 0,1 1 0 0 0,-1 1-1 0 0,0-2 7 0 0,0 1 0 0 0,0-1-1 0 0,0 1 1 0 0,1-1-1 0 0,-1 1 1 0 0,0-1-1 0 0,0 1 1 0 0,0-1 0 0 0,1 0-1 0 0,-1 1 1 0 0,0-1-1 0 0,1 0 1 0 0,-1 1-1 0 0,0-1 1 0 0,1 0 0 0 0,-1 1-1 0 0,0-1 1 0 0,1 0-1 0 0,-1 1 1 0 0,1-1-1 0 0,-1 0 1 0 0,0 0-1 0 0,1 0 1 0 0,-1 1 0 0 0,1-1-1 0 0,-1 0 1 0 0,1 0-1 0 0,-1 0 1 0 0,1 0-1 0 0,22 2-2066 0 0,20-8-220 0 0,-18-1 2132 0 0,0-1 1 0 0,-1-2 0 0 0,36-18 0 0 0,-54 24 455 0 0,1 1 0 0 0,-1 0 1 0 0,1 1-1 0 0,0-1 0 0 0,12-1 0 0 0,8-3 805 0 0,-5 3 392 0 0,30-2 0 0 0,-36 5-883 0 0,0 0 275 0 0,1 2-1 0 0,-1 0 1 0 0,1 0-1 0 0,30 8 1 0 0,-27-5-417 0 0,-18-4-343 0 0,0 1 1 0 0,0-1-1 0 0,0 1 0 0 0,-1 0 0 0 0,1-1 0 0 0,0 1 0 0 0,-1 0 0 0 0,1 0 0 0 0,0 0 0 0 0,-1 0 1 0 0,1 0-1 0 0,-1 1 0 0 0,1-1 0 0 0,1 2 0 0 0,11 9 117 0 0,-12-11-174 0 0,-1-1 0 0 0,0 1-1 0 0,0 0 1 0 0,1-1 0 0 0,-1 1 0 0 0,0 0-1 0 0,0 0 1 0 0,0 0 0 0 0,0 0 0 0 0,0 0-1 0 0,0 0 1 0 0,-1 0 0 0 0,1 0-1 0 0,0 1 1 0 0,0-1 0 0 0,-1 0 0 0 0,1 0-1 0 0,-1 1 1 0 0,1-1 0 0 0,-1 0 0 0 0,1 1-1 0 0,-1-1 1 0 0,0 0 0 0 0,0 1 0 0 0,0-1-1 0 0,0 1 1 0 0,0-1 0 0 0,0 0 0 0 0,0 1-1 0 0,0 1 1 0 0,0-2-14 0 0,0 0-1 0 0,0-1 0 0 0,0 1 1 0 0,0 0-1 0 0,0 0 1 0 0,0 0-1 0 0,0 0 1 0 0,1 0-1 0 0,-1 0 1 0 0,0 0-1 0 0,1-1 1 0 0,-1 1-1 0 0,1 0 1 0 0,-1 0-1 0 0,1-1 1 0 0,-1 1-1 0 0,1 0 0 0 0,0 0 1 0 0,-1-1-1 0 0,1 1 1 0 0,1 0-1 0 0,-1 0-34 0 0,-1 0-1 0 0,1-1 0 0 0,0 1 0 0 0,0-1 1 0 0,-1 1-1 0 0,1 0 0 0 0,-1 0 0 0 0,1 0 1 0 0,0-1-1 0 0,-1 1 0 0 0,0 0 0 0 0,1 0 1 0 0,-1 0-1 0 0,1 0 0 0 0,-1 0 0 0 0,0 0 1 0 0,0 0-1 0 0,0 0 0 0 0,1-1 0 0 0,-1 1 1 0 0,0 2-1 0 0,0 0-699 0 0,0 7 181 0 0,-1-16-4950 0 0,0 6 5447 0 0,1-1 0 0 0,0 1 0 0 0,0 0 1 0 0,-1-1-1 0 0,1 1 0 0 0,0 0 0 0 0,-1-1 0 0 0,1 1 0 0 0,0 0 0 0 0,-1 0 0 0 0,1-1 0 0 0,0 1 0 0 0,-1 0 0 0 0,1 0 0 0 0,0 0 0 0 0,-1 0 0 0 0,1-1 1 0 0,-1 1-1 0 0,0 0 0 0 0,1 0 12 0 0,-1 0 1 0 0,1 0 0 0 0,-1 0-1 0 0,1-1 1 0 0,-1 1 0 0 0,1 0-1 0 0,-1 0 1 0 0,1 0 0 0 0,-1-1-1 0 0,1 1 1 0 0,-1 0 0 0 0,1-1-1 0 0,-1 1 1 0 0,1 0 0 0 0,0-1 0 0 0,-1 1-1 0 0,1-1 1 0 0,0 1 0 0 0,-1-1-1 0 0,1 1 1 0 0,0-1 0 0 0,0 1-1 0 0,-1-1 1 0 0,1 1 0 0 0,0-1-1 0 0,0 1 1 0 0,0-1 0 0 0,0 1-1 0 0,0-2 1 0 0,-1 1-44 0 0,1 1 0 0 0,0-1 0 0 0,0 0 0 0 0,-1 0 0 0 0,1 1 0 0 0,0-1 0 0 0,-1 0 0 0 0,1 0 0 0 0,-1 1 0 0 0,1-1 0 0 0,-1 0 0 0 0,1 1 0 0 0,-1-1 0 0 0,1 1 0 0 0,-1-1 0 0 0,0 1 0 0 0,1-1 0 0 0,-1 1 0 0 0,0-1 0 0 0,0 1 52 0 0,0-1-1 0 0,1 1 1 0 0,-1 0 0 0 0,0-1-1 0 0,1 1 1 0 0,-1-1 0 0 0,1 1 0 0 0,-1 0-1 0 0,1-1 1 0 0,-1 1 0 0 0,1-1-1 0 0,-1 1 1 0 0,1-1 0 0 0,0 0-1 0 0,-1 1 1 0 0,1-1 0 0 0,0 1-1 0 0,-1-1 1 0 0,1 0 0 0 0,0 1-1 0 0,0-1 1 0 0,0 0 0 0 0,-1 1 0 0 0,1-1-1 0 0,0 0 1 0 0,0 1 0 0 0,0-1-1 0 0,0 0 1 0 0,0 0 0 0 0,0 1-1 0 0,0-1 1 0 0,1 0 0 0 0,-1 1-1 0 0,0-1 1 0 0,0 0 0 0 0,0 1-1 0 0,1-1 1 0 0,-1 0 0 0 0,0 1 0 0 0,1-1-1 0 0,-1 1 1 0 0,1-1 0 0 0,0 0-1 0 0,18-31-1817 0 0,-3 11 1082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1:46.68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58 49 12 0 0,'0'0'13'0'0,"1"0"0"0"0,-1 0-1 0 0,0 0 1 0 0,0 0 0 0 0,0 0 0 0 0,0-1-1 0 0,0 1 1 0 0,0 0 0 0 0,0 0 0 0 0,0 0 0 0 0,0 0-1 0 0,0 0 1 0 0,0 0 0 0 0,0 0 0 0 0,0-1-1 0 0,0 1 1 0 0,0 0 0 0 0,0 0 0 0 0,0 0-1 0 0,0 0 1 0 0,0 0 0 0 0,0 0 0 0 0,0-1 0 0 0,0 1-1 0 0,0 0 1 0 0,0 0 0 0 0,0 0 0 0 0,0 0-1 0 0,0 0 1 0 0,0 0 0 0 0,0 0 0 0 0,0-1 0 0 0,0 1-1 0 0,-1 0 1 0 0,1 0 0 0 0,0 0 0 0 0,0 0-1 0 0,0 0 1 0 0,0 0 0 0 0,0 0 0 0 0,0 0-1 0 0,0 0 1 0 0,0 0 0 0 0,0 0 0 0 0,-1 0 0 0 0,1 0-1 0 0,0-1 1 0 0,0 1 0 0 0,0 0 0 0 0,0 0-1 0 0,0 0 1 0 0,0 0 0 0 0,-1 0 0 0 0,1 0 0 0 0,0 0-1 0 0,0 0 1 0 0,0 0 0 0 0,0 0 0 0 0,0 0-1 0 0,0 1 1 0 0,-1-1 0 0 0,1 0 0 0 0,-6-2 263 0 0,3 2-151 0 0,1 0 0 0 0,-1-1 0 0 0,0 1 0 0 0,0-1 0 0 0,1 0 0 0 0,-1 0 0 0 0,0 0 0 0 0,-4-3 0 0 0,-9 2 215 0 0,16 2-259 0 0,0 0 1 0 0,-1-1 0 0 0,1 1-1 0 0,0 0 1 0 0,-1-1 0 0 0,1 1-1 0 0,0-1 1 0 0,0 1 0 0 0,0 0-1 0 0,-1-1 1 0 0,1 1 0 0 0,0-1-1 0 0,0 1 1 0 0,0-1 0 0 0,0 1-1 0 0,0 0 1 0 0,0-1 0 0 0,0 1 0 0 0,0-1-1 0 0,0 1 1 0 0,0-1 0 0 0,0 1-1 0 0,0-1 1 0 0,0 1 0 0 0,0-1-1 0 0,0 1 1 0 0,0 0 0 0 0,0-1-1 0 0,0 1 1 0 0,1-1 0 0 0,-1 1-1 0 0,0 0 1 0 0,0-1 0 0 0,1 1-1 0 0,-1-1 1 0 0,0 1 0 0 0,0 0 0 0 0,1-1-1 0 0,19-3 278 0 0,-1 1 0 0 0,1 0-1 0 0,28 1 1 0 0,-5 0 63 0 0,102 0 689 0 0,-80 3-745 0 0,103 4 793 0 0,-85 1-159 0 0,-51-7-725 0 0,127 6 614 0 0,-7 0-780 0 0,-18 1-120 0 0,-45-1 39 0 0,51 1-14 0 0,-32 0-26 0 0,-70-1 34 0 0,23 1 255 0 0,12-6 786 0 0,-70 0-472 0 0,0-1-483 0 0,5-3-219 0 0,-8 1-954 0 0,-17-3-2804 0 0,-37 0-2999 0 0,19 9 5300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27.63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39 140 468 0 0,'5'-8'427'0'0,"0"0"0"0"0,-1 0 0 0 0,5-14 0 0 0,9-18 1737 0 0,-13 34-1076 0 0,0-1 0 0 0,0 1 0 0 0,12-11 0 0 0,-16 16-978 0 0,-1 1-1 0 0,0 0 0 0 0,0-1 1 0 0,1 1-1 0 0,-1 0 1 0 0,0-1-1 0 0,0 1 0 0 0,1 0 1 0 0,-1-1-1 0 0,0 1 1 0 0,0-1-1 0 0,0 1 1 0 0,0 0-1 0 0,0-1 0 0 0,0 1 1 0 0,0-1-1 0 0,1 1 1 0 0,-1 0-1 0 0,0-1 1 0 0,-1 1-1 0 0,1-1 0 0 0,0 0 1 0 0,0 1-46 0 0,0 0 1 0 0,0 0-1 0 0,0-1 1 0 0,0 1-1 0 0,0 0 1 0 0,0 0 0 0 0,0 0-1 0 0,0-1 1 0 0,0 1-1 0 0,0 0 1 0 0,0 0-1 0 0,0 0 1 0 0,0-1-1 0 0,0 1 1 0 0,0 0-1 0 0,0 0 1 0 0,0-1-1 0 0,0 1 1 0 0,1 0-1 0 0,-1 0 1 0 0,0 0 0 0 0,0 0-1 0 0,0-1 1 0 0,0 1-1 0 0,0 0 1 0 0,0 0-1 0 0,1 0 1 0 0,-1 0-1 0 0,0-1 1 0 0,0 1-1 0 0,0 0 1 0 0,1 0-1 0 0,-1 0 1 0 0,0 0 0 0 0,0 0-1 0 0,1 0 1 0 0,0-1 71 0 0,0 1 0 0 0,0 0 1 0 0,0 0-1 0 0,0 0 0 0 0,0 0 1 0 0,0 0-1 0 0,0 0 0 0 0,0 0 1 0 0,0 0-1 0 0,0 1 0 0 0,0-1 1 0 0,0 0-1 0 0,-1 1 0 0 0,1-1 1 0 0,0 0-1 0 0,0 1 0 0 0,0-1 1 0 0,0 1-1 0 0,0-1 0 0 0,0 1 0 0 0,-1 0 1 0 0,1-1-1 0 0,0 1 0 0 0,-1 0 1 0 0,1 0-1 0 0,0-1 0 0 0,-1 1 1 0 0,1 0-1 0 0,-1 0 0 0 0,1 0 1 0 0,-1 0-1 0 0,1 0 0 0 0,-1 0 1 0 0,0 0-1 0 0,1 1 0 0 0,1 4 279 0 0,-1-1 0 0 0,0 1-1 0 0,0 0 1 0 0,0 0 0 0 0,0 10 0 0 0,-1 6 606 0 0,1-15-802 0 0,-1 1 1 0 0,0-1-1 0 0,0 1 0 0 0,-1-1 1 0 0,-3 14-1 0 0,-2-5-122 0 0,4-12-141 0 0,1-1-1 0 0,-1 1 1 0 0,1 0 0 0 0,0-1 0 0 0,0 1 0 0 0,1 0 0 0 0,-1 0 0 0 0,1 4 0 0 0,-1-4-91 0 0,1 0-1 0 0,0 0 0 0 0,-1-1 1 0 0,0 1-1 0 0,0-1 1 0 0,0 1-1 0 0,0 0 1 0 0,-3 4-1 0 0,2-5-146 0 0,1 1 0 0 0,0-1 1 0 0,-1 1-1 0 0,1-1 0 0 0,0 1 0 0 0,1 0 0 0 0,-1-1 1 0 0,0 6-1 0 0,2-5-165 0 0,-1 0 1 0 0,0-1-1 0 0,0 1 0 0 0,-1 0 1 0 0,1-1-1 0 0,-1 1 1 0 0,0-1-1 0 0,0 1 1 0 0,0-1-1 0 0,0 1 0 0 0,0-1 1 0 0,-1 0-1 0 0,0 0 1 0 0,1 1-1 0 0,-3 2 0 0 0,3-5 7 0 0,0 1 0 0 0,0 0 0 0 0,1-1 0 0 0,-1 1 0 0 0,1 0 0 0 0,0 0 1 0 0,-1-1-1 0 0,1 1 0 0 0,0 0 0 0 0,0 0 0 0 0,0 0 0 0 0,0 0 0 0 0,1 1 0 0 0,-1 2-1005 0 0</inkml:trace>
  <inkml:trace contextRef="#ctx0" brushRef="#br0" timeOffset="1">478 248 872 0 0,'1'-1'100'0'0,"0"1"1"0"0,0 0-1 0 0,-1 0 0 0 0,1-1 1 0 0,0 1-1 0 0,0-1 0 0 0,-1 1 0 0 0,1-1 1 0 0,0 1-1 0 0,-1-1 0 0 0,1 1 1 0 0,0-1-1 0 0,-1 0 0 0 0,1 1 1 0 0,-1-1-1 0 0,1 0 0 0 0,-1 1 0 0 0,1-1 1 0 0,-1 0-1 0 0,0 0 0 0 0,1 0 1 0 0,-1 1-1 0 0,1-2 0 0 0,-2 1-11 0 0,1 1-1 0 0,-1-1 1 0 0,1 1-1 0 0,-1-1 1 0 0,1 1-1 0 0,-1-1 1 0 0,0 1 0 0 0,1-1-1 0 0,-1 1 1 0 0,0-1-1 0 0,1 1 1 0 0,-1 0-1 0 0,0-1 1 0 0,1 1-1 0 0,-1 0 1 0 0,0 0-1 0 0,0 0 1 0 0,1 0-1 0 0,-1-1 1 0 0,-1 1-1 0 0,-51-2 1978 0 0,49 2-1975 0 0,-180 13 2027 0 0,120-7-1961 0 0,-47 12-955 0 0,91-14 361 0 0,-8 4-831 0 0,27-8 1167 0 0,0 1 0 0 0,1-1 0 0 0,-1 1 0 0 0,0-1 0 0 0,0 0-1 0 0,1 1 1 0 0,-1 0 0 0 0,0-1 0 0 0,1 1 0 0 0,-1-1 0 0 0,1 1 0 0 0,-1 0-1 0 0,0-1 1 0 0,1 1 0 0 0,0 0 0 0 0,-1 0 0 0 0,1-1 0 0 0,-1 1-1 0 0,1 0 1 0 0,0 0 0 0 0,0 0 0 0 0,-1 0 0 0 0,1-1 0 0 0,0 3-1 0 0,0-3 34 0 0,0 1 0 0 0,0-1 0 0 0,1 0 0 0 0,-1 1 1 0 0,0-1-1 0 0,0 1 0 0 0,1-1 0 0 0,-1 0 0 0 0,0 1 0 0 0,1-1 0 0 0,-1 0 0 0 0,0 1 0 0 0,1-1 0 0 0,-1 0 0 0 0,0 1 0 0 0,1-1 0 0 0,-1 0 0 0 0,1 0 0 0 0,-1 0 0 0 0,1 1 0 0 0,-1-1 0 0 0,0 0 0 0 0,1 0 0 0 0,-1 0 0 0 0,1 0 0 0 0,-1 0 0 0 0,1 0 0 0 0,-1 0 0 0 0,1 0 0 0 0,-1 0 0 0 0,1 0 0 0 0,-1 0 0 0 0,1 0 0 0 0,-1 0 0 0 0,1 0 0 0 0,4 0-394 0 0,14 4-747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28.00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1 209 544 0 0,'0'0'46'0'0,"0"1"0"0"0,0-1 0 0 0,0 0 0 0 0,0 0 0 0 0,0 0 0 0 0,0 0 1 0 0,0 0-1 0 0,0 0 0 0 0,0 1 0 0 0,0-1 0 0 0,0 0 0 0 0,0 0 0 0 0,0 0 0 0 0,0 0 0 0 0,0 0 0 0 0,0 1 0 0 0,0-1 0 0 0,0 0 0 0 0,0 0 0 0 0,0 0 1 0 0,0 0-1 0 0,0 0 0 0 0,0 0 0 0 0,0 1 0 0 0,0-1 0 0 0,0 0 0 0 0,0 0 0 0 0,0 0 0 0 0,0 0 0 0 0,0 0 0 0 0,0 1 0 0 0,0-1 0 0 0,0 0 0 0 0,0 0 1 0 0,0 0-1 0 0,1 0 0 0 0,-1 0 0 0 0,0 0 0 0 0,0 0 0 0 0,0 0 0 0 0,0 0 0 0 0,0 1 0 0 0,0-1 0 0 0,1 0 0 0 0,-1 0 0 0 0,0 0 0 0 0,0 0 1 0 0,0 0-1 0 0,0 0 0 0 0,0 0 0 0 0,0 0 0 0 0,1 0 0 0 0,-1 0 0 0 0,0 0 0 0 0,0 0 0 0 0,0 0 0 0 0,0 0 0 0 0,1 0 0 0 0,6 3 1018 0 0,-6-2-814 0 0,1-1-1 0 0,-1 1 1 0 0,1 0 0 0 0,-1-1 0 0 0,1 1-1 0 0,-1 0 1 0 0,1 0 0 0 0,-1 0-1 0 0,0 0 1 0 0,0 0 0 0 0,1 0 0 0 0,-1 0-1 0 0,0 1 1 0 0,0-1 0 0 0,0 0 0 0 0,0 1-1 0 0,0-1 1 0 0,-1 1 0 0 0,1-1 0 0 0,0 1-1 0 0,-1-1 1 0 0,1 1 0 0 0,-1 0-1 0 0,1-1 1 0 0,-1 1 0 0 0,0-1 0 0 0,1 3-1 0 0,-1 53 1861 0 0,0-56-2156 0 0,0 0 0 0 0,0-1 1 0 0,0 1-1 0 0,0 0 0 0 0,-1 0 0 0 0,1-1 0 0 0,0 1 1 0 0,0 0-1 0 0,0-1 0 0 0,-1 1 0 0 0,1 0 0 0 0,0-1 1 0 0,0 1-1 0 0,-1-1 0 0 0,1 1 0 0 0,-1 0 0 0 0,1-1 1 0 0,-1 1-1 0 0,1-1 0 0 0,-1 1 0 0 0,1-1 0 0 0,-1 1 1 0 0,1-1-1 0 0,-1 0 0 0 0,1 1 0 0 0,-2-1 1 0 0,1 1-34 0 0,1-1 1 0 0,-1 0 0 0 0,1 1 0 0 0,-1-1 0 0 0,0 1 0 0 0,1-1 0 0 0,-1 1-1 0 0,1-1 1 0 0,-1 1 0 0 0,1-1 0 0 0,0 1 0 0 0,-1-1 0 0 0,1 1-1 0 0,-1-1 1 0 0,1 1 0 0 0,0 0 0 0 0,0-1 0 0 0,-1 1 0 0 0,1 0 0 0 0,0-1-1 0 0,0 1 1 0 0,0 0 0 0 0,0-1 0 0 0,0 1 0 0 0,-1 0 0 0 0,2 1 0 0 0,-1-2-72 0 0,0 1 1 0 0,0 0 0 0 0,0 0 0 0 0,0-1 0 0 0,0 1 0 0 0,0 0 0 0 0,0 0 0 0 0,-1-1 0 0 0,1 1-1 0 0,0 0 1 0 0,0 0 0 0 0,0-1 0 0 0,-1 1 0 0 0,1 0 0 0 0,0-1 0 0 0,-1 1 0 0 0,1 0 0 0 0,-1-1-1 0 0,1 1 1 0 0,-1-1 0 0 0,1 1 0 0 0,-1-1 0 0 0,1 1 0 0 0,-1-1 0 0 0,1 1 0 0 0,-1-1 0 0 0,0 1-1 0 0,1-1 1 0 0,-1 0 0 0 0,0 1 0 0 0,1-1 0 0 0,-1 0 0 0 0,0 1 0 0 0,1-1 0 0 0,-1 0 0 0 0,-1 0-1 0 0,-2 1-1565 0 0</inkml:trace>
  <inkml:trace contextRef="#ctx0" brushRef="#br0" timeOffset="1">97 97 784 0 0,'19'-16'1468'0'0,"-19"-1"288"0"0,0 1 209 0 0,19 0-357 0 0,-19 6-356 0 0,0 4-272 0 0,19-5-168 0 0,-19 6-1076 0 0,19 10-2284 0 0,-19 6 1268 0 0,19-5-93 0 0,0 4-47 0 0,0 1 76 0 0,1 0 140 0 0,-1-6 180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28.4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78 1 700 0 0,'96'33'10345'0'0,"-92"-31"-9331"0"0,1 0-1 0 0,-1 1 1 0 0,0-1-1 0 0,0 1 1 0 0,5 4 0 0 0,-8-6-865 0 0,0-1 0 0 0,0 1 0 0 0,-1 0 0 0 0,1-1 0 0 0,0 1 0 0 0,-1 0 0 0 0,1-1 0 0 0,0 1-1 0 0,-1 0 1 0 0,1 0 0 0 0,-1 0 0 0 0,1 0 0 0 0,-1-1 0 0 0,0 1 0 0 0,1 0 0 0 0,-1 0 0 0 0,0 0 0 0 0,0 0 0 0 0,0 0 0 0 0,0 0 0 0 0,1 0 0 0 0,-1 0 0 0 0,0 0 0 0 0,-1 0 0 0 0,1 0 0 0 0,0 0 0 0 0,0 0 0 0 0,0 0 0 0 0,0 0 0 0 0,-1 0 0 0 0,1-1 0 0 0,-1 1 0 0 0,1 0 0 0 0,0 0 0 0 0,-1 0 0 0 0,1 0 0 0 0,-2 1 0 0 0,-10 7 86 0 0,0-1-1 0 0,0 0 1 0 0,-1-1-1 0 0,0 0 1 0 0,-17 7 0 0 0,24-12-532 0 0,1 1 0 0 0,0-1 1 0 0,-1 0-1 0 0,1-1 0 0 0,-1 1 1 0 0,1-1-1 0 0,-1 0 0 0 0,0 0 1 0 0,0-1-1 0 0,1 0 0 0 0,-1 0 1 0 0,0 0-1 0 0,0-1 0 0 0,1 0 1 0 0,-1 0-1 0 0,0 0 0 0 0,-10-4 1 0 0,16 5 253 0 0,0-1 1 0 0,-1 1-1 0 0,1 0 1 0 0,0 0-1 0 0,-1-1 1 0 0,1 1-1 0 0,0 0 1 0 0,0-1-1 0 0,-1 1 1 0 0,1 0-1 0 0,0-1 1 0 0,0 1-1 0 0,0-1 0 0 0,-1 1 1 0 0,1 0-1 0 0,0-1 1 0 0,0 1-1 0 0,0-1 1 0 0,0 1-1 0 0,0 0 1 0 0,0-1-1 0 0,0 1 1 0 0,0-1-1 0 0,0 1 1 0 0,0-1-1 0 0,0 1 1 0 0,0 0-1 0 0,0-1 1 0 0,0 1-1 0 0,0-1 1 0 0,1 1-1 0 0,-1 0 1 0 0,0-1-1 0 0,0 1 1 0 0,0-1-1 0 0,1 1 1 0 0,-1 0-1 0 0,0-1 1 0 0,0 1-1 0 0,1 0 0 0 0,-1 0 1 0 0,0-1-1 0 0,1 1 1 0 0,-1 0-1 0 0,1-1 1 0 0,11-9-349 0 0,-10 8 360 0 0,-1 1 0 0 0,1-1 1 0 0,0 1-1 0 0,-1 0 0 0 0,1-1 0 0 0,0 1 1 0 0,0 0-1 0 0,0 0 0 0 0,0 0 0 0 0,0 0 0 0 0,1 1 1 0 0,-1-1-1 0 0,0 0 0 0 0,3 1 0 0 0,23-11-92 0 0,-19 7 122 0 0,1 0 0 0 0,-1 1 0 0 0,1 0-1 0 0,-1 0 1 0 0,1 1 0 0 0,15-1 0 0 0,27-7 81 0 0,-41 7-42 0 0,1 1 0 0 0,-1 0 0 0 0,1 0 0 0 0,0 1-1 0 0,-1 1 1 0 0,1 0 0 0 0,0 1 0 0 0,-1 0 0 0 0,13 3 0 0 0,-7 0 99 0 0,1 1 1 0 0,-1 1 0 0 0,0 1-1 0 0,-1 0 1 0 0,19 11-1 0 0,-32-17-111 0 0,-1 1-1 0 0,1-1 1 0 0,-1 1 0 0 0,0 0-1 0 0,1-1 1 0 0,-1 1-1 0 0,0 0 1 0 0,0 1 0 0 0,0-1-1 0 0,0 0 1 0 0,-1 1-1 0 0,1-1 1 0 0,2 5 0 0 0,-3-2-477 0 0,1 0 1 0 0,-1 0 0 0 0,0 1 0 0 0,0-1-1 0 0,-1 0 1 0 0,0 0 0 0 0,0 7 0 0 0,0-12-192 0 0,0 0 627 0 0,0 0 0 0 0,0 0 0 0 0,1 0 0 0 0,-1 0 0 0 0,0 0 0 0 0,0 0 0 0 0,0 0 0 0 0,0 0 0 0 0,0-1 0 0 0,0 1 0 0 0,0 0 0 0 0,0 0 0 0 0,0 0 0 0 0,0 0 0 0 0,0 0 0 0 0,0 0 1 0 0,0-1-1 0 0,0 1 0 0 0,0 0 0 0 0,0 0 0 0 0,0 0 0 0 0,0 0 0 0 0,0 0 0 0 0,0 0 0 0 0,0 0 0 0 0,0-1 0 0 0,0 1 0 0 0,0 0 0 0 0,0 0 0 0 0,0 0 0 0 0,0 0 0 0 0,-1 0 0 0 0,1 0 0 0 0,0 0 1 0 0,0 0-1 0 0,0-1 0 0 0,0 1 0 0 0,0 0 0 0 0,0 0 0 0 0,0 0 0 0 0,0 0 0 0 0,0 0 0 0 0,-1 0 0 0 0,1 0 0 0 0,0 0 0 0 0,0 0 0 0 0,0 0 0 0 0,0 0 0 0 0,0 0 0 0 0,0 0 0 0 0,0 0 1 0 0,-1 0-1 0 0,1 0 0 0 0,0 0 0 0 0,0 0 0 0 0,0 0 0 0 0,0 0 0 0 0,0 0 0 0 0,0 0 0 0 0,-1 0 0 0 0,1 0 0 0 0,0 0 0 0 0,-1 0-16 0 0,-11-4-236 0 0,11 4 265 0 0,1 0 1 0 0,0-1-1 0 0,0 1 0 0 0,-1 0 0 0 0,1 0 0 0 0,0 0 0 0 0,0 0 0 0 0,0-1 0 0 0,-1 1 0 0 0,1 0 0 0 0,0 0 0 0 0,0 0 0 0 0,0-1 0 0 0,0 1 0 0 0,-1 0 0 0 0,1 0 0 0 0,0-1 0 0 0,0 1 0 0 0,0 0 0 0 0,0-1 0 0 0,0 1 0 0 0,0 0 0 0 0,0 0 0 0 0,0-1 0 0 0,0 1 0 0 0,0 0 0 0 0,0 0 0 0 0,0-1 0 0 0,0 1 0 0 0,0 0 0 0 0,0-1 0 0 0,0 1 0 0 0,0 0 0 0 0,0 0 0 0 0,0-1 0 0 0,0 1 0 0 0,1 0 0 0 0,-1 0 0 0 0,0-1 0 0 0,0 1 0 0 0,0 0 0 0 0,0 0 0 0 0,1 0 0 0 0,-1-1 0 0 0,0 1 0 0 0,0 0 0 0 0,0 0 0 0 0,1 0 0 0 0,-1 0 0 0 0,0-1 0 0 0,0 1 0 0 0,1 0 0 0 0,-1 0 0 0 0,5-2 43 0 0,-5 2-25 0 0,1 0-1 0 0,-1 0 1 0 0,1 0-1 0 0,-1-1 1 0 0,1 1-1 0 0,0 0 1 0 0,-1 0-1 0 0,1-1 1 0 0,-1 1-1 0 0,1 0 1 0 0,-1-1-1 0 0,1 1 1 0 0,-1 0-1 0 0,1-1 1 0 0,-1 1-1 0 0,0-1 1 0 0,1 1-1 0 0,-1-1 1 0 0,0 1-1 0 0,1-1 1 0 0,-1 1-1 0 0,0-1 0 0 0,1 1 1 0 0,-1-2-1 0 0,0 2 21 0 0,1-1 0 0 0,-1 1 0 0 0,0-1 0 0 0,1 1 0 0 0,-1-1 0 0 0,0 1 0 0 0,1-1 0 0 0,-1 1 0 0 0,0-1 0 0 0,1 1 0 0 0,-1-1 0 0 0,1 1 0 0 0,-1 0 0 0 0,1-1-1 0 0,-1 1 1 0 0,1 0 0 0 0,-1-1 0 0 0,1 1 0 0 0,-1 0 0 0 0,1 0 0 0 0,-1 0 0 0 0,1-1 0 0 0,0 1 0 0 0,19-5 549 0 0,-13 3-213 0 0,6-1 332 0 0,-1 0 1 0 0,1 1-1 0 0,-1 0 1 0 0,1 1-1 0 0,15 0 1 0 0,-23 1-669 0 0,1 1 0 0 0,-1-1 1 0 0,1 1-1 0 0,-1 0 1 0 0,1 1-1 0 0,-1-1 1 0 0,0 1-1 0 0,1 0 0 0 0,-1 0 1 0 0,0 1-1 0 0,0 0 1 0 0,-1 0-1 0 0,6 3 0 0 0,-4 6-2708 0 0,-2-10 2154 0 0,-3-2 346 0 0,-1 1-1 0 0,1-1 1 0 0,0 0 0 0 0,-1 1 0 0 0,1-1 0 0 0,0 1-1 0 0,-1-1 1 0 0,1 1 0 0 0,0-1 0 0 0,-1 1 0 0 0,1-1-1 0 0,-1 1 1 0 0,1 0 0 0 0,-1-1 0 0 0,1 2 0 0 0,1 13-5821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29.1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897 18 316 0 0,'0'0'4414'0'0,"-3"0"-3399"0"0,-16 2-102 0 0,1 0 1 0 0,-1 2-1 0 0,1 0 0 0 0,-28 11 0 0 0,-6 1-348 0 0,-37 16-623 0 0,13-1-1011 0 0,43-20 210 0 0,24-8 512 0 0,0 0 1 0 0,0-1-1 0 0,-11 2 1 0 0,15-3 190 0 0,-5 1 55 0 0,1 0-1 0 0,0-1 0 0 0,0-1 1 0 0,-1 1-1 0 0,1-1 0 0 0,0-1 1 0 0,-1 0-1 0 0,1 0 1 0 0,-16-5-1 0 0,-34-13 359 0 0,47 16 33 0 0,0-1 0 0 0,0 0 0 0 0,0 0 0 0 0,0-2 0 0 0,1 1 0 0 0,-12-9 0 0 0,13 8 190 0 0,0 0 1 0 0,0 1-1 0 0,-13-5 0 0 0,-19-10 1402 0 0,34 15-1519 0 0,-7-3 462 0 0,1 0-1 0 0,-22-8 0 0 0,20 15-639 0 0,13 1-181 0 0,-4 6-367 0 0,7-6 367 0 0,-13 10-1023 0 0,10 13-1514 0 0,3 89-7003 0 0,0-91 8248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34.1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267 102 756 0 0,'0'-54'5981'0'0,"0"53"-5915"0"0,0 1 0 0 0,0-1 1 0 0,0 1-1 0 0,0-1 1 0 0,0 1-1 0 0,0-1 1 0 0,0 1-1 0 0,0-1 1 0 0,0 1-1 0 0,0-1 0 0 0,0 1 1 0 0,-1-1-1 0 0,1 1 1 0 0,0 0-1 0 0,0-1 1 0 0,-1 1-1 0 0,1-1 0 0 0,0 1 1 0 0,0-1-1 0 0,-1 1 1 0 0,1 0-1 0 0,-1-1 1 0 0,1 1-1 0 0,0 0 0 0 0,-1-1 1 0 0,1 1-1 0 0,-1 0 1 0 0,1 0-1 0 0,-1 0 1 0 0,1-1-1 0 0,-1 1 0 0 0,1 0 1 0 0,-1 0-1 0 0,0 0 50 0 0,1 0-1 0 0,-1-1 0 0 0,1 1 0 0 0,-1 0 0 0 0,1 0 1 0 0,-1 0-1 0 0,1-1 0 0 0,0 1 0 0 0,-1 0 0 0 0,1 0 1 0 0,-1-1-1 0 0,1 1 0 0 0,0 0 0 0 0,-1-1 0 0 0,1 1 1 0 0,0 0-1 0 0,-1-1 0 0 0,1 1 0 0 0,0-1 1 0 0,0 1-1 0 0,-1 0 0 0 0,1-1 0 0 0,0 1 0 0 0,0-1 1 0 0,0 1-1 0 0,-1-1 0 0 0,1 1 0 0 0,0-1 0 0 0,0-3 3338 0 0,0 11-2220 0 0,2 33 1012 0 0,-1-26-1538 0 0,0 0-1 0 0,-1 0 0 0 0,-1 0 1 0 0,0 0-1 0 0,-4 19 0 0 0,-1-16-316 0 0,4-11-281 0 0,0-1 1 0 0,1 1 0 0 0,-1-1-1 0 0,1 1 1 0 0,0-1-1 0 0,0 10 1 0 0,0-4-41 0 0,0-1 1 0 0,0 1-1 0 0,-2 0 1 0 0,1-1-1 0 0,-6 13 1 0 0,2-3-32 0 0,-8 18-57 0 0,10-30-76 0 0,0 1 1 0 0,1-1-1 0 0,0 1 1 0 0,1 0-1 0 0,0 0 0 0 0,-1 12 1 0 0,3-19 30 0 0,0 0 0 0 0,0 0 1 0 0,-1 0-1 0 0,1 0 1 0 0,0 0-1 0 0,-1 0 0 0 0,1 0 1 0 0,-1-1-1 0 0,0 1 1 0 0,0 0-1 0 0,0 0 1 0 0,0-1-1 0 0,0 1 0 0 0,-1 1 1 0 0,1-2-66 0 0,0 1 1 0 0,0-1 0 0 0,0 1-1 0 0,0-1 1 0 0,0 1 0 0 0,1 0-1 0 0,-1-1 1 0 0,1 1-1 0 0,-1 0 1 0 0,1-1 0 0 0,-1 1-1 0 0,1 0 1 0 0,0 3 0 0 0,0-5 89 0 0,0 1 0 0 0,-1 0 1 0 0,1-1-1 0 0,0 1 0 0 0,0-1 1 0 0,-1 1-1 0 0,1-1 0 0 0,0 1 1 0 0,-1-1-1 0 0,1 1 1 0 0,-1-1-1 0 0,1 1 0 0 0,0-1 1 0 0,-1 0-1 0 0,1 1 0 0 0,-1-1 1 0 0,1 0-1 0 0,-1 1 0 0 0,1-1 1 0 0,-1 0-1 0 0,0 0 0 0 0,1 1 1 0 0,-1-1-1 0 0,1 0 1 0 0,-1 0-1 0 0,0 0 0 0 0,1 0 1 0 0,-1 0-1 0 0,1 0 0 0 0,-2 0 1 0 0,1 1-109 0 0,0-2 59 0 0,1-1 0 0 0,-1 1 0 0 0,1 0 0 0 0,-1 0 0 0 0,1 0 0 0 0,0-1 0 0 0,0 1 0 0 0,-1 0 0 0 0,1 0 0 0 0,0 0 0 0 0,0-1 0 0 0,0 1 0 0 0,0 0-1 0 0,1-3 1 0 0,-1 4 35 0 0,0-3 21 0 0,0 1 1 0 0,0-1-1 0 0,1 0 1 0 0,-1 1 0 0 0,1-1-1 0 0,0 1 1 0 0,-1-1-1 0 0,1 1 1 0 0,1-1-1 0 0,1-4 1 0 0,-1 5 25 0 0,-1 0 0 0 0,0-1 0 0 0,0 1 0 0 0,0-1 0 0 0,0 1 0 0 0,0-1 1 0 0,-1 0-1 0 0,1 1 0 0 0,-1-1 0 0 0,1-5 0 0 0,-3-25 168 0 0,1 21-2 0 0,0 0-1 0 0,1 0 1 0 0,1 0-1 0 0,-1 0 1 0 0,6-23-1 0 0,-1 21-8 0 0,-3 9-73 0 0,0-1 0 0 0,0 0 1 0 0,-1 0-1 0 0,1 1 1 0 0,-1-1-1 0 0,0-9 0 0 0,-1 5 116 0 0,0-1 0 0 0,1 1 0 0 0,1 0 0 0 0,0 0-1 0 0,0-1 1 0 0,7-17 0 0 0,-7 22-10 0 0,-1-1 0 0 0,0 1 0 0 0,0 0 1 0 0,-1-1-1 0 0,1 1 0 0 0,-1-1 0 0 0,-2-11 0 0 0,1-7 585 0 0,1 24-728 0 0,0-1 0 0 0,0 1-1 0 0,0 0 1 0 0,-1-1 0 0 0,1 1 0 0 0,0 0 0 0 0,-1-1-1 0 0,1 1 1 0 0,-1 0 0 0 0,0-1 0 0 0,1 1-1 0 0,-1 0 1 0 0,0 0 0 0 0,0 0 0 0 0,1-1-1 0 0,-2 0 1 0 0,1 1 16 0 0,0 0 0 0 0,0 0 0 0 0,0 0-1 0 0,0-1 1 0 0,0 1 0 0 0,1 0 0 0 0,-1 0-1 0 0,0-1 1 0 0,1 1 0 0 0,-1-1 0 0 0,1 1 0 0 0,0-1-1 0 0,-1 1 1 0 0,1 0 0 0 0,0-1 0 0 0,0-1-1 0 0,-1 2-42 0 0,1 1 0 0 0,-1 0-1 0 0,1-1 1 0 0,-1 1-1 0 0,1-1 1 0 0,-1 1 0 0 0,0 0-1 0 0,1 0 1 0 0,-1-1-1 0 0,0 1 1 0 0,1 0 0 0 0,-1 0-1 0 0,0 0 1 0 0,1 0-1 0 0,-1 0 1 0 0,0 0 0 0 0,1 0-1 0 0,-2 0 1 0 0,-4-1 105 0 0,-16 16-105 0 0,-1 0-41 0 0,20-14 26 0 0,0 1-1 0 0,0 0 0 0 0,1 0 0 0 0,-1 0 0 0 0,0 0 0 0 0,1 0 1 0 0,-1 0-1 0 0,-3 5 0 0 0,-52 95-247 0 0,56-89 144 0 0,2-13 92 0 0,0 1 0 0 0,0 0 1 0 0,0 0-1 0 0,0 0 0 0 0,0 0 0 0 0,0 0 0 0 0,0-1 0 0 0,-1 1 1 0 0,1 0-1 0 0,0 0 0 0 0,0 0 0 0 0,-1 0 0 0 0,1-1 0 0 0,-1 1 1 0 0,0 1-1 0 0,-4 3-50 0 0,4-4 40 0 0,0-1 0 0 0,0 1 0 0 0,0 0 0 0 0,1 0 0 0 0,-1-1 0 0 0,0 1 0 0 0,1 0 0 0 0,-1 0 0 0 0,1 0 0 0 0,-1-1 0 0 0,1 1 0 0 0,-1 0 0 0 0,1 0 0 0 0,-1 0 0 0 0,1 0 0 0 0,0 0 0 0 0,0 0 1 0 0,-1 0-1 0 0,1 0 0 0 0,0 0 0 0 0,0 2 0 0 0,0-4 29 0 0,1 1 0 0 0,-1-1 1 0 0,0 1-1 0 0,1-1 0 0 0,-1 1 0 0 0,1-1 1 0 0,-1 1-1 0 0,0-1 0 0 0,1 1 1 0 0,-1-1-1 0 0,1 1 0 0 0,-1-1 1 0 0,1 1-1 0 0,0 0 0 0 0,-1-1 1 0 0,1 1-1 0 0,-1 0 0 0 0,1 0 0 0 0,1-1 1 0 0,9-6 216 0 0,3-10 72 0 0,-12 14-227 0 0,0-1 0 0 0,1 1 1 0 0,-1 0-1 0 0,1 0 1 0 0,0 0-1 0 0,3-2 0 0 0,-2 2 23 0 0,0 1-1 0 0,0-1 0 0 0,-1 0 1 0 0,1 0-1 0 0,-1 0 0 0 0,0 0 1 0 0,0 0-1 0 0,0-1 0 0 0,0 0 1 0 0,-1 1-1 0 0,4-7 0 0 0,-3 6 23 0 0,1 0 0 0 0,-1 0 0 0 0,1 1 0 0 0,0-1 0 0 0,0 1 0 0 0,0 0-1 0 0,1 0 1 0 0,-1 0 0 0 0,10-4 0 0 0,-5 3 79 0 0,0 0 0 0 0,1 1 1 0 0,-1 0-1 0 0,16-3 0 0 0,-15 5-243 0 0,1 0 1 0 0,-1 0-1 0 0,0 1 1 0 0,0 1-1 0 0,1 0 0 0 0,-1 0 1 0 0,0 1-1 0 0,0 0 1 0 0,0 1-1 0 0,0 0 0 0 0,12 6 1 0 0,-9-2-1735 0 0,0 0 0 0 0,-1 1-1 0 0,0 0 1 0 0,14 12 0 0 0,-21-17 818 0 0,-4-2 677 0 0,0 0 0 0 0,0-1-1 0 0,0 1 1 0 0,0 0 0 0 0,0 0-1 0 0,-1 0 1 0 0,1-1-1 0 0,0 1 1 0 0,0 0 0 0 0,-1 0-1 0 0,1 0 1 0 0,0 0 0 0 0,-1 0-1 0 0,1 1 1 0 0,-1-1-1 0 0,1 0 1 0 0,-1 0 0 0 0,0 0-1 0 0,1 0 1 0 0,-1 0 0 0 0,0 1-1 0 0,0 0 1 0 0,0 0-2 0 0,0-1 0 0 0,0 0 0 0 0,1 1 0 0 0,-1-1 0 0 0,0 0-1 0 0,1 0 1 0 0,-1 0 0 0 0,1 1 0 0 0,-1-1 0 0 0,1 0 0 0 0,-1 0 0 0 0,1 0 0 0 0,0 0 0 0 0,0 0 0 0 0,-1 0 0 0 0,3 2 0 0 0,-2-2 34 0 0,0-1 1 0 0,-1 1-1 0 0,1 0 1 0 0,0 0-1 0 0,0 0 1 0 0,-1 0-1 0 0,1 0 1 0 0,-1 0-1 0 0,1 0 1 0 0,-1 1 0 0 0,1-1-1 0 0,-1 0 1 0 0,0 0-1 0 0,1 0 1 0 0,-1 0-1 0 0,0 3 1 0 0,0 2-1651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35.8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9 196 0 0,'0'0'14476'0'0,"3"-1"-14067"0"0,15-2-233 0 0,0 1 1 0 0,1 0-1 0 0,-1 1 0 0 0,1 1 0 0 0,26 4 0 0 0,-33-3-122 0 0,16 1-57 0 0,1 1 0 0 0,-1 2 1 0 0,-1 1-1 0 0,1 1 0 0 0,-1 1 0 0 0,38 18 0 0 0,-50-21 1 0 0,-12-5 1 0 0,0 1 0 0 0,0 0 0 0 0,0 0 0 0 0,0 0 0 0 0,-1 0 0 0 0,1 1 0 0 0,0-1 0 0 0,-1 1 0 0 0,1-1-1 0 0,-1 1 1 0 0,4 3 0 0 0,13 27-9 0 0,-18-31 10 0 0,-1 0 0 0 0,0 0 0 0 0,1 0 0 0 0,-1 0-1 0 0,0 0 1 0 0,0 1 0 0 0,0-1 0 0 0,0 0 0 0 0,0 0 0 0 0,0 0 0 0 0,0 0 0 0 0,0 0 0 0 0,0 0 0 0 0,0 0 0 0 0,-1 0 0 0 0,1 0 0 0 0,0 0-1 0 0,-1 0 1 0 0,1 0 0 0 0,-1 0 0 0 0,1 0 0 0 0,-1 0 0 0 0,1 0 0 0 0,-1-1 0 0 0,0 1 0 0 0,1 0 0 0 0,-2 1 0 0 0,-4 7-2 0 0,-1 8 2 0 0,6-15 2 0 0,1 0-1 0 0,-1 1 0 0 0,0-1 0 0 0,0 0 0 0 0,-1 1 0 0 0,1-1 0 0 0,0 0 0 0 0,-1 0 0 0 0,1 0 0 0 0,-1 0 0 0 0,1-1 0 0 0,-4 3 0 0 0,-23 17 14 0 0,-1-2 0 0 0,0-2 0 0 0,-2 0 0 0 0,-59 22 0 0 0,71-32-17 0 0,8-3 2 0 0,8-3 0 0 0,0 0 0 0 0,0 0 0 0 0,0 0 0 0 0,0 0 0 0 0,0 0 1 0 0,1 1-1 0 0,-5 2 0 0 0,26 0 39 0 0,74 9 238 0 0,-76-11-164 0 0,0 1-1 0 0,22 7 1 0 0,2 0 62 0 0,-30-6-50 0 0,1-1 1 0 0,-2 1-1 0 0,1 1 0 0 0,0 0 0 0 0,-1 0 0 0 0,0 1 0 0 0,14 10 1 0 0,-23-15-82 0 0,1 0 0 0 0,-1 0 0 0 0,1 0 0 0 0,-1 0 1 0 0,0 0-1 0 0,0 1 0 0 0,1-1 0 0 0,-1 0 0 0 0,0 1 0 0 0,0-1 1 0 0,0 1-1 0 0,0-1 0 0 0,-1 1 0 0 0,1 0 0 0 0,0-1 1 0 0,-1 1-1 0 0,1 0 0 0 0,-1-1 0 0 0,1 1 0 0 0,-1 0 0 0 0,0 0 1 0 0,0-1-1 0 0,0 1 0 0 0,0 0 0 0 0,0 0 0 0 0,0 0 1 0 0,0-1-1 0 0,-1 1 0 0 0,1 0 0 0 0,-1 0 0 0 0,1-1 0 0 0,-1 1 1 0 0,0 1-1 0 0,-3 2 35 0 0,0 0 1 0 0,0 0 0 0 0,0-1-1 0 0,0 1 1 0 0,0-1 0 0 0,-1 0-1 0 0,0-1 1 0 0,-10 7 0 0 0,-1-1 16 0 0,0-2 0 0 0,-18 8 0 0 0,-16 2-1366 0 0,-91 19-1 0 0,92-30-1223 0 0,37-6 903 0 0,1 1 0 0 0,-1-2 1 0 0,0 1-1 0 0,-19-5 0 0 0,62-10-3142 0 0,-27 13 4199 0 0,15-9-799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36.2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344 11 460 0 0,'4'-1'593'0'0,"11"-8"7107"0"0,-18 10-6646 0 0,-1 1-721 0 0,0 0 0 0 0,0 1 0 0 0,0 0 0 0 0,0 0 0 0 0,1 0 0 0 0,-1 0 0 0 0,-3 5 0 0 0,-13 12 641 0 0,-78 71 1361 0 0,81-74-2286 0 0,1 5-188 0 0,15-19 36 0 0,-1 0 1 0 0,0 0-1 0 0,0-1 0 0 0,0 1 0 0 0,0 0 1 0 0,-1-1-1 0 0,1 1 0 0 0,-4 1 0 0 0,-32 34-3666 0 0,30-33 3057 0 0,-19 17-2039 0 0,26-21 2643 0 0,-1 2-201 0 0,1-1 0 0 0,-1 1 0 0 0,0 0 1 0 0,-1 0-1 0 0,1-1 0 0 0,0 0 0 0 0,-1 1 0 0 0,0-1 1 0 0,1 0-1 0 0,-1 0 0 0 0,0 0 0 0 0,0-1 1 0 0,0 1-1 0 0,-4 1 0 0 0,-12 3-951 0 0,0-1 183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36.5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39 193 620 0 0,'1'-3'149'0'0,"-1"-1"0"0"0,0 1 0 0 0,1 0 0 0 0,0 0 0 0 0,0 0-1 0 0,0 0 1 0 0,2-4 0 0 0,2-12 568 0 0,-10 1 92 0 0,3 16-668 0 0,1-1 0 0 0,0 1 1 0 0,0 0-1 0 0,1-1 1 0 0,-1 1-1 0 0,0-1 0 0 0,1 1 1 0 0,-1-4-1 0 0,1 1 221 0 0,0 0-1 0 0,0 0 1 0 0,-1 1 0 0 0,0-1 0 0 0,0 0-1 0 0,0 1 1 0 0,-1-1 0 0 0,0 1-1 0 0,0 0 1 0 0,0-1 0 0 0,0 1-1 0 0,0 0 1 0 0,-1 0 0 0 0,0 0 0 0 0,0 0-1 0 0,0 1 1 0 0,-4-4 0 0 0,5-5 874 0 0,1 12-1121 0 0,1 0 1 0 0,0 0 0 0 0,0 0 0 0 0,0-1 0 0 0,0 1 0 0 0,0 0-1 0 0,0-1 1 0 0,0 1 0 0 0,0 0 0 0 0,0 0 0 0 0,0-1 0 0 0,0 1-1 0 0,0 0 1 0 0,0 0 0 0 0,0-1 0 0 0,0 1 0 0 0,0 0-1 0 0,0 0 1 0 0,0-1 0 0 0,0 1 0 0 0,0 0 0 0 0,0 0 0 0 0,0-1-1 0 0,0 1 1 0 0,1 0 0 0 0,-1 0 0 0 0,0-1 0 0 0,0 1 0 0 0,0 0-1 0 0,0 0 1 0 0,1 0 0 0 0,-1 0 0 0 0,0-1 0 0 0,0 1 0 0 0,0 0-1 0 0,1 0 1 0 0,-1 0 0 0 0,0 0 0 0 0,27 9-40 0 0,-2 1-1 0 0,36 20 1 0 0,14 6-456 0 0,49 17-2004 0 0,-3 2-3341 0 0,-81-33 2699 0 0,-31-16 2177 0 0,0-1 0 0 0,0 0 0 0 0,0-1 0 0 0,14 5 0 0 0,-4-7-183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36.86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38 644 0 0,'38'-10'2180'0'0,"-1"1"-1"0"0,1 2 1 0 0,1 2 0 0 0,60-1-1 0 0,-89 6-1897 0 0,-1 1-1 0 0,0 0 1 0 0,1 1-1 0 0,9 3 1 0 0,-14-4-172 0 0,-1 1 1 0 0,1 0 0 0 0,0 0-1 0 0,0 0 1 0 0,-1 0-1 0 0,1 1 1 0 0,-1 0 0 0 0,0 0-1 0 0,7 5 1 0 0,-11-6-80 0 0,1 0 0 0 0,0 0 0 0 0,0 1 0 0 0,-1-1 0 0 0,1 0 0 0 0,-1 0 0 0 0,0 0 0 0 0,0 1 0 0 0,0-1 0 0 0,0 0 0 0 0,0 0 0 0 0,0 1 0 0 0,-1-1 1 0 0,1 0-1 0 0,-1 0 0 0 0,1 0 0 0 0,-2 4 0 0 0,-3 0 6 0 0,1-1-1 0 0,-1 0 1 0 0,0 0 0 0 0,-7 6 0 0 0,-11 11 6 0 0,10-10-104 0 0,1 0-1 0 0,-26 17 1 0 0,-14 13-504 0 0,27-22 112 0 0,20-17 315 0 0,1 1-1 0 0,-1-1 1 0 0,1 1 0 0 0,-7 7 0 0 0,10-10 104 0 0,0 0 1 0 0,0 0 0 0 0,0 1 0 0 0,0-1 0 0 0,0 0 0 0 0,1 0-1 0 0,-1 1 1 0 0,0-1 0 0 0,1 0 0 0 0,-1 1 0 0 0,1-1 0 0 0,0 1 0 0 0,-1-1-1 0 0,1 0 1 0 0,0 1 0 0 0,0-1 0 0 0,0 1 0 0 0,0-1 0 0 0,0 1-1 0 0,0-1 1 0 0,0 1 0 0 0,0-1 0 0 0,1 1 0 0 0,-1-1 0 0 0,1 3 0 0 0,1-2 29 0 0,1 0 0 0 0,-1 1 1 0 0,1-1-1 0 0,-1 0 0 0 0,1 0 1 0 0,0-1-1 0 0,0 1 0 0 0,0 0 1 0 0,0-1-1 0 0,0 0 0 0 0,0 0 1 0 0,0 1-1 0 0,0-2 0 0 0,4 2 1 0 0,42 9 344 0 0,-25-6 154 0 0,-1 1 0 0 0,31 11-1 0 0,-16 10 731 0 0,-37-27-1168 0 0,0 1-1 0 0,1 0 1 0 0,-1-1 0 0 0,0 1-1 0 0,0 0 1 0 0,0 0 0 0 0,0 0-1 0 0,0 0 1 0 0,0 0 0 0 0,0 0-1 0 0,0 0 1 0 0,0 0 0 0 0,0 0-1 0 0,0 0 1 0 0,0 0 0 0 0,-1 1-1 0 0,1-1 1 0 0,-1 0 0 0 0,1 0-1 0 0,-1 1 1 0 0,1-1 0 0 0,-1 0 0 0 0,0 1-1 0 0,0-1 1 0 0,1 1 0 0 0,-1-1-1 0 0,0 0 1 0 0,0 1 0 0 0,0-1-1 0 0,-1 1 1 0 0,1-1 0 0 0,0 0-1 0 0,0 1 1 0 0,-1-1 0 0 0,1 0-1 0 0,-1 1 1 0 0,1-1 0 0 0,-2 2-1 0 0,-3 1 74 0 0,0 0 0 0 0,0 0 0 0 0,-1-1-1 0 0,1 1 1 0 0,-1-1 0 0 0,0-1 0 0 0,0 1 0 0 0,-11 2-1 0 0,1 1-47 0 0,-4 1-338 0 0,0 0 1 0 0,-32 6-1 0 0,-13 3-2768 0 0,-3 1-4632 0 0,53-13 5918 0 0,12-3 1237 0 0,0 0 1 0 0,0 0-1 0 0,0 0 0 0 0,0 0 1 0 0,0-1-1 0 0,0 0 0 0 0,-3 1 0 0 0,-10-1-786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45.42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301 39 112 0 0,'74'-31'4436'0'0,"-74"31"-4397"0"0,0 0 0 0 0,0 0 0 0 0,0 0-1 0 0,0 0 1 0 0,1 0 0 0 0,-1 0-1 0 0,0 0 1 0 0,0 0 0 0 0,0 0-1 0 0,0-1 1 0 0,1 1 0 0 0,-1 0 0 0 0,0 0-1 0 0,0 0 1 0 0,0 0 0 0 0,0 0-1 0 0,0 0 1 0 0,-2-6 4864 0 0,-49 8-3497 0 0,-51 10-1 0 0,6 0-527 0 0,-12-6-494 0 0,97-5 978 0 0,4 4-5820 0 0,8-5 4100 0 0,0 1 0 0 0,-1-1 0 0 0,1 1 0 0 0,0-1 0 0 0,0 1 0 0 0,-1-1 0 0 0,1 1 0 0 0,0-1 0 0 0,0 1 0 0 0,0-1 0 0 0,0 0 0 0 0,0 0 0 0 0,0 0 0 0 0,0 1 0 0 0,-1-1 0 0 0,1 0 0 0 0,0 0 0 0 0,0 0-1 0 0,0 0 1 0 0,0 0 0 0 0,0-1 0 0 0,2 1 0 0 0,101 5-1368 0 0,-85-4 1107 0 0,20 5 6591 0 0,-36-2-4588 0 0,0 2-456 0 0,18 10 892 0 0,-15-12-1471 0 0,0 1 0 0 0,-1-1 1 0 0,1 1-1 0 0,-1 0 1 0 0,0 1-1 0 0,0-1 0 0 0,0 1 1 0 0,-1 0-1 0 0,4 7 1 0 0,24 29 794 0 0,-28-33-1047 0 0,0-1-1 0 0,-1 0 0 0 0,0 1 0 0 0,-1-1 0 0 0,0 1 1 0 0,0 0-1 0 0,-1 0 0 0 0,0 0 0 0 0,0 9 0 0 0,-1 139-60 0 0,0-156-54 0 0,0 0 0 0 0,-1 0-1 0 0,1 0 1 0 0,0 0-1 0 0,0 0 1 0 0,0 0-1 0 0,-1 1 1 0 0,1-1-1 0 0,0 0 1 0 0,-1 0-1 0 0,1 0 1 0 0,-1 0-1 0 0,1 0 1 0 0,-1 0-1 0 0,0-1 1 0 0,1 1-1 0 0,-1 0 1 0 0,0 0-1 0 0,0 0 1 0 0,0-1-1 0 0,1 1 1 0 0,-3 1 0 0 0,0 1-76 0 0,2-3 23 0 0,1 1 0 0 0,-1-1 0 0 0,1 1 0 0 0,-1 0 0 0 0,1-1 0 0 0,0 1 0 0 0,-1 0 0 0 0,1-1 1 0 0,0 1-1 0 0,0 0 0 0 0,-1-1 0 0 0,1 1 0 0 0,0 0 0 0 0,0 0 0 0 0,0-1 0 0 0,0 1 0 0 0,0 0 0 0 0,0 0 0 0 0,0-1 0 0 0,0 1 0 0 0,0 0 1 0 0,1 1-1 0 0,19 2-10822 0 0,2-8 9579 0 0,13-2 137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1:47.93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1069 14 380 0 0,'-35'-5'1127'0'0,"29"0"-695"0"0,-4 4-198 0 0,0 0 1 0 0,0 0 0 0 0,0 1-1 0 0,0 0 1 0 0,0 1 0 0 0,-12 2-1 0 0,-26 1 534 0 0,-159 7 2336 0 0,124-6-2261 0 0,20-6-383 0 0,-141 6 36 0 0,52-2-457 0 0,75-5-20 0 0,76 2-17 0 0,0 0-1 0 0,1 1-1 0 0,-1-1 1 0 0,1 0 0 0 0,-1 0-1 0 0,0 0 1 0 0,1 0 0 0 0,-1 0-1 0 0,1 0 1 0 0,-1 0 0 0 0,1 0-1 0 0,-1 0 1 0 0,0 0-1 0 0,1-1 1 0 0,-1 1 0 0 0,1 0-1 0 0,-1 0 1 0 0,1 0 0 0 0,-1-1-1 0 0,1 1 1 0 0,-1 0 0 0 0,1-1-1 0 0,-1 1 1 0 0,1 0 0 0 0,-1-1-1 0 0,1 1 1 0 0,-1-1 0 0 0,1 0 10 0 0,-7 1 3 0 0,-13 0-10 0 0,19 0-4 0 0,1 0 1 0 0,-1 0-1 0 0,1 0 0 0 0,-1 0 1 0 0,1 0-1 0 0,0 0 1 0 0,-1 0-1 0 0,1 0 0 0 0,-1 0 1 0 0,1 0-1 0 0,-1 0 1 0 0,1 0-1 0 0,0 0 0 0 0,-1-1 1 0 0,1 1-1 0 0,-1 0 1 0 0,1 0-1 0 0,0-1 0 0 0,-1 1 1 0 0,1 0-1 0 0,0 0 1 0 0,-1-1-1 0 0,1 1 0 0 0,0 0 1 0 0,0-1-1 0 0,-1 0 1 0 0,-15 1 15 0 0,-25 0 1250 0 0,41-5-3003 0 0,16 4-5465 0 0,-13 1 5809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46.06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325 33 384 0 0,'0'0'9'0'0,"0"-1"-1"0"0,0 1 1 0 0,0 0-1 0 0,0-1 1 0 0,1 1-1 0 0,-1 0 1 0 0,0-1-1 0 0,0 1 1 0 0,0 0 0 0 0,1 0-1 0 0,-1-1 1 0 0,0 1-1 0 0,0 0 1 0 0,1 0-1 0 0,-1-1 1 0 0,0 1-1 0 0,1 0 1 0 0,-1 0-1 0 0,0 0 1 0 0,0 0 0 0 0,1 0-1 0 0,-1-1 1 0 0,0 1-1 0 0,1 0 1 0 0,-1 0-1 0 0,1 0 1 0 0,-1 0-1 0 0,0 0 1 0 0,1 0-1 0 0,-1 0 1 0 0,0 0 0 0 0,1 0-1 0 0,-1 0 1 0 0,7 1 5517 0 0,-122-7 553 0 0,-15 12-5076 0 0,82-4-523 0 0,24 0-2143 0 0,0-1-6757 0 0,82-7 6067 0 0,53-16 4321 0 0,-92 18-281 0 0,-18 4-1302 0 0,0 0-1 0 0,-1 0 1 0 0,1 0-1 0 0,0 0 1 0 0,0 0-1 0 0,-1 0 1 0 0,1 1-1 0 0,0-1 1 0 0,-1 0-1 0 0,1 1 1 0 0,0-1-1 0 0,0 0 1 0 0,-1 1-1 0 0,1-1 1 0 0,-1 1-1 0 0,1-1 1 0 0,0 1-1 0 0,-1-1 1 0 0,1 1-1 0 0,0 0 1 0 0,5 17 3016 0 0,-4 31-1922 0 0,-3-32 164 0 0,1-14-1515 0 0,0 0 0 0 0,0-1 0 0 0,-1 1-1 0 0,1 0 1 0 0,-1 0 0 0 0,0-1-1 0 0,0 1 1 0 0,0-1 0 0 0,0 1-1 0 0,-2 2 1 0 0,1-2-29 0 0,1-1 1 0 0,0 1-1 0 0,0-1 1 0 0,0 1-1 0 0,0 0 1 0 0,0-1-1 0 0,1 1 1 0 0,-1 0-1 0 0,1-1 1 0 0,-1 4-1 0 0,1 1 33 0 0,0-1 1 0 0,0 0-1 0 0,-1 0 0 0 0,0 0 0 0 0,0 0 0 0 0,-1 0 0 0 0,0 0 0 0 0,0 0 0 0 0,-5 9 0 0 0,7-12-105 0 0,-1-1 0 0 0,0 0 0 0 0,1 0 0 0 0,0 1 0 0 0,-1-1 0 0 0,1 1 1 0 0,0-1-1 0 0,0 0 0 0 0,1 5 0 0 0,-1-5-16 0 0,1 1 0 0 0,-1-1 1 0 0,0 0-1 0 0,0 0 0 0 0,0 0 1 0 0,0 0-1 0 0,-1 0 0 0 0,1 0 1 0 0,0 0-1 0 0,-1 1 0 0 0,0-1 1 0 0,-1 3-1 0 0,1-3-36 0 0,-1 1-87 0 0,0 0-1 0 0,0 0 0 0 0,1 0 0 0 0,-1 1 1 0 0,1-1-1 0 0,0 0 0 0 0,0 0 0 0 0,0 1 0 0 0,0-1 1 0 0,1 1-1 0 0,-1-1 0 0 0,1 1 0 0 0,0 6 1 0 0,0-9-30 0 0,0-1 1 0 0,0 1-1 0 0,0 0 0 0 0,0-1 1 0 0,0 1-1 0 0,0 0 1 0 0,0 0-1 0 0,0-1 0 0 0,1 1 1 0 0,-1 0-1 0 0,0-1 1 0 0,0 1-1 0 0,1 0 0 0 0,-1-1 1 0 0,0 1-1 0 0,1 0 1 0 0,-1-1-1 0 0,1 1 0 0 0,-1-1 1 0 0,1 1-1 0 0,-1-1 1 0 0,1 1-1 0 0,-1-1 0 0 0,1 1 1 0 0,0-1-1 0 0,-1 1 1 0 0,1-1-1 0 0,-1 0 0 0 0,1 1 1 0 0,1-1-1 0 0,2 2-272 0 0,-2-1-438 0 0,12 7-5135 0 0,-11-8 5453 0 0,0 1-1 0 0,-1-1 1 0 0,1 1 0 0 0,0-1-1 0 0,0 0 1 0 0,-1 0-1 0 0,1 0 1 0 0,4-1 0 0 0,66-4-3147 0 0,-35 0 2271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39.40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134 2 388 0 0,'0'0'6081'0'0,"-3"0"-5699"0"0,2-1-314 0 0,1 1-53 0 0,-1 0 1 0 0,1 0-1 0 0,-1 0 0 0 0,1 0 0 0 0,-1 0 1 0 0,1 0-1 0 0,-1 0 0 0 0,1 0 1 0 0,-1 0-1 0 0,1 0 0 0 0,-1 0 1 0 0,1 0-1 0 0,-1 0 0 0 0,1 0 1 0 0,-1 0-1 0 0,1 0 0 0 0,-1 1 0 0 0,1-1 1 0 0,-1 0-1 0 0,1 0 0 0 0,-1 1 1 0 0,1-1-1 0 0,-1 0 0 0 0,1 1 1 0 0,0-1-1 0 0,-1 0 0 0 0,1 1 0 0 0,0-1 1 0 0,-1 0-1 0 0,1 1 0 0 0,-1 0 1 0 0,1 0-3 0 0,0-1 1 0 0,0 1 0 0 0,-1 0-1 0 0,1 0 1 0 0,0-1 0 0 0,-1 1-1 0 0,1 0 1 0 0,0-1 0 0 0,-1 1-1 0 0,1 0 1 0 0,-1-1 0 0 0,1 1 0 0 0,-1-1-1 0 0,0 1 1 0 0,1-1 0 0 0,-1 1-1 0 0,1-1 1 0 0,-1 1 0 0 0,0-1-1 0 0,1 0 1 0 0,-2 1 0 0 0,-3 2 45 0 0,-1 5 56 0 0,2-5-98 0 0,1 0 0 0 0,0 0 0 0 0,0 1 1 0 0,0-1-1 0 0,0 1 0 0 0,1 0 0 0 0,-1 0 0 0 0,1 0 1 0 0,0 0-1 0 0,0 0 0 0 0,0 0 0 0 0,-1 8 0 0 0,3-10-59 0 0,-1 0 0 0 0,1 0 0 0 0,-1 0 0 0 0,1 0 0 0 0,-1 0 0 0 0,0 0 0 0 0,0 0 0 0 0,0 0 0 0 0,0 0 0 0 0,-1 0 0 0 0,1 0 0 0 0,0-1 0 0 0,-1 1 0 0 0,1 0 0 0 0,-1-1 0 0 0,-1 2 0 0 0,1-2-54 0 0,0 1 1 0 0,1-1-1 0 0,-1 1 1 0 0,1-1-1 0 0,0 1 1 0 0,-1 0-1 0 0,1-1 0 0 0,0 1 1 0 0,0 0-1 0 0,0 0 1 0 0,0 0-1 0 0,1 0 1 0 0,-1 0-1 0 0,0 0 0 0 0,0 4 1 0 0,1-5-11 0 0,0 1 1 0 0,-1 0-1 0 0,1-1 0 0 0,0 1 1 0 0,-1-1-1 0 0,1 1 0 0 0,-1-1 1 0 0,0 1-1 0 0,1-1 0 0 0,-1 1 1 0 0,0-1-1 0 0,0 0 0 0 0,-1 2 1 0 0,1-1-110 0 0,0-1 1 0 0,0 1 0 0 0,0-1 0 0 0,0 1 0 0 0,0-1 0 0 0,0 1-1 0 0,1-1 1 0 0,-1 1 0 0 0,0 0 0 0 0,1-1 0 0 0,0 1-1 0 0,-1 0 1 0 0,1 2 0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39.7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 60 544 0 0,'0'-59'10836'0'0,"0"59"-10828"0"0,0 0 0 0 0,0 0-1 0 0,-1 0 1 0 0,1 0-1 0 0,0 1 1 0 0,0-1-1 0 0,0 0 1 0 0,0 0 0 0 0,0 0-1 0 0,0 0 1 0 0,0 0-1 0 0,0 0 1 0 0,0 0 0 0 0,0 1-1 0 0,0-1 1 0 0,0 0-1 0 0,0 0 1 0 0,0 0 0 0 0,0 0-1 0 0,0 0 1 0 0,0 0-1 0 0,0 0 1 0 0,0 1-1 0 0,0-1 1 0 0,0 0 0 0 0,0 0-1 0 0,0 0 1 0 0,0 0-1 0 0,0 0 1 0 0,0 0 0 0 0,0 0-1 0 0,1 1 1 0 0,-1-1-1 0 0,0 0 1 0 0,0 0 0 0 0,0 0-1 0 0,0 0 1 0 0,0 0-1 0 0,0 0 1 0 0,0 0-1 0 0,0 0 1 0 0,0 0 0 0 0,1 0-1 0 0,-1 0 1 0 0,0 1-1 0 0,0-1 1 0 0,0 0 0 0 0,0 0-1 0 0,0 0 1 0 0,0 0-1 0 0,0 0 1 0 0,1 0 0 0 0,-1 0-1 0 0,0 0 1 0 0,0 0-1 0 0,0 0 1 0 0,0 0-1 0 0,0 0 1 0 0,0 0 0 0 0,1 0-1 0 0,-1 0 1 0 0,0-1-1 0 0,6 4 7 0 0,-1 0 1 0 0,1 0-1 0 0,-1 0 0 0 0,0 0 0 0 0,6 6 0 0 0,27 17-186 0 0,83 30-2057 0 0,-57-27-8 0 0,-43-20 844 0 0,1-1 1 0 0,37 9-1 0 0,-24-8-153 0 0,-16-3 549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42.44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 22 424 0 0,'0'0'2523'0'0,"-3"0"-2179"0"0,-6-2-388 0 0,5-1 3320 0 0,34-3-2748 0 0,1 1-1 0 0,-1 2 1 0 0,1 1 0 0 0,35 1 0 0 0,-42 1-278 0 0,16 0 361 0 0,44 5 0 0 0,-70-3-387 0 0,0 1 0 0 0,0 0 0 0 0,-1 0 0 0 0,1 2 0 0 0,-1 0 0 0 0,24 12 0 0 0,-35-15-180 0 0,0-1 1 0 0,-1 0 0 0 0,1 1-1 0 0,-1-1 1 0 0,1 1-1 0 0,-1 0 1 0 0,1-1-1 0 0,-1 1 1 0 0,0 0 0 0 0,0 0-1 0 0,0 0 1 0 0,0 0-1 0 0,0 0 1 0 0,-1 0 0 0 0,1 0-1 0 0,0 0 1 0 0,-1 0-1 0 0,0 0 1 0 0,1 1 0 0 0,-1-1-1 0 0,0 0 1 0 0,0 0-1 0 0,0 0 1 0 0,-1 0-1 0 0,1 1 1 0 0,0-1 0 0 0,-1 0-1 0 0,1 0 1 0 0,-1 0-1 0 0,0 0 1 0 0,-1 3 0 0 0,0-3-24 0 0,0 0 0 0 0,0 0 1 0 0,0 0-1 0 0,-1 0 0 0 0,1 0 1 0 0,-1-1-1 0 0,1 1 1 0 0,-1-1-1 0 0,0 1 0 0 0,1-1 1 0 0,-1 0-1 0 0,-6 1 0 0 0,-4 3 34 0 0,-42 24 108 0 0,31-16-208 0 0,-37 14 0 0 0,49-23-3 0 0,4-1-54 0 0,-1 0 0 0 0,1 1-1 0 0,0-1 1 0 0,0 1-1 0 0,-9 7 1 0 0,5-4-324 0 0,12-7 405 0 0,-1 0 0 0 0,0 0 0 0 0,1 1 0 0 0,-1-1 0 0 0,1 0 0 0 0,-1 1 0 0 0,1-1-1 0 0,-1 0 1 0 0,1 1 0 0 0,-1-1 0 0 0,1 1 0 0 0,-1-1 0 0 0,1 0 0 0 0,-1 1 0 0 0,1-1 0 0 0,-1 1 0 0 0,1 0 0 0 0,0-1 0 0 0,-1 2-1 0 0,1-1-184 0 0,3 3-56 0 0,55 11 342 0 0,-14-4 1174 0 0,61 24 1 0 0,-104-35-1218 0 0,0 0 0 0 0,0 1-1 0 0,0-1 1 0 0,0 0 0 0 0,0 1 0 0 0,0-1 0 0 0,0 1 0 0 0,-1-1 0 0 0,1 1 0 0 0,0-1 0 0 0,0 1 0 0 0,0 0 0 0 0,-1-1 0 0 0,1 1-1 0 0,0 0 1 0 0,-1 0 0 0 0,1 0 0 0 0,0-1 0 0 0,-1 1 0 0 0,1 0 0 0 0,-1 0 0 0 0,0 0 0 0 0,1 0 0 0 0,-1 0 0 0 0,0 0 0 0 0,1 2-1 0 0,-1-3-11 0 0,0 1-1 0 0,0-1 1 0 0,0 0-1 0 0,0 1 1 0 0,0-1-1 0 0,0 1 1 0 0,0-1-1 0 0,1 1 1 0 0,-1-1-1 0 0,0 1 1 0 0,0-1-1 0 0,0 1 1 0 0,1-1-1 0 0,-1 0 1 0 0,0 1-1 0 0,0-1 0 0 0,1 1 1 0 0,-1-1-1 0 0,0 0 1 0 0,1 1-1 0 0,-1-1 1 0 0,1 0-1 0 0,-1 0 1 0 0,0 1-1 0 0,1-1 1 0 0,-1 0-1 0 0,1 0 1 0 0,-1 1-1 0 0,1-1 1 0 0,-1 0-1 0 0,1 0 1 0 0,0 0-1 0 0,-1 0 1 0 0,0 0 0 0 0,1 0-1 0 0,-1 1 1 0 0,1-1 0 0 0,-1 0 0 0 0,1 0 0 0 0,-1 0-1 0 0,1 1 1 0 0,-1-1 0 0 0,0 0 0 0 0,1 0 0 0 0,-1 1-1 0 0,1-1 1 0 0,-1 0 0 0 0,0 1 0 0 0,1-1 0 0 0,-1 1 0 0 0,0-1-1 0 0,0 0 1 0 0,1 1 0 0 0,-1-1 0 0 0,0 1 0 0 0,0-1-1 0 0,0 0 1 0 0,1 1 0 0 0,-1-1 0 0 0,0 1 0 0 0,0-1-1 0 0,0 1 1 0 0,0-1 0 0 0,0 1 0 0 0,0 0 0 0 0,-1 2 113 0 0,0 1 0 0 0,0-1 0 0 0,0 0 1 0 0,0 1-1 0 0,-1-1 0 0 0,0 0 1 0 0,1 0-1 0 0,-1 0 0 0 0,0 0 1 0 0,-1 0-1 0 0,1 0 0 0 0,0-1 0 0 0,-1 1 1 0 0,0-1-1 0 0,1 0 0 0 0,-1 0 1 0 0,0 0-1 0 0,-4 3 0 0 0,-8 4 216 0 0,0 0 0 0 0,-27 12 0 0 0,22-14-794 0 0,0-1 0 0 0,-35 6 0 0 0,-3 1-2387 0 0,50-11 2143 0 0,0-1 0 0 0,-1 0 0 0 0,1 0 0 0 0,-9 0 1 0 0,10-1-329 0 0,-1 0 0 0 0,1 0 1 0 0,-13 4-1 0 0,19-4 832 0 0,0 1 0 0 0,1-1 0 0 0,-1 0-1 0 0,1 1 1 0 0,-1-1 0 0 0,0 0 0 0 0,1 0 0 0 0,-1 0-1 0 0,0 0 1 0 0,1 1 0 0 0,-1-1 0 0 0,0 0-1 0 0,0 0 1 0 0,1 0 0 0 0,-1 0 0 0 0,0 0 0 0 0,1-1-1 0 0,-1 1 1 0 0,0 0 0 0 0,1 0 0 0 0,-1 0 0 0 0,0-1-1 0 0,1 1 1 0 0,-1 0 0 0 0,1-1 0 0 0,-1 1 0 0 0,0 0-1 0 0,1-1 1 0 0,-1 1 0 0 0,1-1 0 0 0,-1 1 0 0 0,1-1-1 0 0,-1 1 1 0 0,0-2 0 0 0,20-7-1990 0 0,1 2 1319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42.79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173 46 140 0 0,'-2'-22'3052'0'0,"-10"13"-1424"0"0,10 8-1622 0 0,2 0 182 0 0,-1 1-1 0 0,1-1 0 0 0,-1 1 0 0 0,1-1 0 0 0,0 1 0 0 0,-1-1 0 0 0,1 1 0 0 0,0-1 0 0 0,0 0 0 0 0,-1 1 1 0 0,1-1-1 0 0,0 1 0 0 0,0-1 0 0 0,0 0 0 0 0,0 1 0 0 0,0-5 3802 0 0,1 13-2980 0 0,-1-7-999 0 0,0 0 0 0 0,-1 0 0 0 0,1-1 0 0 0,0 1 0 0 0,-1 0 1 0 0,1-1-1 0 0,0 1 0 0 0,-1 0 0 0 0,1-1 0 0 0,0 1 0 0 0,-1-1 0 0 0,1 1 0 0 0,-1-1 1 0 0,0 1-1 0 0,1-1 0 0 0,-1 1 0 0 0,1-1 0 0 0,-1 1 0 0 0,0-1 0 0 0,1 1 0 0 0,-2-1 1 0 0,-3 4 49 0 0,-9 21 170 0 0,12-20-197 0 0,0-1 0 0 0,-1 0 0 0 0,1 0 1 0 0,-1 1-1 0 0,0-1 0 0 0,0-1 0 0 0,-6 7 1 0 0,2-4-114 0 0,1 1 0 0 0,1-1 0 0 0,-1 1 0 0 0,-5 10 1 0 0,-8 10-1206 0 0,16-20 616 0 0,3-6 599 0 0,0-1-1 0 0,0 1 1 0 0,0-1-1 0 0,0 0 0 0 0,0 1 1 0 0,0-1-1 0 0,0 1 1 0 0,0-1-1 0 0,0 1 0 0 0,0-1 1 0 0,-1 1-1 0 0,1-1 1 0 0,0 0-1 0 0,0 1 1 0 0,0-1-1 0 0,-1 0 0 0 0,1 1 1 0 0,0-1-1 0 0,-1 1 1 0 0,1-1-1 0 0,0 0 0 0 0,-1 1 1 0 0,-2 1-529 0 0,-1 0 0 0 0,1 1 1 0 0,-1-1-1 0 0,1-1 0 0 0,-1 1 1 0 0,-7 2-1 0 0,8 0-321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43.17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 44 300 0 0,'0'-1'95'0'0,"0"0"0"0"0,0 1 0 0 0,0-1 0 0 0,0 0 0 0 0,0 1 0 0 0,0-1 0 0 0,0 0-1 0 0,0 0 1 0 0,0 1 0 0 0,0-1 0 0 0,0 0 0 0 0,-1 1 0 0 0,1-1 0 0 0,0 0 0 0 0,-1 1 0 0 0,1-1 0 0 0,0 0 0 0 0,-1 1 0 0 0,1-1 0 0 0,-1 1 0 0 0,1-1 0 0 0,-1 0-1 0 0,1 1 1 0 0,-1 0 0 0 0,1-1 0 0 0,-1 1 0 0 0,0-1 0 0 0,1 1 0 0 0,-1 0 0 0 0,0-1 0 0 0,0 1 0 0 0,-4-3 91 0 0,5 3-106 0 0,0 0 0 0 0,-1 0 0 0 0,1 0 0 0 0,0 0 0 0 0,0 0 0 0 0,-1 0 0 0 0,1 0 0 0 0,0-1 0 0 0,0 1 0 0 0,-1 0 0 0 0,1 0 0 0 0,0 0 0 0 0,0-1 0 0 0,-1 1 0 0 0,1 0 0 0 0,0 0 0 0 0,0-1 0 0 0,0 1 0 0 0,0 0 0 0 0,-1 0 0 0 0,1-1 0 0 0,0 1 0 0 0,0 0 0 0 0,0 0 0 0 0,0-1 0 0 0,0 1 0 0 0,0 0 0 0 0,0-1 0 0 0,0 1 0 0 0,0 0 0 0 0,0-1 0 0 0,0 1 0 0 0,0 0 0 0 0,0 0 0 0 0,0-1 0 0 0,0 1 0 0 0,0 0 0 0 0,0-1 0 0 0,0 1 0 0 0,0 0 0 0 0,1 0 0 0 0,-1-1-1 0 0,0 1 1 0 0,0 0 0 0 0,0 0 0 0 0,0-1 0 0 0,1 1 0 0 0,-1 0 0 0 0,0 0 0 0 0,0-1 0 0 0,0 1 0 0 0,1 0 0 0 0,-1 0 0 0 0,0 0 0 0 0,1-1 0 0 0,13-6 2666 0 0,-11 6-252 0 0,-3 2-2445 0 0,0-1-1 0 0,0 1 1 0 0,-1 0 0 0 0,1-1-1 0 0,0 1 1 0 0,0 0-1 0 0,0 0 1 0 0,0-1 0 0 0,0 1-1 0 0,1 0 1 0 0,-1 0 0 0 0,0-1-1 0 0,0 1 1 0 0,0 0-1 0 0,0-1 1 0 0,1 1 0 0 0,-1 0-1 0 0,0-1 1 0 0,1 1-1 0 0,-1-1 1 0 0,1 2 0 0 0,4 0-33 0 0,-5-2-14 0 0,1 0 0 0 0,-1 0 0 0 0,1 1 0 0 0,0-1 0 0 0,-1 0 0 0 0,1 0 0 0 0,-1 1 0 0 0,1-1 0 0 0,-1 0 0 0 0,1 1 0 0 0,-1-1 0 0 0,1 0 0 0 0,-1 1-1 0 0,1-1 1 0 0,-1 1 0 0 0,0-1 0 0 0,1 1 0 0 0,-1-1 0 0 0,0 1 0 0 0,1-1 0 0 0,-1 1 0 0 0,0-1 0 0 0,0 1 0 0 0,1 0 0 0 0,-1-1 0 0 0,0 1 0 0 0,0-1 0 0 0,0 1-1 0 0,0 0 1 0 0,0 0 0 0 0,0 1 1 0 0,1-1-1 0 0,-1 0 1 0 0,0 1-1 0 0,1-1 0 0 0,-1 0 1 0 0,1 1-1 0 0,-1-1 1 0 0,1 0-1 0 0,0 0 1 0 0,-1 1-1 0 0,1-1 1 0 0,0 0-1 0 0,0 0 0 0 0,0 0 1 0 0,0 0-1 0 0,0 0 1 0 0,0 0-1 0 0,0 0 1 0 0,0-1-1 0 0,0 1 0 0 0,1 0 1 0 0,-1 0-1 0 0,2 0 1 0 0,11 11 11 0 0,-4 2 1 0 0,-7-9-64 0 0,0-1-1 0 0,0 1 1 0 0,1-1-1 0 0,-1 0 1 0 0,1 0-1 0 0,0 0 1 0 0,0 0-1 0 0,1 0 1 0 0,-1-1-1 0 0,10 5 1 0 0,12 7-2468 0 0,39 15 1 0 0,-54-26 1464 0 0,1 0 0 0 0,0-1 1 0 0,-1 0-1 0 0,1-1 0 0 0,0 0 1 0 0,18 0-1 0 0,-11-2-14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43.74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77 2 588 0 0,'0'-1'9560'0'0,"0"3"-10538"0"0,0 8 1735 0 0,1-7-472 0 0,-1 0 1 0 0,0 1-1 0 0,0-1 1 0 0,0 0 0 0 0,0 0-1 0 0,-1 0 1 0 0,1 1-1 0 0,-1-1 1 0 0,-1 6 0 0 0,-1-6-90 0 0,1 1 1 0 0,0-1-1 0 0,1 1 1 0 0,-1 0 0 0 0,1-1-1 0 0,-1 1 1 0 0,1 0 0 0 0,0 0-1 0 0,1 0 1 0 0,-1 0 0 0 0,1 0-1 0 0,-1 0 1 0 0,2 6-1 0 0,-2-6-72 0 0,0 1 0 0 0,1 0 0 0 0,-1-1 0 0 0,-1 1-1 0 0,1-1 1 0 0,-1 1 0 0 0,0-1 0 0 0,0 0-1 0 0,0 0 1 0 0,-4 5 0 0 0,4-5-69 0 0,-1 0 0 0 0,1 0 1 0 0,0 1-1 0 0,0-1 0 0 0,1 0 1 0 0,-1 1-1 0 0,1-1 0 0 0,0 1 0 0 0,0 0 1 0 0,-1 5-1 0 0,2-8-45 0 0,0 1 0 0 0,0-1 1 0 0,-1 1-1 0 0,1-1 0 0 0,-1 0 0 0 0,0 1 1 0 0,1-1-1 0 0,-1 0 0 0 0,0 0 0 0 0,-1 1 1 0 0,0 1-1 0 0,0-2-7 0 0,1 0 0 0 0,0 0 1 0 0,0 0-1 0 0,0 0 0 0 0,0 0 0 0 0,1 0 1 0 0,-1 1-1 0 0,0-1 0 0 0,1 0 0 0 0,-1 5 1 0 0,1 52-534 0 0,0-58 505 0 0,0-1 1 0 0,0 1 0 0 0,0 0 0 0 0,0-1 0 0 0,0 1 0 0 0,0 0 0 0 0,1-1 0 0 0,-1 1 0 0 0,0-1 0 0 0,0 1 0 0 0,0 0-1 0 0,1-1 1 0 0,-1 1 0 0 0,0-1 0 0 0,1 1 0 0 0,-1-1 0 0 0,0 1 0 0 0,1-1 0 0 0,-1 1 0 0 0,1-1 0 0 0,-1 1-1 0 0,1-1 1 0 0,-1 1 0 0 0,1-1 0 0 0,-1 0 0 0 0,1 1 0 0 0,0 0 0 0 0,0-1-118 0 0,0 0 0 0 0,-1 1 0 0 0,1-1 0 0 0,0 0 0 0 0,-1 1 0 0 0,1-1 0 0 0,-1 1 0 0 0,1-1 0 0 0,-1 1 0 0 0,1 0 0 0 0,-1-1 0 0 0,1 1 0 0 0,-1-1 0 0 0,1 1 0 0 0,-1 0 0 0 0,0 0 0 0 0,1-1 0 0 0,-1 1 1 0 0,0 0-1 0 0,0-1 0 0 0,0 1 0 0 0,0 0 0 0 0,1 0 0 0 0,-1-1 0 0 0,0 1 0 0 0,0 0 0 0 0,-1 1 0 0 0,3-1-215 0 0,0 0 0 0 0,-1 0 0 0 0,1-1 0 0 0,0 1 0 0 0,0 0 0 0 0,-1-1 0 0 0,1 1 1 0 0,0-1-1 0 0,0 0 0 0 0,0 0 0 0 0,0 0 0 0 0,0 0 0 0 0,-1 0 0 0 0,1 0 0 0 0,0 0 0 0 0,3-1 0 0 0,35-5-3404 0 0,-34 1 2434 0 0,10-1 195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44.3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 81 248 0 0,'6'-2'342'0'0,"0"0"-1"0"0,-1-1 1 0 0,1 1-1 0 0,0-1 1 0 0,-1-1 0 0 0,0 1-1 0 0,6-6 1 0 0,18-11 983 0 0,-16 14-824 0 0,-1 1-1 0 0,1 0 0 0 0,19-5 0 0 0,-18 9-16 0 0,-14 1-474 0 0,0 0 0 0 0,0 0 0 0 0,1 1 1 0 0,-1-1-1 0 0,0 0 0 0 0,0 0 0 0 0,1 0 0 0 0,-1 0 0 0 0,0 0 1 0 0,0 0-1 0 0,1 0 0 0 0,-1 0 0 0 0,0 0 0 0 0,0 0 1 0 0,1 0-1 0 0,-1 0 0 0 0,0 0 0 0 0,0 0 0 0 0,1 0 0 0 0,-1-1 1 0 0,0 1-1 0 0,0 0 0 0 0,1 0 0 0 0,-1 0 0 0 0,0 0 1 0 0,0 0-1 0 0,0-1 0 0 0,1 1 0 0 0,-1 0 0 0 0,0 0 0 0 0,0 0 1 0 0,0 0-1 0 0,1-1 0 0 0,-1 1 0 0 0,0 0 0 0 0,0 0 1 0 0,0-1-1 0 0,0 1 0 0 0,0 0 0 0 0,0 0 0 0 0,0 0 0 0 0,1-1 1 0 0,18 0 870 0 0,-16 1-644 0 0,6 1-99 0 0,0-1 1 0 0,-1 2-1 0 0,1 0 1 0 0,0 0-1 0 0,-1 0 1 0 0,1 1-1 0 0,-1 0 1 0 0,0 1-1 0 0,0 0 1 0 0,0 0-1 0 0,13 10 1 0 0,-5-3 360 0 0,-1 2 0 0 0,-1 0 0 0 0,0 0 0 0 0,20 26 0 0 0,-28-29-209 0 0,0 1-1 0 0,0 0 1 0 0,-1 1 0 0 0,7 18 0 0 0,-11-24-223 0 0,0 1 0 0 0,0-1 1 0 0,0 0-1 0 0,0 1 0 0 0,-1-1 1 0 0,0 1-1 0 0,-1-1 0 0 0,1 1 1 0 0,-1-1-1 0 0,-2 10 0 0 0,1-13-43 0 0,0 5 6 0 0,-1-1 0 0 0,0 0 0 0 0,-1 1 0 0 0,1-1 0 0 0,-1-1 1 0 0,-1 1-1 0 0,1-1 0 0 0,-1 1 0 0 0,0-1 0 0 0,-10 8 0 0 0,8-7-22 0 0,0-1 1 0 0,-1 0-1 0 0,0-1 0 0 0,-1 0 0 0 0,1 0 1 0 0,-1-1-1 0 0,0 0 0 0 0,0 0 0 0 0,0-1 1 0 0,0 0-1 0 0,-1-1 0 0 0,1 0 0 0 0,-1-1 1 0 0,1 0-1 0 0,-1 0 0 0 0,0-1 0 0 0,-11-1 1 0 0,6 0 85 0 0,0-1 0 0 0,0-1 0 0 0,1-1 0 0 0,-1 0 1 0 0,1-1-1 0 0,0 0 0 0 0,0-1 0 0 0,1 0 0 0 0,0-2 0 0 0,0 1 1 0 0,-20-17-1 0 0,29 20 50 0 0,0-1 0 0 0,1-1 0 0 0,-1 1 0 0 0,1 0 0 0 0,0-1 0 0 0,1 1 0 0 0,-1-1 0 0 0,1 0 0 0 0,0 0-1 0 0,1 0 1 0 0,-1 0 0 0 0,1 0 0 0 0,0-7 0 0 0,2 6-20 0 0,0 1 0 0 0,1-1 0 0 0,0 0 0 0 0,0 0-1 0 0,0 1 1 0 0,1 0 0 0 0,0-1 0 0 0,0 1 0 0 0,1 0 0 0 0,-1 0-1 0 0,1 1 1 0 0,1-1 0 0 0,8-8 0 0 0,4-6-367 0 0,2 1 1 0 0,0 1-1 0 0,1 1 1 0 0,41-27-1 0 0,-48 37-530 0 0,-1 1 0 0 0,1 0 0 0 0,0 0 0 0 0,19-5 0 0 0,-22 9-160 0 0,-1 0-1 0 0,1 1 1 0 0,0-1-1 0 0,0 2 1 0 0,-1-1 0 0 0,1 2-1 0 0,11 0 1 0 0,-14 0 338 0 0,-1 1 0 0 0,1-1 0 0 0,-1 1 0 0 0,1 0 0 0 0,-1 1 0 0 0,0 0 0 0 0,7 3 0 0 0,6 5-1176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46.8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497 0 456 0 0,'-4'0'1005'0'0,"-89"7"2847"0"0,37-2-2150 0 0,-135 15 3391 0 0,99-14-3947 0 0,35-1-1351 0 0,53-5-253 0 0,24-1-6174 0 0,113-8 2194 0 0,-93 6 3972 0 0,-28 3 565 0 0,0-1-1 0 0,23-5 1 0 0,-19 5 9708 0 0,-16 17-7275 0 0,-1-4-1350 0 0,0-10-905 0 0,1 1 0 0 0,0-1 1 0 0,-1 1-1 0 0,1-1 1 0 0,0 1-1 0 0,1 0 0 0 0,-1-1 1 0 0,0 1-1 0 0,1-1 1 0 0,-1 1-1 0 0,1-1 0 0 0,2 5 1 0 0,2-1 258 0 0,-4-5-405 0 0,0 0 0 0 0,0 0 1 0 0,0 1-1 0 0,0-1 0 0 0,-1 0 1 0 0,1 0-1 0 0,0 1 0 0 0,0-1 1 0 0,-1 0-1 0 0,1 1 1 0 0,-1-1-1 0 0,1 1 0 0 0,-1-1 1 0 0,0 1-1 0 0,0-1 0 0 0,1 3 1 0 0,-1-2-18 0 0,0-1-1 0 0,0 1 1 0 0,0-1 0 0 0,1 1 0 0 0,-1-1 0 0 0,0 1 0 0 0,1-1 0 0 0,-1 1 0 0 0,1-1 0 0 0,0 1 0 0 0,-1-1 0 0 0,1 0 0 0 0,0 0 0 0 0,0 1 0 0 0,1 1-1 0 0,-1-2-27 0 0,0 0 0 0 0,0 0 0 0 0,0 0 0 0 0,0 1-1 0 0,0-1 1 0 0,-1 0 0 0 0,1 1 0 0 0,0-1 0 0 0,-1 0-1 0 0,0 1 1 0 0,1-1 0 0 0,-1 1 0 0 0,0-1 0 0 0,1 1-1 0 0,-1 2 1 0 0,0 79 1909 0 0,0 0-3468 0 0,0-82 1398 0 0,0 0-1 0 0,0 0 1 0 0,0 0 0 0 0,0-1-1 0 0,0 1 1 0 0,1 0-1 0 0,-1 0 1 0 0,0 0-1 0 0,1 0 1 0 0,-1-1 0 0 0,0 1-1 0 0,1 0 1 0 0,-1 0-1 0 0,1-1 1 0 0,-1 1-1 0 0,1 0 1 0 0,-1-1 0 0 0,1 1-1 0 0,0 0 1 0 0,-1-1-1 0 0,2 1 1 0 0,-1 0-223 0 0,0 0 0 0 0,-1-1 0 0 0,1 1 1 0 0,0 0-1 0 0,-1-1 0 0 0,1 1 0 0 0,0 0 0 0 0,-1 0 0 0 0,1 0 0 0 0,-1 0 1 0 0,1-1-1 0 0,-1 1 0 0 0,0 0 0 0 0,1 0 0 0 0,-1 0 0 0 0,0 0 0 0 0,1 0 1 0 0,-1 0-1 0 0,0 0 0 0 0,0 0 0 0 0,0 2 0 0 0,0-3 45 0 0,0 1-1 0 0,0-1 1 0 0,1 0-1 0 0,-1 1 0 0 0,0-1 1 0 0,0 1-1 0 0,0-1 1 0 0,1 1-1 0 0,-1-1 1 0 0,0 0-1 0 0,1 1 1 0 0,-1-1-1 0 0,0 0 1 0 0,1 1-1 0 0,-1-1 0 0 0,1 0 1 0 0,-1 0-1 0 0,0 1 1 0 0,1-1-1 0 0,-1 0 1 0 0,1 0-1 0 0,-1 0 1 0 0,1 1-1 0 0,-1-1 0 0 0,1 0 1 0 0,0 0-1 0 0,22 3-3981 0 0,20-5 279 0 0,-24-2 2665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47.96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552 469 12 0 0,'1'0'54'0'0,"0"0"0"0"0,0 0-1 0 0,0 0 1 0 0,-1 0 0 0 0,1-1 0 0 0,0 1-1 0 0,0 0 1 0 0,0-1 0 0 0,0 1 0 0 0,-1 0-1 0 0,1-1 1 0 0,0 1 0 0 0,0-1 0 0 0,-1 1 0 0 0,1-1-1 0 0,0 0 1 0 0,-1 1 0 0 0,1-1 0 0 0,-1 0-1 0 0,1 1 1 0 0,-1-1 0 0 0,1 0 0 0 0,-1 0 0 0 0,1 1-1 0 0,-1-1 1 0 0,1 0 0 0 0,-1 0 0 0 0,0 0-1 0 0,0 1 1 0 0,1-1 0 0 0,-1 0 0 0 0,0 0-1 0 0,0 0 1 0 0,0 0 0 0 0,0 0 0 0 0,0 0 0 0 0,0 0-1 0 0,0 1 1 0 0,-1-3 0 0 0,1 2-7 0 0,0 1 0 0 0,0-1 0 0 0,-1 0-1 0 0,1 0 1 0 0,0 1 0 0 0,0-1 0 0 0,-1 0 0 0 0,1 1 0 0 0,-1-1 0 0 0,1 0 0 0 0,0 1-1 0 0,-1-1 1 0 0,1 1 0 0 0,-1-1 0 0 0,1 1 0 0 0,-1-1 0 0 0,0 1 0 0 0,1-1 0 0 0,-1 1-1 0 0,0-1 1 0 0,1 1 0 0 0,-1 0 0 0 0,-1-1 0 0 0,-2-2 217 0 0,-3-3 67 0 0,-1 0 0 0 0,1 0 1 0 0,-1 1-1 0 0,-1 0 1 0 0,1 0-1 0 0,-1 1 0 0 0,0 0 1 0 0,0 1-1 0 0,0 0 1 0 0,-16-4-1 0 0,-26-9 1049 0 0,20 7-525 0 0,0 1-1 0 0,-37-5 1 0 0,26 6 82 0 0,20 3-529 0 0,-1 1 0 0 0,-26 0-1 0 0,39 3-353 0 0,-1 1-1 0 0,1-1 0 0 0,-1 2 0 0 0,1-1 0 0 0,-1 2 0 0 0,1-1 0 0 0,-10 5 0 0 0,16-5-64 0 0,1 0 1 0 0,0 0-1 0 0,-1 1 0 0 0,1-1 1 0 0,0 1-1 0 0,-3 3 0 0 0,5-5-1 0 0,1 0-1 0 0,-1-1 0 0 0,0 1 1 0 0,0 0-1 0 0,1 0 0 0 0,-1-1 1 0 0,0 1-1 0 0,1 0 0 0 0,-1 0 1 0 0,1 0-1 0 0,-1 0 0 0 0,1 0 1 0 0,-1 0-1 0 0,1 0 0 0 0,0 0 1 0 0,-1 0-1 0 0,1 0 0 0 0,0 0 1 0 0,0 0-1 0 0,0 0 0 0 0,0 0 1 0 0,0 0-1 0 0,0 0 0 0 0,0 0 1 0 0,0 0-1 0 0,1 2 0 0 0,5 4-125 0 0,-5-7 114 0 0,0 1-1 0 0,0 0 0 0 0,-1 0 1 0 0,1-1-1 0 0,0 1 0 0 0,-1 0 1 0 0,1 0-1 0 0,-1 0 0 0 0,1 0 1 0 0,-1 0-1 0 0,1 0 0 0 0,-1 0 1 0 0,1 0-1 0 0,-1 0 0 0 0,0 0 1 0 0,0 0-1 0 0,0 0 0 0 0,1 0 1 0 0,-1 1-1 0 0,0 0-19 0 0,0 0 0 0 0,1-1 0 0 0,-1 1 0 0 0,1-1 0 0 0,-1 1 0 0 0,1-1 0 0 0,-1 1 0 0 0,1-1 0 0 0,0 0 0 0 0,0 1 0 0 0,0-1 0 0 0,0 0 0 0 0,0 1 0 0 0,0-1 0 0 0,0 0 0 0 0,0 0 0 0 0,2 1 0 0 0,27 18-508 0 0,-18-12 259 0 0,-4-3 119 0 0,0-1 1 0 0,0-1-1 0 0,0 1 0 0 0,1-1 0 0 0,-1-1 1 0 0,1 0-1 0 0,13 2 0 0 0,9 3-383 0 0,-16-3 324 0 0,1-1-1 0 0,-1 0 0 0 0,1-1 1 0 0,-1-1-1 0 0,1 0 0 0 0,-1-1 1 0 0,1-1-1 0 0,16-3 0 0 0,-30 4 234 0 0,0-1 0 0 0,-1 1 0 0 0,1-1 0 0 0,0 1-1 0 0,-1-1 1 0 0,1 0 0 0 0,0 0 0 0 0,-1 0 0 0 0,1 0-1 0 0,-1 0 1 0 0,3-2 0 0 0,12-7 186 0 0,-13 8-76 0 0,-1-1-1 0 0,1 1 1 0 0,-1 0-1 0 0,0-1 1 0 0,1 1-1 0 0,-1-1 1 0 0,0 0-1 0 0,-1 1 1 0 0,1-1-1 0 0,0 0 1 0 0,-1 0-1 0 0,0 0 1 0 0,2-6-1 0 0,3-6 397 0 0,-5 13-414 0 0,0 0 0 0 0,0 0 0 0 0,-1 0 0 0 0,1 0 0 0 0,-1 0 0 0 0,0 0 0 0 0,1 0 0 0 0,-1 0 0 0 0,0 0 0 0 0,0-3 0 0 0,2-13 494 0 0,10-6 245 0 0,-5-5-28 0 0,25-68 1415 0 0,-24 69-1617 0 0,-5 20-377 0 0,0 0-1 0 0,-1 0 0 0 0,0-1 1 0 0,0 1-1 0 0,0-15 1 0 0,-2 18-86 0 0,1 0 1 0 0,-1 0-1 0 0,1 0 1 0 0,0 0 0 0 0,1 0-1 0 0,2-7 1 0 0,-2 7 79 0 0,0 0 0 0 0,-1 0 0 0 0,1 0 0 0 0,-1 0 0 0 0,0 0 0 0 0,0-9 0 0 0,-1-29 3899 0 0,-4 43-4016 0 0,3 0-100 0 0,1 0 0 0 0,-1-1 0 0 0,1 1 0 0 0,-1 0 0 0 0,1 0 0 0 0,-1 0 0 0 0,1 0-1 0 0,-1 0 1 0 0,1 0 0 0 0,-1 0 0 0 0,1 0 0 0 0,0 0 0 0 0,-1 0 0 0 0,1 0 0 0 0,-1 0 0 0 0,1 0 0 0 0,-1 1 0 0 0,1-1 0 0 0,-1 0 0 0 0,1 0 0 0 0,-1 0 0 0 0,1 1 0 0 0,0-1-1 0 0,-1 0 1 0 0,1 1 0 0 0,-1-1 0 0 0,1 0 0 0 0,0 1 0 0 0,-1-1 0 0 0,1 0 0 0 0,0 1 0 0 0,0-1 0 0 0,-1 1 0 0 0,1 0 0 0 0,-22 20-87 0 0,9-11 70 0 0,11-9 15 0 0,0 1 0 0 0,0-1 0 0 0,0 1 0 0 0,0-1 0 0 0,0 1 0 0 0,0 0 0 0 0,1-1 0 0 0,-3 5-1 0 0,-15 36-12 0 0,18-40 14 0 0,0 1-1 0 0,0-1 1 0 0,1 1 0 0 0,-1 0-1 0 0,1-1 1 0 0,0 1 0 0 0,0 5 0 0 0,-3 14 4 0 0,-9 8-1 0 0,8-22-3 0 0,0 0 0 0 0,1 0 0 0 0,0 1-1 0 0,1-1 1 0 0,-1 1 0 0 0,2 0 0 0 0,-2 9 0 0 0,3-15-17 0 0,0 1 1 0 0,-1-1-1 0 0,1 1 1 0 0,-1-1 0 0 0,0 0-1 0 0,0 1 1 0 0,0-1-1 0 0,-4 6 1 0 0,4-6-28 0 0,-1 0 1 0 0,1 0-1 0 0,0 0 1 0 0,0 0-1 0 0,0 0 0 0 0,1 0 1 0 0,-1 0-1 0 0,0 5 1 0 0,1-2-190 0 0,1-1 1 0 0,-1 0-1 0 0,1 0 1 0 0,0 0 0 0 0,0 0-1 0 0,1-1 1 0 0,-1 1-1 0 0,1 0 1 0 0,0 0-1 0 0,0-1 1 0 0,1 1 0 0 0,0-1-1 0 0,3 5 1 0 0,4 7-787 0 0,-7-11 686 0 0,-1-1-79 0 0,0 0 0 0 0,0 0-1 0 0,1-1 1 0 0,-1 1 0 0 0,1-1 0 0 0,0 1 0 0 0,0-1-1 0 0,0 0 1 0 0,1 0 0 0 0,-1 0 0 0 0,6 2 0 0 0,-5-3-40 0 0,-3-1 351 0 0,-1-1 0 0 0,1 0 0 0 0,0 0 0 0 0,0 1 0 0 0,0-1-1 0 0,-1 1 1 0 0,1-1 0 0 0,0 1 0 0 0,0-1 0 0 0,-1 1 0 0 0,1-1-1 0 0,-1 1 1 0 0,1-1 0 0 0,0 1 0 0 0,-1 0 0 0 0,1-1 0 0 0,-1 1 0 0 0,1 0-1 0 0,-1-1 1 0 0,0 1 0 0 0,1 0 0 0 0,-1 0 0 0 0,1 0 0 0 0,-1 0-28 0 0,0 0 0 0 0,1 0 0 0 0,-1-1 0 0 0,1 1 0 0 0,-1 0 0 0 0,1-1 0 0 0,-1 1 0 0 0,1 0 0 0 0,-1-1 0 0 0,1 1 0 0 0,0-1 0 0 0,-1 1 0 0 0,1-1 0 0 0,0 1 0 0 0,-1-1 0 0 0,1 1 0 0 0,0-1 0 0 0,0 0 0 0 0,0 0 0 0 0,-1 1 0 0 0,1-1 0 0 0,1 0 0 0 0,21 5-1819 0 0,0-5 823 0 0,-14 1 760 0 0,-1 0 1 0 0,1-1-1 0 0,-1-1 0 0 0,1 1 1 0 0,-1-1-1 0 0,1 0 0 0 0,-1-1 1 0 0,0 0-1 0 0,10-4 0 0 0,-5 1 227 0 0,-6-1 22 0 0,24-5-9 0 0,-27 6 15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1:54.89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1242 17 340 0 0,'0'0'765'0'0,"3"-1"-617"0"0,10-3-20 0 0,-10 3 158 0 0,0 1-212 0 0,4 0 1743 0 0,-9 0-666 0 0,-23 0-247 0 0,-31 0-457 0 0,-478 17 3966 0 0,489-14-3632 0 0,-63-6 1 0 0,25 1-48 0 0,-139-6-419 0 0,197 6-302 0 0,-48 5 0 0 0,18 0-11 0 0,17 2 17 0 0,35-5 56 0 0,3 0-53 0 0,-1 0 1 0 0,1 0 0 0 0,0 0-1 0 0,0 0 1 0 0,0 0 0 0 0,0 0-1 0 0,0-1 1 0 0,0 1 0 0 0,0 0-1 0 0,0 0 1 0 0,0 0 0 0 0,0 0-1 0 0,0 0 1 0 0,0-1 0 0 0,0 1-1 0 0,0 0 1 0 0,0 0 0 0 0,0 0-1 0 0,0 0 1 0 0,0 0 0 0 0,0-1-1 0 0,0 1 1 0 0,0 0 0 0 0,0 0-1 0 0,0 0 1 0 0,0 0 0 0 0,0 0-1 0 0,0 0 1 0 0,0-1 0 0 0,0 1-1 0 0,1 0 1 0 0,-1 0 0 0 0,0 0-1 0 0,0 0 1 0 0,0 0 0 0 0,0 0-1 0 0,0 0 1 0 0,0-1 0 0 0,0 1-1 0 0,0 0 1 0 0,1 0 0 0 0,-1 0-1 0 0,0 0 1 0 0,0 0 0 0 0,0 0-1 0 0,0 0 1 0 0,0 0 0 0 0,1 0-1 0 0,-1 0 1 0 0,0 0 0 0 0,0 0-1 0 0,0 0 1 0 0,0 0 0 0 0,0 0-1 0 0,1 0 1 0 0,320-11 1001 0 0,-73 6-681 0 0,172 0 58 0 0,-172 15-436 0 0,-114-4 44 0 0,171-6 30 0 0,-171-6 785 0 0,-55 6-469 0 0,112 0-411 0 0,-159 0-294 0 0,-29 0-335 0 0,-42 9-9736 0 0,-14-3 6232 0 0,30-5 2666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48.58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1 392 0 0,'0'0'5875'0'0,"0"0"-5856"0"0,0 0 1 0 0,0 0 0 0 0,0 0 0 0 0,0 0-1 0 0,0 0 1 0 0,0 0 0 0 0,-1 0 0 0 0,1 0 0 0 0,0 1-1 0 0,0-1 1 0 0,0 0 0 0 0,0 0 0 0 0,0 0-1 0 0,0 0 1 0 0,0 0 0 0 0,0 0 0 0 0,0 1 0 0 0,0-1-1 0 0,0 0 1 0 0,0 0 0 0 0,0 0 0 0 0,0 0 0 0 0,0 0-1 0 0,0 0 1 0 0,0 0 0 0 0,0 1 0 0 0,0-1-1 0 0,1 0 1 0 0,-1 0 0 0 0,0 0 0 0 0,0 0 0 0 0,0 0-1 0 0,0 0 1 0 0,0 0 0 0 0,0 0 0 0 0,0 1-1 0 0,0-1 1 0 0,0 0 0 0 0,0 0 0 0 0,0 0 0 0 0,1 0-1 0 0,-1 0 1 0 0,0 0 0 0 0,0 0 0 0 0,0 0-1 0 0,0 0 1 0 0,0 0 0 0 0,0 0 0 0 0,0 0 0 0 0,1 0-1 0 0,-1 0 1 0 0,0 0 0 0 0,0 0 0 0 0,0 0-1 0 0,0 0 1 0 0,0 0 0 0 0,0 0 0 0 0,1 0 0 0 0,-1 0-1 0 0,0 0 1 0 0,0 0 0 0 0,0 0 0 0 0,5 1 104 0 0,-4-1-76 0 0,-1 0 0 0 0,1 0 1 0 0,-1 0-1 0 0,1 0 0 0 0,-1 0 0 0 0,1 1 1 0 0,-1-1-1 0 0,0 0 0 0 0,1 0 0 0 0,-1 0 1 0 0,1 1-1 0 0,-1-1 0 0 0,1 0 0 0 0,-1 0 0 0 0,0 1 1 0 0,1-1-1 0 0,-1 0 0 0 0,1 1 0 0 0,-1-1 1 0 0,0 1-1 0 0,1-1 0 0 0,-1 0 0 0 0,0 1 1 0 0,0-1-1 0 0,1 1 0 0 0,-1-1 0 0 0,0 1 1 0 0,0-1-1 0 0,0 1 0 0 0,0-1 0 0 0,0 1 1 0 0,1-1-1 0 0,-1 0 0 0 0,0 1 0 0 0,0 0 0 0 0,0-1 1 0 0,0 1-1 0 0,0-1 0 0 0,0 1 0 0 0,-1-1 1 0 0,1 1-1 0 0,0 0-2 0 0,0-1-1 0 0,0 1 1 0 0,0-1 0 0 0,0 1 0 0 0,0 0 0 0 0,1-1-1 0 0,-1 1 1 0 0,0-1 0 0 0,0 1 0 0 0,0-1 0 0 0,1 1-1 0 0,-1-1 1 0 0,0 1 0 0 0,1-1 0 0 0,-1 1 0 0 0,0-1-1 0 0,1 0 1 0 0,-1 1 0 0 0,0-1 0 0 0,1 1 0 0 0,-1-1-1 0 0,1 0 1 0 0,-1 1 0 0 0,1-1 0 0 0,-1 0 0 0 0,1 0-1 0 0,0 1 1 0 0,0-1-12 0 0,-1 0-1 0 0,1 1 1 0 0,-1-1-1 0 0,1 0 1 0 0,0 1 0 0 0,-1-1-1 0 0,1 1 1 0 0,-1-1-1 0 0,1 1 1 0 0,-1-1-1 0 0,1 1 1 0 0,-1-1-1 0 0,0 1 1 0 0,1-1-1 0 0,-1 1 1 0 0,1-1-1 0 0,-1 1 1 0 0,0 0 0 0 0,0-1-1 0 0,1 1 1 0 0,-1 0-1 0 0,0-1 1 0 0,0 1-1 0 0,0 0 1 0 0,0-1-1 0 0,0 1 1 0 0,0 1-1 0 0,1 9 435 0 0,0-8-396 0 0,-1 0 0 0 0,0 0 0 0 0,0 1 0 0 0,0-1 0 0 0,0 0 0 0 0,0 0 0 0 0,0 0 0 0 0,-1 1-1 0 0,0-1 1 0 0,1 0 0 0 0,-3 4 0 0 0,1-4-59 0 0,0 0 0 0 0,1-1 1 0 0,-1 1-1 0 0,0 0 0 0 0,1 0 0 0 0,0 0 0 0 0,0 0 0 0 0,0 0 0 0 0,0 0 1 0 0,0 0-1 0 0,1 0 0 0 0,-1 0 0 0 0,1 0 0 0 0,0 0 0 0 0,0 0 0 0 0,0 4 1 0 0,0 34-49 0 0,0-40 25 0 0,2-1 16 0 0,0 0 0 0 0,-1-1 0 0 0,1 1 0 0 0,0-1 0 0 0,-1 1 0 0 0,1-1 0 0 0,0 1 0 0 0,-1-1 0 0 0,1 0 0 0 0,-1 0 0 0 0,1 0 0 0 0,-1 0 0 0 0,1 0 0 0 0,-1 0 0 0 0,0 0 0 0 0,0-1 0 0 0,3-1 0 0 0,7-9 79 0 0,33-33 861 0 0,-36 35-393 0 0,0 1 0 0 0,0 1 0 0 0,1-1 0 0 0,0 1 0 0 0,14-9 0 0 0,-17 6 726 0 0,7 7-699 0 0,-10 3 631 0 0,-3 1-1213 0 0,0 1 1 0 0,0-1 0 0 0,0 1-1 0 0,0-1 1 0 0,0 1 0 0 0,0-1 0 0 0,0 1-1 0 0,0-1 1 0 0,0 1 0 0 0,1-1 0 0 0,-1 1-1 0 0,0-1 1 0 0,0 1 0 0 0,0-1 0 0 0,1 1-1 0 0,-1-1 1 0 0,0 0 0 0 0,1 1-1 0 0,-1-1 1 0 0,0 0 0 0 0,1 1 0 0 0,-1-1-1 0 0,1 0 1 0 0,-1 1 0 0 0,0-1 0 0 0,1 0-1 0 0,-1 0 1 0 0,1 1 0 0 0,-1-1-1 0 0,1 0 1 0 0,-1 0 0 0 0,1 0 0 0 0,-1 0-1 0 0,1 1 1 0 0,0-1-2 0 0,-1 0 0 0 0,0 0 0 0 0,1 0 0 0 0,-1 0 0 0 0,1 0 0 0 0,-1 0 0 0 0,0 0 0 0 0,1 1 0 0 0,-1-1 0 0 0,0 0 0 0 0,1 0 0 0 0,-1 0 0 0 0,0 1 0 0 0,1-1 0 0 0,-1 0 0 0 0,0 0 0 0 0,1 1 0 0 0,-1-1 0 0 0,0 0 0 0 0,0 1 0 0 0,1-1 0 0 0,-1 0 0 0 0,0 1-1 0 0,0-1 1 0 0,0 0 0 0 0,0 1 0 0 0,1-1 0 0 0,-1 1 0 0 0,0-1 0 0 0,0 0 0 0 0,0 1 0 0 0,0-1 0 0 0,0 1 0 0 0,0 0-3 0 0,0 0 1 0 0,0-1-1 0 0,0 1 0 0 0,0 0 0 0 0,0-1 0 0 0,1 1 0 0 0,-1 0 1 0 0,0-1-1 0 0,0 1 0 0 0,0 0 0 0 0,1-1 0 0 0,-1 1 0 0 0,1-1 0 0 0,-1 1 1 0 0,0 0-1 0 0,1-1 0 0 0,-1 1 0 0 0,1-1 0 0 0,-1 1 0 0 0,1-1 1 0 0,-1 1-1 0 0,1-1 0 0 0,-1 0 0 0 0,1 1 0 0 0,0-1 0 0 0,0 1-5 0 0,0-1 0 0 0,-1 0 0 0 0,1 1 0 0 0,0-1 1 0 0,-1 1-1 0 0,1-1 0 0 0,-1 1 0 0 0,1-1 0 0 0,-1 1 0 0 0,1-1 0 0 0,-1 1 0 0 0,0-1 0 0 0,1 1 0 0 0,-1-1 0 0 0,0 1 0 0 0,1 0 0 0 0,-1-1 0 0 0,0 1 0 0 0,0 0 0 0 0,1-1 0 0 0,-1 1 0 0 0,0 0 0 0 0,0-1 0 0 0,0 1 0 0 0,0 1 0 0 0,0-2-1 0 0,0 1-1 0 0,0-1 1 0 0,0 1 0 0 0,0-1-1 0 0,0 1 1 0 0,0-1 0 0 0,0 0-1 0 0,1 1 1 0 0,-1-1 0 0 0,0 1-1 0 0,0-1 1 0 0,0 1 0 0 0,1-1-1 0 0,-1 1 1 0 0,0-1 0 0 0,1 0-1 0 0,-1 1 1 0 0,0-1 0 0 0,1 0-1 0 0,-1 1 1 0 0,0-1 0 0 0,1 0 0 0 0,-1 1-1 0 0,0-1 1 0 0,1 0 0 0 0,-1 0-1 0 0,1 0 1 0 0,-1 1 0 0 0,1-1-1 0 0,-1 0 1 0 0,1 0 0 0 0,0 0-1 0 0,-1 0-3 0 0,1 0-1 0 0,-1 1 1 0 0,0-1 0 0 0,1 0-1 0 0,-1 0 1 0 0,1 0-1 0 0,-1 0 1 0 0,1 1-1 0 0,-1-1 1 0 0,0 0 0 0 0,1 1-1 0 0,-1-1 1 0 0,1 0-1 0 0,-1 0 1 0 0,0 1-1 0 0,1-1 1 0 0,-1 1 0 0 0,0-1-1 0 0,0 0 1 0 0,1 1-1 0 0,-1-1 1 0 0,0 1-1 0 0,0-1 1 0 0,1 1 0 0 0,-1-1-1 0 0,0 1 1 0 0,0-1-1 0 0,0 0 1 0 0,0 1-1 0 0,0-1 1 0 0,0 1 0 0 0,0 0-1 0 0,0 5-44 0 0,2 13-1668 0 0,-2-19 1701 0 0,1 0 1 0 0,-1 1 0 0 0,0-1-1 0 0,1 0 1 0 0,-1 1-1 0 0,0-1 1 0 0,1 0-1 0 0,-1 0 1 0 0,1 0-1 0 0,-1 1 1 0 0,1-1 0 0 0,-1 0-1 0 0,0 0 1 0 0,1 0-1 0 0,-1 0 1 0 0,1 0-1 0 0,-1 0 1 0 0,1 0 0 0 0,-1 0-1 0 0,1 0 1 0 0,-1 0-1 0 0,1 0 1 0 0,-1 0-1 0 0,1 0 1 0 0,-1 0-1 0 0,1 0 1 0 0,-1 0 0 0 0,0 0-1 0 0,1-1 1 0 0,0 1-1 0 0,-1 0 29 0 0,0 0 1 0 0,1 0-1 0 0,-1 0 0 0 0,0-1 0 0 0,0 1 0 0 0,0 0 1 0 0,1 0-1 0 0,-1 0 0 0 0,0 0 0 0 0,0 0 0 0 0,0 0 1 0 0,0 0-1 0 0,0-1 0 0 0,1 1 0 0 0,-1 0 1 0 0,0 0-1 0 0,0 0 0 0 0,0 0 0 0 0,0 0 0 0 0,0-1 1 0 0,0 1-1 0 0,1 0 0 0 0,-1 0 0 0 0,0 0 0 0 0,0-1 1 0 0,0 1-1 0 0,0 0 0 0 0,0 0 0 0 0,0 0 0 0 0,0-1 1 0 0,0 1-1 0 0,0 0 0 0 0,0 0 0 0 0,0 0 0 0 0,0-1 1 0 0,0 1-1 0 0,2-6 69 0 0,87-53 2837 0 0,-85 54-2544 0 0,-1 0-67 0 0,-1 4-303 0 0,0 1 0 0 0,0-1 0 0 0,1 1 0 0 0,-1-1-1 0 0,0 1 1 0 0,1 0 0 0 0,-1 0 0 0 0,0 0 0 0 0,1 0 0 0 0,-1 0-1 0 0,0 0 1 0 0,1 1 0 0 0,-1-1 0 0 0,4 2 0 0 0,2 0-995 0 0,0 0-1 0 0,0 1 1 0 0,0 0 0 0 0,-1 0 0 0 0,1 1-1 0 0,-1 0 1 0 0,9 6 0 0 0,-16-10 889 0 0,1 0 0 0 0,-1 0 0 0 0,0 1 0 0 0,1-1 0 0 0,-1 0 0 0 0,0 1 0 0 0,0-1 0 0 0,1 0 1 0 0,-1 1-1 0 0,0-1 0 0 0,0 0 0 0 0,0 1 0 0 0,0-1 0 0 0,1 1 0 0 0,-1-1 0 0 0,0 0 0 0 0,0 1 0 0 0,0-1 0 0 0,0 1 0 0 0,0-1 1 0 0,0 1-1 0 0,0-1 0 0 0,0 1 0 0 0,2 6-1319 0 0,36 16-4058 0 0,-22-14 4149 0 0,3-3 212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48.9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166 60 1008 0 0,'57'-11'11074'0'0,"-60"11"-10640"0"0,-7 1-407 0 0,1 1 1 0 0,-1 1 0 0 0,1-1-1 0 0,-11 6 1 0 0,-14 3-466 0 0,24-8 271 0 0,2 0 31 0 0,-1-1 1 0 0,0 1-1 0 0,1-1 0 0 0,-1-1 1 0 0,0 0-1 0 0,0 0 0 0 0,0 0 1 0 0,0-1-1 0 0,-14-2 0 0 0,8-14 599 0 0,43-10 544 0 0,7-6-63 0 0,-32 30-1068 0 0,0 0 0 0 0,0 1 0 0 0,-1-1 0 0 0,1 0 0 0 0,1 1-1 0 0,-1 0 1 0 0,0-1 0 0 0,0 1 0 0 0,0 1 0 0 0,1-1 0 0 0,4 0 0 0 0,-5 1-205 0 0,0 0 0 0 0,0 0 0 0 0,1 1 0 0 0,-1 0 0 0 0,0 0 0 0 0,0 0 0 0 0,0 0 0 0 0,1 0 0 0 0,-1 0 0 0 0,0 1 0 0 0,-1-1 0 0 0,1 1 0 0 0,0 0 0 0 0,2 2 0 0 0,-1-1 40 0 0,0 0 1 0 0,0-1 0 0 0,-1 0 0 0 0,2 0-1 0 0,-1 0 1 0 0,6 2 0 0 0,4 0-147 0 0,-8-3 187 0 0,-1 0 1 0 0,1 1-1 0 0,0 0 1 0 0,-1 0 0 0 0,7 3-1 0 0,29 12-1107 0 0,-28-12 1016 0 0,10 6-423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49.95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154 342 56 0 0,'0'-1'66'0'0,"0"1"1"0"0,0-1-1 0 0,0 0 0 0 0,0 1 0 0 0,0-1 1 0 0,0 0-1 0 0,0 0 0 0 0,0 1 1 0 0,0-1-1 0 0,-1 0 0 0 0,1 1 0 0 0,0-1 1 0 0,0 0-1 0 0,-1 1 0 0 0,1-1 1 0 0,0 0-1 0 0,-1 1 0 0 0,1-1 1 0 0,-1 1-1 0 0,1-1 0 0 0,0 1 0 0 0,-1-1 1 0 0,1 1-1 0 0,-1-1 0 0 0,0 1 1 0 0,1-1-1 0 0,-1 1 0 0 0,1-1 0 0 0,-1 1 1 0 0,0 0-1 0 0,1-1 0 0 0,-2 1 1 0 0,-2-2 204 0 0,-3-9 1310 0 0,2 8-1210 0 0,0 1-1 0 0,0-1 1 0 0,0 1-1 0 0,0 1 1 0 0,0-1-1 0 0,-9-1 0 0 0,11 3-326 0 0,1-1 0 0 0,0 1-1 0 0,-1 0 1 0 0,1 0-1 0 0,-1 0 1 0 0,1 1-1 0 0,0-1 1 0 0,-1 0-1 0 0,1 1 1 0 0,0 0-1 0 0,-1-1 1 0 0,1 1 0 0 0,0 0-1 0 0,0 0 1 0 0,-1 1-1 0 0,1-1 1 0 0,-3 2-1 0 0,-5 6-89 0 0,7-8 5 0 0,1 0 0 0 0,0 1 0 0 0,0-1 0 0 0,0 1 0 0 0,0-1 0 0 0,0 1 0 0 0,1 0 0 0 0,-1 0 0 0 0,0 0 0 0 0,1 0 0 0 0,0 0 0 0 0,-1 0 0 0 0,1 0 0 0 0,0 1 0 0 0,0-1 0 0 0,0 0 0 0 0,0 1 0 0 0,0-1 1 0 0,1 1-1 0 0,-1 2 0 0 0,1-3-13 0 0,0 0 0 0 0,0-1 1 0 0,0 1-1 0 0,0 0 1 0 0,0-1-1 0 0,0 1 1 0 0,1 0-1 0 0,-1-1 1 0 0,1 1-1 0 0,-1-1 0 0 0,1 1 1 0 0,0-1-1 0 0,0 1 1 0 0,-1-1-1 0 0,1 1 1 0 0,0-1-1 0 0,2 2 1 0 0,-1-1 13 0 0,0-1 1 0 0,1 1 0 0 0,-1-1 0 0 0,1 1 0 0 0,-1-1-1 0 0,1 0 1 0 0,0 0 0 0 0,5 1 0 0 0,-4 0 15 0 0,0-1 1 0 0,0 0 0 0 0,0 0-1 0 0,1 0 1 0 0,-1 0 0 0 0,0-1-1 0 0,0 0 1 0 0,1 0 0 0 0,-1 0-1 0 0,0 0 1 0 0,0 0-1 0 0,0-1 1 0 0,1 0 0 0 0,-1 0-1 0 0,0 0 1 0 0,0-1 0 0 0,0 1-1 0 0,0-1 1 0 0,0 0-1 0 0,5-4 1 0 0,49-38 1165 0 0,-56 37-920 0 0,-2 6-205 0 0,0 1 0 0 0,0 0 0 0 0,0-1 0 0 0,0 1 0 0 0,0 0 0 0 0,0-1 0 0 0,0 1 0 0 0,0 0 0 0 0,0-1 0 0 0,0 1 0 0 0,0 0 0 0 0,0-1 0 0 0,1 1 0 0 0,-1 0 0 0 0,0-1 0 0 0,0 1 0 0 0,0 0 0 0 0,1-1 0 0 0,-1 1 0 0 0,0 0 0 0 0,0 0 0 0 0,1-1 0 0 0,-1 1 0 0 0,0 0 0 0 0,1-1 0 0 0,12-3 295 0 0,-9 2 99 0 0,-5 8 1579 0 0,1-32 1895 0 0,0 25-3825 0 0,0 0 0 0 0,0 0 1 0 0,0 0-1 0 0,0 0 0 0 0,0 0 1 0 0,0 0-1 0 0,0 0 0 0 0,1 0 1 0 0,-1 0-1 0 0,0 0 0 0 0,1 0 1 0 0,-1 1-1 0 0,1-1 0 0 0,-1 0 1 0 0,1 0-1 0 0,-1 0 0 0 0,1 1 1 0 0,-1-1-1 0 0,1 0 0 0 0,0 0 1 0 0,1 0-1 0 0,-1 0-8 0 0,0 0-1 0 0,-1 0 0 0 0,1 1 1 0 0,0-1-1 0 0,0 0 0 0 0,-1 0 1 0 0,1 0-1 0 0,0 0 1 0 0,-1 0-1 0 0,1 0 0 0 0,-1 0 1 0 0,0 0-1 0 0,1 0 1 0 0,-1 0-1 0 0,0 0 0 0 0,1 0 1 0 0,-1 0-1 0 0,0-1 1 0 0,0 1-1 0 0,0 0 0 0 0,0 0 1 0 0,0-1-1 0 0,0-4 149 0 0,1 1 0 0 0,0-1-1 0 0,0 1 1 0 0,1-1 0 0 0,0 1-1 0 0,-1 0 1 0 0,2 0 0 0 0,-1 0-1 0 0,6-9 1 0 0,6-14 564 0 0,-6 10-154 0 0,-6 13-426 0 0,0 0 0 0 0,0 0 0 0 0,0 0 0 0 0,0 0 0 0 0,-1-1 0 0 0,0 1 0 0 0,1-10 0 0 0,-2 13-110 0 0,0 0 0 0 0,0 0 0 0 0,1 0 0 0 0,-1 1 0 0 0,1-1 1 0 0,-1 0-1 0 0,1 0 0 0 0,-1 0 0 0 0,1 0 0 0 0,0 0 0 0 0,0 1 1 0 0,0-1-1 0 0,2-3 0 0 0,-2 4 37 0 0,0 0 1 0 0,0-1-1 0 0,0 1 1 0 0,0-1-1 0 0,0 1 0 0 0,-1-1 1 0 0,1 0-1 0 0,-1 1 1 0 0,1-1-1 0 0,-1 1 0 0 0,1-1 1 0 0,-1 0-1 0 0,0-2 1 0 0,-1 8-156 0 0,0-1 0 0 0,-1 1 1 0 0,1 0-1 0 0,-1-1 0 0 0,0 1 0 0 0,0-1 1 0 0,0 1-1 0 0,-1-1 0 0 0,-2 3 0 0 0,-9 14-359 0 0,-11 49-1427 0 0,21-61 1559 0 0,1 1-156 0 0,-1-1 0 0 0,0 1 0 0 0,-1-1 0 0 0,-10 14 0 0 0,13-19 337 0 0,0-2 13 0 0,1 1 0 0 0,-1-1 0 0 0,1 1-1 0 0,-1-1 1 0 0,1 1 0 0 0,0 0-1 0 0,0 0 1 0 0,0-1 0 0 0,0 1 0 0 0,0 0-1 0 0,0 0 1 0 0,1 0 0 0 0,-1 0 0 0 0,1 0-1 0 0,-1 0 1 0 0,1 0 0 0 0,0 3 0 0 0,0-3-2 0 0,0-1 1 0 0,-1 1 0 0 0,1 0 0 0 0,0 0 0 0 0,-1-1 0 0 0,1 1-1 0 0,-1 0 1 0 0,1-1 0 0 0,-1 1 0 0 0,0 0 0 0 0,0-1 0 0 0,0 1-1 0 0,-2 2 1 0 0,2-3-32 0 0,0 1 0 0 0,0-1-1 0 0,0 1 1 0 0,0 0 0 0 0,0-1-1 0 0,1 1 1 0 0,-1 0 0 0 0,0 0-1 0 0,1 0 1 0 0,0-1 0 0 0,-1 1-1 0 0,1 0 1 0 0,0 3 0 0 0,0-4 48 0 0,0 0 0 0 0,0 0 0 0 0,0 0 0 0 0,0 0 0 0 0,1 0 0 0 0,-1 0 0 0 0,0 0 0 0 0,1 0 0 0 0,-1 0 0 0 0,1 0 0 0 0,-1-1 0 0 0,1 1 0 0 0,-1 0 0 0 0,1 0 0 0 0,-1 0 0 0 0,1-1 0 0 0,0 1 0 0 0,-1 0 0 0 0,1-1 0 0 0,0 1 0 0 0,0-1 0 0 0,0 1 0 0 0,-1-1 0 0 0,1 1 0 0 0,0-1 0 0 0,0 0 0 0 0,0 1 0 0 0,0-1 0 0 0,0 0 0 0 0,0 1 0 0 0,0-1 0 0 0,2 0-1 0 0,36 0-595 0 0,-27 0 608 0 0,13-1-142 0 0,1-2 1 0 0,39-8 0 0 0,-29 4 69 0 0,139-30-349 0 0,-38-2 1517 0 0,-123 33-327 0 0,-26 4 434 0 0,-34 6 157 0 0,33-2-1260 0 0,-17 4 70 0 0,-46 14 0 0 0,69-18-149 0 0,0 1 0 0 0,0-1 0 0 0,0 2 0 0 0,1-1 0 0 0,-1 1 0 0 0,1 0 0 0 0,0 0 0 0 0,0 1 0 0 0,0 0 0 0 0,1 0 0 0 0,-10 11 0 0 0,14-15-28 0 0,0 1 1 0 0,1-1 0 0 0,-1 1 0 0 0,1 0 0 0 0,-1-1 0 0 0,1 1 0 0 0,-1 0 0 0 0,1-1-1 0 0,0 1 1 0 0,0 0 0 0 0,0-1 0 0 0,0 1 0 0 0,0 0 0 0 0,0-1 0 0 0,0 1-1 0 0,1 0 1 0 0,-1 0 0 0 0,0-1 0 0 0,1 1 0 0 0,0-1 0 0 0,-1 1 0 0 0,1-1 0 0 0,0 1-1 0 0,0-1 1 0 0,0 1 0 0 0,0-1 0 0 0,0 1 0 0 0,0-1 0 0 0,0 0 0 0 0,0 0-1 0 0,0 0 1 0 0,1 0 0 0 0,-1 1 0 0 0,1-2 0 0 0,1 2 0 0 0,1 1-103 0 0,8 4-325 0 0,1 0 1 0 0,0 0 0 0 0,0-1-1 0 0,1-1 1 0 0,-1 0 0 0 0,23 4-1 0 0,-20-6 64 0 0,0 0 0 0 0,0-1 0 0 0,0-1 0 0 0,1 0 0 0 0,-1-1 0 0 0,1-1 0 0 0,18-3 0 0 0,-9-2 111 0 0,-20 5 265 0 0,0-1-1 0 0,0 1 1 0 0,0-1 0 0 0,0 0-1 0 0,0-1 1 0 0,-1 1-1 0 0,1-1 1 0 0,0 0 0 0 0,-1-1-1 0 0,7-4 1 0 0,80-64 208 0 0,-49 36 546 0 0,62-67-1 0 0,-81 78-367 0 0,-12 11 287 0 0,20-29 0 0 0,3-3 936 0 0,0 0 1465 0 0,-34 45-2912 0 0,-1 1 1 0 0,1-1-1 0 0,-1 0 1 0 0,0 0-1 0 0,1 1 0 0 0,-1-1 1 0 0,0 0-1 0 0,1 0 1 0 0,-1 0-1 0 0,0 1 1 0 0,0-1-1 0 0,0 0 0 0 0,0 0 1 0 0,1 0-1 0 0,-1 0 1 0 0,0 1-1 0 0,-1-1 1 0 0,1 0-1 0 0,0 0 0 0 0,-1-5 3634 0 0,1 8-3741 0 0,0-1 1 0 0,-1 0-1 0 0,1 0 1 0 0,-1 0 0 0 0,1 0-1 0 0,-1 0 1 0 0,1 0-1 0 0,-1 0 1 0 0,0 0 0 0 0,1 0-1 0 0,-1-1 1 0 0,0 1-1 0 0,-1 1 1 0 0,-11 15 116 0 0,-10 11 51 0 0,19-24-146 0 0,0-1 0 0 0,1 1 0 0 0,-1 1 0 0 0,1-1 0 0 0,0 0 0 0 0,-4 8 0 0 0,2 3 47 0 0,4-11-59 0 0,-1 0 0 0 0,1-1-1 0 0,-1 1 1 0 0,0 0 0 0 0,0 0 0 0 0,0-1 0 0 0,-3 4-1 0 0,3-4-27 0 0,0-1-1 0 0,0 0 1 0 0,0 1-1 0 0,1-1 1 0 0,-1 1-1 0 0,1 0 1 0 0,0 0-1 0 0,-1-1 1 0 0,1 1-1 0 0,0 0 0 0 0,1 0 1 0 0,-1 0-1 0 0,1 0 1 0 0,-1 0-1 0 0,1 5 1 0 0,0-5-58 0 0,-1 1 0 0 0,1-1 1 0 0,-1 1-1 0 0,0-1 1 0 0,0 1-1 0 0,0-1 0 0 0,0 1 1 0 0,-2 3-1 0 0,1-3-126 0 0,0 0 0 0 0,1-1 0 0 0,0 1-1 0 0,0 0 1 0 0,0 0 0 0 0,0-1 0 0 0,0 1 0 0 0,1 6 0 0 0,-2 18-1841 0 0,1-18 1085 0 0,1 0-1 0 0,0-1 1 0 0,0 1-1 0 0,1 0 1 0 0,0 0-1 0 0,3 10 0 0 0,1-6-155 0 0,-3-8 590 0 0,0-1-1 0 0,0 1 1 0 0,-1-1 0 0 0,0 1 0 0 0,0 0-1 0 0,1 10 1 0 0,-2 16-1272 0 0,0 0 345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51.52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149 7 80 0 0,'0'0'6689'0'0,"-4"-1"-4997"0"0,0 0-1050 0 0,-20-4 11110 0 0,14 6-12567 0 0,-37 6 538 0 0,5-2-4050 0 0,39 0 2246 0 0,0 0-93 0 0,2-5 2046 0 0,1 1 0 0 0,-1-1 0 0 0,1 0-1 0 0,-1 0 1 0 0,0 0 0 0 0,1 1 0 0 0,-1-1 0 0 0,1 0 0 0 0,-1 1-1 0 0,1-1 1 0 0,-1 0 0 0 0,1 1 0 0 0,0-1 0 0 0,-1 1 0 0 0,1-1-1 0 0,-1 1 1 0 0,1-1 0 0 0,0 1 0 0 0,-1-1 0 0 0,1 1 0 0 0,0-1-1 0 0,0 1 1 0 0,-1-1 0 0 0,1 1 0 0 0,0 0 0 0 0,0-1 0 0 0,0 1-1 0 0,0-1 1 0 0,0 2 0 0 0,15 13-3772 0 0,-13-12 3544 0 0,14 3-1070 0 0,3-1 236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51.85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188 1 112 0 0,'-1'0'200'0'0,"1"1"1"0"0,-1 0-1 0 0,1 0 1 0 0,-1 0-1 0 0,1-1 1 0 0,-1 1-1 0 0,1 0 1 0 0,-1-1-1 0 0,0 1 1 0 0,1 0-1 0 0,-1-1 1 0 0,0 1-1 0 0,0-1 1 0 0,1 1-1 0 0,-1-1 1 0 0,0 0-1 0 0,0 1 0 0 0,0-1 1 0 0,0 0-1 0 0,-1 1 1 0 0,-21 6 1452 0 0,20-6-1099 0 0,-72 13 1133 0 0,4-1-4977 0 0,84-7 562 0 0,-10 0 1498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52.5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58 44 132 0 0,'0'0'1554'0'0,"0"-1"-1512"0"0,0 1 0 0 0,0 0 0 0 0,0 0 0 0 0,0 0 0 0 0,0 0 0 0 0,1-1 0 0 0,-1 1 0 0 0,0 0 0 0 0,0 0 0 0 0,0 0 0 0 0,0 0 1 0 0,0-1-1 0 0,0 1 0 0 0,0 0 0 0 0,0 0 0 0 0,0 0 0 0 0,0 0 0 0 0,0-1 0 0 0,0 1 0 0 0,0 0 0 0 0,0 0 0 0 0,0 0 0 0 0,-1 0 0 0 0,1-1 0 0 0,0 1 0 0 0,0 0 0 0 0,0 0 0 0 0,0 0 0 0 0,0 0 0 0 0,0 0 0 0 0,0-1 0 0 0,0 1 0 0 0,-1 0 0 0 0,1 0 0 0 0,0 0 0 0 0,0 0 0 0 0,0 0 0 0 0,0 0 0 0 0,0 0 0 0 0,0 0 0 0 0,-1 0 0 0 0,1-1 0 0 0,0 1 0 0 0,0 0 1 0 0,0 0-1 0 0,0 0 0 0 0,-1 0 0 0 0,1 0 0 0 0,0 0 0 0 0,-2 0 184 0 0,2 0-164 0 0,-1 0-1 0 0,0 0 1 0 0,1 0-1 0 0,-1 0 1 0 0,1 0-1 0 0,-1 0 1 0 0,0 0-1 0 0,1-1 0 0 0,-1 1 1 0 0,1 0-1 0 0,-1 0 1 0 0,1 0-1 0 0,-1-1 1 0 0,1 1-1 0 0,-1 0 0 0 0,1-1 1 0 0,-1 1-1 0 0,1 0 1 0 0,-1-1-1 0 0,1 1 1 0 0,-1-1-1 0 0,1 1 0 0 0,0-1 1 0 0,-1 1-1 0 0,1-1 1 0 0,0 1-1 0 0,-1-2 1 0 0,1 1 590 0 0,1 1-523 0 0,-1-1-1 0 0,1 0 0 0 0,0 0 0 0 0,0 0 0 0 0,0 1 1 0 0,-1-1-1 0 0,1 0 0 0 0,0 1 0 0 0,0-1 1 0 0,0 1-1 0 0,0-1 0 0 0,0 1 0 0 0,0-1 1 0 0,2 1-1 0 0,-2 0-59 0 0,19-6 844 0 0,0 2 0 0 0,30-2 0 0 0,-22 4-857 0 0,-1 2 0 0 0,0 1-1 0 0,1 1 1 0 0,-1 1-1 0 0,51 14 1 0 0,-72-15-54 0 0,0 0 0 0 0,-1 0-1 0 0,1 1 1 0 0,-1 0 0 0 0,6 4 0 0 0,-10-7-4 0 0,1 1 1 0 0,0 0 0 0 0,-1 1-1 0 0,0-1 1 0 0,1 0 0 0 0,-1 0-1 0 0,0 1 1 0 0,1-1 0 0 0,-1 0-1 0 0,0 1 1 0 0,0-1 0 0 0,0 1-1 0 0,0 0 1 0 0,0-1 0 0 0,-1 1-1 0 0,1 0 1 0 0,0-1 0 0 0,0 3-1 0 0,-2-2 2 0 0,1-1-1 0 0,0 0 0 0 0,-1 0 1 0 0,1 0-1 0 0,-1 0 1 0 0,1 1-1 0 0,-1-1 0 0 0,1 0 1 0 0,-1 0-1 0 0,0 0 0 0 0,0 0 1 0 0,1 0-1 0 0,-1 0 0 0 0,0-1 1 0 0,0 1-1 0 0,0 0 0 0 0,0 0 1 0 0,0-1-1 0 0,-2 2 1 0 0,-26 14 1 0 0,16-10 0 0 0,-5 4-64 0 0,-1-2 0 0 0,-26 8 0 0 0,-6 3-376 0 0,16-6-192 0 0,28-7 347 0 0,-5 2-31 0 0,12-8 309 0 0,0 0 1 0 0,0 0-1 0 0,0 0 0 0 0,0 0 0 0 0,0 0 1 0 0,1 0-1 0 0,-1 0 0 0 0,0 0 0 0 0,0 0 1 0 0,0 0-1 0 0,0 0 0 0 0,0 0 0 0 0,0 0 1 0 0,1 1-1 0 0,-1-1 0 0 0,0 0 0 0 0,0 0 0 0 0,0 0 1 0 0,0 0-1 0 0,0 0 0 0 0,0 0 0 0 0,0 0 1 0 0,0 0-1 0 0,0 1 0 0 0,0-1 0 0 0,1 0 1 0 0,-1 0-1 0 0,0 0 0 0 0,0 0 0 0 0,0 0 1 0 0,0 1-1 0 0,0-1 0 0 0,0 0 0 0 0,0 0 1 0 0,0 0-1 0 0,0 0 0 0 0,0 0 0 0 0,0 0 0 0 0,0 1 1 0 0,0-1-1 0 0,0 0 0 0 0,0 0 0 0 0,0 0 1 0 0,0 0-1 0 0,-1 0 0 0 0,1 1 0 0 0,0-1 1 0 0,0 0-1 0 0,0 0 0 0 0,0 0 0 0 0,0 0 1 0 0,0 0-1 0 0,0 0 0 0 0,0 0 0 0 0,0 0 1 0 0,0 1-1 0 0,-1-1 0 0 0,1 0 0 0 0,0 0 0 0 0,0 0 1 0 0,0 0-1 0 0,0 0 0 0 0,0 0 0 0 0,0 0 1 0 0,-1 0-1 0 0,1 0 0 0 0,0 0 0 0 0,0 0 1 0 0,0 0-1 0 0,29 7-140 0 0,-4-3 192 0 0,42 11 449 0 0,-45-11 18 0 0,0 0 0 0 0,38 15 1 0 0,-57-18-436 0 0,-1-1 0 0 0,0 1 1 0 0,0 0-1 0 0,0 0 0 0 0,0 1 1 0 0,0-1-1 0 0,0 0 0 0 0,0 1 0 0 0,0-1 1 0 0,-1 1-1 0 0,1-1 0 0 0,0 1 1 0 0,-1 0-1 0 0,0 0 0 0 0,1 0 1 0 0,-1 0-1 0 0,0 0 0 0 0,0 0 0 0 0,0 0 1 0 0,0 0-1 0 0,0 0 0 0 0,0 0 1 0 0,-1 1-1 0 0,1-1 0 0 0,-1 0 1 0 0,1 4-1 0 0,-2-4-33 0 0,1-1-1 0 0,-1 1 1 0 0,0-1-1 0 0,1 1 1 0 0,-1-1 0 0 0,0 1-1 0 0,0-1 1 0 0,0 0-1 0 0,0 1 1 0 0,0-1 0 0 0,0 0-1 0 0,0 0 1 0 0,0 0 0 0 0,0 0-1 0 0,-1 0 1 0 0,1 0-1 0 0,-1 0 1 0 0,1 0 0 0 0,0 0-1 0 0,-4 0 1 0 0,-39 18 399 0 0,33-16-342 0 0,-13 4-234 0 0,-1-1 0 0 0,0-1 0 0 0,-44 3-1 0 0,5-1-1206 0 0,11-2-406 0 0,30-3-115 0 0,0 1 1 0 0,-27 7-1 0 0,47-9 426 0 0,3-6-2143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52.86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230 11 308 0 0,'4'-1'368'0'0,"-4"1"-294"0"0,1 0 1 0 0,0 0-1 0 0,0 0 1 0 0,-1 0 0 0 0,1 0-1 0 0,0-1 1 0 0,-1 1-1 0 0,1 0 1 0 0,0 0-1 0 0,-1-1 1 0 0,1 1 0 0 0,0 0-1 0 0,-1-1 1 0 0,1 1-1 0 0,-1 0 1 0 0,1-1 0 0 0,0 1-1 0 0,-1-1 1 0 0,3-4 4227 0 0,-6 11-2598 0 0,-6 1-993 0 0,-1-1 1 0 0,1 0-1 0 0,-13 6 0 0 0,12-8-305 0 0,1 1 0 0 0,0 0 0 0 0,1 1 0 0 0,-1 0 0 0 0,-8 7 0 0 0,-78 78 858 0 0,91-88-1392 0 0,3-2 65 0 0,0-1 0 0 0,0 1 0 0 0,0 0 0 0 0,0 0 0 0 0,0-1 0 0 0,0 1 1 0 0,0 0-1 0 0,0 0 0 0 0,0 0 0 0 0,1 0 0 0 0,-1 0 0 0 0,0 0 0 0 0,1 0 0 0 0,-1 1 0 0 0,1-1 0 0 0,-1 0 0 0 0,1 0 0 0 0,0 0 0 0 0,-1 0 0 0 0,1 1 0 0 0,0 0 0 0 0,0-1-37 0 0,0 0-1 0 0,0 0 0 0 0,0 0 1 0 0,0 0-1 0 0,-1 0 1 0 0,1-1-1 0 0,0 1 0 0 0,0 0 1 0 0,-1 0-1 0 0,1 0 1 0 0,0 0-1 0 0,-1-1 0 0 0,1 1 1 0 0,-1 0-1 0 0,1 0 1 0 0,-1-1-1 0 0,0 1 0 0 0,1 0 1 0 0,-1-1-1 0 0,0 1 1 0 0,0 0-1 0 0,0-1-111 0 0,0 1 0 0 0,1 0 0 0 0,-1-1 1 0 0,0 1-1 0 0,0 0 0 0 0,1 0 0 0 0,-1-1 0 0 0,1 1 0 0 0,-1 0 0 0 0,1 0 0 0 0,-1 0 0 0 0,1 0 1 0 0,-1 0-1 0 0,1 0 0 0 0,0 0 0 0 0,-1 0 0 0 0,1 0 0 0 0,0-1 0 0 0,0 1 0 0 0,0 0 0 0 0,0 2 1 0 0,0 2-3452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53.2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38 564 0 0,'0'0'50'0'0,"0"-1"0"0"0,0 1 0 0 0,0-1 0 0 0,0 1 0 0 0,0-1 0 0 0,0 1 0 0 0,1-1 0 0 0,-1 1 0 0 0,0-1 0 0 0,0 1 0 0 0,0-1 0 0 0,1 1 0 0 0,-1-1 0 0 0,0 1 0 0 0,1-1 0 0 0,-1 1 0 0 0,0 0-1 0 0,1-1 1 0 0,-1 1 0 0 0,0-1 0 0 0,1 1 0 0 0,-1 0 0 0 0,1 0 0 0 0,-1-1 0 0 0,1 1 0 0 0,-1 0 0 0 0,1 0 0 0 0,-1-1 0 0 0,1 1 0 0 0,-1 0 0 0 0,2 0 0 0 0,-2 0 17 0 0,0 0 0 0 0,1 0 1 0 0,-1-1-1 0 0,1 1 0 0 0,-1 0 0 0 0,0 0 0 0 0,1 0 1 0 0,-1 0-1 0 0,0 0 0 0 0,1-1 0 0 0,-1 1 1 0 0,0 0-1 0 0,1 0 0 0 0,-1-1 0 0 0,0 1 0 0 0,1 0 1 0 0,-1-1-1 0 0,0 1 0 0 0,0 0 0 0 0,1-1 0 0 0,-1 1 1 0 0,0 0-1 0 0,0-1 0 0 0,0 1 0 0 0,1 0 0 0 0,-1-1 1 0 0,0 1-1 0 0,0-1 0 0 0,0 1 0 0 0,0-1 0 0 0,0 0 6 0 0,1 1 0 0 0,-1-1 0 0 0,0 1-1 0 0,1-1 1 0 0,-1 1 0 0 0,0-1-1 0 0,1 1 1 0 0,-1-1 0 0 0,1 1 0 0 0,-1-1-1 0 0,0 1 1 0 0,1-1 0 0 0,0 1-1 0 0,-1 0 1 0 0,1-1 0 0 0,-1 1 0 0 0,1 0-1 0 0,-1-1 1 0 0,1 1 0 0 0,0 0-1 0 0,-1 0 1 0 0,1 0 0 0 0,-1 0 0 0 0,1-1-1 0 0,0 1 1 0 0,-1 0 0 0 0,2 0-1 0 0,-1 0 193 0 0,-1 0-232 0 0,0 0 0 0 0,0 0 0 0 0,0 0 0 0 0,1 0 0 0 0,-1 0 0 0 0,0 0 0 0 0,0 0 0 0 0,0 0 0 0 0,0 0 0 0 0,0 0 0 0 0,0 0 0 0 0,1 0 0 0 0,-1 0 0 0 0,0 0 0 0 0,0 0 0 0 0,0 0 0 0 0,0 0 0 0 0,0-1 0 0 0,0 1 0 0 0,0 0 0 0 0,1 0 0 0 0,-1 0 0 0 0,0 0 0 0 0,0 0 0 0 0,0 0 0 0 0,0 0 0 0 0,0 0 0 0 0,0-1 0 0 0,0 1 0 0 0,0 0 0 0 0,0 0 0 0 0,0 0 0 0 0,0 0 0 0 0,0 0 0 0 0,0 0 0 0 0,0-1 0 0 0,0 1 0 0 0,0 0 0 0 0,0 0 0 0 0,0 0 0 0 0,0 0 0 0 0,0 0 0 0 0,0 0 0 0 0,0-1 0 0 0,0 1 0 0 0,3-2 1930 0 0,13 5-1663 0 0,-1 1 0 0 0,0 0 1 0 0,28 13-1 0 0,56 31-443 0 0,3 12-1287 0 0,-70-39-88 0 0,41 20 1 0 0,-42-25 116 0 0,-26-12 1090 0 0,0-1-1 0 0,0 0 0 0 0,0 0 1 0 0,1-1-1 0 0,-1 0 0 0 0,1 0 1 0 0,-1 0-1 0 0,1 0 0 0 0,0-1 1 0 0,0 0-1 0 0,-1 0 0 0 0,1-1 0 0 0,9 1 1 0 0,5-6-514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53.53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39 59 712 0 0,'14'-13'670'0'0,"-12"12"-553"0"0,0-1 1 0 0,0 1-1 0 0,0 0 1 0 0,-1-1-1 0 0,1 0 1 0 0,-1 1-1 0 0,1-1 1 0 0,-1 0-1 0 0,0 1 1 0 0,1-1-1 0 0,-1 0 1 0 0,0 0-1 0 0,0 0 1 0 0,-1 0-1 0 0,1 0 0 0 0,1-4 1 0 0,-2 5-80 0 0,0 1-1 0 0,0-1 1 0 0,0 1 0 0 0,1-1 0 0 0,-1 1-1 0 0,0-1 1 0 0,0 1 0 0 0,1-1-1 0 0,-1 1 1 0 0,0-1 0 0 0,1 1-1 0 0,-1-1 1 0 0,0 1 0 0 0,1-1 0 0 0,-1 1-1 0 0,1 0 1 0 0,-1-1 0 0 0,0 1-1 0 0,1 0 1 0 0,-1-1 0 0 0,1 1 0 0 0,0 0-1 0 0,-1-1 1 0 0,1 1 0 0 0,-1 0-1 0 0,1 0 1 0 0,-1 0 0 0 0,1 0 0 0 0,-1 0-1 0 0,1 0 1 0 0,0-1 0 0 0,0 2-1 0 0,1-2 119 0 0,1 0 757 0 0,-3 12-425 0 0,0-9-468 0 0,0-1-1 0 0,0 0 1 0 0,-1 1 0 0 0,1-1 0 0 0,0 1-1 0 0,-1-1 1 0 0,1 0 0 0 0,-1 1-1 0 0,1-1 1 0 0,-1 0 0 0 0,0 0 0 0 0,1 1-1 0 0,-1-1 1 0 0,0 0 0 0 0,-2 2 0 0 0,-3 6 88 0 0,-11 40 391 0 0,14-37-386 0 0,0-2 0 0 0,-1 1 0 0 0,-10 20 0 0 0,11-27-101 0 0,1 0 0 0 0,0 0 0 0 0,0 0 0 0 0,0 0 0 0 0,0 0 0 0 0,1 0 0 0 0,-1 1 0 0 0,1-1 0 0 0,0 1 0 0 0,1-1 0 0 0,-1 1 0 0 0,1 4 0 0 0,-1-5-26 0 0,1 0-1 0 0,-1 0 1 0 0,1 1 0 0 0,-1-1 0 0 0,0 0 0 0 0,-1 0-1 0 0,-2 5 1 0 0,3-4-45 0 0,-1-1 0 0 0,0 0 0 0 0,1 0 0 0 0,0 1-1 0 0,0-1 1 0 0,0 1 0 0 0,1 7 0 0 0,-1-9-67 0 0,1 1-1 0 0,0 0 1 0 0,1-1-1 0 0,-1 1 1 0 0,1 0 0 0 0,-1-1-1 0 0,1 1 1 0 0,0 0-1 0 0,0-1 1 0 0,1 0-1 0 0,-1 1 1 0 0,1-1 0 0 0,0 0-1 0 0,2 5 1 0 0,-1 3-829 0 0,1-1-175 0 0,8-4-1 0 0,-8-5 47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53.8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280 33 504 0 0,'9'-5'795'0'0,"1"0"0"0"0,0 0 0 0 0,0 2 0 0 0,0-1 0 0 0,1 1 0 0 0,-1 0 1 0 0,15-1-1 0 0,-19 4-601 0 0,-1 0 0 0 0,0 1-1 0 0,1 0 1 0 0,-1 0 0 0 0,0 0 0 0 0,0 1 0 0 0,0 0 0 0 0,0 0 0 0 0,0 0 0 0 0,0 0 0 0 0,-1 1 0 0 0,1 0 0 0 0,-1 0 0 0 0,0 0 0 0 0,0 1 0 0 0,0-1 0 0 0,0 1 0 0 0,0 0 0 0 0,-1 0-1 0 0,1 0 1 0 0,2 6 0 0 0,2 3 175 0 0,0 1 0 0 0,-1 0 0 0 0,-1 1 0 0 0,-1-1 0 0 0,8 29 0 0 0,-13-40-329 0 0,1 0 0 0 0,-1 1 0 0 0,1-1 0 0 0,-1 1 0 0 0,-1-1-1 0 0,1 1 1 0 0,0-1 0 0 0,-1 1 0 0 0,1-1 0 0 0,-1 1 0 0 0,0-1 0 0 0,0 0-1 0 0,-3 4 1 0 0,-2 12 116 0 0,2-3-49 0 0,3-9-69 0 0,-1 1 1 0 0,-1-1-1 0 0,1 1 0 0 0,-1-1 0 0 0,0 1 1 0 0,-1-1-1 0 0,1-1 0 0 0,-2 1 1 0 0,1 0-1 0 0,-6 6 0 0 0,-1-1-32 0 0,-1 0-1 0 0,0-2 0 0 0,0 1 1 0 0,-1-2-1 0 0,0 1 0 0 0,-1-2 1 0 0,0 0-1 0 0,0 0 0 0 0,-16 5 1 0 0,20-9-51 0 0,0-1 1 0 0,0-1-1 0 0,0 1 1 0 0,0-1-1 0 0,0-1 1 0 0,-1 0-1 0 0,1 0 1 0 0,0-1 0 0 0,-1-1-1 0 0,1 1 1 0 0,0-2-1 0 0,0 1 1 0 0,0-2-1 0 0,0 1 1 0 0,-15-6-1 0 0,11 0-9 0 0,-1-1-1 0 0,1 0 0 0 0,0 0 1 0 0,-21-21-1 0 0,29 24 66 0 0,1 0 0 0 0,-1-1-1 0 0,1 0 1 0 0,0 0 0 0 0,1 0 0 0 0,0 0 0 0 0,0-1 0 0 0,1 0-1 0 0,-1 0 1 0 0,2 0 0 0 0,-4-13 0 0 0,12-4 97 0 0,-2 12-47 0 0,1-11 62 0 0,-5 19-94 0 0,1 0 0 0 0,0 0-1 0 0,0 0 1 0 0,1 1 0 0 0,0-1-1 0 0,0 0 1 0 0,0 0 0 0 0,0 1 0 0 0,5-7-1 0 0,8-7-127 0 0,1 2 1 0 0,1 0-1 0 0,1 1 0 0 0,0 1 0 0 0,0 0 0 0 0,2 2 1 0 0,0 0-1 0 0,23-10 0 0 0,-39 20-199 0 0,2 0 0 0 0,-1 1-1 0 0,0 0 1 0 0,0 0 0 0 0,0 0 0 0 0,1 1 0 0 0,-1-1 0 0 0,0 1-1 0 0,1 0 1 0 0,-1 1 0 0 0,0-1 0 0 0,0 1 0 0 0,1 0 0 0 0,-1 1-1 0 0,0-1 1 0 0,0 1 0 0 0,5 2 0 0 0,-3-1-174 0 0,0 1-1 0 0,0 0 1 0 0,0 0 0 0 0,0 0 0 0 0,0 1 0 0 0,-1 0 0 0 0,0 0-1 0 0,0 1 1 0 0,-1 0 0 0 0,6 7 0 0 0,9 14-1016 0 0,-1 5 281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1:59.31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3190 10 96 0 0,'0'-10'13213'0'0,"0"12"-13202"0"0,-1 0 0 0 0,0-1 0 0 0,0 0 0 0 0,0 1 0 0 0,0-1 0 0 0,0 1 0 0 0,0-1 0 0 0,0 0 0 0 0,0 0 0 0 0,0 0 0 0 0,0 1 0 0 0,-1-1 0 0 0,1 0 0 0 0,-1-1 0 0 0,1 1 0 0 0,-1 0 0 0 0,1 0 0 0 0,-2 0 0 0 0,-31 13 16 0 0,-157 45-37 0 0,131-33 56 0 0,22-15-53 0 0,1-3 0 0 0,-60 7 1 0 0,8-4 27 0 0,-7-7-22 0 0,36-10 2 0 0,3-3 29 0 0,52 9-30 0 0,4 0 0 0 0,1 0 0 0 0,-1 0 0 0 0,1 0 0 0 0,-1 0 0 0 0,0 0 0 0 0,1 0 0 0 0,-1 0 0 0 0,1 0 0 0 0,-1 0 0 0 0,1 0 0 0 0,-1 0 0 0 0,1 0 0 0 0,-1 0 0 0 0,1-1 0 0 0,-1 1 0 0 0,1 0 0 0 0,-1 0 0 0 0,1 0-1 0 0,-1-1 1 0 0,1 1 0 0 0,-1 0 0 0 0,1-1 0 0 0,-1 1 0 0 0,1-1 0 0 0,0 1 0 0 0,-1 0 0 0 0,1-1 0 0 0,-16-1-4 0 0,-1-3-11 0 0,1 0 13 0 0,-31-5-1 0 0,13 5 4 0 0,7 0 42 0 0,-45-2 1 0 0,30 9 447 0 0,-50 8 0 0 0,-2 11-24 0 0,-3 1 302 0 0,85-20-507 0 0,1 0-1 0 0,-1 0 1 0 0,1 2-1 0 0,-1-1 0 0 0,1 1 1 0 0,-18 10-1 0 0,7-7 187 0 0,19-6-380 0 0,-1 0 0 0 0,0 0 0 0 0,1 0 0 0 0,-1 1 0 0 0,1-1 0 0 0,-1 1 1 0 0,1 0-1 0 0,-5 3 0 0 0,1-1-31 0 0,0 0 1 0 0,0-1-1 0 0,0 0 1 0 0,-1 0 0 0 0,-14 4-1 0 0,-12 4-11 0 0,4 0-35 0 0,25-11 6 0 0,-14 7 7 0 0,19-6-8 0 0,-1-1 0 0 0,1 1 0 0 0,-1 0 0 0 0,1-1 0 0 0,0 1 0 0 0,-1 0 0 0 0,1-1 0 0 0,0 1 0 0 0,-1 0 0 0 0,1 0 0 0 0,0-1-1 0 0,0 1 1 0 0,0 0 0 0 0,0 0 0 0 0,0-1 0 0 0,0 1 0 0 0,0 0 0 0 0,0 0 0 0 0,0-1 0 0 0,0 1 0 0 0,0 0 0 0 0,1 1 0 0 0,-1 1-26 0 0,-16-4 27 0 0,-1-5 8 0 0,1 0-1 0 0,0-1 1 0 0,-18-11 0 0 0,-2 5-30 0 0,29 12 16 0 0,0-1-1 0 0,1 0 1 0 0,-1 0 0 0 0,-6-5-1 0 0,8 5 14 0 0,1 0 0 0 0,-1-1 0 0 0,0 2 0 0 0,0-1 1 0 0,-1 0-1 0 0,-8-1 0 0 0,-12-2 8 0 0,-13 1-32 0 0,18 2 16 0 0,-7 0 2 0 0,0 1 1 0 0,-33 2-1 0 0,6 1-12 0 0,-79 3 0 0 0,1-5 53 0 0,-1-5-31 0 0,99 5 3 0 0,0 2-1 0 0,0 2 1 0 0,0 1-1 0 0,-54 16 1 0 0,54-14-36 0 0,27-5 21 0 0,-1-1 0 0 0,1 1 0 0 0,0 0 0 0 0,0 1-1 0 0,-15 7 1 0 0,19-9 7 0 0,0 1 0 0 0,0 0-1 0 0,-1-1 1 0 0,1 0-1 0 0,-1 0 1 0 0,1 0 0 0 0,-1 0-1 0 0,1-1 1 0 0,-8 0 0 0 0,-44-5-32 0 0,52 4 25 0 0,-9-1 11 0 0,1 0 1 0 0,-1-1 0 0 0,0-1-1 0 0,-12-5 1 0 0,-5 0 4 0 0,25 8-14 0 0,0-1 0 0 0,0 1 1 0 0,0-1-1 0 0,0 0 0 0 0,0 0 0 0 0,1 0 0 0 0,-5-3 1 0 0,1-1 0 0 0,-1 0 1 0 0,1 1 0 0 0,-11-5 0 0 0,5 3 11 0 0,14 7-38 0 0,0 0 0 0 0,0 0 0 0 0,-1 0 1 0 0,1 0-1 0 0,0 0 0 0 0,-1 0 0 0 0,1 0 0 0 0,0-1 1 0 0,0 1-1 0 0,-1 0 0 0 0,1 0 0 0 0,0 0 0 0 0,0-1 1 0 0,0 1-1 0 0,-1 0 0 0 0,1 0 0 0 0,0-1 0 0 0,0 1 1 0 0,0 0-1 0 0,0 0 0 0 0,-1-1 0 0 0,1 1 0 0 0,0 0 1 0 0,0 0-1 0 0,0-1 0 0 0,0 1 0 0 0,0 0 0 0 0,0-1 1 0 0,0 1-1 0 0,0 0 0 0 0,0-1 0 0 0,0 1 0 0 0,0 0 1 0 0,0 0-1 0 0,0-1 0 0 0,0 1 0 0 0,0 0 0 0 0,0-1 1 0 0,0 1-1 0 0,0 0 0 0 0,1 0 0 0 0,-1-1 0 0 0,0 1 1 0 0,0 0-1 0 0,0 0 0 0 0,0-1 0 0 0,1 1 0 0 0,-1 0 1 0 0,0 0-1 0 0,0-1 0 0 0,0 1 0 0 0,1 0 0 0 0,-1 0 1 0 0,0 0-1 0 0,1-1 0 0 0,13-6-2145 0 0,-14 7 2088 0 0,3-1-2066 0 0,16 10-5198 0 0,-19-8 6853 0 0,23 6-1705 0 0,12 3 404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54.92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22 296 0 0,'19'0'512'0'0,"-19"-6"788"0"0,19 6-980 0 0,-19-5 148 0 0,0 0-520 0 0,19 5-120 0 0,0-6-1148 0 0,0 6 24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55.4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28 368 0 0,'0'-1'97'0'0,"0"0"-1"0"0,1 0 1 0 0,-1 1-1 0 0,0-1 1 0 0,0 0-1 0 0,1 0 1 0 0,-1 1 0 0 0,0-1-1 0 0,1 0 1 0 0,-1 1-1 0 0,1-1 1 0 0,-1 0-1 0 0,1 1 1 0 0,-1-1 0 0 0,1 1-1 0 0,-1-1 1 0 0,1 1-1 0 0,0-1 1 0 0,-1 1-1 0 0,1-1 1 0 0,0 1-1 0 0,-1-1 1 0 0,1 1 0 0 0,1 0-1 0 0,27-8 1030 0 0,21 4-294 0 0,-16 4 149 0 0,0 1 1 0 0,54 9 0 0 0,-72-7-575 0 0,-1 0 0 0 0,0 1 1 0 0,0 0-1 0 0,-1 2 1 0 0,1-1-1 0 0,-1 2 0 0 0,-1 0 1 0 0,1 0-1 0 0,-1 1 0 0 0,15 13 1 0 0,-24-18-284 0 0,-1 0 0 0 0,0 1 0 0 0,0 0 0 0 0,0 0 0 0 0,0 0 0 0 0,0 0 0 0 0,-1 0 0 0 0,0 0 0 0 0,0 1 1 0 0,2 4-1 0 0,-9 2 50 0 0,4-9-157 0 0,0-1-1 0 0,0 0 1 0 0,0 1-1 0 0,1-1 1 0 0,-1 1-1 0 0,0-1 1 0 0,1 1 0 0 0,-1-1-1 0 0,1 1 1 0 0,0-1-1 0 0,-1 1 1 0 0,1 1 0 0 0,0-1-10 0 0,0 0 0 0 0,-1-1 1 0 0,1 1-1 0 0,0-1 1 0 0,-1 1-1 0 0,0 0 1 0 0,1-1-1 0 0,-1 1 0 0 0,0-1 1 0 0,0 1-1 0 0,0-1 1 0 0,0 0-1 0 0,0 1 1 0 0,0-1-1 0 0,0 0 0 0 0,0 0 1 0 0,0 0-1 0 0,-1 0 1 0 0,1 0-1 0 0,0 0 0 0 0,-1 0 1 0 0,-2 1-1 0 0,-42 16 14 0 0,23-10-10 0 0,-14 8-209 0 0,0-3 0 0 0,-67 16 0 0 0,31-11-416 0 0,69-17 574 0 0,3-1 34 0 0,0 0 0 0 0,1 0-1 0 0,-1 0 1 0 0,0 1 0 0 0,1-1 0 0 0,-1 0-1 0 0,0 0 1 0 0,1 0 0 0 0,-1 1 0 0 0,0-1 0 0 0,1 0-1 0 0,-1 1 1 0 0,0-1 0 0 0,1 0 0 0 0,-1 1-1 0 0,1-1 1 0 0,-1 1 0 0 0,1-1 0 0 0,-1 1-1 0 0,1-1 1 0 0,-1 1 0 0 0,1-1 0 0 0,-1 1-1 0 0,1 0 1 0 0,19 5 274 0 0,18 3 823 0 0,1-2 1 0 0,73 3 0 0 0,-68-8 556 0 0,68 13 0 0 0,102 45 4860 0 0,-207-58-6334 0 0,0 0-1 0 0,0 1 0 0 0,0 0 0 0 0,0-1 0 0 0,0 2 0 0 0,-1-1 1 0 0,0 1-1 0 0,0 0 0 0 0,0 0 0 0 0,0 0 0 0 0,7 9 1 0 0,7 19 612 0 0,-18-31-772 0 0,-1-1-1 0 0,0 1 1 0 0,1 0-1 0 0,-1 0 0 0 0,0 0 1 0 0,0-1-1 0 0,0 1 1 0 0,0 0-1 0 0,0 0 0 0 0,0 0 1 0 0,0 0-1 0 0,0-1 1 0 0,0 1-1 0 0,0 0 1 0 0,0 0-1 0 0,0 0 0 0 0,-1-1 1 0 0,1 1-1 0 0,0 0 1 0 0,0 0-1 0 0,-1-1 0 0 0,1 1 1 0 0,-1 0-1 0 0,1 0 1 0 0,-1-1-1 0 0,1 1 1 0 0,-1 0-1 0 0,0 0 0 0 0,-21 18 162 0 0,13-13-101 0 0,-1 2-41 0 0,-1-2 0 0 0,0 1 0 0 0,0-1 1 0 0,-1-1-1 0 0,0 0 0 0 0,-24 7 1 0 0,6-3-19 0 0,-20 6-505 0 0,0-3 1 0 0,-61 6 0 0 0,-3 2-2624 0 0,32-7-1378 0 0,49-9-1164 0 0,-39 11 1 0 0,88-3-3054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57.89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116 58 8 0 0,'-3'-21'5041'0'0,"-10"10"-2640"0"0,13 11-2352 0 0,-1 0 1 0 0,1 0-1 0 0,0 0 0 0 0,0 0 0 0 0,0-1 1 0 0,-1 1-1 0 0,1 0 0 0 0,0 0 0 0 0,0 0 1 0 0,0 0-1 0 0,-1 0 0 0 0,1-1 0 0 0,0 1 1 0 0,0 0-1 0 0,0 0 0 0 0,0 0 0 0 0,0-1 1 0 0,0 1-1 0 0,-1 0 0 0 0,1 0 0 0 0,0-1 1 0 0,0 1-1 0 0,0 0 0 0 0,0 0 0 0 0,0 0 1 0 0,0-1-1 0 0,0 1 0 0 0,0 0 0 0 0,0 0 1 0 0,0-1-1 0 0,0 1 0 0 0,0 0 0 0 0,0 0 1 0 0,0-1-1 0 0,0 1 0 0 0,0 0 0 0 0,0 0 1 0 0,0-1-1 0 0,1 1 0 0 0,-1 0 0 0 0,0 0 1 0 0,0 0-1 0 0,0-1 0 0 0,0 1 0 0 0,0 0 1 0 0,1 0-1 0 0,-1 0 0 0 0,0 0 0 0 0,0-1 1 0 0,0 1-1 0 0,0 0 0 0 0,1 0 0 0 0,-1 0 1 0 0,0 0-1 0 0,0 0 0 0 0,1 0 1 0 0,-1-1-1 0 0,0 1 0 0 0,0 0 0 0 0,1 0 1 0 0,-1 0-1 0 0,0 0 0 0 0,1 0 0 0 0,13-15 11232 0 0,-14 21-9580 0 0,0-2-1524 0 0,-1 0 0 0 0,1 0-1 0 0,-1-1 1 0 0,0 1 0 0 0,0 0-1 0 0,0-1 1 0 0,0 1 0 0 0,-3 3-1 0 0,3-4-35 0 0,-1 1 0 0 0,1-1-1 0 0,0 1 1 0 0,0 0-1 0 0,0-1 1 0 0,0 1 0 0 0,0 0-1 0 0,1 4 1 0 0,0-5-57 0 0,-1 1-1 0 0,1-1 1 0 0,-1 0 0 0 0,0 1 0 0 0,0-1 0 0 0,0 0 0 0 0,0 0-1 0 0,-1 1 1 0 0,1-1 0 0 0,-1 0 0 0 0,0 0 0 0 0,1 0 0 0 0,-5 4-1 0 0,-9 18 247 0 0,9-9-178 0 0,5-12-129 0 0,-1 0 0 0 0,1 0 1 0 0,-1 0-1 0 0,0-1 1 0 0,0 1-1 0 0,-4 5 1 0 0,3-7-22 0 0,2 1 1 0 0,-1-1-1 0 0,0 1 1 0 0,0-1 0 0 0,1 1-1 0 0,0-1 1 0 0,-1 1 0 0 0,1 0-1 0 0,0-1 1 0 0,0 1-1 0 0,0 0 1 0 0,1 0 0 0 0,-1 0-1 0 0,1 0 1 0 0,0 0 0 0 0,-1 3-1 0 0,1-3-45 0 0,0 1 0 0 0,-1 0 0 0 0,1 0 0 0 0,-1-1 0 0 0,0 1 0 0 0,0-1 0 0 0,0 1 0 0 0,-3 4 1 0 0,2-4-207 0 0,1-1 1 0 0,-1 1-1 0 0,1-1 1 0 0,0 1 0 0 0,0 0-1 0 0,1-1 1 0 0,-1 1-1 0 0,0 6 1 0 0,1-7-323 0 0,0-1 0 0 0,0 1 0 0 0,0 0 0 0 0,0 0 0 0 0,1 0 0 0 0,-1 0 0 0 0,1 0 0 0 0,-1-1 0 0 0,1 1 0 0 0,2 5 0 0 0,-1-6 189 0 0,0-1 0 0 0,-1 1 0 0 0,1-1-1 0 0,0 1 1 0 0,0-1 0 0 0,0 0 0 0 0,0 1 0 0 0,0-1 0 0 0,0 0 0 0 0,0-1-1 0 0,0 1 1 0 0,1 0 0 0 0,-1-1 0 0 0,3 1 0 0 0,11 3-1343 0 0,1-1 1 0 0,0-1-1 0 0,0 0 1 0 0,0-1-1 0 0,29-3 0 0 0,-24-2 356 0 0,-3-2 194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2:58.28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152 81 616 0 0,'1'-2'114'0'0,"-1"0"0"0"0,1 0 0 0 0,-1 0 0 0 0,1 1 1 0 0,0-1-1 0 0,0 0 0 0 0,0 0 0 0 0,0 1 0 0 0,0-1 0 0 0,0 1 0 0 0,0-1 0 0 0,1 1 0 0 0,1-2 0 0 0,22-20 1865 0 0,-23 21-1761 0 0,2-1 223 0 0,1-1 0 0 0,0 1 0 0 0,0 0 0 0 0,0 0 0 0 0,0 1 0 0 0,1 0-1 0 0,-1 0 1 0 0,1 0 0 0 0,-1 0 0 0 0,1 1 0 0 0,7-1 0 0 0,-3 1 77 0 0,0 0 1 0 0,0 1 0 0 0,0 1 0 0 0,0 0-1 0 0,0 0 1 0 0,12 4 0 0 0,-6-1 59 0 0,0 1 1 0 0,-1 1-1 0 0,0 0 1 0 0,0 1 0 0 0,-1 1-1 0 0,1 0 1 0 0,-2 1-1 0 0,15 12 1 0 0,-24-17-333 0 0,0 1 0 0 0,0 0 0 0 0,-1 1 0 0 0,0-1 0 0 0,0 0 0 0 0,0 1 0 0 0,0 0 0 0 0,-1 0 0 0 0,2 7 0 0 0,1-1 89 0 0,-4-8-264 0 0,0 0 1 0 0,0 1-1 0 0,0-1 1 0 0,0 0-1 0 0,-1 1 1 0 0,1-1-1 0 0,-1 1 1 0 0,0-1-1 0 0,-1 0 1 0 0,1 1-1 0 0,-1-1 1 0 0,0 0-1 0 0,0 1 1 0 0,0-1-1 0 0,0 0 1 0 0,-1 0-1 0 0,0 0 1 0 0,0 0-1 0 0,0 0 1 0 0,0 0-1 0 0,-4 4 1 0 0,4-5-54 0 0,-7 8 7 0 0,-1 0 1 0 0,1-1 0 0 0,-2 0 0 0 0,1 0-1 0 0,-2-1 1 0 0,1-1 0 0 0,-1 0-1 0 0,-17 9 1 0 0,9-9-143 0 0,-1-2 0 0 0,0 0 0 0 0,0-1 0 0 0,-1-1 0 0 0,1-1 0 0 0,-1 0 1 0 0,0-2-1 0 0,0-1 0 0 0,-34-4 0 0 0,41 2 92 0 0,1-1-1 0 0,-1 0 1 0 0,0-2 0 0 0,1 1 0 0 0,-24-13 0 0 0,34 14 53 0 0,1 0 0 0 0,0-1 0 0 0,0 1 0 0 0,0-1 0 0 0,0 0 1 0 0,0 0-1 0 0,1 0 0 0 0,-1 0 0 0 0,1 0 0 0 0,0 0 0 0 0,1-1 0 0 0,-2-5 0 0 0,0 3 55 0 0,2 5-59 0 0,1 0 0 0 0,-1-1-1 0 0,1 1 1 0 0,0 0 0 0 0,-1 0 0 0 0,1 0 0 0 0,0 0-1 0 0,0 0 1 0 0,1 0 0 0 0,-1-1 0 0 0,0 1 0 0 0,1 0 0 0 0,-1 0-1 0 0,1 0 1 0 0,0 0 0 0 0,1-2 0 0 0,19-33 322 0 0,-10 21-164 0 0,-2 1-33 0 0,-5 6-73 0 0,1 1 0 0 0,0 0 0 0 0,0 0 0 0 0,8-7 0 0 0,60-61 113 0 0,-45 51-183 0 0,-23 21-742 0 0,1 1 0 0 0,-1 0 0 0 0,0 0 0 0 0,10-3 0 0 0,-13 5 356 0 0,0 1 0 0 0,0-1 0 0 0,1 0 0 0 0,-1 1-1 0 0,0-1 1 0 0,1 1 0 0 0,-1-1 0 0 0,0 1 0 0 0,1 0 0 0 0,-1 0 0 0 0,0 0-1 0 0,1 1 1 0 0,-1-1 0 0 0,0 1 0 0 0,1-1 0 0 0,-1 1 0 0 0,0 0 0 0 0,0-1-1 0 0,1 1 1 0 0,-1 0 0 0 0,0 1 0 0 0,0-1 0 0 0,0 0 0 0 0,0 1 0 0 0,0-1-1 0 0,-1 1 1 0 0,1-1 0 0 0,0 1 0 0 0,2 3 0 0 0,15 27-4664 0 0,-19-31 4952 0 0,1 0 1 0 0,-1 0-1 0 0,0-1 0 0 0,0 1 0 0 0,1 0 1 0 0,-1 0-1 0 0,0 0 0 0 0,0 0 0 0 0,0 0 1 0 0,0 0-1 0 0,0 0 0 0 0,0 0 0 0 0,0 0 1 0 0,0 0-1 0 0,0 0 0 0 0,-1 0 0 0 0,1-1 1 0 0,0 1-1 0 0,-1 2 0 0 0,-15 14-1362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3:11.80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109 38 424 0 0,'20'-7'1603'0'0,"17"-3"1344"0"0,11 2 376 0 0,-24 3-1035 0 0,0 1-1 0 0,36 0 1 0 0,-42 5-1471 0 0,1 1 0 0 0,-1 1-1 0 0,1 1 1 0 0,-1 0 0 0 0,0 1 0 0 0,21 9-1 0 0,-37-13-766 0 0,-1 0 0 0 0,1 0 0 0 0,-1 0 0 0 0,1 0 1 0 0,-1 0-1 0 0,0 0 0 0 0,1 1 0 0 0,-1-1 0 0 0,0 0 0 0 0,0 1 0 0 0,0-1 0 0 0,0 1 0 0 0,1 2 0 0 0,-1-4-34 0 0,-1 1-1 0 0,0 0 1 0 0,1 0 0 0 0,-1 0 0 0 0,0 0-1 0 0,0 0 1 0 0,0 0 0 0 0,1 0 0 0 0,-1 0-1 0 0,0 0 1 0 0,0 0 0 0 0,0 0-1 0 0,0 0 1 0 0,-1 0 0 0 0,1 0 0 0 0,0 0-1 0 0,0-1 1 0 0,-1 1 0 0 0,1 0-1 0 0,0 0 1 0 0,-1 0 0 0 0,1 0 0 0 0,-1 0-1 0 0,1 0 1 0 0,-1-1 0 0 0,1 1-1 0 0,-1 0 1 0 0,0 0 0 0 0,1-1 0 0 0,-2 2-1 0 0,-8 6 2 0 0,-1-1-1 0 0,0 0 0 0 0,0 0 0 0 0,0-1 1 0 0,-16 5-1 0 0,-65 20-504 0 0,-12 4-702 0 0,23-3-229 0 0,52-21 413 0 0,-55 27 0 0 0,72-27 779 0 0,12-11 221 0 0,0 0-1 0 0,-1 1 0 0 0,1-1 0 0 0,0 0 1 0 0,0 1-1 0 0,0-1 0 0 0,0 0 1 0 0,0 1-1 0 0,0-1 0 0 0,0 0 1 0 0,0 1-1 0 0,0-1 0 0 0,0 0 0 0 0,0 1 1 0 0,0-1-1 0 0,0 0 0 0 0,0 1 1 0 0,1-1-1 0 0,-1 0 0 0 0,0 1 1 0 0,0-1-1 0 0,0 0 0 0 0,0 1 0 0 0,1-1 1 0 0,-1 0-1 0 0,0 1 0 0 0,2 0 1 0 0,0 1 0 0 0,0-1-1 0 0,0 0 1 0 0,0 0 0 0 0,0 0 0 0 0,0 0-1 0 0,1 0 1 0 0,-1-1 0 0 0,0 1-1 0 0,0-1 1 0 0,5 1 0 0 0,149 8 1239 0 0,-83-7-108 0 0,-25 0-310 0 0,5 0 1229 0 0,72 11 0 0 0,-121-12-1945 0 0,-1-1 1 0 0,0 1-1 0 0,1 0 1 0 0,-1 1 0 0 0,0-1-1 0 0,1 1 1 0 0,-1-1 0 0 0,4 4-1 0 0,-6-5-82 0 0,0 1 0 0 0,-1-1 0 0 0,1 1-1 0 0,0 0 1 0 0,-1-1 0 0 0,1 1 0 0 0,-1-1-1 0 0,1 1 1 0 0,-1 0 0 0 0,1-1 0 0 0,-1 1-1 0 0,0 0 1 0 0,1 0 0 0 0,-1-1 0 0 0,0 1-1 0 0,0 0 1 0 0,1 0 0 0 0,-1-1 0 0 0,0 1-1 0 0,0 0 1 0 0,0 0 0 0 0,0 0 0 0 0,0 0-1 0 0,0-1 1 0 0,0 1 0 0 0,0 0 0 0 0,0 0-1 0 0,-1 0 1 0 0,1-1 0 0 0,0 1 0 0 0,0 0-1 0 0,-1 0 1 0 0,1-1 0 0 0,-1 1 0 0 0,1 0-1 0 0,0-1 1 0 0,-2 2 0 0 0,-4 5 34 0 0,-1-1 0 0 0,0 0-1 0 0,-1 0 1 0 0,1 0 0 0 0,-15 7 0 0 0,-10 2-1377 0 0,-1-1 1 0 0,-1-2 0 0 0,-66 16-1 0 0,38-12-2914 0 0,51-13 2628 0 0,-1-1 0 0 0,0 0 0 0 0,-23 0 0 0 0,10 0-538 0 0,-33-1-2682 0 0,36-1 3046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3:10.0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 17 40 0 0,'0'0'398'0'0,"-3"-1"-213"0"0,-8-3 106 0 0,28-7 9395 0 0,-1 11 93 0 0,-16 0-9694 0 0,0 0 1 0 0,0 1 0 0 0,0-1 0 0 0,0 0 0 0 0,1 1 0 0 0,-1-1 0 0 0,0 1 0 0 0,0-1 0 0 0,0 0 0 0 0,0 1-1 0 0,0-1 1 0 0,0 0 0 0 0,0 1 0 0 0,-1-1 0 0 0,1 0 0 0 0,0 1 0 0 0,0-1 0 0 0,0 1 0 0 0,0-1 0 0 0,0 0 0 0 0,0 1-1 0 0,-1-1 1 0 0,1 0 0 0 0,0 0 0 0 0,0 1 0 0 0,0-1 0 0 0,-1 0 0 0 0,1 1 0 0 0,0-1 0 0 0,-1 0 0 0 0,1 0-1 0 0,-1 1 38 0 0,0-1-1 0 0,0 1 0 0 0,0 0 0 0 0,0-1 0 0 0,0 1 0 0 0,0 0 0 0 0,0-1 0 0 0,0 1 0 0 0,0 0 0 0 0,1 0 0 0 0,-1 0 0 0 0,0 0 0 0 0,1 0 0 0 0,-2 1 0 0 0,0 23 2083 0 0,2 39 178 0 0,0-62-2320 0 0,0 1-1 0 0,0 0 1 0 0,1 0-1 0 0,0 0 1 0 0,-1-1-1 0 0,1 1 1 0 0,0 0 0 0 0,0-1-1 0 0,0 1 1 0 0,2 3-1 0 0,-1-4-31 0 0,-1 0-1 0 0,0 1 0 0 0,0-1 1 0 0,0 1-1 0 0,0 0 1 0 0,0-1-1 0 0,0 1 1 0 0,-1 0-1 0 0,0-1 0 0 0,1 5 1 0 0,-2 4 62 0 0,1-7-65 0 0,0 0 1 0 0,0 0-1 0 0,0-1 1 0 0,0 1-1 0 0,1 0 0 0 0,-1 0 1 0 0,1 0-1 0 0,1 3 1 0 0,30 72 230 0 0,-31-76-253 0 0,0-1 1 0 0,-1 1-1 0 0,1 0 0 0 0,-1 0 1 0 0,0 0-1 0 0,1 0 1 0 0,-1 3-1 0 0,2 16 28 0 0,5-9-14 0 0,-6-11-17 0 0,0 1 0 0 0,0-1 0 0 0,0 0 0 0 0,0 0 0 0 0,0 1 0 0 0,0-1 0 0 0,0 1 0 0 0,-1-1 0 0 0,1 0 0 0 0,-1 1 0 0 0,0 2 0 0 0,0 96 97 0 0,0-101-99 0 0,-1 1 0 0 0,1-1 0 0 0,-1 1 0 0 0,0-1 0 0 0,1 0 0 0 0,-1 1 0 0 0,0-1 0 0 0,1 0 0 0 0,-1 0 0 0 0,1 1 0 0 0,-1-1 0 0 0,0 0 0 0 0,0 0 0 0 0,1 0 0 0 0,-1 0 0 0 0,0 0 0 0 0,1 0 0 0 0,-2 0 0 0 0,-4 1 53 0 0,6-1-54 0 0,0-1 0 0 0,0 0-1 0 0,0 1 1 0 0,0-1 0 0 0,0 0 0 0 0,0 1 0 0 0,0-1 0 0 0,0 0-1 0 0,0 0 1 0 0,0 1 0 0 0,-1-1 0 0 0,1 0 0 0 0,0 1-1 0 0,0-1 1 0 0,-1 1 0 0 0,1-1 0 0 0,-1 0 0 0 0,1 1 0 0 0,0-1-1 0 0,-1 1 1 0 0,1-1 0 0 0,-1 1 0 0 0,1-1 0 0 0,-1 1 0 0 0,1-1-1 0 0,-1 1 1 0 0,0 0 0 0 0,1-1 0 0 0,-1 1 0 0 0,0 0 0 0 0,0-1-1 0 0,-4-1-9 0 0,4 0-84 0 0,1 0 1 0 0,-1 1-1 0 0,0-1 1 0 0,1 0-1 0 0,0 0 1 0 0,-1 0-1 0 0,1 0 0 0 0,0 1 1 0 0,0-1-1 0 0,0 0 1 0 0,0 0-1 0 0,0 0 1 0 0,0 0-1 0 0,1 0 1 0 0,-1 1-1 0 0,1-1 1 0 0,-1 0-1 0 0,2-3 0 0 0,2 0-633 0 0,2-1-1834 0 0,0-1-1 0 0,0 1 0 0 0,1 0 0 0 0,13-10 0 0 0,-18 15 2020 0 0,0 0 0 0 0,0 0 1 0 0,0 0-1 0 0,0 0 0 0 0,0 0 0 0 0,1 0 0 0 0,-1 0 0 0 0,0 1 0 0 0,1-1 0 0 0,-1 1 1 0 0,1 0-1 0 0,-1 0 0 0 0,0-1 0 0 0,1 2 0 0 0,-1-1 0 0 0,1 0 0 0 0,-1 0 1 0 0,1 1-1 0 0,-1-1 0 0 0,0 1 0 0 0,1 0 0 0 0,-1 0 0 0 0,4 2 0 0 0,-3 2-1722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3:11.2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211 177 244 0 0,'0'-2'85'0'0,"0"1"-1"0"0,0-1 1 0 0,1 1-1 0 0,-1-1 1 0 0,0 1 0 0 0,0-1-1 0 0,-1 1 1 0 0,1-1-1 0 0,0 1 1 0 0,0-1 0 0 0,-1 1-1 0 0,1-1 1 0 0,-1 1-1 0 0,1-1 1 0 0,-1 1 0 0 0,0 0-1 0 0,1-1 1 0 0,-1 1-1 0 0,0 0 1 0 0,0 0 0 0 0,0 0-1 0 0,0-1 1 0 0,0 1-1 0 0,0 0 1 0 0,0 0 0 0 0,-3-1-1 0 0,4 1-80 0 0,-1-2 224 0 0,0 0 0 0 0,0 0 0 0 0,0 0 0 0 0,0 0 0 0 0,1 0 0 0 0,0 0 0 0 0,-1 0 0 0 0,1 0 0 0 0,0 0 0 0 0,1 0 1 0 0,0-5-1 0 0,-1-4 765 0 0,0-31 2623 0 0,0 43-3595 0 0,1 0 0 0 0,-1-1 0 0 0,0 1 0 0 0,0 0 1 0 0,0-1-1 0 0,0 1 0 0 0,0 0 0 0 0,0-1 0 0 0,1 1 0 0 0,-1 0 0 0 0,0-1 0 0 0,0 1 0 0 0,0 0 0 0 0,1-1 0 0 0,-1 1 0 0 0,0 0 0 0 0,0 0 0 0 0,1-1 0 0 0,-1 1 1 0 0,0 0-1 0 0,1 0 0 0 0,-1-1 0 0 0,0 1 0 0 0,1 0 0 0 0,-1 0 0 0 0,0 0 0 0 0,1 0 0 0 0,-1 0 0 0 0,0 0 0 0 0,1-1 0 0 0,-1 1 0 0 0,1 0 0 0 0,-1 0 0 0 0,1 0 1 0 0,-1 0-6 0 0,1 0 0 0 0,-1 0 1 0 0,1 0-1 0 0,-1 0 0 0 0,0 0 1 0 0,1 0-1 0 0,-1 0 1 0 0,0 0-1 0 0,1 0 0 0 0,-1 0 1 0 0,0 0-1 0 0,1 0 1 0 0,-1-1-1 0 0,0 1 0 0 0,1 0 1 0 0,-1 0-1 0 0,0 0 0 0 0,1-1 1 0 0,-1 1-1 0 0,0 0 1 0 0,0-1-1 0 0,1 1 0 0 0,-1 0 1 0 0,0 0-1 0 0,0-1 1 0 0,1 1-1 0 0,-1 0 0 0 0,0-1 1 0 0,0 1-1 0 0,0 0 0 0 0,0-1 1 0 0,0 1-1 0 0,0-1 1 0 0,1 0-1 0 0,-1 1 6 0 0,0-1 0 0 0,0 1 0 0 0,1-1-1 0 0,-1 1 1 0 0,0-1 0 0 0,1 1 0 0 0,-1-1 0 0 0,0 1 0 0 0,1-1-1 0 0,-1 1 1 0 0,1 0 0 0 0,-1-1 0 0 0,0 1 0 0 0,1-1 0 0 0,-1 1-1 0 0,1 0 1 0 0,0 0 0 0 0,-1-1 0 0 0,1 1 0 0 0,-1 0 0 0 0,1 0 0 0 0,-1 0-1 0 0,2-1 1 0 0,18-4 175 0 0,-13 3-69 0 0,8-1 76 0 0,1 0 0 0 0,0 1 0 0 0,0 1 0 0 0,0 1-1 0 0,0 0 1 0 0,0 1 0 0 0,22 4 0 0 0,-33-4-135 0 0,0 1 0 0 0,-1-1 0 0 0,1 1 0 0 0,-1 0 0 0 0,1 1 0 0 0,-1-1 0 0 0,0 1 0 0 0,0 0 0 0 0,5 4 0 0 0,3 2 116 0 0,-11-8-154 0 0,1 0 0 0 0,-1 0 0 0 0,0 0 0 0 0,1 1 0 0 0,-1-1 0 0 0,0 0 0 0 0,0 1-1 0 0,0-1 1 0 0,0 1 0 0 0,0-1 0 0 0,0 1 0 0 0,0 0 0 0 0,0 0 0 0 0,-1-1 0 0 0,2 4 0 0 0,-1 28 485 0 0,-1-16-303 0 0,-1-13-166 0 0,1 0-1 0 0,-1 1 0 0 0,0-1 1 0 0,0 0-1 0 0,-1 0 0 0 0,1 0 1 0 0,-1 0-1 0 0,0 0 1 0 0,0 0-1 0 0,0 0 0 0 0,-1-1 1 0 0,1 1-1 0 0,-5 4 1 0 0,-6 6 119 0 0,-24 22 1 0 0,21-23-121 0 0,-11 11-16 0 0,-2-2 1 0 0,0-1 0 0 0,-2-1-1 0 0,0-1 1 0 0,-35 14-1 0 0,-26 11-40 0 0,58-26-5 0 0,8-3 30 0 0,25-15-15 0 0,0 0 0 0 0,0 0 0 0 0,0 1 0 0 0,0-1 1 0 0,0 1-1 0 0,0-1 0 0 0,0 1 0 0 0,0-1 0 0 0,0 1 0 0 0,0-1 0 0 0,1 1 0 0 0,-1 0 0 0 0,0-1 0 0 0,0 1 0 0 0,1 0 0 0 0,-1 0 0 0 0,1 0 0 0 0,-1 0 0 0 0,1-1 0 0 0,-1 1 1 0 0,1 0-1 0 0,-1 0 0 0 0,1 0 0 0 0,0 0 0 0 0,-1 0 0 0 0,1 0 0 0 0,0 0 0 0 0,0 0 0 0 0,0 0 0 0 0,0 0 0 0 0,0 2 0 0 0,1-2-3 0 0,1-1 0 0 0,-1 1-1 0 0,1 0 1 0 0,-1-1 0 0 0,1 1 0 0 0,0-1-1 0 0,-1 0 1 0 0,1 1 0 0 0,2-1-1 0 0,-3 0 3 0 0,25 2 1 0 0,1-1 1 0 0,44-5 0 0 0,-8 1 45 0 0,224-3 252 0 0,-276 6-1087 0 0,1 1-1 0 0,22 4 0 0 0,-53 15-5303 0 0,14-17 5134 0 0,0 0 0 0 0,0 0-1 0 0,0-1 1 0 0,-11 4 0 0 0,-2 0-876 0 0,-1 4 296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3:16.82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2042 740 716 0 0,'-3'0'782'0'0,"-20"1"203"0"0,-27-1 657 0 0,32-2-1115 0 0,0 1-1 0 0,-23 2 1 0 0,0 0 243 0 0,-200 5 818 0 0,-27 3-1446 0 0,233-6-120 0 0,-35-4-1 0 0,16 0-10 0 0,21 1-94 0 0,0-2-1 0 0,0-1 0 0 0,0-2 0 0 0,-41-12 1 0 0,-44-5-257 0 0,46 6 333 0 0,-1 4 1 0 0,-74-3-1 0 0,114 12 11 0 0,-97-8-18 0 0,97 9 37 0 0,27 2 11 0 0,0 0-1 0 0,0 0 1 0 0,-1-1-1 0 0,1 0 1 0 0,0 0-1 0 0,0-1 1 0 0,-10-3-1 0 0,-2-2 235 0 0,15 6-232 0 0,0 0 0 0 0,0-1 0 0 0,0 1-1 0 0,1 0 1 0 0,-1-1 0 0 0,0 0 0 0 0,-4-3 0 0 0,3 2-11 0 0,0 0-1 0 0,-1 1 1 0 0,1 0 0 0 0,-1 0 0 0 0,-7-3 0 0 0,6 3-12 0 0,1 0 0 0 0,-1 0 0 0 0,0-1 0 0 0,1 0 1 0 0,-9-6-1 0 0,7 5-2 0 0,0 1 0 0 0,1-1 0 0 0,-2 1 0 0 0,-13-4 0 0 0,-3-2 46 0 0,4 2 17 0 0,16 5-31 0 0,-1 1 0 0 0,1-1 0 0 0,-1 0-1 0 0,1 0 1 0 0,0-1 0 0 0,-1 1 0 0 0,-5-6-1 0 0,-4-2 178 0 0,12 9-162 0 0,-1-1-1 0 0,0 1 0 0 0,1-1 0 0 0,-1 0 1 0 0,1 1-1 0 0,0-1 0 0 0,-1 0 0 0 0,1-1 1 0 0,0 1-1 0 0,0 0 0 0 0,1-1 0 0 0,-1 1 1 0 0,0-1-1 0 0,1 1 0 0 0,-1-1 0 0 0,1 0 1 0 0,0 0-1 0 0,0 1 0 0 0,0-1 0 0 0,-1-6 1 0 0,2-77 3142 0 0,0 85-3183 0 0,0 1 0 0 0,0-1 0 0 0,0 0 0 0 0,0 0 0 0 0,0 1 0 0 0,1-1 0 0 0,-1 0 0 0 0,0 1 0 0 0,0-1 0 0 0,0 1 0 0 0,1-1 0 0 0,-1 0 0 0 0,0 1 0 0 0,1-1 0 0 0,-1 1 0 0 0,0-1 0 0 0,1 0 0 0 0,-1 1 0 0 0,1-1 0 0 0,-1 1 0 0 0,1-1 1 0 0,-1 1-1 0 0,1 0 0 0 0,-1-1 0 0 0,1 1 0 0 0,1-1 0 0 0,-2 1-5 0 0,1-1 0 0 0,0 1 0 0 0,-1 0 0 0 0,1-1 0 0 0,-1 1 0 0 0,1-1 0 0 0,-1 1 0 0 0,1-1 0 0 0,-1 1 0 0 0,1-1 0 0 0,-1 0 0 0 0,1 1 0 0 0,-1-1 1 0 0,1 1-1 0 0,-1-1 0 0 0,0 0 0 0 0,0 1 0 0 0,1-1 0 0 0,-1 0 0 0 0,0 1 0 0 0,0-1 0 0 0,0 0 0 0 0,0 0 0 0 0,0 1 0 0 0,0-1 0 0 0,0-1 0 0 0,1-1 15 0 0,0 0-1 0 0,0 0 0 0 0,0 0 1 0 0,1 0-1 0 0,-1 0 0 0 0,0 1 1 0 0,1-1-1 0 0,0 0 0 0 0,0 1 1 0 0,0-1-1 0 0,0 1 0 0 0,4-4 1 0 0,5-7 19 0 0,-4 3-26 0 0,-6 8-19 0 0,-1 1 0 0 0,1 0 0 0 0,0 0 0 0 0,0 0 0 0 0,0-1 0 0 0,0 1 0 0 0,0 0 0 0 0,0 0 0 0 0,0 0 0 0 0,0 1 0 0 0,0-1 0 0 0,1 0 0 0 0,-1 0 0 0 0,0 1 0 0 0,3-2 0 0 0,19-9 10 0 0,-8 2-7 0 0,1 2-1 0 0,25-9 1 0 0,57-12 18 0 0,-5 0-31 0 0,168-29 0 0 0,162 18 42 0 0,-117 15-18 0 0,-1 0-2 0 0,-191 18-1 0 0,385-3-8 0 0,-352 18 18 0 0,252 6-46 0 0,-124-6 26 0 0,199 5 25 0 0,-123-12-69 0 0,-187-3 3 0 0,122-5 45 0 0,58 1 69 0 0,-34-3-57 0 0,13 0-91 0 0,-120 3 42 0 0,504-6 14 0 0,-186 11-9 0 0,-307 12 7 0 0,-110-8 37 0 0,30 1 0 0 0,6 1-34 0 0,124-1 22 0 0,-32 0-34 0 0,76 6-5 0 0,14 0-477 0 0,78 0 112 0 0,-94-11 390 0 0,-290-1 12 0 0,0 2 1 0 0,0 0 0 0 0,0 1 0 0 0,0 0 0 0 0,0 2 0 0 0,0 0-1 0 0,-1 0 1 0 0,23 11 0 0 0,-37-15-5 0 0,-1 0 0 0 0,0 0 0 0 0,0 1 0 0 0,1-1 0 0 0,-1 0 0 0 0,0 0 0 0 0,0 1-1 0 0,1-1 1 0 0,-1 0 0 0 0,0 1 0 0 0,0-1 0 0 0,0 0 0 0 0,1 1 0 0 0,-1-1 0 0 0,0 0 0 0 0,0 1 0 0 0,0-1 0 0 0,0 0 0 0 0,0 1 0 0 0,0-1 0 0 0,0 0 0 0 0,0 1 0 0 0,0-1 0 0 0,0 0 0 0 0,0 1-1 0 0,3 6-2 0 0,-2-6 3 0 0,0 0 1 0 0,1 0 0 0 0,-1 0 0 0 0,0 1 0 0 0,0-1-1 0 0,0 0 1 0 0,0 0 0 0 0,0 1 0 0 0,0-1-1 0 0,1 3 1 0 0,0 24 21 0 0,-1-24-22 0 0,-1-1 1 0 0,0 1-1 0 0,0-1 1 0 0,-1 1 0 0 0,1 0-1 0 0,-1-1 1 0 0,0 1-1 0 0,1-1 1 0 0,-2 1-1 0 0,1-1 1 0 0,0 0 0 0 0,-1 1-1 0 0,1-1 1 0 0,-1 0-1 0 0,-2 3 1 0 0,-3 16 39 0 0,-25 0 49 0 0,32-21-82 0 0,-3 3 17 0 0,-1 0 1 0 0,1-1-1 0 0,0 1 0 0 0,-1-1 1 0 0,0 0-1 0 0,0 0 1 0 0,0 0-1 0 0,0 0 0 0 0,0-1 1 0 0,-1 1-1 0 0,1-1 1 0 0,-1 0-1 0 0,-7 2 0 0 0,-115 42 632 0 0,67-29-96 0 0,-74 10 0 0 0,38-5-81 0 0,-111 11-69 0 0,-635 78-365 0 0,403-62 15 0 0,-207 4 211 0 0,414-26-216 0 0,-181 22-95 0 0,116-12-111 0 0,37-15-104 0 0,178-18 58 0 0,24-2-49 0 0,-206-2-2117 0 0,-90-7 1338 0 0,247 8 933 0 0,-40 4 5 0 0,62-4 62 0 0,-141-6 70 0 0,41-1-36 0 0,174 5-12 0 0,-1 1 0 0 0,1 0 0 0 0,-15 3 0 0 0,-13 0 3 0 0,-132 2 16 0 0,-173 0-7 0 0,112 1-19 0 0,143-1 7 0 0,13 0-22 0 0,-7 1-21 0 0,27-5-5 0 0,-53-1-57 0 0,-49-2 84 0 0,80 3 42 0 0,-109 4 66 0 0,136-3-73 0 0,17-1 1 0 0,-37-3 0 0 0,-22-3 337 0 0,51-1 504 0 0,-49 0 1 0 0,-24 11-614 0 0,4 1-23 0 0,82-9-126 0 0,24 2-77 0 0,-1 0-1 0 0,0 0 1 0 0,0 1 0 0 0,0 0-1 0 0,0 0 1 0 0,-6 1 0 0 0,0 2-16 0 0,1-1-1 0 0,-1-1 1 0 0,-12 1 0 0 0,13-2 7 0 0,0 1 1 0 0,0 0 0 0 0,-12 4 0 0 0,20-4 0 0 0,-32-1 0 0 0,29-5 28 0 0,-5 3-304 0 0,10 2 273 0 0,-1 0 0 0 0,1 0 0 0 0,-1 0 0 0 0,0-1-1 0 0,1 1 1 0 0,-1 0 0 0 0,1-1 0 0 0,0 0 0 0 0,-1 1-1 0 0,1-1 1 0 0,-2-1 0 0 0,2 2-264 0 0,1-1 0 0 0,-1 1-1 0 0,1-1 1 0 0,0 1 0 0 0,-1-1 0 0 0,1 0 0 0 0,-1 1-1 0 0,1-1 1 0 0,0 0 0 0 0,0 1 0 0 0,-1-1 0 0 0,1 0-1 0 0,0 0 1 0 0,0 1 0 0 0,0-1 0 0 0,0 0 0 0 0,0 0 0 0 0,0 0-1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3:19.83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58 43 76 0 0,'0'0'18'0'0,"0"0"1"0"0,0 0-1 0 0,0 0 1 0 0,0 0-1 0 0,0 0 1 0 0,0 0-1 0 0,0 0 0 0 0,0 0 1 0 0,0-1-1 0 0,0 1 1 0 0,0 0-1 0 0,0 0 1 0 0,0 0-1 0 0,0 0 0 0 0,0 0 1 0 0,0 0-1 0 0,0-1 1 0 0,0 1-1 0 0,0 0 1 0 0,0 0-1 0 0,0 0 0 0 0,0 0 1 0 0,0 0-1 0 0,0 0 1 0 0,0 0-1 0 0,0-1 0 0 0,0 1 1 0 0,0 0-1 0 0,0 0 1 0 0,0 0-1 0 0,0 0 1 0 0,0 0-1 0 0,0 0 0 0 0,0 0 1 0 0,0 0-1 0 0,0-1 1 0 0,-1 1-1 0 0,1 0 1 0 0,0 0-1 0 0,0 0 0 0 0,0 0 1 0 0,0 0-1 0 0,0 0 1 0 0,0 0-1 0 0,0 0 1 0 0,-1 0-1 0 0,1 0 0 0 0,0 0 1 0 0,0 0-1 0 0,0 0 1 0 0,0 0-1 0 0,0 0 1 0 0,0 0-1 0 0,0 0 0 0 0,-1 0 1 0 0,1 0-1 0 0,0 0 1 0 0,0 0-1 0 0,0 0 1 0 0,0 0-1 0 0,0 0 0 0 0,-1 0 1 0 0,-5-2 485 0 0,-22-5 1473 0 0,8 4 2648 0 0,24-1-2737 0 0,-2 4-1617 0 0,-1 0-224 0 0,-1 0-1 0 0,1 0 1 0 0,-1 0 0 0 0,1 0-1 0 0,-1 0 1 0 0,1 0-1 0 0,0 0 1 0 0,-1 0 0 0 0,1 0-1 0 0,-1 0 1 0 0,1-1-1 0 0,-1 1 1 0 0,1 0 0 0 0,-1 0-1 0 0,1 0 1 0 0,-1-1-1 0 0,1 1 1 0 0,-1 0 0 0 0,1-1-1 0 0,-1 1 1 0 0,0 0-1 0 0,1-1 1 0 0,-1 1 0 0 0,1 0-1 0 0,-1-1 1 0 0,23-1 818 0 0,119-5-640 0 0,146 11 0 0 0,-168 1-201 0 0,127 13-44 0 0,-230-17 18 0 0,200 24-15 0 0,65 5-10 0 0,-75-9 27 0 0,-151-16 6 0 0,28 2 19 0 0,88-4 1 0 0,31-18 7 0 0,-6-7 4 0 0,-93 8-16 0 0,152-14 35 0 0,-36 10 86 0 0,129-8 285 0 0,-243 21-254 0 0,-1 5 0 0 0,126 17 0 0 0,33 7-34 0 0,-241-22-128 0 0,6-2 3 0 0,45-5 0 0 0,-28 1-14 0 0,82-6-38 0 0,79-2 151 0 0,-162 12-341 0 0,0 2-1 0 0,71 11 0 0 0,-100-9-862 0 0,0 0 1 0 0,0 1-1 0 0,15 6 0 0 0,-25-8 458 0 0,0-1 0 0 0,-1 1 0 0 0,1 0 0 0 0,-1 0 0 0 0,0 1 0 0 0,0 0 0 0 0,0 0 0 0 0,0 0-1 0 0,-1 0 1 0 0,1 1 0 0 0,5 7 0 0 0,-7 5-873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3:23.4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2978 6 228 0 0,'0'0'52'0'0,"0"-1"1"0"0,0 1-1 0 0,0 0 0 0 0,0 0 1 0 0,0 0-1 0 0,0 0 0 0 0,0 0 1 0 0,0 0-1 0 0,0-1 0 0 0,0 1 1 0 0,1 0-1 0 0,-1 0 0 0 0,0 0 1 0 0,0 0-1 0 0,0 0 0 0 0,0-1 1 0 0,0 1-1 0 0,0 0 0 0 0,0 0 1 0 0,0 0-1 0 0,-1 0 0 0 0,1 0 1 0 0,0-1-1 0 0,0 1 0 0 0,0 0 1 0 0,0 0-1 0 0,0 0 0 0 0,0 0 1 0 0,0 0-1 0 0,0 0 1 0 0,0-1-1 0 0,0 1 0 0 0,0 0 1 0 0,0 0-1 0 0,-1 0 0 0 0,1 0 1 0 0,0 0-1 0 0,0 0 0 0 0,0 0 1 0 0,0 0-1 0 0,0 0 0 0 0,0 0 1 0 0,0-1-1 0 0,-1 1 0 0 0,1 0 1 0 0,0 0-1 0 0,0 0 0 0 0,0 0 1 0 0,0 0-1 0 0,0 0 0 0 0,-1 0 1 0 0,1 0-1 0 0,0 0 0 0 0,0 0 1 0 0,0 0-1 0 0,-13 0 558 0 0,10 0 2136 0 0,-1 0-2462 0 0,-20 2 25 0 0,0 1 0 0 0,0 1 0 0 0,-26 8 0 0 0,4-1-215 0 0,-221 42 14 0 0,212-41-102 0 0,-1-3 1 0 0,-104 3-1 0 0,71-18-5 0 0,-238-31 267 0 0,277 27-25 0 0,32 6-67 0 0,0 1-1 0 0,-27-1 1 0 0,-18-1 255 0 0,41 6-420 0 0,1 2 1 0 0,0 0-1 0 0,0 1 0 0 0,0 2 0 0 0,-27 10 1 0 0,11-4-22 0 0,-39 7 0 0 0,5-6 12 0 0,0-4 1 0 0,-90 1 0 0 0,80-14 14 0 0,-156-28 0 0 0,97 9 16 0 0,102 18-37 0 0,-1 2 0 0 0,0 2 0 0 0,0 2 0 0 0,-54 6 1 0 0,39-6-4 0 0,51-1 11 0 0,0 0-5 0 0,-28 3 3 0 0,-32 7 0 0 0,7 0-4 0 0,-36-6-230 0 0,86-8-731 0 0,1 3 258 0 0,0 1 1 0 0,0-1-1 0 0,0 2 1 0 0,0-1 0 0 0,0 0-1 0 0,0 1 1 0 0,0 0-1 0 0,-6 2 1 0 0,8 2-609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2:04.76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 18 88 0 0,'-1'-1'183'0'0,"1"1"-1"0"0,0-1 1 0 0,0 0 0 0 0,0 0-1 0 0,0 0 1 0 0,0 1 0 0 0,0-1-1 0 0,0 0 1 0 0,0 0 0 0 0,0 1 0 0 0,0-1-1 0 0,0 0 1 0 0,0 0 0 0 0,1 1-1 0 0,-1-1 1 0 0,0 0 0 0 0,1 1-1 0 0,-1-1 1 0 0,0 0 0 0 0,1 1-1 0 0,0-2 1 0 0,6 2-122 0 0,1 0 1 0 0,-1 0-1 0 0,1 1 0 0 0,-1 0 0 0 0,1 0 0 0 0,13 5 1 0 0,24 3-62 0 0,28 2 8 0 0,45 8 12 0 0,16-6 2 0 0,-1-2-26 0 0,-116-6 3 0 0,4-1 2 0 0,52 2 17 0 0,-66-5-14 0 0,11 4 1 0 0,-10-4-4 0 0,20-3 10 0 0,-8 2-4 0 0,16 0 120 0 0,41-4 0 0 0,-69 3-69 0 0,8-2 175 0 0,1 2 1 0 0,19-1 0 0 0,1-5 210 0 0,2-3-178 0 0,-11 7-269 0 0,0 1 0 0 0,-1 2 0 0 0,1 0 0 0 0,33 5 0 0 0,-42-3-24 0 0,-15-2 4 0 0,0 0 1 0 0,-1 1 0 0 0,1-1 0 0 0,0 1 0 0 0,-1 0-1 0 0,1 0 1 0 0,-1 0 0 0 0,1 0 0 0 0,4 3 0 0 0,5 1-214 0 0,-12-4 19 0 0,0 1 0 0 0,-1 0 0 0 0,1 0 0 0 0,-1 0 0 0 0,1 0 0 0 0,-1 0 0 0 0,0 0 0 0 0,1 0 0 0 0,-1 0 0 0 0,0 0 0 0 0,0 0 0 0 0,-1 0 0 0 0,0 3 0 0 0,1-2-369 0 0,0 2-256 0 0,0 0 29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3:24.80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5056 0 236 0 0,'0'0'5324'0'0,"-4"0"-4807"0"0,-18 2 98 0 0,0 1 1 0 0,0 0 0 0 0,-29 10-1 0 0,0-1-417 0 0,-178 47-45 0 0,224-58-150 0 0,-219 46-211 0 0,181-40 5 0 0,-1-2 0 0 0,0-2 0 0 0,-54-3 0 0 0,-35-19 67 0 0,56 7 144 0 0,-18-10 16 0 0,27 11-9 0 0,-55-6-2 0 0,78 14-19 0 0,0 1 0 0 0,0 2 1 0 0,0 2-1 0 0,1 2 0 0 0,-1 2 0 0 0,-52 14 1 0 0,40-8-23 0 0,-98 7 0 0 0,144-18 27 0 0,-58 4-7 0 0,0-4 0 0 0,-70-7-1 0 0,-134-27 57 0 0,248 30-42 0 0,-130-11 76 0 0,65 7-48 0 0,37 6-38 0 0,1 1-1 0 0,-72 11 1 0 0,-61 22-1 0 0,138-22 19 0 0,11-3-11 0 0,1-2 1 0 0,-1-1-1 0 0,0-1 1 0 0,-1-3-1 0 0,1 0 1 0 0,0-3-1 0 0,-40-6 1 0 0,59 5 2 0 0,-61-15 16 0 0,-34 1 6 0 0,52 7 25 0 0,-79-2-1 0 0,90 9-9 0 0,17 2 0 0 0,-55 7 0 0 0,34-1-31 0 0,-24 7-16 0 0,24-3 4 0 0,-58 9-13 0 0,28-4 6 0 0,77-13 6 0 0,-162 19-11 0 0,127-17 18 0 0,0-1-1 0 0,-43-6 0 0 0,62 1 60 0 0,1 0 1 0 0,0-2-1 0 0,0-1 0 0 0,0-1 1 0 0,-29-13-1 0 0,15-1-8 0 0,32 15-156 0 0,3 6 72 0 0,0 0 0 0 0,0 0 1 0 0,0 0-1 0 0,0-1 0 0 0,0 1 1 0 0,0 0-1 0 0,0 0 0 0 0,0 0 0 0 0,0-1 1 0 0,0 1-1 0 0,0 0 0 0 0,0 0 1 0 0,0 0-1 0 0,0 0 0 0 0,0-1 1 0 0,-1 1-1 0 0,1 0 0 0 0,0 0 1 0 0,0 0-1 0 0,0 0 0 0 0,0 0 0 0 0,0-1 1 0 0,0 1-1 0 0,0 0 0 0 0,-1 0 1 0 0,1 0-1 0 0,0 0 0 0 0,0 0 1 0 0,0 0-1 0 0,0 0 0 0 0,-1 0 0 0 0,1 0 1 0 0,0-1-1 0 0,0 1 0 0 0,0 0 1 0 0,-1 0-1 0 0,-9 2-64 0 0,6-1-1206 0 0,22 7-4499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3:28.16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955 35 284 0 0,'0'-28'6495'0'0,"0"28"-6331"0"0,0 0-1 0 0,0-1 0 0 0,0 1 1 0 0,0 0-1 0 0,0 0 1 0 0,0-1-1 0 0,-1 1 0 0 0,1 0 1 0 0,0-1-1 0 0,0 1 1 0 0,0 0-1 0 0,0 0 0 0 0,0-1 1 0 0,-1 1-1 0 0,1 0 1 0 0,0 0-1 0 0,0-1 0 0 0,0 1 1 0 0,-1 0-1 0 0,1 0 1 0 0,0 0-1 0 0,0-1 0 0 0,-1 1 1 0 0,1 0-1 0 0,0 0 1 0 0,-1 0-1 0 0,1 0 0 0 0,0 0 1 0 0,0 0-1 0 0,-1 0 0 0 0,1-1 1 0 0,0 1-1 0 0,-1 0 1 0 0,1 0-1 0 0,0 0 0 0 0,-1 0 1 0 0,1 0-1 0 0,0 0 1 0 0,-1 0-1 0 0,1 1 0 0 0,-1-1 1 0 0,-21 6 1037 0 0,-22 16-1993 0 0,44-21 958 0 0,-51 30-169 0 0,-10 7-20 0 0,27-22-23 0 0,22-9-20 0 0,0-1 0 0 0,-1-1 0 0 0,1 0 0 0 0,-19 5 0 0 0,-10-5-22 0 0,1-1 0 0 0,-1-2 0 0 0,0-2 0 0 0,0-2 0 0 0,1-2 0 0 0,-60-12 0 0 0,81 11 111 0 0,1 0 1 0 0,0-1-1 0 0,-28-14 1 0 0,25 11 145 0 0,-32-10 0 0 0,49 18-123 0 0,4 1-35 0 0,-1 0-1 0 0,1 0 1 0 0,-1 0-1 0 0,0 0 1 0 0,1 0 0 0 0,-1-1-1 0 0,0 1 1 0 0,1 0 0 0 0,-1 0-1 0 0,0 0 1 0 0,1-1-1 0 0,-1 1 1 0 0,1 0 0 0 0,-1-1-1 0 0,1 1 1 0 0,-1 0 0 0 0,1-1-1 0 0,-1 1 1 0 0,1-1 0 0 0,-1 1-1 0 0,1-1 1 0 0,-1 1-1 0 0,1-1 1 0 0,0 1 0 0 0,-1-1-1 0 0,1 0 1 0 0,-1 0 0 0 0,1 1-4 0 0,0-1 1 0 0,0 1-1 0 0,0 0 1 0 0,0-1-1 0 0,0 1 1 0 0,-1 0-1 0 0,1 0 1 0 0,0-1-1 0 0,0 1 1 0 0,0 0-1 0 0,0-1 1 0 0,-1 1-1 0 0,1 0 1 0 0,0 0-1 0 0,0 0 1 0 0,-1-1-1 0 0,1 1 1 0 0,0 0-1 0 0,0 0 1 0 0,-1 0-1 0 0,1 0 1 0 0,0-1-1 0 0,-1 1 1 0 0,1 0-1 0 0,0 0 1 0 0,-1 0-1 0 0,1 0 1 0 0,0 0-1 0 0,-1 0 1 0 0,1 0-1 0 0,0 0 1 0 0,0 0-1 0 0,-1 0 1 0 0,1 0-1 0 0,0 0 1 0 0,-1 0-1 0 0,1 0 1 0 0,-1 0-1 0 0,1 1-1 0 0,0-1 0 0 0,-1 0 0 0 0,1 0 0 0 0,0 0 0 0 0,0 0 0 0 0,-1 0 0 0 0,1 0 0 0 0,0 0 0 0 0,-1 0 0 0 0,1 0 0 0 0,0 0 0 0 0,-1 0 0 0 0,1 0 0 0 0,0 0 0 0 0,0 0 0 0 0,-1 0 0 0 0,1-1 0 0 0,0 1 0 0 0,0 0 0 0 0,-1 0 0 0 0,1 0 0 0 0,0 0 0 0 0,0 0 0 0 0,-1-1 0 0 0,1 1 0 0 0,0 0 0 0 0,0 0 0 0 0,0 0 0 0 0,-1-1 0 0 0,1 1 0 0 0,0 0 0 0 0,0 0 0 0 0,0-1 0 0 0,0 1 0 0 0,-1 0 0 0 0,1 0 0 0 0,0-1 0 0 0,-16 0 172 0 0,14 1-177 0 0,-1 0 0 0 0,0 1 0 0 0,1-1 0 0 0,-1 0-1 0 0,0 1 1 0 0,1 0 0 0 0,-1-1 0 0 0,1 1 0 0 0,-1 0 0 0 0,1 0 0 0 0,0 1 0 0 0,-1-1 0 0 0,1 0 0 0 0,0 1 0 0 0,0 0 0 0 0,-4 3 0 0 0,-12 8-654 0 0,17-12 540 0 0,0-1 1 0 0,0 1-1 0 0,0 0 0 0 0,0-1 0 0 0,0 1 1 0 0,0 0-1 0 0,0 0 0 0 0,0-1 1 0 0,1 1-1 0 0,-1 0 0 0 0,0 0 1 0 0,1 0-1 0 0,-1 0 0 0 0,0 0 1 0 0,1 0-1 0 0,-1 2 0 0 0,-1 23-5581 0 0,2-19 4418 0 0,0-7 1191 0 0,0 1 1 0 0,0-1-1 0 0,0 1 1 0 0,0-1-1 0 0,0 1 1 0 0,0-1-1 0 0,0 1 1 0 0,0-1-1 0 0,0 1 1 0 0,0-1-1 0 0,1 1 1 0 0,-1-1-1 0 0,0 1 1 0 0,0-1-1 0 0,1 1 1 0 0,-1-1-1 0 0,0 0 1 0 0,0 1-1 0 0,1-1 1 0 0,-1 1-1 0 0,1-1 0 0 0,-1 0 1 0 0,0 1-1 0 0,1-1 1 0 0,15 5-1061 0 0,-15-5 1111 0 0,34 5-1268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3:29.0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1 118 64 0 0,'0'-4'483'0'0,"0"1"1"0"0,0-1-1 0 0,0 1 0 0 0,0-1 1 0 0,1 1-1 0 0,0 0 0 0 0,-1-1 0 0 0,1 1 1 0 0,3-6-1 0 0,-3 8-338 0 0,0-1 0 0 0,1 1-1 0 0,-1-1 1 0 0,0 1 0 0 0,1-1-1 0 0,-1 1 1 0 0,1 0 0 0 0,0 0 0 0 0,-1 0-1 0 0,1 0 1 0 0,0 0 0 0 0,0 0-1 0 0,0 0 1 0 0,0 1 0 0 0,-1-1 0 0 0,1 1-1 0 0,0-1 1 0 0,3 1 0 0 0,33-6 631 0 0,0 1 1 0 0,0 3-1 0 0,0 1 0 0 0,0 2 1 0 0,1 1-1 0 0,-1 2 1 0 0,55 13-1 0 0,40 10-546 0 0,-23 1-223 0 0,0-6 1 0 0,2-4-1 0 0,0-5 0 0 0,147-3 1 0 0,-225-10-7 0 0,43-7 0 0 0,-48 4-1 0 0,121-23 22 0 0,-62 7 3 0 0,-24 5 0 0 0,103-28 215 0 0,7-1 301 0 0,-136 36-432 0 0,7-1-5 0 0,82-5 0 0 0,-65 10-88 0 0,-40 1-18 0 0,34 2 1 0 0,300 32 4 0 0,-181-16 3 0 0,-113-11-6 0 0,1-3 1 0 0,98-10-1 0 0,30-12 3 0 0,-115 16 7 0 0,131 8 0 0 0,-185-1-9 0 0,33 9-1 0 0,5 0 20 0 0,-36-8-807 0 0,52 5 1711 0 0,-50-7-4303 0 0,0-2-4291 0 0,-45-4 4489 0 0,0 3 1982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3:30.16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1 405 392 0 0,'0'0'2009'0'0,"0"-16"846"0"0,0 15-2789 0 0,0-1 0 0 0,1 1-1 0 0,-1-1 1 0 0,1 1 0 0 0,-1 0-1 0 0,1-1 1 0 0,-1 1 0 0 0,1 0-1 0 0,0-1 1 0 0,0 1-1 0 0,0 0 1 0 0,0 0 0 0 0,-1 0-1 0 0,2 0 1 0 0,-1-1 0 0 0,0 1-1 0 0,0 1 1 0 0,0-1 0 0 0,0 0-1 0 0,1 0 1 0 0,-1 0-1 0 0,0 1 1 0 0,1-1 0 0 0,0 0-1 0 0,39-12 598 0 0,-32 10-525 0 0,14-3 303 0 0,23-7 1087 0 0,60-10-1 0 0,-71 18-746 0 0,-16 1-364 0 0,0 2-1 0 0,1 0 0 0 0,-1 0 0 0 0,0 2 0 0 0,1 1 1 0 0,23 3-1 0 0,-35-3-336 0 0,35 9 475 0 0,-39-9-489 0 0,-1 0 1 0 0,1 0 0 0 0,-1 1-1 0 0,1-1 1 0 0,-1 1 0 0 0,0 0-1 0 0,0 0 1 0 0,0 0 0 0 0,5 5-1 0 0,-2 14 540 0 0,1-10-417 0 0,-9-6-20 0 0,1-4-151 0 0,0 0-1 0 0,1 0 1 0 0,-1 0-1 0 0,0 0 1 0 0,1 0-1 0 0,-1 0 0 0 0,1 0 1 0 0,-1 0-1 0 0,1 0 1 0 0,-1 0-1 0 0,1 0 1 0 0,0 0-1 0 0,-1 1 0 0 0,1-1 1 0 0,0 0-1 0 0,0 0 1 0 0,0 0-1 0 0,0 2 1 0 0,0 0 3 0 0,-1-1 0 0 0,1 1 0 0 0,-1-1-1 0 0,0 1 1 0 0,0-1 0 0 0,0 1 0 0 0,0-1 0 0 0,0 1 0 0 0,-1-1 0 0 0,1 0 0 0 0,-1 0 0 0 0,-2 4 0 0 0,-2 1 29 0 0,3-4-39 0 0,0 0 0 0 0,0-1 1 0 0,0 0-1 0 0,0 1 0 0 0,-1-1 1 0 0,1 0-1 0 0,-7 3 0 0 0,-12 7 13 0 0,17-9-20 0 0,1 0-1 0 0,-1 0 1 0 0,0-1 0 0 0,0 1-1 0 0,-1-1 1 0 0,1-1-1 0 0,-6 3 1 0 0,-23 6 8 0 0,6-1-9 0 0,-2-2-1 0 0,1-1 1 0 0,-1-1-1 0 0,0-2 1 0 0,-48 0-1 0 0,73-3 1 0 0,1-1-1 0 0,0 1 0 0 0,0 0 1 0 0,0-1-1 0 0,0 0 0 0 0,0 0 1 0 0,0 0-1 0 0,0-1 0 0 0,1 1 1 0 0,-1-1-1 0 0,-6-3 0 0 0,8 4 16 0 0,1-1 1 0 0,-1 1-1 0 0,0-1 0 0 0,1 1 1 0 0,-1-1-1 0 0,1 0 0 0 0,-1 0 0 0 0,1 1 1 0 0,0-1-1 0 0,0 0 0 0 0,0 0 1 0 0,0 0-1 0 0,0 0 0 0 0,0-1 0 0 0,0 1 1 0 0,1 0-1 0 0,-1 0 0 0 0,1 0 0 0 0,0-1 1 0 0,-1 1-1 0 0,1-3 0 0 0,0-6 166 0 0,-1 9-143 0 0,1-1 0 0 0,0 1 0 0 0,0 0 0 0 0,0-1 0 0 0,0 1 0 0 0,0 0 0 0 0,1-1 0 0 0,-1 1 0 0 0,1 0 0 0 0,-1 0 0 0 0,2-4 0 0 0,4-3 106 0 0,-5 8-98 0 0,0-1-1 0 0,0 1 0 0 0,0-1 0 0 0,0 0 1 0 0,0 1-1 0 0,0-1 0 0 0,0 0 1 0 0,-1 0-1 0 0,1 0 0 0 0,-1 0 0 0 0,1 0 1 0 0,-1 1-1 0 0,0-5 0 0 0,1 2 69 0 0,0-1-1 0 0,0 1 1 0 0,1 0 0 0 0,-1 0-1 0 0,1 0 1 0 0,0 1-1 0 0,0-1 1 0 0,0 0 0 0 0,1 1-1 0 0,-1-1 1 0 0,1 1-1 0 0,0 0 1 0 0,0-1 0 0 0,0 2-1 0 0,4-4 1 0 0,13-15 570 0 0,-18 17-593 0 0,8-8 225 0 0,-1 0 1 0 0,1 0 0 0 0,1 1 0 0 0,23-18-1 0 0,-6 9-158 0 0,141-93 1102 0 0,-140 96-1869 0 0,1 2-1 0 0,0 0 0 0 0,62-19 0 0 0,-86 32-136 0 0,0 0 0 0 0,0 1 0 0 0,1 0 0 0 0,-1 0 0 0 0,0 0 0 0 0,0 1-1 0 0,1 0 1 0 0,-1 0 0 0 0,0 0 0 0 0,12 3 0 0 0,-17-3 542 0 0,0 0 1 0 0,-1 0-1 0 0,1 0 1 0 0,0 0-1 0 0,0 1 1 0 0,0-1-1 0 0,-1 0 1 0 0,1 0-1 0 0,0 1 1 0 0,0-1-1 0 0,0 1 1 0 0,-1-1-1 0 0,1 1 1 0 0,0-1-1 0 0,-1 1 1 0 0,1-1-1 0 0,-1 1 1 0 0,1-1-1 0 0,0 1 1 0 0,-1 0-1 0 0,1-1 1 0 0,-1 1-1 0 0,0 0 1 0 0,1 0-1 0 0,0 1 1 0 0,0 22-5757 0 0,-1-14 4604 0 0,0 6-463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3:35.13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20 489 180 0 0,'-5'0'-1352'0'0,"5"0"1542"0"0,-1 1-1 0 0,1-1 0 0 0,-1 0 1 0 0,1 0-1 0 0,-1 0 1 0 0,1 0-2 0 0,0 0 1 0 0,-1 0 1 0 0,1 0-1 0 0,-1 0 1 0 0,1 0-1 0 0,-1 0 1 0 0,1 0-1 0 0,0 0 0 0 0,-1 0 1 0 0,1 0-1 0 0,-1 0 1 0 0,1 0-1 0 0,-1-1 1 0 0,1 1-1 0 0,0 0 0 0 0,-1 0 1 0 0,1 0-1 0 0,0-1 1 0 0,-1 1-1 0 0,1 0 1 0 0,0 0-1 0 0,-1-1 0 0 0,1 1 1 0 0,0 0-1 0 0,-1-1 1 0 0,1 1-1 0 0,0-1 1 0 0,0 1-1 0 0,0 0 0 0 0,-1-1 1 0 0,1 1-1 0 0,0-1 1 0 0,0 1-1 0 0,0 0 0 0 0,0-1 1 0 0,0 1-1 0 0,0-1 1 0 0,0 1-1 0 0,0-1 1 0 0,0 0-1 0 0,0 1-184 0 0,0 0-1 0 0,0-1 1 0 0,1 1 0 0 0,-1 0-1 0 0,0 0 1 0 0,1-1 0 0 0,-1 1-1 0 0,0 0 1 0 0,1 0 0 0 0,-1-1-1 0 0,0 1 1 0 0,1 0 0 0 0,-1 0-1 0 0,1 0 1 0 0,-1 0 0 0 0,0 0-1 0 0,1 0 1 0 0,-1 0 0 0 0,1 0 0 0 0,-1 0-1 0 0,0 0 1 0 0,1 0 0 0 0,-1 0-1 0 0,1 0 1 0 0,0 0-2 0 0,-1 0 0 0 0,0 0 0 0 0,1 0 0 0 0,-1 0 0 0 0,1 0 0 0 0,-1 0 0 0 0,0 0 0 0 0,1 0 0 0 0,-1 0 0 0 0,1 0 1 0 0,-1 0-1 0 0,0-1 0 0 0,1 1 0 0 0,-1 0 0 0 0,1 0 0 0 0,-1 0 0 0 0,0-1 0 0 0,1 1 0 0 0,-1 0 0 0 0,0 0 0 0 0,1-1 0 0 0,-1 1 0 0 0,0 0 0 0 0,1-1 0 0 0,-1 0 2 0 0,0 0 0 0 0,0 1 0 0 0,1-1 0 0 0,-1 0 0 0 0,0 0 0 0 0,1 0 0 0 0,-1 0 0 0 0,1 1 0 0 0,-1-1 0 0 0,1 0 0 0 0,0 0 0 0 0,-1 1 0 0 0,1-1 0 0 0,0 0 0 0 0,-1 1 0 0 0,1-1 0 0 0,0 1 0 0 0,0-1 0 0 0,-1 1 0 0 0,1-1 0 0 0,0 1 0 0 0,0 0 0 0 0,0-1 0 0 0,0 1 0 0 0,0 0 0 0 0,0 0 0 0 0,-1-1 0 0 0,1 1 0 0 0,0 0 0 0 0,0 0 0 0 0,1 0 0 0 0,11-3 18 0 0,14-8 64 0 0,-23 10-77 0 0,0 0 0 0 0,0-1 1 0 0,0 0-1 0 0,0 1 1 0 0,0-1-1 0 0,0-1 1 0 0,4-2-1 0 0,22-10 50 0 0,-6 4-16 0 0,-17 7-31 0 0,1 1 1 0 0,-1-1-1 0 0,13-2 1 0 0,18-8 21 0 0,41-14 27 0 0,-31 12-12 0 0,-2 0 8 0 0,-26 9-2 0 0,0 0-1 0 0,31-17 1 0 0,-40 18 35 0 0,1 1-1 0 0,22-7 0 0 0,4-2 253 0 0,113-34 786 0 0,-133 43-1054 0 0,48-14 21 0 0,1 3 0 0 0,0 2 0 0 0,1 4 0 0 0,87-2 0 0 0,-104 9-6 0 0,-31 1 11 0 0,0 2-1 0 0,26 1 1 0 0,141 19 791 0 0,-17-4-525 0 0,-31-5-269 0 0,338 32-15 0 0,-401-37-80 0 0,58 9 19 0 0,12-4 2 0 0,-6-1-22 0 0,55-8 28 0 0,-107-3-17 0 0,119-4 8 0 0,-67-1 34 0 0,235-11 30 0 0,-139-21-18 0 0,-160 23 100 0 0,-44 7 72 0 0,0-2-1 0 0,34-15 1 0 0,-9-11 249 0 0,-53 34-468 0 0,0 0-1 0 0,-1 0 1 0 0,1 0 0 0 0,-1-1 0 0 0,0 1 0 0 0,3-4 0 0 0,-4 4-4 0 0,1-1 1 0 0,-1 1 0 0 0,1 0 0 0 0,0 0 0 0 0,-1 1 0 0 0,1-1 0 0 0,0 0 0 0 0,0 1 0 0 0,4-2 0 0 0,66-23 1668 0 0,-70 26-1485 0 0,13 0 220 0 0,-16 0-414 0 0,0 0 0 0 0,0 0 0 0 0,0 0 0 0 0,0 0 0 0 0,0 0 0 0 0,1 0 0 0 0,-1 0 0 0 0,0 0 0 0 0,0 0 0 0 0,0 0 0 0 0,0 0 0 0 0,0 0 0 0 0,0 0 0 0 0,0 0 0 0 0,0 0-1 0 0,0 0 1 0 0,1 0 0 0 0,-1 0 0 0 0,0 0 0 0 0,0 0 0 0 0,0 0 0 0 0,0 0 0 0 0,0 0 0 0 0,0 0 0 0 0,0 0 0 0 0,0 0 0 0 0,0 0 0 0 0,0-1 0 0 0,1 1 0 0 0,-1 0 0 0 0,0 0 0 0 0,0 0 0 0 0,0 0 0 0 0,0 0 0 0 0,0 0-1 0 0,0 0 1 0 0,0 0 0 0 0,0 0 0 0 0,0 0 0 0 0,0 0 0 0 0,0-1 0 0 0,0 1 0 0 0,0 0 0 0 0,0 0 0 0 0,0 0 0 0 0,0 0 0 0 0,0 0 0 0 0,0 0 0 0 0,0 0 0 0 0,0 0 0 0 0,0 0 0 0 0,0-1 0 0 0,0 1 0 0 0,0 0 0 0 0,0 0 0 0 0,0 0-1 0 0,0 0 1 0 0,0 0 0 0 0,0 0 1 0 0,0 0 0 0 0,0 0 0 0 0,0-1-1 0 0,0 1 1 0 0,0 0 0 0 0,0 0 0 0 0,0 0-1 0 0,0 0 1 0 0,0 0 0 0 0,0 0 0 0 0,0 0 0 0 0,0 0-1 0 0,0 0 1 0 0,0-1 0 0 0,0 1 0 0 0,0 0-1 0 0,0 0 1 0 0,0 0 0 0 0,0 0 0 0 0,0 0-1 0 0,0 0 1 0 0,0 0 0 0 0,0 0 0 0 0,0 0-1 0 0,0 0 1 0 0,0-1 0 0 0,1 1 0 0 0,-1 0-1 0 0,0 0 1 0 0,0 0 0 0 0,0 0 0 0 0,0 0 0 0 0,0 0-1 0 0,0 0 1 0 0,0 0 0 0 0,0 0 0 0 0,0 0-1 0 0,0 0 1 0 0,1 0 0 0 0,-1 0 0 0 0,0 0-1 0 0,0 0 1 0 0,0 0 0 0 0,0 0 0 0 0,0 0-1 0 0,0 0 1 0 0,0 0 0 0 0,0 0 0 0 0,0 0-1 0 0,1 0 1 0 0,-1 0 0 0 0,0 0 0 0 0,0 0-1 0 0,0 0 1 0 0,0 0 0 0 0,0 0 0 0 0,0 0 0 0 0,0 0-1 0 0,2 0 101 0 0,-2 0-79 0 0,1 1-1 0 0,-1-1 1 0 0,1 0 0 0 0,-1 0-1 0 0,1 0 1 0 0,-1 0-1 0 0,1 0 1 0 0,-1 0-1 0 0,0 0 1 0 0,1 0-1 0 0,-1 0 1 0 0,1 0 0 0 0,-1 0-1 0 0,1 0 1 0 0,-1 0-1 0 0,1 0 1 0 0,-1 0-1 0 0,1-1 1 0 0,-1 1-1 0 0,1 0 1 0 0,-1 0 0 0 0,1 0-1 0 0,-1-1 1 0 0,0 1-1 0 0,1 0 1 0 0,-1-1-1 0 0,0 1 1 0 0,1 0-1 0 0,-1-1 1 0 0,0 1-1 0 0,1-1 1 0 0,18 0 1604 0 0,-16 1-1474 0 0,10 0-42 0 0,-10 0 40 0 0,1 0-114 0 0,24 1 183 0 0,0 2 0 0 0,44 11 0 0 0,6 0 496 0 0,-19-2-479 0 0,-1 2-1 0 0,85 32 0 0 0,-2 0-223 0 0,-75-29 0 0 0,95 10 1 0 0,70-6 197 0 0,-21-5 552 0 0,-109-3-551 0 0,-57-7-166 0 0,59 1 0 0 0,95 1-4 0 0,8 1-15 0 0,-60-9-32 0 0,38 7 2 0 0,36 2-20 0 0,86 6 35 0 0,-173-10-32 0 0,-43-2 13 0 0,49 6 2 0 0,-21 1-8 0 0,66 0 4 0 0,-101-4-8 0 0,28-1 6 0 0,4 0 31 0 0,-92-2-29 0 0,40-3 0 0 0,-40 0 16 0 0,40 3 1 0 0,-57-2-12 0 0,0-1 0 0 0,1 0 0 0 0,-1 0 0 0 0,9-1 0 0 0,-4 0-1 0 0,1 0-1 0 0,-1 1 1 0 0,1 0 0 0 0,16 4 0 0 0,13-1-15 0 0,-31-3 13 0 0,0 1 0 0 0,1 0 0 0 0,9 3 1 0 0,16-1 16 0 0,-8-1-14 0 0,-20-1-2 0 0,0 1 0 0 0,1-2 0 0 0,-1 1 0 0 0,16-2 0 0 0,-17 0 4 0 0,1 1-1 0 0,0 0 1 0 0,0 1 0 0 0,12 1 0 0 0,-4-1 945 0 0,0-2-3365 0 0,-12-1-1389 0 0,-21 5 587 0 0,-43 8-3786 0 0,-52-6 1105 0 0,39-5 3778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3:35.8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0 420 372 0 0,'2'-2'171'0'0,"0"0"0"0"0,1 0 0 0 0,-1 0-1 0 0,0 1 1 0 0,0-1 0 0 0,1 1 0 0 0,-1 0 0 0 0,1-1-1 0 0,-1 1 1 0 0,1 0 0 0 0,4-1 0 0 0,-1 0 142 0 0,92-31 2165 0 0,-35 17-1475 0 0,-14 5-214 0 0,83-21 1722 0 0,-111 28-2066 0 0,0 1 1 0 0,1 1 0 0 0,-1 1-1 0 0,26 1 1 0 0,-29 3-309 0 0,0 0-1 0 0,-1 1 1 0 0,1 0 0 0 0,-1 2 0 0 0,1 0 0 0 0,28 16 0 0 0,-41-20-133 0 0,-1 1 1 0 0,0 0-1 0 0,0 0 0 0 0,0 0 1 0 0,0 0-1 0 0,0 1 0 0 0,-1-1 1 0 0,1 1-1 0 0,-1 0 0 0 0,0 0 1 0 0,0 1-1 0 0,-1-1 0 0 0,1 0 1 0 0,3 10-1 0 0,-5-11-1 0 0,-1 0 0 0 0,1 1 0 0 0,0-1 0 0 0,-1 1 0 0 0,1-1 1 0 0,-1 0-1 0 0,0 1 0 0 0,0-1 0 0 0,-1 1 0 0 0,1-1 0 0 0,-1 1 0 0 0,0-1 0 0 0,1 0 0 0 0,-2 0 0 0 0,1 1 1 0 0,0-1-1 0 0,0 0 0 0 0,-1 0 0 0 0,0 0 0 0 0,0 0 0 0 0,-2 3 0 0 0,-5 6 12 0 0,1-1 0 0 0,-2 0-1 0 0,1-1 1 0 0,-1 0 0 0 0,-1 0 0 0 0,0-1-1 0 0,-17 10 1 0 0,-83 35 45 0 0,98-48-55 0 0,0-1-1 0 0,0 0 0 0 0,-1-1 1 0 0,1 0-1 0 0,-1-1 0 0 0,0-1 1 0 0,0 0-1 0 0,0-1 0 0 0,0 0 1 0 0,-22-3-1 0 0,32 2 46 0 0,0 0-1 0 0,1 0 0 0 0,-1-1 1 0 0,0 1-1 0 0,0-1 1 0 0,1 0-1 0 0,-1 0 1 0 0,0-1-1 0 0,1 1 0 0 0,-1-1 1 0 0,1 0-1 0 0,0 0 1 0 0,-1 0-1 0 0,1 0 1 0 0,0 0-1 0 0,0-1 0 0 0,0 1 1 0 0,1-1-1 0 0,-1 0 1 0 0,1 0-1 0 0,-4-6 1 0 0,5 7 49 0 0,0 0 0 0 0,0-1 1 0 0,1 1-1 0 0,-1-1 1 0 0,1 1-1 0 0,0-1 0 0 0,-1 1 1 0 0,1-1-1 0 0,0 1 0 0 0,0-1 1 0 0,1 1-1 0 0,-1-1 1 0 0,1 1-1 0 0,-1-1 0 0 0,1 1 1 0 0,0 0-1 0 0,0-1 0 0 0,0 1 1 0 0,0 0-1 0 0,0 0 1 0 0,2-4-1 0 0,3-7 590 0 0,-1 0-108 0 0,1 1-1 0 0,0 1 0 0 0,0-1 1 0 0,1 1-1 0 0,8-10 0 0 0,4-7 528 0 0,14-16 1114 0 0,73-75 0 0 0,-38 46-1054 0 0,-46 47-1178 0 0,2 2-1 0 0,1 0 0 0 0,0 1 1 0 0,46-30-1 0 0,-57 45-924 0 0,0 0 0 0 0,1 1 0 0 0,-1 1 0 0 0,30-9 0 0 0,-30 12-610 0 0,0 0 1 0 0,-1 1-1 0 0,1 1 0 0 0,0 0 0 0 0,0 1 0 0 0,20 2 0 0 0,15 6-3122 0 0,70 20 0 0 0,-62-12 2797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3:38.21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2272 2 464 0 0,'0'0'721'0'0,"0"0"-666"0"0,0 1 0 0 0,0-1 0 0 0,1 0 0 0 0,-1 0 0 0 0,0 1 0 0 0,0-1-1 0 0,0 0 1 0 0,0 1 0 0 0,0-1 0 0 0,0 0 0 0 0,0 1 0 0 0,0-1 0 0 0,0 0 0 0 0,0 1 0 0 0,0-1 0 0 0,0 0 0 0 0,0 0 0 0 0,0 1 0 0 0,-1-1 0 0 0,1 0 0 0 0,0 1 0 0 0,0-1 0 0 0,0 0 0 0 0,0 0 0 0 0,-1 1 0 0 0,1-1 0 0 0,0 0 0 0 0,0 0 0 0 0,0 1-1 0 0,-1-1 1 0 0,1 0 0 0 0,0 0 0 0 0,0 0 0 0 0,-1 1 0 0 0,-2-1 143 0 0,3 0-163 0 0,-1 0 0 0 0,1 0 0 0 0,-1 0 0 0 0,1 0 0 0 0,-1 0 0 0 0,1 0 0 0 0,-1 0 0 0 0,1 0 0 0 0,-1 0 0 0 0,1 0 0 0 0,-1 0 0 0 0,1 0-1 0 0,-1 0 1 0 0,1 0 0 0 0,0 1 0 0 0,-1-1 0 0 0,1 0 0 0 0,-1 0 0 0 0,1 1 0 0 0,-1-1 0 0 0,1 0 0 0 0,0 0 0 0 0,-1 1 0 0 0,1-1 0 0 0,0 1 0 0 0,-1-1 0 0 0,1 0 0 0 0,0 1-1 0 0,-1 0 1 0 0,0 0 37 0 0,0 0 0 0 0,0 0 0 0 0,0 0 0 0 0,0 0 0 0 0,0 0 0 0 0,0 0 0 0 0,-1 0 0 0 0,1 0 0 0 0,0 0 0 0 0,-1-1 0 0 0,1 1 0 0 0,0-1 0 0 0,-1 1 0 0 0,1-1 0 0 0,-1 1 0 0 0,1-1 0 0 0,-1 0 0 0 0,-2 1 0 0 0,-7 2 272 0 0,-69 23 673 0 0,10-4-822 0 0,-124 20 0 0 0,69-23-154 0 0,-173 4 0 0 0,144-25-31 0 0,98-1-8 0 0,-52-8 65 0 0,-162-37 0 0 0,153 13 352 0 0,46 11-216 0 0,54 17-174 0 0,-10 0-6 0 0,-101-5-16 0 0,-8 17-16 0 0,127-5 9 0 0,-7 0-3 0 0,1 1 0 0 0,-22 3 1 0 0,32-3 2 0 0,1-1 1 0 0,-1 0-1 0 0,0 0 1 0 0,0 0 0 0 0,0 0-1 0 0,-8-2 1 0 0,-21-2 2 0 0,-77-6 10 0 0,69 3 54 0 0,38 6-195 0 0,0 0 1 0 0,-1 0-1 0 0,1 0 1 0 0,-1 0-1 0 0,1 1 1 0 0,-1 0 0 0 0,0 0-1 0 0,1 0 1 0 0,-10 2-1 0 0,14-2 0 0 0,-1 1 0 0 0,1 0 0 0 0,0-1 0 0 0,-1 1 0 0 0,1-1 0 0 0,0 1 0 0 0,0 0 0 0 0,-1-1 0 0 0,1 1 0 0 0,0 0 0 0 0,0 0 0 0 0,0-1 0 0 0,0 1 0 0 0,0 0-1 0 0,0-1 1 0 0,0 1 0 0 0,0 0 0 0 0,0-1 0 0 0,0 1 0 0 0,0 0 0 0 0,0 0 0 0 0,0-1 0 0 0,1 1 0 0 0,-1 0 0 0 0,0-1 0 0 0,1 1 0 0 0,-1-1 0 0 0,0 1 0 0 0,1 0 0 0 0,12 11-1334 0 0,-10 3 140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3:47.0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30 420 0 0,'35'3'809'0'0,"3"0"4506"0"0,-35-3-5097 0 0,13 1 67 0 0,-6 3-134 0 0,5 0-66 0 0,38 4 262 0 0,61 17-1 0 0,-36-7-201 0 0,9 1-84 0 0,148 24-10 0 0,-230-42-51 0 0,12 1 8 0 0,1-1 0 0 0,0-1-1 0 0,25-2 1 0 0,-30 1-6 0 0,-8 2 0 0 0,-1-2-1 0 0,1 1 1 0 0,-1 0-1 0 0,1-1 0 0 0,-1 0 1 0 0,1 0-1 0 0,4-2 0 0 0,30-11 15 0 0,-27 11-10 0 0,-1-1 0 0 0,0-1 0 0 0,12-6 0 0 0,-16 8-4 0 0,0 0 1 0 0,0 0-1 0 0,1 0 1 0 0,-1 1-1 0 0,14-2 0 0 0,14-5-1 0 0,2-2-8 0 0,0 2-1 0 0,1 1 0 0 0,0 2 1 0 0,65-2-1 0 0,-86 6 4 0 0,59-2 12 0 0,112 8-1 0 0,-48 2-7 0 0,-67-3-2 0 0,89-6 0 0 0,-18-2 18 0 0,28 0-32 0 0,-80 0 36 0 0,-87 5-16 0 0,152-5 96 0 0,43 9 893 0 0,-147-3-714 0 0,-40-1-244 0 0,0 0 0 0 0,1 1 0 0 0,14 3 0 0 0,122 13 33 0 0,-110-13-35 0 0,-24-3 30 0 0,0 1 1 0 0,26 6-1 0 0,-24-4 41 0 0,-1-1 1 0 0,1-1-1 0 0,19 0 0 0 0,23 3 216 0 0,22 6 219 0 0,-44-5-407 0 0,55 13 114 0 0,-39-7-197 0 0,-50-12 55 0 0,0 1-1 0 0,-1-1 1 0 0,1 1 0 0 0,0-1 0 0 0,0 0-1 0 0,0-1 1 0 0,0 1 0 0 0,0-1-1 0 0,-1 1 1 0 0,5-3 0 0 0,6 0 253 0 0,2-1-105 0 0,-1 0 0 0 0,0-2 0 0 0,0 0 1 0 0,16-9-1 0 0,8-2 37 0 0,13-2 107 0 0,2 3 1 0 0,0 3-1 0 0,110-14 1 0 0,-154 26-378 0 0,0 0 0 0 0,0 0 0 0 0,-1 1 0 0 0,1 0-1 0 0,0 1 1 0 0,0 0 0 0 0,-1 0 0 0 0,1 1 0 0 0,0 1 0 0 0,-1-1 0 0 0,0 2 0 0 0,15 6 0 0 0,30 11-20 0 0,7 12-766 0 0,-52-30-88 0 0,0 1 1 0 0,1-1-1 0 0,0 0 0 0 0,-1-1 1 0 0,12 1-1 0 0,52 6-4219 0 0,-68-9 5105 0 0,94 5-3821 0 0,-61-5 2696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3:48.2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1337 7 332 0 0,'0'0'3980'0'0,"-3"1"-3445"0"0,-10 3-33 0 0,10-3 707 0 0,-1-1-924 0 0,0 0-182 0 0,-15-1 218 0 0,19 1-313 0 0,-1 0 0 0 0,1 0 0 0 0,-1 0 1 0 0,1 0-1 0 0,-1 0 0 0 0,1 0 0 0 0,-1 0 0 0 0,1 0 0 0 0,-1 0 0 0 0,1 1 0 0 0,-1-1 0 0 0,1 0 0 0 0,0 0 0 0 0,-1 0 0 0 0,1 0 1 0 0,-1 1-1 0 0,1-1 0 0 0,-1 0 0 0 0,1 1 0 0 0,0-1 0 0 0,-1 0 0 0 0,1 1 0 0 0,-1-1 0 0 0,1 0 0 0 0,-1 1 0 0 0,-18 1 138 0 0,-50 8-36 0 0,-144 17-20 0 0,170-25-89 0 0,0-1 0 0 0,-85-9-1 0 0,94 3 14 0 0,-46-12-1 0 0,46 9-14 0 0,-54-4-1 0 0,38 6 20 0 0,23 4 179 0 0,-55 2-1 0 0,38 1 326 0 0,18 7-466 0 0,17-4-55 0 0,1-2 6 0 0,0 1 0 0 0,0 1 0 0 0,-10 5 0 0 0,11-5-3 0 0,-1 0 0 0 0,1 0-1 0 0,-1-1 1 0 0,0 0 0 0 0,-13 3-1 0 0,-148 27-1642 0 0,162-31 1439 0 0,0 0-722 0 0,2-2-3141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3:56.0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975 725 224 0 0,'-3'0'285'0'0,"-74"3"814"0"0,38-1-861 0 0,-1-1 0 0 0,-49-6 0 0 0,-26-2-16 0 0,1-7 156 0 0,-115-20-330 0 0,175 23 177 0 0,-4-9 433 0 0,52 14-599 0 0,-26-4-13 0 0,13 3 4 0 0,-10-8 31 0 0,20 9-51 0 0,3-4 59 0 0,3 9-73 0 0,2 1-13 0 0,1 0 0 0 0,-1 0 1 0 0,0-1-1 0 0,1 1 0 0 0,-1 0 0 0 0,1 0 0 0 0,-1 0 0 0 0,0-1 0 0 0,1 1 0 0 0,-1 0 0 0 0,1 0 1 0 0,-1-1-1 0 0,1 1 0 0 0,-1-1 0 0 0,1 1 0 0 0,-1 0 0 0 0,1-1 0 0 0,-1 1 0 0 0,1-1 0 0 0,0 1 1 0 0,-1-1-1 0 0,1 1 0 0 0,0-1 0 0 0,-1 1 0 0 0,1-2 0 0 0,0 1-1 0 0,0 1-1 0 0,0-1 1 0 0,0 1 0 0 0,0-1 0 0 0,-1 1-1 0 0,1-1 1 0 0,0 1 0 0 0,0 0 0 0 0,0-1-1 0 0,0 1 1 0 0,-1-1 0 0 0,1 1-1 0 0,0-1 1 0 0,-1 1 0 0 0,1-1 0 0 0,0 1-1 0 0,-1 0 1 0 0,1-1 0 0 0,0 1-1 0 0,-1 0 1 0 0,1-1 0 0 0,0 1 0 0 0,-1 0-1 0 0,1 0 1 0 0,-1-1 0 0 0,1 1-1 0 0,-2 0 1 0 0,2-1-1 0 0,-1 1 0 0 0,0 0 0 0 0,1 0 0 0 0,-1-1-1 0 0,1 1 1 0 0,-1-1 0 0 0,1 1 0 0 0,-1 0 0 0 0,0-1 0 0 0,1 1-1 0 0,0-1 1 0 0,-1 1 0 0 0,1-1 0 0 0,-1 0 0 0 0,1 1 0 0 0,0-1 0 0 0,-1 1-1 0 0,1-1 1 0 0,0 0 0 0 0,-1 1 0 0 0,1-1 0 0 0,0 0 0 0 0,0 1-1 0 0,0-1 1 0 0,0 0 0 0 0,0 1 0 0 0,0-1 0 0 0,0-1 0 0 0,0-3 6 0 0,0 2 4 0 0,1 0-1 0 0,-1 0 1 0 0,0 0 0 0 0,0 0-1 0 0,0 1 1 0 0,0-1-1 0 0,-1 0 1 0 0,1 0 0 0 0,-1 0-1 0 0,-1-4 1 0 0,0 6-1 0 0,1 0 0 0 0,0 0 1 0 0,-1 0-1 0 0,1 0 0 0 0,0-1 0 0 0,0 1 1 0 0,0 0-1 0 0,0-1 0 0 0,0 1 0 0 0,-1-3 1 0 0,0-25 218 0 0,1 26-201 0 0,1 1-22 0 0,0 1 0 0 0,-1 0 0 0 0,1 0 0 0 0,0 0 0 0 0,0-1 0 0 0,0 1 0 0 0,0 0 0 0 0,0 0 0 0 0,1 0 0 0 0,-1-1 0 0 0,0 1-1 0 0,0 0 1 0 0,1 0 0 0 0,-1 0 0 0 0,1 0 0 0 0,-1-1 0 0 0,2 0 0 0 0,15-14 49 0 0,-8 8 10 0 0,0 0 0 0 0,1 0 0 0 0,18-11 0 0 0,11-4 170 0 0,-20 11-31 0 0,37-18-1 0 0,2 3 20 0 0,-41 15-148 0 0,-15 10-64 0 0,-1 1 0 0 0,0-1 0 0 0,1 1 0 0 0,0 0 0 0 0,-1 0 0 0 0,1 0 0 0 0,0 0 0 0 0,-1 0 0 0 0,1 0 0 0 0,3-1 0 0 0,37-15 227 0 0,-34 13-174 0 0,0 0 0 0 0,1 1-1 0 0,-1 0 1 0 0,15-3 0 0 0,465-43 82 0 0,-330 40-100 0 0,376-18-22 0 0,-133 11 17 0 0,-248 10-13 0 0,104-4-2 0 0,-34 2 2 0 0,292-7-3 0 0,-458 15-30 0 0,265-4 9 0 0,-36-3-9 0 0,-103-3 18 0 0,226-6-14 0 0,-208 8 108 0 0,-1 0 790 0 0,13-3-73 0 0,184 0-560 0 0,615 11-178 0 0,-726-5-66 0 0,-249 5-13 0 0,120 4 16 0 0,-27 2 35 0 0,23-1-20 0 0,76 0 24 0 0,-73 1-64 0 0,-45-1 48 0 0,-31 0-18 0 0,53 1-10 0 0,17-1 78 0 0,-145-5-90 0 0,197 22 278 0 0,-159-15-249 0 0,-33-6-29 0 0,1 0 1 0 0,-1 1 0 0 0,0 0-1 0 0,1 1 1 0 0,-1 0-1 0 0,18 9 1 0 0,-9-5 9 0 0,-18-7-14 0 0,0 0 0 0 0,0 0 0 0 0,0 0 0 0 0,0 0 0 0 0,0 0 0 0 0,0 1 0 0 0,0-1 0 0 0,0 0 0 0 0,0 1 0 0 0,0-1 0 0 0,-1 1 0 0 0,1-1 0 0 0,0 1 0 0 0,0-1 0 0 0,0 1 0 0 0,0 0 0 0 0,-1 0 0 0 0,1-1 0 0 0,0 1 0 0 0,0 0 0 0 0,-1 0 0 0 0,1 0 0 0 0,-1-1 1 0 0,1 1-1 0 0,-1 0 0 0 0,1 2 0 0 0,22 18 670 0 0,-17-18-526 0 0,-6-3-119 0 0,1 0 0 0 0,-1 0 0 0 0,1 1 0 0 0,-1-1 0 0 0,1 0-1 0 0,-1 0 1 0 0,1 1 0 0 0,-1-1 0 0 0,1 0 0 0 0,-1 1 0 0 0,1-1 0 0 0,-1 0 0 0 0,0 1 0 0 0,1-1 0 0 0,-1 1-1 0 0,0-1 1 0 0,1 1 0 0 0,-1-1 0 0 0,0 1 0 0 0,1-1 0 0 0,-1 1 0 0 0,0-1 0 0 0,0 1 0 0 0,0-1 0 0 0,1 1-1 0 0,-1-1 1 0 0,0 1 0 0 0,0-1 0 0 0,0 1 0 0 0,0-1 0 0 0,0 1 0 0 0,0 1 0 0 0,0-2-12 0 0,0 1 1 0 0,0 0 0 0 0,0-1-1 0 0,0 1 1 0 0,0-1-1 0 0,0 1 1 0 0,1 0 0 0 0,-1-1-1 0 0,0 1 1 0 0,0-1 0 0 0,1 1-1 0 0,-1-1 1 0 0,0 1-1 0 0,1 0 1 0 0,-1-1 0 0 0,0 1-1 0 0,1-1 1 0 0,-1 0 0 0 0,1 1-1 0 0,-1-1 1 0 0,1 1-1 0 0,-1-1 1 0 0,1 0 0 0 0,0 1-1 0 0,0-1-4 0 0,0 1-1 0 0,0-1 1 0 0,-1 1-1 0 0,1-1 0 0 0,-1 1 1 0 0,1-1-1 0 0,0 1 1 0 0,-1-1-1 0 0,1 1 1 0 0,-1-1-1 0 0,1 1 1 0 0,-1 0-1 0 0,0-1 0 0 0,1 1 1 0 0,-1 0-1 0 0,0-1 1 0 0,1 1-1 0 0,-1 0 1 0 0,0 0-1 0 0,0-1 1 0 0,0 1-1 0 0,1 0 0 0 0,-1 0 1 0 0,0-1-1 0 0,0 2 1 0 0,0 8 293 0 0,1-8-238 0 0,-1 1-1 0 0,0-1 1 0 0,0 0-1 0 0,0 0 0 0 0,0 0 1 0 0,0 0-1 0 0,0 1 1 0 0,0-1-1 0 0,-1 0 1 0 0,1 0-1 0 0,-1 0 1 0 0,1 0-1 0 0,-2 3 1 0 0,-4-2 46 0 0,5-3-103 0 0,1 1 0 0 0,-1-1 0 0 0,1 0 0 0 0,-1 0 1 0 0,1 1-1 0 0,-1-1 0 0 0,1 0 0 0 0,-1 0 0 0 0,1 1 0 0 0,-1-1 0 0 0,1 1 1 0 0,-1-1-1 0 0,1 0 0 0 0,0 1 0 0 0,-1-1 0 0 0,1 1 0 0 0,0-1 1 0 0,-1 1-1 0 0,1-1 0 0 0,0 1 0 0 0,-1-1 0 0 0,1 1 0 0 0,0 0 0 0 0,0-1 1 0 0,0 1-1 0 0,0-1 0 0 0,0 1 0 0 0,0-1 0 0 0,0 2 0 0 0,-1-1-1 0 0,1 0 0 0 0,0 1 0 0 0,-1-1 0 0 0,1 0 0 0 0,-1 0 0 0 0,1 0 0 0 0,-1 0 0 0 0,1 0-1 0 0,-1 0 1 0 0,0 0 0 0 0,0 0 0 0 0,1 0 0 0 0,-1 0 0 0 0,0 0 0 0 0,0 0 0 0 0,0 0 0 0 0,0-1 0 0 0,0 1-1 0 0,-1 0 1 0 0,-28 15 43 0 0,17-9-29 0 0,-10 7 14 0 0,15-9-27 0 0,-1 1-1 0 0,0-1 1 0 0,-1-1-1 0 0,1 0 1 0 0,-18 5-1 0 0,-85 24 13 0 0,79-22-7 0 0,-48 11 0 0 0,-47 4 526 0 0,-113 17 129 0 0,19-10-615 0 0,110-17-6 0 0,52-7-46 0 0,-39 4 351 0 0,-111 3 835 0 0,61-5-900 0 0,9 0-42 0 0,-449 32 882 0 0,453-33-1151 0 0,-90 6 13 0 0,-328 15-4 0 0,396-22 38 0 0,-142 4 11 0 0,103-4-40 0 0,19-2-29 0 0,-80-1 29 0 0,54 2-24 0 0,-8 0-3 0 0,-59-3-1 0 0,21 3-2 0 0,-15 0 9 0 0,39-2-17 0 0,146-6 31 0 0,-205-5 58 0 0,208 4-59 0 0,35 1-3 0 0,-145-4 15 0 0,-4-7 3 0 0,102 6 29 0 0,-96 2-85 0 0,103 5 4 0 0,-17-10 58 0 0,65 4-3 0 0,-43-7-27 0 0,20 0 28 0 0,16 3 16 0 0,25 5-28 0 0,1 1-1 0 0,-1 1 0 0 0,1 0 0 0 0,-1 1 1 0 0,0 1-1 0 0,-21 3 0 0 0,27-3 6 0 0,-1 0 1 0 0,0 0-1 0 0,0-1 0 0 0,0 0 0 0 0,-14-3 0 0 0,6 0 19 0 0,-35-4 44 0 0,42 5-70 0 0,7 0 7 0 0,-20 1-6 0 0,-36 2 0 0 0,-72-3-3014 0 0,84-4-1529 0 0,-16-3-4209 0 0,30 9 6832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7:33.75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1775 1950 360 0 0,'0'1'367'0'0,"0"-1"0"0"0,0 1 0 0 0,0 0-1 0 0,-1-1 1 0 0,1 1 0 0 0,0 0 0 0 0,-1-1 0 0 0,1 1 0 0 0,0 0 0 0 0,-1-1-1 0 0,1 1 1 0 0,-1-1 0 0 0,1 1 0 0 0,-1-1 0 0 0,1 1 0 0 0,-1-1 0 0 0,1 1-1 0 0,-1-1 1 0 0,0 0 0 0 0,1 1 0 0 0,-1-1 0 0 0,0 0 0 0 0,1 1-1 0 0,-2-1 1 0 0,-23 9 331 0 0,5-3 233 0 0,-27 10-150 0 0,0-3 1 0 0,-56 10 0 0 0,71-16-632 0 0,-289 51 196 0 0,217-45-333 0 0,87-11-5 0 0,-32-1-8 0 0,-86-7-1 0 0,126 4 6 0 0,1 1-1 0 0,0-1 0 0 0,0 0 0 0 0,1-1 1 0 0,-1 0-1 0 0,0 0 0 0 0,-9-6 0 0 0,-47-33-5 0 0,45 28-2 0 0,16 12 12 0 0,1 0 0 0 0,0 0 0 0 0,-1-1 1 0 0,1 1-1 0 0,0-1 0 0 0,0 1 0 0 0,-2-6 1 0 0,-14-15 150 0 0,-40-31 542 0 0,54 50-594 0 0,1 0-1 0 0,-1 0 1 0 0,1 0-1 0 0,0-1 1 0 0,0 1-1 0 0,0-1 0 0 0,-3-9 1 0 0,3 8 16 0 0,0 0 1 0 0,0 1 0 0 0,0-1-1 0 0,-1 1 1 0 0,0 0-1 0 0,-4-5 1 0 0,-49-53 998 0 0,49 55-975 0 0,1 0 0 0 0,0 0 0 0 0,1 0 0 0 0,0-1 0 0 0,0 1 0 0 0,-5-12 0 0 0,1 3 94 0 0,-85-139 1691 0 0,63 123-1715 0 0,27 21-177 0 0,4 9-35 0 0,-1 1 1 0 0,1-1 0 0 0,0 1 0 0 0,-1-1-1 0 0,1 1 1 0 0,-1-1 0 0 0,0 1 0 0 0,-3-4 0 0 0,5 6-7 0 0,-2-1 3 0 0,0 0-1 0 0,1-1 1 0 0,0 1 0 0 0,-1-1 0 0 0,1 1-1 0 0,0-1 1 0 0,-1 0 0 0 0,1 1-1 0 0,0-1 1 0 0,0 0 0 0 0,1 0 0 0 0,-1 0-1 0 0,0 0 1 0 0,1 0 0 0 0,-1 0-1 0 0,1 0 1 0 0,-1 0 0 0 0,1 0 0 0 0,0-2-1 0 0,-1-1 7 0 0,0 0 1 0 0,0 0-1 0 0,0 0 0 0 0,-1 0 0 0 0,0 0 0 0 0,0 0 0 0 0,0 0 0 0 0,-1 1 0 0 0,-4-8 1 0 0,-6-12 40 0 0,5 8 1 0 0,6 12-31 0 0,0 1 0 0 0,0-1 0 0 0,0 1 0 0 0,1-1-1 0 0,-1 0 1 0 0,1 0 0 0 0,0 0 0 0 0,0-8 0 0 0,0 9 4 0 0,1 0 0 0 0,-1 0 1 0 0,0 1-1 0 0,1-1 1 0 0,-1 0-1 0 0,0 0 0 0 0,-1 1 1 0 0,1-1-1 0 0,0 0 1 0 0,-1 1-1 0 0,1-1 0 0 0,-1 1 1 0 0,-4-4-1 0 0,4 3 5 0 0,0 1 0 0 0,1 0 0 0 0,-1 0 0 0 0,0 0 0 0 0,1-1 0 0 0,-1 1 0 0 0,1-1 0 0 0,0 0 0 0 0,0 1 0 0 0,0-1 0 0 0,0 0 0 0 0,1 1 0 0 0,-2-6 0 0 0,2-100 2113 0 0,0 107-2107 0 0,0-1 1 0 0,0 1-1 0 0,0-1 1 0 0,0 1 0 0 0,-1 0-1 0 0,1-1 1 0 0,-1 1 0 0 0,1-1-1 0 0,-1 1 1 0 0,1 0-1 0 0,-1-1 1 0 0,0 1 0 0 0,0 0-1 0 0,1 0 1 0 0,-3-2 0 0 0,2 1-8 0 0,0 1 0 0 0,0 0 1 0 0,0 0-1 0 0,0-1 1 0 0,1 1-1 0 0,-1 0 1 0 0,0-1-1 0 0,1 1 0 0 0,-1-1 1 0 0,1 1-1 0 0,-1-1 1 0 0,1 1-1 0 0,0-1 1 0 0,-1 1-1 0 0,1-4 0 0 0,1-2 69 0 0,-1 4-70 0 0,0 1 0 0 0,0-1 0 0 0,0 1 0 0 0,0-1 0 0 0,0 1 0 0 0,0 0 0 0 0,-1-1 0 0 0,1 1 0 0 0,-1-1 0 0 0,-1-2 0 0 0,-3-4 30 0 0,3 7-47 0 0,1 1 0 0 0,0-1 0 0 0,0 0 0 0 0,0 1 1 0 0,0-1-1 0 0,1 0 0 0 0,-1 0 0 0 0,0 0 0 0 0,1 0 0 0 0,-1 0 1 0 0,1 0-1 0 0,0 0 0 0 0,-1-2 0 0 0,0-1 1 0 0,0-1 0 0 0,0 1 0 0 0,-1 0 1 0 0,0 0-1 0 0,0 0 0 0 0,0 0 0 0 0,-1 0 0 0 0,0 1 0 0 0,-4-7 0 0 0,-4-7 7 0 0,2 2-5 0 0,7 15-9 0 0,1-1 0 0 0,-1 0 0 0 0,1 0 0 0 0,0 0 0 0 0,0 0 0 0 0,0 0 0 0 0,0 0 0 0 0,0 0 0 0 0,1 0 0 0 0,-1 0 0 0 0,1-1 0 0 0,-1-2 0 0 0,1 3 3 0 0,0 1 0 0 0,0-1 0 0 0,-1 1 1 0 0,1-1-1 0 0,0 1 0 0 0,-1 0 0 0 0,1-1 0 0 0,-1 1 0 0 0,0-1 0 0 0,1 1 0 0 0,-1 0 0 0 0,0-1 1 0 0,0 1-1 0 0,-2-2 0 0 0,2 2 5 0 0,0-1 0 0 0,0 1 0 0 0,1 0 0 0 0,-1 0 0 0 0,0-1 1 0 0,0 1-1 0 0,1 0 0 0 0,-1-1 0 0 0,1 1 0 0 0,-1-1 0 0 0,1 1 0 0 0,-1-1 1 0 0,1 1-1 0 0,0-4 0 0 0,0 3 15 0 0,-1 0 1 0 0,1 0 0 0 0,-1-1-1 0 0,0 1 1 0 0,1 0 0 0 0,-1 0-1 0 0,0 0 1 0 0,0 0 0 0 0,0 0-1 0 0,-1 0 1 0 0,1 0 0 0 0,0 0 0 0 0,-1 0-1 0 0,0 0 1 0 0,-2-2 0 0 0,2 3-7 0 0,0-1 1 0 0,1 0 0 0 0,-1 1-1 0 0,1-1 1 0 0,-1 0 0 0 0,1 0-1 0 0,0 0 1 0 0,0 0 0 0 0,0 0 0 0 0,0 0-1 0 0,0 0 1 0 0,0 0 0 0 0,0-1-1 0 0,1 1 1 0 0,-1-4 0 0 0,1 4-12 0 0,0 1 0 0 0,-1-1 0 0 0,1 1 0 0 0,0-1 0 0 0,0 1 0 0 0,-1-1 0 0 0,1 1 0 0 0,-1-1 1 0 0,0 1-1 0 0,1 0 0 0 0,-1-1 0 0 0,0 1 0 0 0,0 0 0 0 0,1-1 0 0 0,-3 0 0 0 0,2 1-3 0 0,0-1 1 0 0,0 1-1 0 0,0 0 0 0 0,1 0 1 0 0,-1-1-1 0 0,0 1 0 0 0,0 0 1 0 0,1-1-1 0 0,-1 1 0 0 0,1-1 1 0 0,0 1-1 0 0,-1-1 1 0 0,1 1-1 0 0,0-1 0 0 0,0-2 1 0 0,0-237 1071 0 0,0 239-1066 0 0,0 0 0 0 0,0 0 0 0 0,0 0 1 0 0,1 0-1 0 0,-1 1 0 0 0,1-1 0 0 0,0 0 0 0 0,-1 0 0 0 0,1 0 0 0 0,0 1 1 0 0,0-1-1 0 0,0 0 0 0 0,1-1 0 0 0,-1 2-6 0 0,0-1 1 0 0,0 0-1 0 0,0 1 1 0 0,0-1-1 0 0,0 1 0 0 0,0-1 1 0 0,-1 0-1 0 0,1 0 0 0 0,-1 0 1 0 0,1 1-1 0 0,-1-1 1 0 0,1-4-1 0 0,-2 4-2 0 0,1-1 0 0 0,0 1-1 0 0,0 0 1 0 0,0-1 0 0 0,1 1 0 0 0,-1 0-1 0 0,0-1 1 0 0,1 1 0 0 0,0 0 0 0 0,-1 0-1 0 0,1-1 1 0 0,0 1 0 0 0,0 0 0 0 0,0 0 0 0 0,1 0-1 0 0,-1 0 1 0 0,0 0 0 0 0,1 0 0 0 0,-1 1-1 0 0,1-1 1 0 0,0 0 0 0 0,0 1 0 0 0,-1-1 0 0 0,1 1-1 0 0,0-1 1 0 0,0 1 0 0 0,4-2 0 0 0,0-1 0 0 0,38-34 37 0 0,-35 29-32 0 0,0 0 0 0 0,1 1 0 0 0,-1 1 0 0 0,2-1 0 0 0,15-7 0 0 0,-1 2 25 0 0,42-28 0 0 0,-62 37-31 0 0,0 1 0 0 0,1 0 0 0 0,0 0 0 0 0,11-4 0 0 0,-11 5-1 0 0,-1 0-1 0 0,1 0 0 0 0,-1-1 0 0 0,10-6 1 0 0,0 0-5 0 0,1 1 1 0 0,0 1-1 0 0,1 0 1 0 0,20-6-1 0 0,-7 3-6 0 0,17-6 9 0 0,1 3 1 0 0,55-8 0 0 0,-31 7 63 0 0,-13 4 75 0 0,64-2-1 0 0,-60 7-70 0 0,52 4-6 0 0,-78 1-53 0 0,-15 1-10 0 0,-1 1 0 0 0,1 1 0 0 0,-1 0 1 0 0,30 10-1 0 0,61 25-4 0 0,-104-35 7 0 0,0 0 1 0 0,0 1 0 0 0,-1 0-1 0 0,1 0 1 0 0,-1 1 0 0 0,12 8-1 0 0,-12-7 11 0 0,2 0 0 0 0,-1-1-1 0 0,1 0 1 0 0,13 6-1 0 0,-13-8-5 0 0,-7-2-5 0 0,0-1-1 0 0,0 1 1 0 0,-1 0-1 0 0,1-1 1 0 0,0 1-1 0 0,-1 0 1 0 0,1 0-1 0 0,-1 0 1 0 0,1 0-1 0 0,-1 0 1 0 0,1 0 0 0 0,-1 1-1 0 0,0-1 1 0 0,1 1-1 0 0,-1-1 1 0 0,0 0-1 0 0,0 1 1 0 0,0 0-1 0 0,1 1 1 0 0,1 1 4 0 0,0 0 0 0 0,1-1 1 0 0,-1 0-1 0 0,1 1 0 0 0,0-1 1 0 0,8 4-1 0 0,9 8 23 0 0,-4-1 0 0 0,-10-9-8 0 0,0 1-1 0 0,0 0 1 0 0,0 1-1 0 0,0 0 1 0 0,-1 0 0 0 0,0 0-1 0 0,9 15 1 0 0,17 15 74 0 0,-21-16-35 0 0,-10-17-48 0 0,1 0 0 0 0,0 0-1 0 0,0 0 1 0 0,1 0 0 0 0,-1-1-1 0 0,1 1 1 0 0,0 0 0 0 0,0-1-1 0 0,6 6 1 0 0,-6-7-3 0 0,0 0-1 0 0,-1 0 1 0 0,1 1 0 0 0,-1-1 0 0 0,0 1 0 0 0,0 0-1 0 0,2 3 1 0 0,13 14 48 0 0,-1-7-19 0 0,-10-9-26 0 0,0 0 1 0 0,-1 1-1 0 0,0 0 1 0 0,0 0-1 0 0,7 8 1 0 0,-6-2 9 0 0,-5-9-19 0 0,0 0 1 0 0,0 0-1 0 0,0 1 0 0 0,1-1 1 0 0,-1 0-1 0 0,1-1 1 0 0,0 1-1 0 0,3 3 1 0 0,-3-3-1 0 0,1 1 1 0 0,-1-1 0 0 0,0 1 0 0 0,0-1 0 0 0,0 1 0 0 0,-1 0 0 0 0,4 6 0 0 0,-4-6 2 0 0,1 0-1 0 0,-1 0 0 0 0,1 0 1 0 0,0-1-1 0 0,0 1 0 0 0,0 0 1 0 0,5 4-1 0 0,-3-4 8 0 0,-1 1-1 0 0,1 0 1 0 0,-1 1-1 0 0,0-1 0 0 0,0 1 1 0 0,-1-1-1 0 0,1 1 1 0 0,-1 0-1 0 0,2 7 1 0 0,6 11 63 0 0,2-3-3 0 0,-9-16-58 0 0,0 0-1 0 0,0 0 1 0 0,-1 1-1 0 0,0-1 1 0 0,0 0 0 0 0,0 1-1 0 0,0 0 1 0 0,-1-1-1 0 0,0 1 1 0 0,1 6 0 0 0,-2-9-9 0 0,0 1 0 0 0,1-1 0 0 0,-1 0 0 0 0,1 0 0 0 0,-1 1 0 0 0,1-1 0 0 0,-1 0 0 0 0,1 0 0 0 0,0 0 0 0 0,0 0 0 0 0,0 0 0 0 0,2 3 0 0 0,-2-3-1 0 0,0-1 0 0 0,0 1 0 0 0,0 0 0 0 0,0 0 0 0 0,0 0 0 0 0,0 0 0 0 0,0 1 0 0 0,-1-1 0 0 0,1 0-1 0 0,-1 0 1 0 0,0 0 0 0 0,0 3 0 0 0,1-2 2 0 0,-1 0-1 0 0,0-1 0 0 0,1 1 1 0 0,-1 0-1 0 0,1 0 0 0 0,0-1 1 0 0,0 1-1 0 0,0-1 0 0 0,0 1 1 0 0,2 2-1 0 0,-2-2 0 0 0,1-1 0 0 0,-1 1 0 0 0,0-1 1 0 0,0 1-1 0 0,0-1 0 0 0,0 1 0 0 0,-1 0 0 0 0,1 0 0 0 0,-1-1 0 0 0,0 4 1 0 0,0 129 170 0 0,0-133-175 0 0,0 1 0 0 0,0 0 0 0 0,-1 0-1 0 0,1-1 1 0 0,-1 1 0 0 0,0 0 0 0 0,0-1-1 0 0,0 1 1 0 0,0 0 0 0 0,-2 2 0 0 0,2-3-1 0 0,-1 1 1 0 0,1-1 0 0 0,0 1-1 0 0,0-1 1 0 0,0 1-1 0 0,0 0 1 0 0,1-1 0 0 0,-1 1-1 0 0,1 0 1 0 0,-1 3 0 0 0,1-3 0 0 0,0 0 0 0 0,0-1 0 0 0,-1 1 0 0 0,1 0 1 0 0,-1 0-1 0 0,0-1 0 0 0,0 1 0 0 0,0-1 1 0 0,0 1-1 0 0,-2 2 0 0 0,1-2 1 0 0,1-1-1 0 0,0 1 1 0 0,0-1-1 0 0,0 1 1 0 0,0-1-1 0 0,0 1 1 0 0,1 0 0 0 0,-1 0-1 0 0,1-1 1 0 0,-1 4-1 0 0,1 257 151 0 0,0-262-155 0 0,0 1 1 0 0,0 0 0 0 0,0 0-1 0 0,0-1 1 0 0,-1 1 0 0 0,1 0-1 0 0,-1-1 1 0 0,1 1 0 0 0,-1 0 0 0 0,0-1-1 0 0,1 1 1 0 0,-1 0 0 0 0,0-1-1 0 0,-2 3 1 0 0,2-2-1 0 0,0-1 1 0 0,0 1-1 0 0,0-1 1 0 0,0 1-1 0 0,0-1 1 0 0,0 1-1 0 0,1-1 1 0 0,-1 1-1 0 0,1 0 1 0 0,-1 0-1 0 0,1-1 1 0 0,0 1-1 0 0,-1 0 1 0 0,1 3-1 0 0,0 1 4 0 0,-1 1 1 0 0,0-1-1 0 0,0 1 0 0 0,-1-1 1 0 0,0 0-1 0 0,0 1 0 0 0,0-1 1 0 0,-1 0-1 0 0,0 0 0 0 0,-5 8 1 0 0,-2 4 10 0 0,-5 11 2 0 0,-27 38 1 0 0,41-66-17 0 0,1 0 0 0 0,-1 0 0 0 0,1 0 0 0 0,0 0 0 0 0,-1 0 0 0 0,1 0 1 0 0,0 0-1 0 0,-1 0 0 0 0,1 0 0 0 0,0 0 0 0 0,0 0 0 0 0,0 0 0 0 0,0 0 0 0 0,0 1 0 0 0,-2 10 3 0 0,-30 16 9 0 0,22-10-3 0 0,-6 6-2 0 0,-41 34-20 0 0,19-41-142 0 0,-35 14-499 0 0,43-20 310 0 0,24-9 166 0 0,0 0-1 0 0,-1 0 1 0 0,1 1 0 0 0,0 0-1 0 0,0 0 1 0 0,1 0 0 0 0,-1 1-1 0 0,1 0 1 0 0,-1 0 0 0 0,-4 5-1 0 0,8-8 52 0 0,-1 1 0 0 0,1 0 0 0 0,-1-1 0 0 0,1 1 0 0 0,-1-1 1 0 0,0 0-1 0 0,-4 2 0 0 0,4-2-7 0 0,0 0 1 0 0,0 0-1 0 0,1 0 1 0 0,-1 1 0 0 0,0-1-1 0 0,1 1 1 0 0,-5 2 0 0 0,2 2-585 0 0,0-1 1 0 0,0 1 0 0 0,-1-1 0 0 0,0-1 0 0 0,-10 7 0 0 0,12-9-462 0 0,0 0-1 0 0,0 0 1 0 0,0 0 0 0 0,0-1-1 0 0,-1 0 1 0 0,-6 2 0 0 0,-69 17-10981 0 0,45-14 10241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2:06.13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34 176 0 0,'0'0'18'0'0,"0"-1"0"0"0,0 1 0 0 0,0 0 0 0 0,0 0 1 0 0,0 0-1 0 0,0 0 0 0 0,0 0 0 0 0,0 0 0 0 0,0 0 0 0 0,0 0 0 0 0,0-1 0 0 0,0 1 0 0 0,0 0 0 0 0,0 0 0 0 0,0 0 1 0 0,0 0-1 0 0,0 0 0 0 0,0 0 0 0 0,0-1 0 0 0,0 1 0 0 0,0 0 0 0 0,0 0 0 0 0,0 0 0 0 0,0 0 0 0 0,0 0 1 0 0,0 0-1 0 0,0 0 0 0 0,0-1 0 0 0,0 1 0 0 0,0 0 0 0 0,0 0 0 0 0,0 0 0 0 0,0 0 0 0 0,0 0 0 0 0,0 0 1 0 0,0 0-1 0 0,0 0 0 0 0,1-1 0 0 0,-1 1 0 0 0,0 0 0 0 0,0 0 0 0 0,0 0 0 0 0,0 0 0 0 0,0 0 0 0 0,0 0 0 0 0,0 0 1 0 0,1 0-1 0 0,-1 0 0 0 0,0 0 0 0 0,0 0 0 0 0,0 0 0 0 0,0 0 0 0 0,0 0 0 0 0,0 0 0 0 0,1 0 0 0 0,-1 0 1 0 0,0 0-1 0 0,0 0 0 0 0,0 0 0 0 0,0 0 0 0 0,0 0 0 0 0,1 0 0 0 0,13-3 464 0 0,1 0 0 0 0,-1 0 1 0 0,1 2-1 0 0,22 0 0 0 0,4-2-283 0 0,26 1 51 0 0,162 16 31 0 0,144-6-233 0 0,-231-9 173 0 0,91 1 270 0 0,-208 0-459 0 0,16 0 247 0 0,45-5 1 0 0,39-5 217 0 0,-37 4-481 0 0,20 1-31 0 0,129-2 39 0 0,-165 7-26 0 0,7 6-12 0 0,87 5-2 0 0,-13-1 11 0 0,54 3-1 0 0,-166-9 18 0 0,14 4 0 0 0,7-1-21 0 0,6-10 9 0 0,-43 1 4 0 0,93-8 36 0 0,-65 3-13 0 0,116 2 13 0 0,-128 6-37 0 0,80 4-21 0 0,-13 0 31 0 0,-31 1-19 0 0,-32-5 6 0 0,-30 1 1 0 0,0-2 0 0 0,27-2-1 0 0,57-4 0 0 0,-71 3-4 0 0,93-5-6 0 0,51-3 10 0 0,-119 11-16 0 0,66 10 0 0 0,-84-9 26 0 0,-28-1-9 0 0,0 0 0 0 0,0 1 0 0 0,1-1 0 0 0,7 3 1 0 0,-5-2-3 0 0,0 0 0 0 0,-1-1 0 0 0,15 0-1 0 0,-7-1 10 0 0,44-5 24 0 0,-16-1-93 0 0,-11 1-557 0 0,59-2-1 0 0,-97 24-2492 0 0,-12-5 1980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3:57.4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98 21 288 0 0,'-17'-20'21312'0'0,"18"19"-20963"0"0,7 5 669 0 0,-1 0 0 0 0,1 0 0 0 0,-1 1 0 0 0,0 0 0 0 0,7 6 0 0 0,-14-11-945 0 0,1 1 0 0 0,0 0 0 0 0,-1 0 0 0 0,0 0 0 0 0,1 0 0 0 0,-1 0 0 0 0,0 0 0 0 0,1 0 0 0 0,-1 0 0 0 0,0 0 0 0 0,0 0 0 0 0,0 0 0 0 0,0 0 0 0 0,0 0 0 0 0,0 0 0 0 0,0 0 0 0 0,0 2 0 0 0,2 13 473 0 0,4-8-359 0 0,-5-7-161 0 0,0 0 0 0 0,0 0 0 0 0,0 0 0 0 0,0 0 0 0 0,-1 0 0 0 0,1 1 0 0 0,0-1 0 0 0,-1 0 0 0 0,1 0 0 0 0,-1 1 0 0 0,1-1 0 0 0,-1 0 1 0 0,1 1-1 0 0,-1-1 0 0 0,0 0 0 0 0,0 1 0 0 0,0 2 0 0 0,0-2 6 0 0,0 0 0 0 0,1 0 0 0 0,-1 1 0 0 0,0-1 1 0 0,1 0-1 0 0,-1 0 0 0 0,1 1 0 0 0,0-1 0 0 0,0 0 0 0 0,0 0 0 0 0,0 0 1 0 0,2 2-1 0 0,-2-2-11 0 0,0 0 1 0 0,0 0-1 0 0,0 0 1 0 0,0 0-1 0 0,0 0 1 0 0,0 0-1 0 0,-1 0 1 0 0,1 0-1 0 0,-1 0 1 0 0,1 1-1 0 0,-1-1 1 0 0,0 3-1 0 0,2 29 226 0 0,-1-24-195 0 0,0 1 0 0 0,-1 0 0 0 0,0-1 0 0 0,-1 1 1 0 0,0-1-1 0 0,-4 16 0 0 0,-1-12-17 0 0,4-11-27 0 0,1-1 0 0 0,0 1 0 0 0,0 0 0 0 0,0 0 0 0 0,0 0 0 0 0,0 0 0 0 0,0 0 0 0 0,1 1 1 0 0,-1 3-1 0 0,2 14 34 0 0,0-15-35 0 0,0-1 0 0 0,-1 0 0 0 0,0 0 0 0 0,0 1 0 0 0,0-1 0 0 0,-1 0 0 0 0,1 0 0 0 0,-1 1 0 0 0,-3 7 0 0 0,0-6-5 0 0,2-5 0 0 0,1 1 0 0 0,-1 0 0 0 0,1 0 1 0 0,0 0-1 0 0,0 1 0 0 0,0-1 0 0 0,0 0 0 0 0,0 0 0 0 0,1 1 0 0 0,-1 4 1 0 0,1 35 249 0 0,0-43-245 0 0,-1-1 1 0 0,1 0-1 0 0,0 1 1 0 0,-1-1-1 0 0,1 1 1 0 0,0-1-1 0 0,-1 1 1 0 0,1-1-1 0 0,-1 1 0 0 0,1-1 1 0 0,-1 1-1 0 0,1 0 1 0 0,-1-1-1 0 0,1 1 1 0 0,-1 0-1 0 0,1-1 1 0 0,-1 1-1 0 0,0 0 1 0 0,0-1-1 0 0,-11-6 103 0 0,2-3-63 0 0,-15-11 2 0 0,22 19-47 0 0,0-1-1 0 0,0 1 1 0 0,0-1-1 0 0,0 1 1 0 0,1-1-1 0 0,-1 0 1 0 0,1 0-1 0 0,0 0 1 0 0,0 0-1 0 0,-3-6 1 0 0,3 5-1 0 0,0 1-1 0 0,0-1 1 0 0,-1 0 0 0 0,1 1 0 0 0,-1 0 0 0 0,0 0-1 0 0,0 0 1 0 0,-3-3 0 0 0,4 5-1 0 0,0-1 0 0 0,1 1 0 0 0,-1 0 0 0 0,1-1-1 0 0,-1 1 1 0 0,1-1 0 0 0,0 1 0 0 0,0-1 0 0 0,0 0 0 0 0,0 0 0 0 0,0 0 0 0 0,0 1 0 0 0,0-1-1 0 0,0 0 1 0 0,1 0 0 0 0,-1 0 0 0 0,1 0 0 0 0,0 0 0 0 0,-1 0 0 0 0,1 0 0 0 0,0 0-1 0 0,0 0 1 0 0,0 0 0 0 0,0 0 0 0 0,1-4 0 0 0,-1-5-1 0 0,0-5-3 0 0,-1 10 3 0 0,1 0-1 0 0,-1 0 1 0 0,1 0-1 0 0,1 0 1 0 0,-1 0-1 0 0,1 0 1 0 0,3-9-1 0 0,2 4 2 0 0,-5 10-1 0 0,0-1 1 0 0,0 0 0 0 0,0 1 0 0 0,0-1-1 0 0,0 0 1 0 0,0 1 0 0 0,-1-1 0 0 0,1 0-1 0 0,-1 0 1 0 0,1 0 0 0 0,-1 0 0 0 0,0 1-1 0 0,1-4 1 0 0,-1 4 0 0 0,0-1 0 0 0,0 0 0 0 0,0 1 0 0 0,0-1 0 0 0,1 1 0 0 0,-1-1 0 0 0,0 1 0 0 0,1-1 0 0 0,0 1 0 0 0,-1-1 0 0 0,1 1 0 0 0,0 0 0 0 0,0-1 0 0 0,-1 1 0 0 0,3-2 0 0 0,-2 2 1 0 0,0 0 0 0 0,0-1-1 0 0,0 1 1 0 0,0 0 0 0 0,0 0 0 0 0,-1-1-1 0 0,1 1 1 0 0,-1 0 0 0 0,1-1 0 0 0,-1 1-1 0 0,1-1 1 0 0,-1 1 0 0 0,0-1 0 0 0,0 1-1 0 0,1-3 1 0 0,-1 3-1 0 0,0-1 1 0 0,0 1-1 0 0,0 0 1 0 0,0 0-1 0 0,1-1 1 0 0,-1 1-1 0 0,0 0 1 0 0,1 0-1 0 0,-1 0 0 0 0,1 0 1 0 0,-1-1-1 0 0,1 1 1 0 0,0 0-1 0 0,0 0 1 0 0,-1 0-1 0 0,1 0 1 0 0,1-1-1 0 0,-1 1 0 0 0,0 0 0 0 0,0 1 1 0 0,0-1-1 0 0,-1 0 0 0 0,1 0 0 0 0,0 0 0 0 0,-1 0 1 0 0,1 0-1 0 0,-1 0 0 0 0,1 0 0 0 0,-1-1 0 0 0,1 1 0 0 0,-1 0 1 0 0,0 0-1 0 0,0 0 0 0 0,1 0 0 0 0,-1-2 0 0 0,0-52 1 0 0,0 55-1 0 0,0-1 0 0 0,0 1-1 0 0,1-1 1 0 0,-1 0 0 0 0,1 1 0 0 0,-1-1-1 0 0,0 1 1 0 0,1-1 0 0 0,-1 1 0 0 0,1 0 0 0 0,-1-1-1 0 0,1 1 1 0 0,-1-1 0 0 0,1 1 0 0 0,-1 0-1 0 0,1-1 1 0 0,-1 1 0 0 0,1 0 0 0 0,0 0 0 0 0,-1-1-1 0 0,1 1 1 0 0,-1 0 0 0 0,1 0 0 0 0,0 0-1 0 0,-1 0 1 0 0,1 0 0 0 0,0 0 0 0 0,1-1-3 0 0,1 1-8 0 0,0 0-84 0 0,29 15 93 0 0,-26-9 2 0 0,7-1 6 0 0,-12-4-5 0 0,-1 0 0 0 0,1 1 0 0 0,-1-1 0 0 0,1 0 0 0 0,-1 1 1 0 0,1-1-1 0 0,-1 1 0 0 0,0-1 0 0 0,0 1 0 0 0,0-1 0 0 0,0 1 0 0 0,0 0 1 0 0,0 1-1 0 0,-1 18-4 0 0,2-10 9 0 0,-1-8-5 0 0,0 0 1 0 0,1 0 0 0 0,-1 0 0 0 0,0 0-1 0 0,-1 0 1 0 0,1 0 0 0 0,0 0-1 0 0,-1 0 1 0 0,0-1 0 0 0,-1 6 0 0 0,-4-2 1 0 0,5-6-3 0 0,0 0 0 0 0,1 1 0 0 0,-1-1 1 0 0,0 1-1 0 0,1 0 0 0 0,-1-1 1 0 0,1 1-1 0 0,-1-1 0 0 0,0 1 0 0 0,1 0 1 0 0,0 0-1 0 0,-1-1 0 0 0,1 1 0 0 0,-1 0 1 0 0,1 0-1 0 0,0-1 0 0 0,0 1 0 0 0,-1 0 1 0 0,1 0-1 0 0,0 0 0 0 0,0-1 0 0 0,0 1 1 0 0,0 1-1 0 0,0 0 1 0 0,0-1-1 0 0,0 1 1 0 0,0 0-1 0 0,0 0 1 0 0,0-1-1 0 0,-1 1 1 0 0,1 0-1 0 0,0-1 1 0 0,-1 1 0 0 0,0-1-1 0 0,1 1 1 0 0,-1 0-1 0 0,0-1 1 0 0,0 1-1 0 0,0-1 1 0 0,1 0-1 0 0,-2 1 1 0 0,1-1-1 0 0,-2 3 1 0 0,0-1-1 0 0,2 0-2 0 0,0-1-1 0 0,0 1 0 0 0,0 0 1 0 0,1 0-1 0 0,-1 0 0 0 0,1 1 1 0 0,0-1-1 0 0,0 0 0 0 0,0 0 1 0 0,0 0-1 0 0,1 6 0 0 0,0 3-45 0 0,-1 52-2416 0 0,0-22-5021 0 0,0-42 7305 0 0,0 1 0 0 0,0 0 0 0 0,0-1 0 0 0,0 1 0 0 0,-1-1 0 0 0,1 1 0 0 0,0-1 0 0 0,0 1 0 0 0,0 0 0 0 0,-1-1 0 0 0,1 1 0 0 0,0-1 0 0 0,0 1 0 0 0,-1-1 0 0 0,1 1 0 0 0,-1-1 0 0 0,1 0 0 0 0,0 1 0 0 0,-1-1 0 0 0,1 1 0 0 0,-1-1 0 0 0,1 0 0 0 0,-1 1 0 0 0,1-1 0 0 0,-1 0 0 0 0,0 1 0 0 0,0-1 23 0 0,0 0 1 0 0,1 1 0 0 0,-1-1 0 0 0,1 0 0 0 0,-1 1-1 0 0,1-1 1 0 0,-1 0 0 0 0,1 1 0 0 0,-1-1 0 0 0,1 1-1 0 0,-1-1 1 0 0,1 1 0 0 0,0-1 0 0 0,-1 1-1 0 0,1-1 1 0 0,0 1 0 0 0,-1 0 0 0 0,1-1 0 0 0,0 1-1 0 0,-1-1 1 0 0,1 1 0 0 0,0 0 0 0 0,0-1-1 0 0,0 1 1 0 0,0 0 0 0 0,0-1 0 0 0,0 2 0 0 0,0 40-10739 0 0,0-31 9219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3:59.61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1223 156 184 0 0,'0'0'3250'0'0,"0"0"-3221"0"0,0 0-1 0 0,0 0 1 0 0,0 0 0 0 0,0 1-1 0 0,0-1 1 0 0,0 0-1 0 0,0 0 1 0 0,0 0-1 0 0,0 0 1 0 0,0 0 0 0 0,0 1-1 0 0,0-1 1 0 0,0 0-1 0 0,0 0 1 0 0,0 0 0 0 0,0 0-1 0 0,0 0 1 0 0,0 1-1 0 0,0-1 1 0 0,0 0-1 0 0,0 0 1 0 0,0 0 0 0 0,0 0-1 0 0,0 0 1 0 0,0 0-1 0 0,0 1 1 0 0,0-1-1 0 0,0 0 1 0 0,0 0 0 0 0,0 0-1 0 0,0 0 1 0 0,0 0-1 0 0,0 0 1 0 0,-1 1-1 0 0,1-1 1 0 0,0 0 0 0 0,0 0-1 0 0,0 0 1 0 0,0 0-1 0 0,0 0 1 0 0,0 0-1 0 0,-1 0 1 0 0,1 0 0 0 0,0 0-1 0 0,0 0 1 0 0,0 0-1 0 0,0 0 1 0 0,0 0-1 0 0,0 0 1 0 0,-1 0 0 0 0,1 0-1 0 0,0 0 1 0 0,0 0-1 0 0,0 0 1 0 0,-1 0-1 0 0,-107 6 1019 0 0,48-1-486 0 0,-96 0-92 0 0,-70-5-447 0 0,185-2-28 0 0,-62-11 1 0 0,56 6 5 0 0,10 1-12 0 0,0-2-1 0 0,0-1 1 0 0,-62-25 0 0 0,78 26 6 0 0,-29-7 0 0 0,29 9 10 0 0,-17-8 12 0 0,34 12-11 0 0,4 0 0 0 0,-21-5-2 0 0,18 7-4 0 0,2 0 1 0 0,1 0-1 0 0,-1 0 1 0 0,1 0 0 0 0,-1 0 0 0 0,1 0 0 0 0,-1 0-1 0 0,1 0 1 0 0,-1 0 0 0 0,0 0 0 0 0,1 0-1 0 0,-1 0 1 0 0,1 0 0 0 0,-1-1 0 0 0,1 1-1 0 0,-1 0 1 0 0,1 0 0 0 0,-1-1 0 0 0,1 1-1 0 0,-1 0 1 0 0,1-1 0 0 0,0 1 0 0 0,-1 0-1 0 0,1-1 1 0 0,-1 1 0 0 0,1-1 0 0 0,-16-1-1 0 0,-7-5-6 0 0,16 4-4 0 0,0 0-1 0 0,-1 1 1 0 0,0 0 0 0 0,1 1 0 0 0,-10-2-1 0 0,14 3-127 0 0,3 0-180 0 0,0 0 292 0 0,0 0 0 0 0,0 0 0 0 0,0-1 0 0 0,0 1-1 0 0,0 0 1 0 0,0 0 0 0 0,-1 0 0 0 0,1 0 0 0 0,0-1 0 0 0,0 1 0 0 0,0 0 0 0 0,0 0 0 0 0,0 0 0 0 0,0 0 0 0 0,0-1 0 0 0,1 1 0 0 0,-1 0 0 0 0,0 0 0 0 0,0 0 0 0 0,0 0 0 0 0,0-1 0 0 0,0 1-1 0 0,0 0 1 0 0,0 0 0 0 0,0 0 0 0 0,0 0 0 0 0,0 0 0 0 0,0-1 0 0 0,1 1 0 0 0,-1 0 0 0 0,0 0 0 0 0,0 0 0 0 0,0 0 0 0 0,0 0 0 0 0,0 0 0 0 0,1 0 0 0 0,-1 0 0 0 0,0 0 0 0 0,0-1 0 0 0,0 1-1 0 0,0 0 1 0 0,1 0 0 0 0,-1 0 0 0 0,0 0 0 0 0,0 0 0 0 0,0 0 0 0 0,32-9-1930 0 0,-29 8 1279 0 0,13 1-709 0 0,-13 0 696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4:01.0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110 419 192 0 0,'0'0'32'0'0,"0"-1"0"0"0,0 0 0 0 0,0 1 0 0 0,-1-1 0 0 0,1 1 0 0 0,0-1 0 0 0,0 1 1 0 0,0-1-1 0 0,0 1 0 0 0,0-1 0 0 0,-1 1 0 0 0,1-1 0 0 0,0 1 0 0 0,-1-1 0 0 0,1 1 0 0 0,0-1 0 0 0,0 1 0 0 0,-1 0 0 0 0,1-1 0 0 0,-1 1 0 0 0,1 0 0 0 0,0-1 0 0 0,-1 1 0 0 0,1 0 1 0 0,-1-1-1 0 0,1 1 0 0 0,-1 0 0 0 0,1 0 0 0 0,-1-1 0 0 0,1 1 0 0 0,-1 0 0 0 0,1 0 0 0 0,-2 0 0 0 0,2 0-14 0 0,0 0-1 0 0,-1 0 1 0 0,1 0-1 0 0,0 0 1 0 0,-1 0-1 0 0,1-1 1 0 0,0 1-1 0 0,-1 0 1 0 0,1 0 0 0 0,0 0-1 0 0,-1 0 1 0 0,1-1-1 0 0,0 1 1 0 0,-1 0-1 0 0,1 0 1 0 0,0 0-1 0 0,0-1 1 0 0,-1 1-1 0 0,1 0 1 0 0,0-1 0 0 0,0 1-1 0 0,0 0 1 0 0,-1 0-1 0 0,1-1 1 0 0,0 1-1 0 0,0 0 1 0 0,0-1-1 0 0,0 1 1 0 0,0 0-1 0 0,0-1 1 0 0,-1 0 0 0 0,-2 0 305 0 0,3 1-317 0 0,-1 0 13 0 0,1-1 1 0 0,-1 1-1 0 0,0 0 0 0 0,0 0 0 0 0,1 0 1 0 0,-1-1-1 0 0,0 1 0 0 0,1 0 1 0 0,-1 0-1 0 0,0-1 0 0 0,1 1 1 0 0,-1-1-1 0 0,0 1 0 0 0,1-1 0 0 0,-1 1 1 0 0,1-1-1 0 0,-1 1 0 0 0,1-1 1 0 0,-1 1-1 0 0,1-1 0 0 0,0 0 1 0 0,-1 1-1 0 0,1-1 0 0 0,-1 0 0 0 0,1 1 1 0 0,0-1-1 0 0,0 0 0 0 0,0 1 1 0 0,-1-1-1 0 0,1 0 0 0 0,0 0 0 0 0,0 1 1 0 0,0-1-1 0 0,0 0 0 0 0,0 0 1 0 0,0 1-1 0 0,0-2 0 0 0,0 2-11 0 0,0-1-1 0 0,0 1 0 0 0,0 0 1 0 0,0-1-1 0 0,0 1 1 0 0,0-1-1 0 0,0 1 0 0 0,0 0 1 0 0,-1-1-1 0 0,1 1 0 0 0,0 0 1 0 0,0-1-1 0 0,0 1 1 0 0,-1 0-1 0 0,1 0 0 0 0,0-1 1 0 0,0 1-1 0 0,-1 0 0 0 0,1-1 1 0 0,0 1-1 0 0,-1 0 1 0 0,1 0-1 0 0,0 0 0 0 0,-1-1 1 0 0,1 1-1 0 0,0 0 0 0 0,-1 0 1 0 0,1 0-1 0 0,0 0 1 0 0,-1 0-1 0 0,1 0 0 0 0,-1 0 1 0 0,0 0-2 0 0,1-1 0 0 0,-1 1 1 0 0,1 0-1 0 0,-1 0 1 0 0,1 0-1 0 0,-1 0 0 0 0,1-1 1 0 0,0 1-1 0 0,-1 0 0 0 0,1 0 1 0 0,-1-1-1 0 0,1 1 1 0 0,-1 0-1 0 0,1-1 0 0 0,0 1 1 0 0,-1 0-1 0 0,1-1 0 0 0,0 1 1 0 0,-1-1-1 0 0,1 1 1 0 0,0 0-1 0 0,0-1 0 0 0,-1 1 1 0 0,1-1-1 0 0,0 1 0 0 0,0-1 1 0 0,0 1-1 0 0,0-1 0 0 0,-1 1 1 0 0,1-1-1 0 0,0 1 1 0 0,0-1-1 0 0,0 0 0 0 0,3-24 200 0 0,-3 24-198 0 0,1 0 1 0 0,-1 0-1 0 0,1 0 1 0 0,0 0-1 0 0,-1 0 0 0 0,1 0 1 0 0,0 1-1 0 0,0-1 0 0 0,0 0 1 0 0,-1 0-1 0 0,1 1 1 0 0,0-1-1 0 0,0 0 0 0 0,2 0 1 0 0,-2 1-2 0 0,-1-1 0 0 0,1 1 0 0 0,-1-1 0 0 0,0 0 0 0 0,1 1 0 0 0,-1-1 0 0 0,0 1 0 0 0,1-1 0 0 0,-1 0 1 0 0,0 1-1 0 0,1-1 0 0 0,-1 0 0 0 0,0 1 0 0 0,0-1 0 0 0,0 0 0 0 0,0 1 0 0 0,0-1 0 0 0,0 0 0 0 0,0 0 0 0 0,0 1 0 0 0,0-1 1 0 0,0 0-1 0 0,0 1 0 0 0,-1-1 0 0 0,1 0 0 0 0,0 0 0 0 0,-1 0 3 0 0,1 0 1 0 0,0 0-1 0 0,0 0 0 0 0,-1 0 1 0 0,1 1-1 0 0,0-1 0 0 0,0 0 0 0 0,0 0 1 0 0,0 0-1 0 0,0 0 0 0 0,0 0 1 0 0,1 0-1 0 0,-1 0 0 0 0,0 1 1 0 0,0-1-1 0 0,1 0 0 0 0,-1 0 0 0 0,0 0 1 0 0,1 0-1 0 0,-1 1 0 0 0,2-2 1 0 0,10-9 125 0 0,-1 0 1 0 0,16-19 0 0 0,-22 25-125 0 0,-1 0 0 0 0,1 1 1 0 0,0-1-1 0 0,0 1 0 0 0,0 0 1 0 0,1 1-1 0 0,-1 0 0 0 0,1-1 1 0 0,0 2-1 0 0,0-1 0 0 0,0 1 1 0 0,0-1-1 0 0,10-1 0 0 0,-5 1-3 0 0,0-1-1 0 0,18-9 1 0 0,-18 8-7 0 0,0 0 1 0 0,1 0 0 0 0,-1 2-1 0 0,19-5 1 0 0,29-10 21 0 0,-20 5 9 0 0,-26 9 60 0 0,0-1 0 0 0,20-9 0 0 0,-22 9-50 0 0,1 1-1 0 0,-1 0 0 0 0,0 1 1 0 0,1 1-1 0 0,15-2 1 0 0,4-1-35 0 0,211-27 24 0 0,-211 28-29 0 0,55-4 2 0 0,-78 7-4 0 0,118-3-2 0 0,-8 10 200 0 0,-95-5-27 0 0,0 2 0 0 0,39 10 0 0 0,-61-13-168 0 0,0 0-1 0 0,1 1 0 0 0,-1-1 1 0 0,0 1-1 0 0,1-1 0 0 0,-1 1 1 0 0,0 0-1 0 0,0-1 0 0 0,1 1 1 0 0,-1 0-1 0 0,0 0 0 0 0,0 0 1 0 0,0 0-1 0 0,0 0 0 0 0,0 0 1 0 0,0 0-1 0 0,-1 0 0 0 0,2 2 1 0 0,-2-3-1 0 0,0 0 1 0 0,0 1 0 0 0,0-1 0 0 0,0 0 0 0 0,0 0 0 0 0,1 1-1 0 0,-1-1 1 0 0,0 0 0 0 0,0 0 0 0 0,0 0 0 0 0,0 1 0 0 0,0-1 0 0 0,1 0-1 0 0,-1 0 1 0 0,0 0 0 0 0,0 1 0 0 0,0-1 0 0 0,1 0 0 0 0,-1 0 0 0 0,0 0-1 0 0,0 0 1 0 0,1 0 0 0 0,-1 0 0 0 0,0 0 0 0 0,0 1 0 0 0,0-1-1 0 0,1 0 1 0 0,-1 0 0 0 0,0 0 0 0 0,1 0 0 0 0,-1 0 0 0 0,0 0 0 0 0,0 0-1 0 0,1 0 1 0 0,-1 0 0 0 0,0 0 0 0 0,1-1 0 0 0,-1 1 5 0 0,0 0 0 0 0,1 0 0 0 0,-1 0 0 0 0,1 0 0 0 0,-1 0 0 0 0,0 0 0 0 0,1 0 0 0 0,-1 0 0 0 0,1 0 0 0 0,-1 0 0 0 0,0 1 0 0 0,1-1 0 0 0,-1 0 0 0 0,1 0 0 0 0,-1 0 0 0 0,0 0 0 0 0,1 1 0 0 0,-1-1 0 0 0,0 0 0 0 0,1 0 0 0 0,-1 1 0 0 0,0-1 0 0 0,1 0 0 0 0,-1 0 0 0 0,0 1 1 0 0,0-1-1 0 0,1 0 0 0 0,-1 1 0 0 0,0-1 0 0 0,0 0 0 0 0,0 1 0 0 0,1-1 0 0 0,-1 1 0 0 0,0-1 0 0 0,0 0 0 0 0,0 1 0 0 0,0-1 0 0 0,0 1 0 0 0,0-1 0 0 0,0 0 0 0 0,0 1 0 0 0,0-1 5 0 0,1 1 1 0 0,-1-1-1 0 0,0 0 0 0 0,0 1 1 0 0,1-1-1 0 0,-1 0 0 0 0,0 0 1 0 0,1 1-1 0 0,-1-1 1 0 0,1 0-1 0 0,-1 0 0 0 0,0 0 1 0 0,1 0-1 0 0,-1 1 0 0 0,1-1 1 0 0,-1 0-1 0 0,0 0 0 0 0,1 0 1 0 0,-1 0-1 0 0,1 0 0 0 0,-1 0 1 0 0,0 0-1 0 0,1 0 0 0 0,0 0 1 0 0,-1 0 2 0 0,0 0 0 0 0,1 0 1 0 0,-1 0-1 0 0,1 0 0 0 0,-1 0 1 0 0,1 0-1 0 0,-1 0 0 0 0,0 0 1 0 0,1 0-1 0 0,-1 0 0 0 0,1 0 0 0 0,-1 0 1 0 0,0 0-1 0 0,1 0 0 0 0,-1 1 1 0 0,0-1-1 0 0,1 0 0 0 0,-1 0 1 0 0,0 1-1 0 0,1-1 0 0 0,-1 0 0 0 0,0 0 1 0 0,1 1-1 0 0,-1-1 0 0 0,0 1 17 0 0,0 0 1 0 0,0-1-1 0 0,0 1 0 0 0,0-1 0 0 0,1 1 0 0 0,-1-1 0 0 0,0 1 0 0 0,0 0 1 0 0,0-1-1 0 0,1 1 0 0 0,-1-1 0 0 0,0 1 0 0 0,1-1 0 0 0,-1 1 0 0 0,0-1 1 0 0,1 1-1 0 0,-1-1 0 0 0,1 0 0 0 0,-1 1 0 0 0,0-1 0 0 0,1 1 0 0 0,-1-1 0 0 0,1 0 1 0 0,-1 0-1 0 0,1 1 0 0 0,0-1 0 0 0,-1 0 0 0 0,1 0 0 0 0,-1 1 0 0 0,1-1 1 0 0,-1 0-1 0 0,1 0 0 0 0,1 0 0 0 0,0 1 56 0 0,-1 0 25 0 0,-1 0-1 0 0,1 0 1 0 0,-1 0-1 0 0,1 0 1 0 0,-1 0-1 0 0,0 0 1 0 0,0 0-1 0 0,1 0 1 0 0,-1 0 0 0 0,0 0-1 0 0,0 1 1 0 0,0-1-1 0 0,0 0 1 0 0,0 0-1 0 0,0 0 1 0 0,0 0-1 0 0,-1 0 1 0 0,1 0-1 0 0,0 1 1 0 0,-1-1-1 0 0,1 0 1 0 0,0 0 0 0 0,-2 1-1 0 0,1-1-50 0 0,0-1 0 0 0,0 1 0 0 0,0-1-1 0 0,0 1 1 0 0,0 0 0 0 0,0 0 0 0 0,0-1 0 0 0,0 1 0 0 0,1 0 0 0 0,-1 0 0 0 0,0 0-1 0 0,1 0 1 0 0,-1 0 0 0 0,-1 1 0 0 0,0 23 1369 0 0,2-25-1424 0 0,0 0 1 0 0,0 1-1 0 0,0-1 0 0 0,0 0 1 0 0,0 0-1 0 0,0 1 0 0 0,0-1 1 0 0,0 0-1 0 0,0 0 0 0 0,-1 1 0 0 0,1-1 1 0 0,0 0-1 0 0,0 0 0 0 0,0 1 1 0 0,0-1-1 0 0,-1 0 0 0 0,1 0 1 0 0,0 0-1 0 0,0 0 0 0 0,0 1 1 0 0,-1-1-1 0 0,1 0 0 0 0,0 0 1 0 0,0 0-1 0 0,0 0 0 0 0,-1 0 1 0 0,1 0-1 0 0,0 1 0 0 0,0-1 1 0 0,-1 0-1 0 0,1 0 0 0 0,0 0 1 0 0,-1 0-1 0 0,1 0 0 0 0,0 0 1 0 0,0 0-1 0 0,-1 0 0 0 0,1 0 0 0 0,0 0 1 0 0,-1-1-1 0 0,1 1 2 0 0,-1 0 0 0 0,1 0-1 0 0,0 0 1 0 0,-1 0 0 0 0,1 0 0 0 0,-1 0-1 0 0,1 0 1 0 0,0 0 0 0 0,-1 0 0 0 0,1 1-1 0 0,-1-1 1 0 0,1 0 0 0 0,0 0-1 0 0,-1 0 1 0 0,1 0 0 0 0,0 0 0 0 0,-1 1-1 0 0,1-1 1 0 0,0 0 0 0 0,-1 0 0 0 0,1 1-1 0 0,0-1 1 0 0,-1 0 0 0 0,1 0 0 0 0,0 1-1 0 0,0-1 1 0 0,-1 0 0 0 0,1 1 0 0 0,0-1-1 0 0,0 1 1 0 0,0-1 0 0 0,0 0 0 0 0,-1 1-1 0 0,1-1 1 0 0,0 0 0 0 0,0 1 0 0 0,0-1-1 0 0,0 1 1 0 0,0-1 0 0 0,0 0-1 0 0,0 1 1 0 0,0-1 0 0 0,0 1 0 0 0,0-1-6 0 0,0 1 0 0 0,0-1 1 0 0,0 1-1 0 0,0-1 1 0 0,0 0-1 0 0,0 1 0 0 0,-1-1 1 0 0,1 0-1 0 0,0 1 1 0 0,0-1-1 0 0,0 0 0 0 0,0 1 1 0 0,-1-1-1 0 0,1 0 1 0 0,0 1-1 0 0,0-1 0 0 0,-1 0 1 0 0,1 0-1 0 0,0 1 0 0 0,-1-1 1 0 0,1 0-1 0 0,0 0 1 0 0,0 1-1 0 0,-1-1 0 0 0,1 0 1 0 0,-1 0-1 0 0,1 0 1 0 0,0 0-1 0 0,-1 0 0 0 0,1 0 1 0 0,0 0-1 0 0,-1 1 1 0 0,0-1-1 0 0,1 0 0 0 0,-1 0 0 0 0,1 0 0 0 0,-1 0 1 0 0,1 0-1 0 0,-1 0 0 0 0,1 1 0 0 0,-1-1 1 0 0,1 0-1 0 0,-1 0 0 0 0,1 1 0 0 0,-1-1 1 0 0,1 0-1 0 0,0 1 0 0 0,-1-1 0 0 0,1 1 1 0 0,0-1-1 0 0,-1 0 0 0 0,1 1 0 0 0,0-1 1 0 0,-1 1-1 0 0,1-1 0 0 0,0 1 0 0 0,0-1 1 0 0,0 1-1 0 0,-1-1 0 0 0,1 1 0 0 0,0-1 1 0 0,0 1-1 0 0,0-1 0 0 0,0 1 0 0 0,0-1 0 0 0,0 2 1 0 0,0 29 906 0 0,-3-29-791 0 0,2-2-103 0 0,0 0 1 0 0,1 0-1 0 0,-1 0 0 0 0,0 1 1 0 0,0-1-1 0 0,1 0 0 0 0,-1 1 1 0 0,0-1-1 0 0,1 0 0 0 0,-1 1 1 0 0,0-1-1 0 0,1 1 0 0 0,-1-1 1 0 0,1 1-1 0 0,-1-1 0 0 0,1 1 1 0 0,-1 0-1 0 0,1-1 0 0 0,-1 1 1 0 0,1 0-1 0 0,-1 1 0 0 0,-1 21 1171 0 0,2-20-1063 0 0,0-2-101 0 0,0-1-1 0 0,0 1 1 0 0,0 0 0 0 0,0-1 0 0 0,-1 1 0 0 0,1 0 0 0 0,0-1 0 0 0,0 1 0 0 0,0-1 0 0 0,-1 1 0 0 0,1 0 0 0 0,0-1 0 0 0,-1 1 0 0 0,1-1-1 0 0,-1 1 1 0 0,1-1 0 0 0,0 1 0 0 0,-1-1 0 0 0,1 0 0 0 0,-1 1 0 0 0,1-1 0 0 0,-1 1 0 0 0,1-1 0 0 0,-2 1 0 0 0,1-1 14 0 0,1 0 1 0 0,-1 1-1 0 0,0-1 1 0 0,1 1-1 0 0,-1-1 1 0 0,1 1-1 0 0,-1-1 1 0 0,0 1-1 0 0,1-1 1 0 0,-1 1-1 0 0,1 0 1 0 0,0-1 0 0 0,-1 1-1 0 0,1 0 1 0 0,-1-1-1 0 0,1 1 1 0 0,0 0-1 0 0,0-1 1 0 0,-1 1-1 0 0,1 0 1 0 0,0 0-1 0 0,0-1 1 0 0,0 1-1 0 0,0 0 1 0 0,0 1-1 0 0,0-2 25 0 0,0 1-1 0 0,0 0 1 0 0,1 0-1 0 0,-1 0 1 0 0,0 0-1 0 0,0 0 1 0 0,0 0-1 0 0,0 0 1 0 0,0-1-1 0 0,-1 1 1 0 0,1 0-1 0 0,0 0 0 0 0,0 0 1 0 0,0 0-1 0 0,-1 0 1 0 0,1-1-1 0 0,-1 1 1 0 0,1 0-1 0 0,0 0 1 0 0,-1 0-1 0 0,1-1 1 0 0,-1 1-1 0 0,0 0 1 0 0,1-1-1 0 0,-1 1 0 0 0,0-1 1 0 0,1 1-1 0 0,-2 1 1 0 0,-5 2 148 0 0,6-1-46 0 0,0-1 0 0 0,0 1 0 0 0,1-1-1 0 0,-1 1 1 0 0,0-1 0 0 0,1 1 0 0 0,0-1-1 0 0,0 1 1 0 0,0 0 0 0 0,0-1 0 0 0,0 1-1 0 0,1 4 1 0 0,0 3 56 0 0,-1-10-214 0 0,0 0-1 0 0,0 1 1 0 0,0-1-1 0 0,-1 1 1 0 0,1-1-1 0 0,0 0 1 0 0,0 1-1 0 0,0-1 1 0 0,0 0-1 0 0,0 1 1 0 0,-1-1-1 0 0,1 0 1 0 0,0 1 0 0 0,0-1-1 0 0,0 0 1 0 0,-1 0-1 0 0,1 1 1 0 0,0-1-1 0 0,-1 0 1 0 0,1 0-1 0 0,0 1 1 0 0,0-1-1 0 0,-1 0 1 0 0,1 0-1 0 0,-1 0 1 0 0,1 1-1 0 0,0-1 1 0 0,-1 0-1 0 0,1 0 1 0 0,0 0-1 0 0,-1 0 1 0 0,0 0 0 0 0,1 0 7 0 0,-1 0 0 0 0,1 0 0 0 0,-1 1 1 0 0,1-1-1 0 0,-1 0 0 0 0,1 0 0 0 0,-1 0 1 0 0,1 1-1 0 0,-1-1 0 0 0,1 0 0 0 0,0 0 1 0 0,-1 1-1 0 0,1-1 0 0 0,-1 0 1 0 0,1 1-1 0 0,0-1 0 0 0,-1 1 0 0 0,1-1 1 0 0,0 0-1 0 0,-1 1 0 0 0,1-1 0 0 0,0 1 1 0 0,0-1-1 0 0,-1 1 0 0 0,1-1 0 0 0,0 1 1 0 0,0-1-1 0 0,0 1 0 0 0,0-1 1 0 0,0 1-1 0 0,0-1 0 0 0,0 1 0 0 0,0 0 1 0 0,-1 1 35 0 0,1-1 0 0 0,0 1 0 0 0,0-1 1 0 0,-1 0-1 0 0,1 1 0 0 0,-1-1 0 0 0,1 0 1 0 0,-1 1-1 0 0,0-1 0 0 0,0 0 0 0 0,1 1 1 0 0,-1-1-1 0 0,0 0 0 0 0,0 0 0 0 0,0 0 1 0 0,0 0-1 0 0,-1 0 0 0 0,1 0 0 0 0,0 0 1 0 0,0 0-1 0 0,0-1 0 0 0,-1 1 1 0 0,1 0-1 0 0,-2 0 0 0 0,-9 7 214 0 0,2-2-64 0 0,1 0 1 0 0,-1 0-1 0 0,0-1 1 0 0,0-1 0 0 0,-18 6-1 0 0,28-10-199 0 0,0 0 0 0 0,0 0 0 0 0,0 0 0 0 0,0 0 0 0 0,0 0-1 0 0,0 0 1 0 0,-1 0 0 0 0,1 0 0 0 0,0 0 0 0 0,0 0 0 0 0,0 0 0 0 0,0 0 0 0 0,0 0-1 0 0,0 0 1 0 0,0 0 0 0 0,-1 0 0 0 0,1 0 0 0 0,0 0 0 0 0,0 1 0 0 0,0-1 0 0 0,0 0 0 0 0,0 0-1 0 0,0 0 1 0 0,0 0 0 0 0,0 0 0 0 0,0 0 0 0 0,-1 0 0 0 0,1 0 0 0 0,0 0 0 0 0,0 0-1 0 0,0 0 1 0 0,0 1 0 0 0,0-1 0 0 0,0 0 0 0 0,0 0 0 0 0,0 0 0 0 0,0 0 0 0 0,0 0-1 0 0,0 0 1 0 0,0 0 0 0 0,0 0 0 0 0,0 1 0 0 0,0-1 0 0 0,0 0 0 0 0,0 0 0 0 0,0 0-1 0 0,0 0 1 0 0,0 0 0 0 0,0 0 0 0 0,0 0 0 0 0,0 1 0 0 0,0-1 0 0 0,0 0 0 0 0,0 0-1 0 0,0 0 0 0 0,0 0 0 0 0,0 0 0 0 0,0 0 0 0 0,0 1 0 0 0,0-1 0 0 0,0 0 0 0 0,0 0 0 0 0,0 0 0 0 0,0 0 1 0 0,0 0-1 0 0,0 0 0 0 0,0 0 0 0 0,0 1 0 0 0,0-1 0 0 0,0 0 0 0 0,0 0 0 0 0,0 0 0 0 0,0 0 0 0 0,0 0 0 0 0,0 0 0 0 0,0 0 1 0 0,0 0-1 0 0,0 1 0 0 0,0-1 0 0 0,0 0 0 0 0,0 0 0 0 0,0 0 0 0 0,0 0 0 0 0,0 0 0 0 0,-1 0 0 0 0,1 0 0 0 0,0 0 0 0 0,0 0 1 0 0,0 0-1 0 0,0 0 0 0 0,0 0 0 0 0,0 1 0 0 0,0-1 0 0 0,0 0 0 0 0,-1 0 0 0 0,1 0 0 0 0,0 0 0 0 0,0 0 0 0 0,0 0 0 0 0,0 0 1 0 0,0 0-1 0 0,0 0 0 0 0,0 0 0 0 0,-1 0 0 0 0,1 0 0 0 0,0 0 0 0 0,0 0 0 0 0,-2 0 12 0 0,2 0-10 0 0,-1 0 0 0 0,1 0 1 0 0,-1 0-1 0 0,1 0 0 0 0,-1 0 0 0 0,0 0 0 0 0,1 0 0 0 0,-1 0 0 0 0,1 0 1 0 0,-1 0-1 0 0,1 1 0 0 0,-1-1 0 0 0,1 0 0 0 0,-1 0 0 0 0,1 1 1 0 0,-1-1-1 0 0,1 0 0 0 0,-1 1 0 0 0,1-1 0 0 0,-1 0 0 0 0,1 1 1 0 0,0-1-1 0 0,-1 1 0 0 0,1-1 0 0 0,0 1 0 0 0,-1-1 0 0 0,1 1 1 0 0,0-1-1 0 0,0 1 0 0 0,-1-1 0 0 0,1 1 0 0 0,-2 1 26 0 0,0-1 0 0 0,0 0 0 0 0,0 0 0 0 0,0 0 1 0 0,0 0-1 0 0,0 0 0 0 0,0 0 0 0 0,0-1 0 0 0,-1 1 0 0 0,1-1 0 0 0,-4 1 0 0 0,0 0 74 0 0,-12 8 258 0 0,16-7-332 0 0,0-1 0 0 0,0 0 0 0 0,0 0 0 0 0,0 0 0 0 0,0 0 0 0 0,0 0 0 0 0,0 0 0 0 0,0 0 0 0 0,-3 0 0 0 0,-9 1 35 0 0,1 1 1 0 0,0 0 0 0 0,-17 7-1 0 0,-18 6-68 0 0,27-9-6 0 0,11-4 5 0 0,1 1 0 0 0,-1-2 0 0 0,-13 3 0 0 0,-53 11 23 0 0,35-11-7 0 0,22-4-12 0 0,-33 8 1 0 0,51-9-1 0 0,0 1 1 0 0,-1-1-1 0 0,1 0 1 0 0,-1 1-1 0 0,1-1 1 0 0,0 0-1 0 0,-1 0 1 0 0,1 1-1 0 0,-1-1 1 0 0,1 0-1 0 0,-1-1 1 0 0,1 1-1 0 0,-3 0 1 0 0,2-1-1 0 0,0 1 0 0 0,0-1 1 0 0,-1 1-1 0 0,1 0 1 0 0,0 0-1 0 0,-1 0 0 0 0,1 0 1 0 0,0 0-1 0 0,-3 1 1 0 0,-123 9 2 0 0,-158-4-52 0 0,152-1-3 0 0,117-4-27 0 0,9-1-300 0 0,-1 1-1 0 0,1-1 1 0 0,0 0 0 0 0,-15-3-1 0 0,23 3 317 0 0,0 0-1 0 0,0 0 0 0 0,-1 0 1 0 0,1 0-1 0 0,0-1 0 0 0,0 1 1 0 0,0 0-1 0 0,0 0 0 0 0,-1 0 1 0 0,1 0-1 0 0,0 0 0 0 0,0-1 0 0 0,0 1 1 0 0,0 0-1 0 0,-1 0 0 0 0,1 0 1 0 0,0-1-1 0 0,0 1 0 0 0,0 0 1 0 0,0 0-1 0 0,0 0 0 0 0,0-1 0 0 0,0 1 1 0 0,0 0-1 0 0,0 0 0 0 0,0-1 1 0 0,0 1-1 0 0,0 0 0 0 0,0 0 1 0 0,0 0-1 0 0,0-1 0 0 0,0 1 1 0 0,0 0-1 0 0,0 0 0 0 0,0-1 0 0 0,0 1 1 0 0,0 0-35 0 0,0-1 0 0 0,0 1 1 0 0,0 0-1 0 0,1 0 0 0 0,-1 0 0 0 0,0-1 1 0 0,0 1-1 0 0,0 0 0 0 0,0 0 1 0 0,0-1-1 0 0,0 1 0 0 0,0 0 0 0 0,0 0 1 0 0,-1 0-1 0 0,1-1 0 0 0,0 1 0 0 0,0 0 1 0 0,0 0-1 0 0,0-1 0 0 0,0 1 1 0 0,0 0-1 0 0,0 0 0 0 0,0 0 0 0 0,0-1 1 0 0,-1 1-1 0 0,1 0 0 0 0,0 0 0 0 0,0 0 1 0 0,0 0-1 0 0,0 0 0 0 0,-1-1 1 0 0,1 1-1 0 0,0 0 0 0 0,0 0 0 0 0,0 0 1 0 0,-1 0-1 0 0,0 0-122 0 0,1 0 0 0 0,-1 0 0 0 0,1 0 0 0 0,-1-1 0 0 0,1 1 0 0 0,-1 0 0 0 0,1 0 0 0 0,-1 0 0 0 0,1 0-1 0 0,-1-1 1 0 0,1 1 0 0 0,0 0 0 0 0,-1 0 0 0 0,1-1 0 0 0,-1 1 0 0 0,1 0 0 0 0,-1-1 0 0 0,1 1 0 0 0,0-1 0 0 0,-1 1 0 0 0,1 0 0 0 0,0-1 0 0 0,0 1 0 0 0,-1-1 0 0 0,2 0-185 0 0,-1 0 0 0 0,1 0 0 0 0,0 1 0 0 0,0-1 0 0 0,-1 0 0 0 0,1 1 0 0 0,0-1 0 0 0,0 1 0 0 0,0-1 0 0 0,0 1 0 0 0,0-1 0 0 0,0 1 0 0 0,0 0 0 0 0,0-1 0 0 0,0 1 0 0 0,0 0 0 0 0,1 0 0 0 0,33-7-4730 0 0,-16 2 3304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4:04.07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1260 739 84 0 0,'0'0'3082'0'0,"0"0"-3058"0"0,0 1 0 0 0,0-1 1 0 0,-1 1-1 0 0,1-1 0 0 0,0 0 1 0 0,0 1-1 0 0,0-1 0 0 0,0 1 1 0 0,0-1-1 0 0,0 0 0 0 0,0 1 1 0 0,0-1-1 0 0,0 1 0 0 0,0-1 1 0 0,0 0-1 0 0,1 1 1 0 0,-1-1-1 0 0,0 1 0 0 0,0-1 1 0 0,0 0-1 0 0,0 1 0 0 0,1-1 1 0 0,-1 0-1 0 0,0 1 0 0 0,0-1 1 0 0,1 0-1 0 0,-1 1 0 0 0,0-1 1 0 0,0 0-1 0 0,1 1 0 0 0,12 2 122 0 0,-10-2 1807 0 0,-3-1-1951 0 0,0 0-1 0 0,0 1 1 0 0,0-1 0 0 0,0 0-1 0 0,0 0 1 0 0,0 0 0 0 0,-1 0-1 0 0,1 0 1 0 0,0 1 0 0 0,0-1-1 0 0,0 0 1 0 0,0 0 0 0 0,0 0-1 0 0,0 0 1 0 0,0 1-1 0 0,0-1 1 0 0,0 0 0 0 0,0 0-1 0 0,0 0 1 0 0,0 0 0 0 0,0 1-1 0 0,1-1 1 0 0,-1 0 0 0 0,0 0-1 0 0,0 0 1 0 0,0 0 0 0 0,0 1-1 0 0,0-1 1 0 0,0 0-1 0 0,0 0 1 0 0,0 0 0 0 0,0 0-1 0 0,1 0 1 0 0,-1 0 0 0 0,0 1-1 0 0,0-1 1 0 0,0 0 0 0 0,0 0-1 0 0,0 0 1 0 0,1 0-1 0 0,-1 0 1 0 0,0 0 0 0 0,0 0-1 0 0,0 0 1 0 0,0 0 0 0 0,1 0-1 0 0,-1 0 1 0 0,0 0 0 0 0,0 0-1 0 0,32 5 801 0 0,-29-5-454 0 0,16 0 384 0 0,20 0 3088 0 0,-40 0-3780 0 0,1 0 1 0 0,0 1-1 0 0,0-1 1 0 0,0 0-1 0 0,0 1 0 0 0,0-1 1 0 0,0 0-1 0 0,-1 1 1 0 0,1-1-1 0 0,0 0 0 0 0,0 0 1 0 0,0 1-1 0 0,-1-1 0 0 0,1 0 1 0 0,0 0-1 0 0,0 0 1 0 0,-1 1-1 0 0,1-1 0 0 0,0 0 1 0 0,0 0-1 0 0,-1 0 1 0 0,1 0-1 0 0,0 0 0 0 0,-1 1 1 0 0,1-1-1 0 0,0 0 0 0 0,-1 0 1 0 0,1 0-1 0 0,0 0 1 0 0,-1 0-1 0 0,1 0 0 0 0,0 0 1 0 0,-1 0-1 0 0,1 0 1 0 0,0 0-1 0 0,0 0 0 0 0,-1 0 1 0 0,0-1-1 0 0,1 1-15 0 0,0 0 0 0 0,0 0-1 0 0,-1 0 1 0 0,1 0 0 0 0,0 0-1 0 0,-1 0 1 0 0,1 0 0 0 0,0 0 0 0 0,0 0-1 0 0,-1 0 1 0 0,1 0 0 0 0,0 0 0 0 0,-1 0-1 0 0,1 0 1 0 0,0 0 0 0 0,0 0 0 0 0,-1 0-1 0 0,1 0 1 0 0,0 0 0 0 0,0 1-1 0 0,-1-1 1 0 0,1 0 0 0 0,0 0 0 0 0,0 0-1 0 0,-1 0 1 0 0,1 1 0 0 0,0-1 0 0 0,0 0-1 0 0,0 0 1 0 0,-1 1 0 0 0,1-1 0 0 0,0 0-1 0 0,0 0 1 0 0,0 1 0 0 0,0-1-1 0 0,0 0 1 0 0,-1 1 0 0 0,-14 0 1363 0 0,-68 14 2337 0 0,27-8-3061 0 0,20-3-528 0 0,-6 0-77 0 0,23-2-38 0 0,0 0-1 0 0,-19 6 1 0 0,28-6-19 0 0,1-1 0 0 0,-1 0 0 0 0,-13 0 0 0 0,12-1 1 0 0,0 1 0 0 0,0 0 0 0 0,-15 3 0 0 0,19-2 0 0 0,-14 2 7 0 0,-9 0-8 0 0,-46 3 10 0 0,-99-2 0 0 0,156-5-11 0 0,-111-6 20 0 0,111 6-13 0 0,6 0-19 0 0,0 0 1 0 0,1 0-1 0 0,-24 5 1 0 0,33-4 11 0 0,0-1-1 0 0,0 1 1 0 0,0-1 0 0 0,0 0 0 0 0,0 0 0 0 0,0 0 0 0 0,0 0 0 0 0,0 0 0 0 0,0-1 0 0 0,0 1 0 0 0,-4-2 0 0 0,-13-2-24 0 0,13 3 9 0 0,0 0 0 0 0,1 0 0 0 0,-1-1 1 0 0,-6-3-1 0 0,-8-2 3 0 0,-68-9-23 0 0,70 7 10 0 0,13 3 41 0 0,1 4-14 0 0,5 2-2 0 0,-1 0-1 0 0,0 0 1 0 0,1 0-1 0 0,-1-1 1 0 0,1 1 0 0 0,-1 0-1 0 0,1 0 1 0 0,-1-1 0 0 0,1 1-1 0 0,-1 0 1 0 0,1 0 0 0 0,0-1-1 0 0,-1 1 1 0 0,1-1 0 0 0,-1 1-1 0 0,1 0 1 0 0,0-1 0 0 0,-1 1-1 0 0,1-1 1 0 0,0 1 0 0 0,-1-1-1 0 0,1 1 1 0 0,0-1 0 0 0,0 1-1 0 0,0-1 1 0 0,-1 1 0 0 0,1-1-1 0 0,0 1 1 0 0,0-1 0 0 0,0 0-1 0 0,0 1 1 0 0,0-1 0 0 0,0 0-1 0 0,0 1 0 0 0,0-1 0 0 0,0 1 1 0 0,0-1-1 0 0,0 1 0 0 0,0 0 0 0 0,0-1 0 0 0,-1 1 0 0 0,1 0 0 0 0,0-1 0 0 0,0 1 0 0 0,0 0 1 0 0,0-1-1 0 0,-1 1 0 0 0,1 0 0 0 0,0-1 0 0 0,0 1 0 0 0,-1 0 0 0 0,1 0 0 0 0,0-1 0 0 0,-1 1 0 0 0,1 0 1 0 0,0 0-1 0 0,0-1 0 0 0,-1 1 0 0 0,1 0 0 0 0,-1 0 0 0 0,1 0 0 0 0,0 0 0 0 0,-1 0 0 0 0,1 0 1 0 0,0 0-1 0 0,-1-1 0 0 0,0 1 0 0 0,1 0 0 0 0,-1 0 0 0 0,1 0 1 0 0,-1 0-1 0 0,1 0 0 0 0,-1 0 0 0 0,1-1 1 0 0,-1 1-1 0 0,1 0 0 0 0,-1 0 0 0 0,1-1 1 0 0,-1 1-1 0 0,1 0 0 0 0,0-1 0 0 0,-1 1 0 0 0,1-1 1 0 0,0 1-1 0 0,-1 0 0 0 0,1-1 0 0 0,0 1 1 0 0,-1-1-1 0 0,1 1 0 0 0,0-1 0 0 0,0 1 0 0 0,0-1 1 0 0,-1 1-1 0 0,1-1 0 0 0,0 1 0 0 0,0-1 1 0 0,0 1-1 0 0,0-1 0 0 0,0 1 0 0 0,0-2 1 0 0,0 2-2 0 0,0-1 1 0 0,0 1 0 0 0,0-1 0 0 0,0 1 0 0 0,0-1 0 0 0,0 1 0 0 0,0-1 0 0 0,-1 1 0 0 0,1-1 0 0 0,0 1 0 0 0,0-1 0 0 0,0 1-1 0 0,-1-1 1 0 0,1 1 0 0 0,0 0 0 0 0,0-1 0 0 0,-1 1 0 0 0,1-1 0 0 0,0 1 0 0 0,-1 0 0 0 0,1-1 0 0 0,-1 1 0 0 0,1 0 0 0 0,0-1-1 0 0,-1 1 1 0 0,1 0 0 0 0,-1 0 0 0 0,1-1 0 0 0,-1 1 0 0 0,1 0 0 0 0,-1 0 0 0 0,1 0 0 0 0,-2 0 0 0 0,2-1-1 0 0,0 1 1 0 0,-1 0 0 0 0,1 0-1 0 0,-1 0 1 0 0,1 0-1 0 0,0 0 1 0 0,-1 0 0 0 0,1 0-1 0 0,0 0 1 0 0,-1-1 0 0 0,1 1-1 0 0,0 0 1 0 0,-1 0-1 0 0,1-1 1 0 0,0 1 0 0 0,-1 0-1 0 0,1 0 1 0 0,0-1-1 0 0,0 1 1 0 0,0 0 0 0 0,-1-1-1 0 0,1 1 1 0 0,0 0 0 0 0,0-1-1 0 0,0 1 1 0 0,-1 0-1 0 0,1-1 1 0 0,0 1 0 0 0,0 0-1 0 0,0-1 1 0 0,0 1 0 0 0,0-1-1 0 0,0 1 0 0 0,0-1 1 0 0,0 1-1 0 0,0 0 0 0 0,0-1 1 0 0,-1 1-1 0 0,1-1 0 0 0,0 1 0 0 0,0 0 1 0 0,0-1-1 0 0,0 1 0 0 0,-1 0 0 0 0,1-1 1 0 0,0 1-1 0 0,0 0 0 0 0,0 0 1 0 0,-1-1-1 0 0,1 1 0 0 0,0 0 0 0 0,-1 0 1 0 0,1-1-1 0 0,0 1 0 0 0,-1 0 0 0 0,1 0 1 0 0,0 0-1 0 0,-1-1 0 0 0,1 1 0 0 0,0 0 1 0 0,-1 0-1 0 0,1 0 0 0 0,0 0 1 0 0,-1 0-1 0 0,1 0 0 0 0,-1 0 0 0 0,0 0 1 0 0,1 0-1 0 0,0 0 1 0 0,-1 0-1 0 0,1 0 1 0 0,-1 0-1 0 0,1 0 1 0 0,0 0-1 0 0,-1 0 1 0 0,1 0-1 0 0,0 0 1 0 0,-1-1-1 0 0,1 1 1 0 0,0 0-1 0 0,-1 0 1 0 0,1 0-1 0 0,0-1 0 0 0,-1 1 1 0 0,1 0-1 0 0,0 0 1 0 0,-1 0-1 0 0,1-1 1 0 0,0 1-1 0 0,0 0 1 0 0,-1-1-1 0 0,1 1 1 0 0,0 0-1 0 0,0-1 1 0 0,0 1-1 0 0,0 0 1 0 0,-1-1-1 0 0,1 1 1 0 0,0 0-1 0 0,0-1 1 0 0,0 1-1 0 0,0-1 1 0 0,0 0 0 0 0,-1 1 0 0 0,1-1 0 0 0,0 1 0 0 0,-1-1-1 0 0,1 1 1 0 0,0-1 0 0 0,-1 0 0 0 0,1 1 0 0 0,-1 0 0 0 0,1-1 0 0 0,-1 1 0 0 0,1-1 0 0 0,-1 1 0 0 0,1 0 0 0 0,-1-1 0 0 0,1 1 0 0 0,-1 0-1 0 0,1-1 1 0 0,-1 1 0 0 0,0 0 0 0 0,1 0 0 0 0,-1 0 0 0 0,0 0 0 0 0,1-1 0 0 0,-1 1 0 0 0,1 0 0 0 0,-2 0 0 0 0,1 0-1 0 0,1 0 1 0 0,0 0-1 0 0,-1 0 1 0 0,1 0-1 0 0,0 0 1 0 0,0 0 0 0 0,0 0-1 0 0,0 0 1 0 0,-1 0-1 0 0,1 0 1 0 0,0-1-1 0 0,0 1 1 0 0,0 0-1 0 0,0 0 1 0 0,-1 0 0 0 0,1 0-1 0 0,0 0 1 0 0,0 0-1 0 0,0-1 1 0 0,0 1-1 0 0,0 0 1 0 0,0 0 0 0 0,0 0-1 0 0,-1 0 1 0 0,1-1-1 0 0,0 1 1 0 0,0 0-1 0 0,0 0 1 0 0,0 0-1 0 0,0 0 1 0 0,0-1 0 0 0,0 1-1 0 0,0 0 1 0 0,0 0-1 0 0,0 0 1 0 0,0 0-1 0 0,0-1 1 0 0,0 1 0 0 0,0 0-1 0 0,0 0 1 0 0,0-1-1 0 0,0 1 1 0 0,0 0 0 0 0,1 0 0 0 0,-1 0 0 0 0,0 0 0 0 0,0-1 0 0 0,0 1 0 0 0,0 0-1 0 0,0 0 1 0 0,0 0 0 0 0,0 0 0 0 0,0-1 0 0 0,0 1 0 0 0,0 0 0 0 0,0 0 0 0 0,0 0 0 0 0,-1 0 0 0 0,1 0-1 0 0,0-1 1 0 0,0 1 0 0 0,0 0 0 0 0,0 0 0 0 0,0 0 0 0 0,0 0 0 0 0,0 0 0 0 0,0 0 0 0 0,0-1 0 0 0,0 1-1 0 0,-1 0 1 0 0,1 0 0 0 0,0 0 0 0 0,0 0 0 0 0,0 0 0 0 0,0 0 0 0 0,0 0 0 0 0,0 0 0 0 0,-1 0 0 0 0,1-1-1 0 0,0 1 1 0 0,0 0 0 0 0,0 0 0 0 0,-6 0-1 0 0,-2-4 16 0 0,6-14 37 0 0,-1 1-81 0 0,-5 13 16 0 0,3 3 14 0 0,4-2-2 0 0,0 0 1 0 0,0 0-1 0 0,0-1 0 0 0,1 1 1 0 0,0 0-1 0 0,-1 0 1 0 0,1 0-1 0 0,0 0 0 0 0,0 0 1 0 0,1-4-1 0 0,0 3-1 0 0,-1-92-11 0 0,0 95 13 0 0,0 1 1 0 0,0 0-1 0 0,0-1 1 0 0,-1 1-1 0 0,1 0 1 0 0,0-1-1 0 0,0 1 0 0 0,0-1 1 0 0,0 1-1 0 0,0 0 1 0 0,0-1-1 0 0,-1 1 1 0 0,1 0-1 0 0,0-1 1 0 0,0 1-1 0 0,0 0 0 0 0,-1-1 1 0 0,1 1-1 0 0,0 0 1 0 0,0 0-1 0 0,-1-1 1 0 0,1 1-1 0 0,0 0 1 0 0,-1 0-1 0 0,1-1 1 0 0,0 1-1 0 0,-1 0 0 0 0,1 0 1 0 0,-1 0-1 0 0,1 0 1 0 0,0 0-1 0 0,-1 0 1 0 0,1-1-1 0 0,-1 1 1 0 0,1 0-1 0 0,-1 0 0 0 0,1 0 0 0 0,-1 0 0 0 0,1 0 0 0 0,-1 0 0 0 0,1-1 1 0 0,-1 1-1 0 0,1 0 0 0 0,-1 0 0 0 0,1-1 0 0 0,-1 1 0 0 0,1 0 0 0 0,-1-1 1 0 0,1 1-1 0 0,0 0 0 0 0,-1-1 0 0 0,1 1 0 0 0,0 0 0 0 0,-1-1 0 0 0,1 1 0 0 0,0-1 1 0 0,0 1-1 0 0,-1-1 0 0 0,1 1 0 0 0,0-1 0 0 0,0 1 0 0 0,0-1 0 0 0,0 1 1 0 0,-1-1-1 0 0,1 1 0 0 0,0-1 0 0 0,0 1 0 0 0,0-1 0 0 0,0 1 0 0 0,1-1 1 0 0,-1-112-17 0 0,0 111 15 0 0,1 0 0 0 0,0 0 0 0 0,-1 1 0 0 0,1-1 0 0 0,0 0 0 0 0,1 1 0 0 0,-1-1 0 0 0,0 1 0 0 0,0-1 0 0 0,1 1 0 0 0,-1-1 0 0 0,0 1 0 0 0,1 0 0 0 0,0 0 0 0 0,-1 0 0 0 0,3-2 0 0 0,8-7 7 0 0,-4 2 2 0 0,-7 8-6 0 0,0-1-1 0 0,1-1 1 0 0,-1 1 0 0 0,0 0 0 0 0,0 0-1 0 0,0 0 1 0 0,0 0 0 0 0,0-1-1 0 0,-1 1 1 0 0,1-1 0 0 0,0 1 0 0 0,-1 0-1 0 0,1-1 1 0 0,0 1 0 0 0,-1-1-1 0 0,1-2 1 0 0,-1 3-1 0 0,0-1 0 0 0,1 1 0 0 0,-1 0 0 0 0,1-1-1 0 0,0 1 1 0 0,-1 0 0 0 0,1 0 0 0 0,0-1 0 0 0,0 1 0 0 0,0 0-1 0 0,0 0 1 0 0,0 0 0 0 0,0 0 0 0 0,0 0 0 0 0,0 0 0 0 0,0 1-1 0 0,0-1 1 0 0,0 0 0 0 0,2 0 0 0 0,-2 0-1 0 0,1 0 0 0 0,-1 1 0 0 0,0-1 1 0 0,1 0-1 0 0,-1 0 0 0 0,0 0 0 0 0,0 0 0 0 0,0 0 0 0 0,0 0 1 0 0,0-1-1 0 0,0 1 0 0 0,0 0 0 0 0,0 0 0 0 0,-1-1 0 0 0,1 1 1 0 0,0-1-1 0 0,-1 1 0 0 0,1 0 0 0 0,0-3 0 0 0,-1 3 0 0 0,0 1 0 0 0,0-1 0 0 0,0 1 0 0 0,0-1 0 0 0,0 1 0 0 0,0-1 0 0 0,0 1 0 0 0,1-1-1 0 0,-1 1 1 0 0,0-1 0 0 0,0 1 0 0 0,0 0 0 0 0,1-1 0 0 0,-1 1 0 0 0,0-1 0 0 0,0 1 0 0 0,1 0 0 0 0,-1-1 0 0 0,0 1 0 0 0,1 0-1 0 0,-1-1 1 0 0,1 1 0 0 0,-1 0 0 0 0,0-1 0 0 0,1 1 0 0 0,-1 0 0 0 0,1 0 0 0 0,-1 0 0 0 0,1-1 0 0 0,-1 1 0 0 0,0 0-1 0 0,1 0 1 0 0,0 0 0 0 0,-1 0-1 0 0,1 0 1 0 0,-1 0-1 0 0,1-1 1 0 0,-1 1-1 0 0,1 0 0 0 0,-1 0 1 0 0,1 0-1 0 0,-1-1 1 0 0,0 1-1 0 0,1 0 0 0 0,-1-1 1 0 0,0 1-1 0 0,1 0 1 0 0,-1-1-1 0 0,0 1 1 0 0,1 0-1 0 0,-1-1 0 0 0,0 1 1 0 0,1-1-1 0 0,-1 1 1 0 0,0 0-1 0 0,0-1 0 0 0,0 1 1 0 0,1-1-1 0 0,-1 1 1 0 0,0-1-1 0 0,0 1 1 0 0,0-1-1 0 0,0 1 0 0 0,0-1 1 0 0,0 0-1 0 0,0 0 0 0 0,0 0-1 0 0,-1 0 0 0 0,1 0 1 0 0,0-1-1 0 0,0 1 0 0 0,1 0 1 0 0,-1 0-1 0 0,0 0 0 0 0,0-1 1 0 0,0 1-1 0 0,1 0 0 0 0,-1 0 1 0 0,1 0-1 0 0,-1 0 1 0 0,1 0-1 0 0,-1-1 0 0 0,1 1 1 0 0,0 0-1 0 0,-1 0 0 0 0,1 1 1 0 0,0-1-1 0 0,0 0 0 0 0,0 0 1 0 0,-1 0-1 0 0,1 0 0 0 0,1 0 1 0 0,2-2 1 0 0,-4 3 0 0 0,1-1 1 0 0,-1 1-1 0 0,0-1 1 0 0,1 1-1 0 0,-1-1 1 0 0,0 0-1 0 0,0 1 1 0 0,1-1-1 0 0,-1 1 1 0 0,0-1-1 0 0,0 0 1 0 0,0 1-1 0 0,0-1 1 0 0,0 1-1 0 0,0-1 1 0 0,0 0-1 0 0,0 1 1 0 0,0-1-1 0 0,0 0 1 0 0,0 0-1 0 0,0 0 0 0 0,0 1 0 0 0,0-1 1 0 0,0 1-1 0 0,0-1 0 0 0,0 0 0 0 0,0 1 1 0 0,0-1-1 0 0,0 0 0 0 0,0 1 0 0 0,0-1 0 0 0,1 1 1 0 0,-1-1-1 0 0,0 0 0 0 0,0 1 0 0 0,1-1 1 0 0,-1 1-1 0 0,0-1 0 0 0,1 0 0 0 0,2-1 0 0 0,0-1 2 0 0,0 1 0 0 0,0-1 1 0 0,0 1-1 0 0,0 0 0 0 0,1 0 0 0 0,-1 0 0 0 0,7-2 0 0 0,-8 3-2 0 0,0 0-1 0 0,0 1 1 0 0,0-1 0 0 0,-1 0-1 0 0,1 0 1 0 0,0 0-1 0 0,-1 0 1 0 0,1-1 0 0 0,-1 1-1 0 0,3-3 1 0 0,13-8-3 0 0,-8 8 10 0 0,43-19-19 0 0,2 2 0 0 0,0 3 0 0 0,67-14 1 0 0,-32 21 10 0 0,2-1-6 0 0,-39 5-1 0 0,56 0-1 0 0,-61 5 7 0 0,-28 1 2 0 0,0 0-1 0 0,30 4 1 0 0,0 2 12 0 0,-23-2-33 0 0,51 11 0 0 0,-76-14 21 0 0,15 4 5 0 0,0 1 1 0 0,0 1-1 0 0,0 0 0 0 0,18 11 0 0 0,-12-8 5 0 0,7 4 4 0 0,9 13-35 0 0,-32-15 12 0 0,26 10-5 0 0,-31-21 14 0 0,-1 1 0 0 0,0-1 0 0 0,0 0 0 0 0,1 0 0 0 0,-1 1 0 0 0,0-1 0 0 0,0 0 0 0 0,1 0 0 0 0,-1 1 0 0 0,0-1 0 0 0,0 0 0 0 0,0 1 0 0 0,1-1 0 0 0,-1 0 0 0 0,0 1 0 0 0,0-1 0 0 0,0 0 0 0 0,0 1 0 0 0,0-1 0 0 0,0 0 0 0 0,0 1 0 0 0,0-1 0 0 0,0 0 0 0 0,0 1 0 0 0,0 0 0 0 0,3 5 4 0 0,2-1 0 0 0,-4-5-3 0 0,0 1 1 0 0,0-1-1 0 0,-1 1 0 0 0,1-1 1 0 0,0 1-1 0 0,-1 0 1 0 0,1-1-1 0 0,0 1 1 0 0,-1 0-1 0 0,1 0 1 0 0,-1-1-1 0 0,1 1 0 0 0,-1 0 1 0 0,0 0-1 0 0,1 0 1 0 0,-1-1-1 0 0,0 1 1 0 0,0 0-1 0 0,1 0 1 0 0,-1 0-1 0 0,0 0 1 0 0,0 0-1 0 0,0 0 0 0 0,0 0 1 0 0,0-1-1 0 0,0 1 1 0 0,0 1-1 0 0,0-1 0 0 0,0 0 0 0 0,0-1 1 0 0,0 1-1 0 0,0-1 0 0 0,0 1 0 0 0,0 0 0 0 0,0-1 0 0 0,1 1 1 0 0,-1-1-1 0 0,0 1 0 0 0,0-1 0 0 0,1 1 0 0 0,-1-1 0 0 0,0 1 1 0 0,1-1-1 0 0,-1 1 0 0 0,1-1 0 0 0,-1 1 0 0 0,1-1 0 0 0,-1 0 0 0 0,1 1 1 0 0,-1-1-1 0 0,1 0 0 0 0,-1 1 0 0 0,1-1 0 0 0,0 1 0 0 0,0-1 0 0 0,-1 0-1 0 0,1 0 1 0 0,-1 1 0 0 0,1-1-1 0 0,-1 0 1 0 0,1 1-1 0 0,-1-1 1 0 0,1 0-1 0 0,-1 1 1 0 0,1-1-1 0 0,-1 1 1 0 0,1-1-1 0 0,-1 1 1 0 0,0-1-1 0 0,1 1 1 0 0,-1-1-1 0 0,0 1 1 0 0,0-1-1 0 0,1 1 1 0 0,-1 0-1 0 0,0-1 1 0 0,0 1-1 0 0,0-1 1 0 0,0 1-1 0 0,1 0 1 0 0,-1 0 0 0 0,-1 0-1 0 0,1 1 0 0 0,0-1 0 0 0,0 0 1 0 0,0 0-1 0 0,0 1 0 0 0,0-1 0 0 0,1 0 1 0 0,-1 0-1 0 0,0 1 0 0 0,0-1 0 0 0,1 0 1 0 0,-1 0-1 0 0,1 0 0 0 0,-1 1 0 0 0,1-1 1 0 0,-1 0-1 0 0,1 0 0 0 0,0 0 0 0 0,0 0 1 0 0,0 0-1 0 0,-1 0 0 0 0,1 0 0 0 0,0-1 1 0 0,2 2-1 0 0,1 1-2 0 0,-4-2 3 0 0,0-1 0 0 0,1 1-1 0 0,-1 0 1 0 0,1-1 0 0 0,-1 1 0 0 0,0 0-1 0 0,1-1 1 0 0,-1 1 0 0 0,0 0 0 0 0,0-1-1 0 0,1 1 1 0 0,-1 0 0 0 0,0 0 0 0 0,0-1-1 0 0,0 1 1 0 0,0 0 0 0 0,0-1 0 0 0,0 1-1 0 0,0 0 1 0 0,0 0 0 0 0,0-1 0 0 0,-1 2-1 0 0,1-1 3 0 0,0 0-1 0 0,0 0 0 0 0,0 0 0 0 0,0-1 0 0 0,0 1 0 0 0,0 0 0 0 0,0 0 1 0 0,0 0-1 0 0,0-1 0 0 0,0 1 0 0 0,0 0 0 0 0,0 0 0 0 0,1 0 0 0 0,-1-1 1 0 0,0 1-1 0 0,0 0 0 0 0,1 0 0 0 0,0 0 0 0 0,2 2 26 0 0,-2-3-19 0 0,0 0 0 0 0,-1 1 0 0 0,1-1-1 0 0,-1 0 1 0 0,1 0 0 0 0,-1 1-1 0 0,1-1 1 0 0,-1 0 0 0 0,1 1 0 0 0,-1-1-1 0 0,1 1 1 0 0,-1-1 0 0 0,1 1 0 0 0,-1-1-1 0 0,0 1 1 0 0,1-1 0 0 0,-1 1 0 0 0,0-1-1 0 0,1 1 1 0 0,-1-1 0 0 0,0 1-1 0 0,0-1 1 0 0,0 1 0 0 0,1 0 0 0 0,-1-1-1 0 0,0 1 1 0 0,0-1 0 0 0,0 1 0 0 0,0 0-1 0 0,0-1 1 0 0,0 1 0 0 0,0-1-1 0 0,0 1 1 0 0,0 0 0 0 0,0-1 0 0 0,-1 1-1 0 0,1-1 1 0 0,0 2 0 0 0,-5 4 111 0 0,4-5-84 0 0,0 0-1 0 0,0 0 1 0 0,0 0-1 0 0,0 0 1 0 0,0 1-1 0 0,0-1 1 0 0,0 0-1 0 0,1 1 1 0 0,-1-1-1 0 0,1 1 1 0 0,-1-1-1 0 0,1 1 1 0 0,-1-1-1 0 0,1 1 1 0 0,0-1-1 0 0,0 3 1 0 0,-1-1 37 0 0,1 0 0 0 0,-1 0 0 0 0,1 0 0 0 0,-1 0 0 0 0,0-1 0 0 0,0 1 0 0 0,0 0-1 0 0,-1 0 1 0 0,1-1 0 0 0,-1 1 0 0 0,-3 3 0 0 0,-2 5 196 0 0,-24 22 25 0 0,-8 25-200 0 0,39-57-95 0 0,-1-1 0 0 0,1 1 0 0 0,0 0 0 0 0,-1 0 0 0 0,1 0 0 0 0,-1 0 0 0 0,1 0 0 0 0,0 0 0 0 0,0 0 0 0 0,0 0 0 0 0,0 0 0 0 0,-1 0 0 0 0,1 0 0 0 0,1 1 0 0 0,-4 10-17 0 0,-3-6 2 0 0,5-6 8 0 0,0 1 1 0 0,1-1-1 0 0,-1 1 1 0 0,0-1-1 0 0,1 1 0 0 0,-1-1 1 0 0,1 1-1 0 0,-1 0 1 0 0,1-1-1 0 0,-1 1 1 0 0,1 0-1 0 0,-1-1 1 0 0,1 1-1 0 0,0 0 1 0 0,-1 0-1 0 0,1-1 1 0 0,0 1-1 0 0,0 0 1 0 0,-1 0-1 0 0,1 1 1 0 0,0-1-23 0 0,0-1 1 0 0,0 1-1 0 0,0-1 1 0 0,0 1 0 0 0,0 0-1 0 0,0-1 1 0 0,-1 1-1 0 0,1-1 1 0 0,0 1 0 0 0,0 0-1 0 0,-1-1 1 0 0,1 1-1 0 0,0-1 1 0 0,-1 1-1 0 0,1-1 1 0 0,-1 1 0 0 0,1-1-1 0 0,0 0 1 0 0,-1 1-1 0 0,1-1 1 0 0,-1 1-1 0 0,1-1 1 0 0,-1 0 0 0 0,1 1-1 0 0,-1-1 1 0 0,0 0-1 0 0,0 0-34 0 0,1 1-1 0 0,-1-1 1 0 0,0 0-1 0 0,1 1 0 0 0,-1-1 1 0 0,1 0-1 0 0,-1 1 1 0 0,1-1-1 0 0,-1 1 0 0 0,1-1 1 0 0,0 1-1 0 0,-1-1 1 0 0,1 0-1 0 0,-1 1 1 0 0,1 0-1 0 0,0-1 0 0 0,0 1 1 0 0,-1-1-1 0 0,1 1 1 0 0,0-1-1 0 0,0 1 0 0 0,-1 0 1 0 0,1-1-1 0 0,0 1 1 0 0,0-1-1 0 0,0 2 1 0 0,0-1-150 0 0,0 0 0 0 0,-1 0 0 0 0,1 0 0 0 0,-1 0 0 0 0,1 0 0 0 0,-1 0 0 0 0,1 0 0 0 0,-1 0 0 0 0,1 0 0 0 0,-1-1 1 0 0,0 1-1 0 0,0 0 0 0 0,1 0 0 0 0,-1-1 0 0 0,0 1 0 0 0,0 0 0 0 0,0-1 0 0 0,0 1 0 0 0,-1 0 0 0 0,-6 5-3454 0 0,-1-2 1503 0 0,7-3 1703 0 0,0-1 1 0 0,0 1-1 0 0,1 0 1 0 0,-1 0 0 0 0,0-1-1 0 0,0 1 1 0 0,1 0-1 0 0,-1 1 1 0 0,0-1 0 0 0,1 0-1 0 0,0 0 1 0 0,-1 1-1 0 0,1-1 1 0 0,-2 3 0 0 0,3 5-1641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4:04.9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1072 682 360 0 0,'0'0'3053'0'0,"0"0"-3036"0"0,0 1 0 0 0,0-1 0 0 0,0 0 1 0 0,0 0-1 0 0,0 0 0 0 0,0 0 0 0 0,0 0 0 0 0,0 0 0 0 0,1 0 1 0 0,-1 1-1 0 0,0-1 0 0 0,0 0 0 0 0,0 0 0 0 0,0 0 0 0 0,0 0 0 0 0,0 0 1 0 0,0 0-1 0 0,0 0 0 0 0,0 1 0 0 0,0-1 0 0 0,0 0 0 0 0,0 0 1 0 0,0 0-1 0 0,0 0 0 0 0,0 0 0 0 0,-1 0 0 0 0,1 1 0 0 0,0-1 0 0 0,0 0 1 0 0,0 0-1 0 0,0 0 0 0 0,0 0 0 0 0,0 0 0 0 0,0 0 0 0 0,0 0 1 0 0,0 0-1 0 0,0 0 0 0 0,0 1 0 0 0,0-1 0 0 0,-1 0 0 0 0,1 0 0 0 0,0 0 1 0 0,0 0-1 0 0,0 0 0 0 0,0 0 0 0 0,0 0 0 0 0,0 0 0 0 0,0 0 1 0 0,-1 0-1 0 0,1 0 0 0 0,0 0 0 0 0,0 0 0 0 0,0 0 0 0 0,0 0 1 0 0,0 0-1 0 0,0 0 0 0 0,-1 0 0 0 0,1 0 0 0 0,0 0 0 0 0,0 0 0 0 0,0 0 1 0 0,0 0-1 0 0,-31 6 915 0 0,0-1 0 0 0,-56 1 1 0 0,13-2-713 0 0,-101 2-82 0 0,-54-1-102 0 0,176-4-21 0 0,-82-7 1 0 0,120 3-17 0 0,-1-1 1 0 0,0 0-1 0 0,1-1 0 0 0,0-1 1 0 0,0 0-1 0 0,1-1 0 0 0,-1 0 1 0 0,-13-11-1 0 0,3 3 15 0 0,17 10 1 0 0,1-1 0 0 0,0 0 0 0 0,1 0 0 0 0,0 0 0 0 0,0-1 0 0 0,0 0 0 0 0,1-1 0 0 0,0 1 1 0 0,0-1-1 0 0,1 0 0 0 0,-5-10 0 0 0,8 12 31 0 0,-1 0 0 0 0,1 0 1 0 0,1-1-1 0 0,-1 1 1 0 0,1 0-1 0 0,0 0 0 0 0,0-1 1 0 0,1 1-1 0 0,0 0 0 0 0,2-11 1 0 0,10-14 202 0 0,-10 20-123 0 0,1 0 1 0 0,1 0-1 0 0,0 1 1 0 0,0 0-1 0 0,1 0 1 0 0,7-9 0 0 0,5-6 151 0 0,3-5-32 0 0,-5 14-216 0 0,0-1-1 0 0,1 2 1 0 0,1 0-1 0 0,1 1 1 0 0,0 1-1 0 0,28-14 1 0 0,-12 13-24 0 0,64-19-1 0 0,-6 6 9 0 0,27-5 10 0 0,217-33 1038 0 0,-305 61-862 0 0,47-1 0 0 0,-37 4-136 0 0,33-1 137 0 0,0 4 0 0 0,121 18 0 0 0,-183-18-143 0 0,-1 0 0 0 0,1 1 0 0 0,-1 0-1 0 0,0 1 1 0 0,0 0 0 0 0,-1 1 0 0 0,1 1 0 0 0,-1-1 0 0 0,0 2 0 0 0,-1 0-1 0 0,14 11 1 0 0,-3 1 201 0 0,-13-13-144 0 0,0 1-1 0 0,-1 0 1 0 0,0 1-1 0 0,0-1 1 0 0,8 14-1 0 0,43 106 230 0 0,-58-126-340 0 0,1 1-1 0 0,0 0 0 0 0,-1 0 0 0 0,0-1 0 0 0,1 1 1 0 0,-1 0-1 0 0,0 0 0 0 0,0 0 0 0 0,0 3 0 0 0,3 12 14 0 0,3-7-10 0 0,-5-9-6 0 0,0 0 0 0 0,-1 0 0 0 0,1 1 0 0 0,0-1 0 0 0,0 0 0 0 0,-1 0 0 0 0,1 1 1 0 0,0-1-1 0 0,-1 0 0 0 0,0 1 0 0 0,1-1 0 0 0,-1 1 0 0 0,0-1 0 0 0,0 1 1 0 0,1-1-1 0 0,-1 1 0 0 0,0-1 0 0 0,-1 0 0 0 0,1 1 0 0 0,0-1 0 0 0,0 1 1 0 0,-1 2-1 0 0,-4 9 8 0 0,3-6-6 0 0,-1 0-1 0 0,0 0 1 0 0,0 0-1 0 0,0-1 0 0 0,-1 1 1 0 0,1-1-1 0 0,-2 0 0 0 0,1 0 1 0 0,-1 0-1 0 0,0-1 0 0 0,-8 8 1 0 0,-82 51-13 0 0,79-53-269 0 0,-1-1 0 0 0,0-1 1 0 0,0-1-1 0 0,-1 0 0 0 0,-32 9 0 0 0,-95 17-5204 0 0,130-32 3805 0 0,0 0-1 0 0,-28-1 0 0 0,37-1 1304 0 0,-14 0-743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4:06.28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1165 589 64 0 0,'0'1'81'0'0,"0"0"-1"0"0,1-1 1 0 0,-1 1-1 0 0,1 0 1 0 0,-1-1-1 0 0,0 1 1 0 0,1-1-1 0 0,0 1 1 0 0,-1-1-1 0 0,1 1 1 0 0,-1-1-1 0 0,1 1 1 0 0,0-1-1 0 0,-1 0 1 0 0,1 1-1 0 0,0-1 1 0 0,0 0-65 0 0,-1 0 0 0 0,0 0 0 0 0,0 0 0 0 0,1 0 0 0 0,-1 0 0 0 0,0 0 0 0 0,0 0-1 0 0,1 0 1 0 0,-1 1 0 0 0,0-1 0 0 0,0 0 0 0 0,1 0 0 0 0,-1 0 0 0 0,0 0 0 0 0,0 0 0 0 0,0 0 0 0 0,1 0 0 0 0,-1 1 0 0 0,0-1 0 0 0,0 0 0 0 0,0 0 0 0 0,0 0 0 0 0,1 0-1 0 0,-1 1 1 0 0,0-1 0 0 0,0 0 0 0 0,0 0 0 0 0,0 0 0 0 0,0 1 0 0 0,0-1 0 0 0,0 0 0 0 0,1 0 0 0 0,-1 1 0 0 0,0-1 0 0 0,0 0 0 0 0,0 0 0 0 0,0 0 0 0 0,0 1 0 0 0,0-1 0 0 0,0 0-1 0 0,0 0 1 0 0,0 1 0 0 0,0-1 0 0 0,-1 1 0 0 0,-1-1 146 0 0,1 0-132 0 0,0 1 1 0 0,1-1-1 0 0,-1 0 1 0 0,1 0 0 0 0,-1 0-1 0 0,0 0 1 0 0,1 1 0 0 0,-1-1-1 0 0,1 0 1 0 0,-1 0-1 0 0,0 1 1 0 0,1-1 0 0 0,-1 0-1 0 0,1 1 1 0 0,0-1-1 0 0,-1 1 1 0 0,1-1 0 0 0,-1 1-1 0 0,1-1 1 0 0,-1 1 0 0 0,1-1-1 0 0,0 1 1 0 0,-1-1-1 0 0,1 1 1 0 0,0 0 0 0 0,-1 0 9 0 0,0 0 0 0 0,1 0 1 0 0,-1-1-1 0 0,1 1 0 0 0,-1 0 1 0 0,0 0-1 0 0,0-1 0 0 0,1 1 1 0 0,-1-1-1 0 0,0 1 0 0 0,0-1 1 0 0,0 1-1 0 0,0-1 0 0 0,0 1 1 0 0,0-1-1 0 0,1 0 0 0 0,-1 1 0 0 0,0-1 1 0 0,0 0-1 0 0,0 0 0 0 0,-2 0 1 0 0,-27 5 198 0 0,25-5-125 0 0,-60 11 654 0 0,0-3 0 0 0,-94 0 0 0 0,60-9-319 0 0,0-4 0 0 0,-161-31 0 0 0,188 23-447 0 0,44 9-4 0 0,0-1 1 0 0,0-1-1 0 0,1-2 0 0 0,0 0 0 0 0,-49-24 0 0 0,70 29 3 0 0,0 0 0 0 0,0-1 0 0 0,0 0-1 0 0,0 0 1 0 0,1-1 0 0 0,0 0 0 0 0,-9-10 0 0 0,13 14-1 0 0,-2-3 1 0 0,1 0 0 0 0,-1 0 0 0 0,1 0 0 0 0,0 0 0 0 0,0-1 0 0 0,0 1 0 0 0,1-1 0 0 0,0 1 0 0 0,0-1 0 0 0,0 0 0 0 0,0 1 0 0 0,1-1 0 0 0,-1-7 0 0 0,1-90-13 0 0,0 100 13 0 0,1 0-1 0 0,-1 0 0 0 0,0 0 0 0 0,1-1 0 0 0,-1 1 0 0 0,1 0 1 0 0,0 0-1 0 0,-1 0 0 0 0,1 0 0 0 0,0 0 0 0 0,0 0 0 0 0,2-2 1 0 0,-2 2 1 0 0,0 0 1 0 0,1 0-1 0 0,-1 0 1 0 0,-1 0 0 0 0,1 0-1 0 0,0 0 1 0 0,0 0-1 0 0,-1 0 1 0 0,1-1 0 0 0,-1 1-1 0 0,0 0 1 0 0,1-3-1 0 0,-1 4 1 0 0,0-1-1 0 0,0 0 1 0 0,1 0-1 0 0,-1 0 1 0 0,1 0-1 0 0,-1 0 1 0 0,1 1 0 0 0,0-1-1 0 0,0 0 1 0 0,0 1-1 0 0,0-1 1 0 0,0 1-1 0 0,0-1 1 0 0,0 1-1 0 0,2-3 1 0 0,26-20 29 0 0,-14 13-8 0 0,-2 1 11 0 0,1 1 1 0 0,1 0-1 0 0,-1 1 0 0 0,2 1 0 0 0,20-8 0 0 0,85-24 423 0 0,-69 24-245 0 0,163-40 251 0 0,-182 48-437 0 0,4-2 8 0 0,68-6 0 0 0,-22 11-16 0 0,0 4 1 0 0,0 3 0 0 0,0 3-1 0 0,97 22 1 0 0,-142-17 337 0 0,73 31-1 0 0,-97-34 18 0 0,-1 0 0 0 0,0 1 0 0 0,0 0 0 0 0,15 15 0 0 0,-10-8 115 0 0,-14-12-344 0 0,-1 0 0 0 0,1-1-1 0 0,-1 1 1 0 0,0 1 0 0 0,0-1-1 0 0,4 8 1 0 0,7 12 488 0 0,-12-21-586 0 0,0 0 0 0 0,0 0 1 0 0,0 0-1 0 0,-1 1 0 0 0,1-1 0 0 0,-1 0 0 0 0,0 1 0 0 0,0-1 0 0 0,0 1 0 0 0,0-1 0 0 0,-1 1 0 0 0,1-1 0 0 0,-1 1 1 0 0,0-1-1 0 0,-1 6 0 0 0,2 0 29 0 0,-1-6-59 0 0,1-1 0 0 0,-1 0 1 0 0,0 0-1 0 0,0 1 0 0 0,0-1 0 0 0,0 0 0 0 0,0 0 0 0 0,0 1 1 0 0,-1-1-1 0 0,1 0 0 0 0,-1 0 0 0 0,0 0 0 0 0,-1 3 0 0 0,-11 16 76 0 0,8-12-79 0 0,-1-1 0 0 0,1 0 1 0 0,-1 0-1 0 0,-13 13 0 0 0,1-1-17 0 0,-2 2-8 0 0,-1-9-117 0 0,-1 0-1 0 0,-1-1 1 0 0,0-1 0 0 0,0-1 0 0 0,-1-1 0 0 0,0-1-1 0 0,-29 5 1 0 0,-179 17-6758 0 0,181-25 4508 0 0,-64 1-1501 0 0,58-1 2481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4:14.73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1470 1 172 0 0,'0'0'4903'0'0,"-3"0"-3910"0"0,-41 3 5892 0 0,33-1-6293 0 0,-1 0 0 0 0,1 0 0 0 0,0 2 0 0 0,-11 4 0 0 0,-1 0-79 0 0,-1-1-1 0 0,-36 7 0 0 0,-5 0-138 0 0,-26 12-1848 0 0,-177 24 1 0 0,238-47 979 0 0,-3 1-188 0 0,-44-1-1 0 0,43-3 429 0 0,-45 1 169 0 0,-91-12-1 0 0,115 5 542 0 0,-27-5 704 0 0,48 7-407 0 0,-44 0 1 0 0,-17-3 53 0 0,41 6-1311 0 0,51 1-202 0 0,30 6-8642 0 0,-13-5 7849 0 0,21 2-353 0 0,3-2 294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4:15.1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499 28 408 0 0,'16'-8'820'0'0,"6"0"11093"0"0,-25 13-10755 0 0,-7-1-992 0 0,0-1 1 0 0,0 0-1 0 0,0 0 1 0 0,0-1 0 0 0,-1-1-1 0 0,-12 1 1 0 0,-4 1-15 0 0,-47 4-46 0 0,-92-3 0 0 0,138-4-153 0 0,-64-6-657 0 0,85 5 382 0 0,0 0-1 0 0,-1 0 1 0 0,1-1-1 0 0,0 0 1 0 0,0-1 0 0 0,-7-2-1 0 0,14 5 256 0 0,-1 0 1 0 0,1-1-1 0 0,0 1 0 0 0,-1 0 0 0 0,1 0 1 0 0,0 0-1 0 0,0 0 0 0 0,-1 0 0 0 0,1-1 0 0 0,0 1 1 0 0,0 0-1 0 0,0 0 0 0 0,-1 0 0 0 0,1-1 1 0 0,0 1-1 0 0,0 0 0 0 0,0 0 0 0 0,-1-1 0 0 0,1 1 1 0 0,0 0-1 0 0,0 0 0 0 0,0-1 0 0 0,0 1 0 0 0,0 0 1 0 0,0-1-1 0 0,0 1 0 0 0,0 0 0 0 0,0 0 1 0 0,0-1-1 0 0,0 1 0 0 0,0 0 0 0 0,0-1 0 0 0,0 1 1 0 0,0 0-1 0 0,0-1 0 0 0,0 1 0 0 0,0 0 1 0 0,0 0-1 0 0,0-1 0 0 0,0 1 0 0 0,0 0 0 0 0,0 0 1 0 0,1-1-1 0 0,-1 1 0 0 0,0 0 0 0 0,0 0 1 0 0,0-1-1 0 0,1 1 0 0 0,-1 0 0 0 0,0 0 0 0 0,0 0 1 0 0,1-1-1 0 0,-1 1 0 0 0,0 0 0 0 0,1 0 1 0 0,12-8-1828 0 0,-12 8 1731 0 0,7-2-520 0 0,0 0 0 0 0,1 1 0 0 0,-1 0 0 0 0,1 0 0 0 0,13 2 0 0 0,-4-1-28 0 0,36 0-597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4:15.57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1183 60 52 0 0,'21'-4'874'0'0,"0"-1"-1"0"0,25-9 1 0 0,0-1 1099 0 0,-42 15-1746 0 0,-4 0-179 0 0,1 0-1 0 0,0 0 1 0 0,-1-1 0 0 0,1 1 0 0 0,0 0 0 0 0,-1 0 0 0 0,1 0 0 0 0,0 0-1 0 0,-1 0 1 0 0,1-1 0 0 0,-1 1 0 0 0,1 0 0 0 0,0-1 0 0 0,-1 1-1 0 0,1 0 1 0 0,-1-1 0 0 0,1 1 0 0 0,-1-1 0 0 0,1 1 0 0 0,-1-1 0 0 0,1 1-1 0 0,-1-1 1 0 0,0 1 0 0 0,1-1 0 0 0,-1 1 0 0 0,0-1 0 0 0,1 0 0 0 0,-1 0 11 0 0,1 0 0 0 0,-1 1 0 0 0,0-1 0 0 0,0 1 0 0 0,1-1 0 0 0,-1 1 0 0 0,1-1 0 0 0,-1 1 0 0 0,1-1 0 0 0,-1 1 0 0 0,0-1 0 0 0,1 1 0 0 0,-1 0 0 0 0,1-1 0 0 0,0 1 0 0 0,-1 0 0 0 0,1-1 0 0 0,-1 1 0 0 0,1 0 0 0 0,0 0 0 0 0,-1 0 0 0 0,1-1 1 0 0,-1 1-1 0 0,1 0 0 0 0,0 0 0 0 0,-1 0 0 0 0,2 0 0 0 0,-1 0 170 0 0,2-1 1808 0 0,-10 3-632 0 0,6-2-1359 0 0,1 0-1 0 0,-1 0 1 0 0,1 0-1 0 0,-1 0 1 0 0,1 0-1 0 0,-1 0 1 0 0,1 0-1 0 0,-1 0 1 0 0,1 0-1 0 0,-1 0 1 0 0,1 0-1 0 0,0 1 1 0 0,-1-1-1 0 0,1 0 1 0 0,-1 0-1 0 0,1 0 1 0 0,-1 1-1 0 0,1-1 1 0 0,0 0-1 0 0,-1 0 1 0 0,1 1-1 0 0,0-1 1 0 0,-1 0-1 0 0,1 1 1 0 0,0-1-1 0 0,-1 1 1 0 0,1 0 30 0 0,-1 0 0 0 0,0 0 0 0 0,1 0 0 0 0,-1 0 0 0 0,0 0 0 0 0,1 0 1 0 0,-1 0-1 0 0,0 0 0 0 0,0 0 0 0 0,0 0 0 0 0,0 0 0 0 0,0-1 0 0 0,0 1 0 0 0,0 0 0 0 0,0-1 0 0 0,0 1 1 0 0,-2 0-1 0 0,-29 15 701 0 0,21-11-453 0 0,-25 10 35 0 0,1-2 1 0 0,-2-1 0 0 0,-44 8-1 0 0,-119 13-188 0 0,191-31-163 0 0,-185 14 16 0 0,-10-15-37 0 0,131-2-6 0 0,0-4-1 0 0,-127-23 1 0 0,191 27 12 0 0,-14-4-220 0 0,-1 0 1 0 0,1-2-1 0 0,-29-11 1 0 0,49 16 1545 0 0,22 4-17440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4:22.07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14 532 0 0,'0'0'1293'0'0,"-3"0"-706"0"0,2 0-471 0 0,0 1-80 0 0,1-1 0 0 0,-1 0 0 0 0,1 0 0 0 0,-1 0 0 0 0,0 0 0 0 0,1 0 0 0 0,-1 0 0 0 0,1 0 0 0 0,-1 0 0 0 0,1 0 0 0 0,-1 0 0 0 0,0 0 0 0 0,1 0 0 0 0,-1-1 0 0 0,1 1 0 0 0,-1 0-1 0 0,1 0 1 0 0,-1-1 0 0 0,1 1 0 0 0,-1 0 0 0 0,1 0 0 0 0,-1-1 0 0 0,1 1 0 0 0,-1-1 0 0 0,1 1 0 0 0,-1-2 1442 0 0,1 2-1376 0 0,0 0 0 0 0,0-1-1 0 0,0 1 1 0 0,-1 0 0 0 0,1 0 0 0 0,0-1-1 0 0,0 1 1 0 0,0 0 0 0 0,0 0 0 0 0,0-1-1 0 0,0 1 1 0 0,0 0 0 0 0,0 0 0 0 0,0-1-1 0 0,0 1 1 0 0,0 0 0 0 0,0-1-1 0 0,0 1 1 0 0,0 0 0 0 0,0 0 0 0 0,1-1-1 0 0,-1 1 1 0 0,0 0 0 0 0,0 0 0 0 0,0 0-1 0 0,0-1 1 0 0,0 1 0 0 0,1 0 0 0 0,-1 0-1 0 0,0 0 1 0 0,0-1 0 0 0,0 1 0 0 0,0 0-1 0 0,1 0 1 0 0,-1 0 0 0 0,0 0 0 0 0,0-1-1 0 0,1 1 1 0 0,-1 0 0 0 0,24 3 536 0 0,-1 1-1 0 0,1 1 1 0 0,-1 1 0 0 0,26 11 0 0 0,-44-15-591 0 0,-1-1 0 0 0,1 1 1 0 0,0-1-1 0 0,-1 0 0 0 0,7 1 1 0 0,19 5 114 0 0,27 9 257 0 0,-52-14-386 0 0,1 0 1 0 0,-1 0 0 0 0,1-1-1 0 0,9 2 1 0 0,-11-3-19 0 0,0 1 0 0 0,0 0 0 0 0,0 0 0 0 0,0 0 0 0 0,0 0 0 0 0,0 1 0 0 0,8 4 0 0 0,7 3 1 0 0,1-1 0 0 0,0-1 0 0 0,0-1 0 0 0,25 5 0 0 0,2 1-5 0 0,11 2 5 0 0,1-3 1 0 0,0-3-1 0 0,67 1 0 0 0,-93-8-12 0 0,37-5 0 0 0,-39 2-14 0 0,103-9 1 0 0,52-8 25 0 0,-26 2-31 0 0,47-1 41 0 0,197-7 316 0 0,-341 26-292 0 0,0 3 0 0 0,116 24 0 0 0,-86-2-50 0 0,66 11-16 0 0,-90-28 40 0 0,1-3 0 0 0,107-4 0 0 0,-96-3-16 0 0,126-9-58 0 0,-147 5 45 0 0,-30 4 5 0 0,30 4 0 0 0,3 0 9 0 0,90 8 4 0 0,-99-5-24 0 0,22 2 1 0 0,61 4 35 0 0,-28-9-8 0 0,68-1 8 0 0,-109-7-22 0 0,249-22 13 0 0,-171 17 4 0 0,162-1 1155 0 0,-250 11-933 0 0,-13 2-88 0 0,46 8 0 0 0,2 0-114 0 0,18 6-33 0 0,8 2 18 0 0,-86-11-18 0 0,0-2 0 0 0,0-2-1 0 0,58 0 1 0 0,9-10 4 0 0,204-17 6 0 0,-262 19 0 0 0,161-12 41 0 0,-153 16-42 0 0,-16-1 17 0 0,38 4-1 0 0,118 10 457 0 0,-10 0-58 0 0,-19-3-243 0 0,87 8-20 0 0,138 7 799 0 0,-216-15-254 0 0,212 1 1083 0 0,-255-5 550 0 0,-124-5-2272 0 0,-1 0-1 0 0,0-1 1 0 0,1 1-1 0 0,-1 0 0 0 0,0-1 1 0 0,0 0-1 0 0,0 1 0 0 0,1-1 1 0 0,2-1-1 0 0,11-4 79 0 0,57-10-227 0 0,-67 7-472 0 0,-3 9 318 0 0,-3 0 164 0 0,1 0 1 0 0,-1 0-1 0 0,1 1 1 0 0,-1-1-1 0 0,1 0 1 0 0,-1 0 0 0 0,1 0-1 0 0,-1 0 1 0 0,1 0-1 0 0,-1 0 1 0 0,1-1-1 0 0,-1 1 1 0 0,0 0-1 0 0,1 0 1 0 0,-1 0 0 0 0,1 0-1 0 0,-1 0 1 0 0,1-1-1 0 0,-1 1 1 0 0,0 0-1 0 0,1 0 1 0 0,-1-1-1 0 0,1 1 1 0 0,-1 0 0 0 0,0-1-1 0 0,1 1 1 0 0,-1 0-1 0 0,0-1 1 0 0,0 1-1 0 0,1-1 1 0 0,18 0-2034 0 0,-16 1 1422 0 0,24 3-2125 0 0,-3-1-5439 0 0,-59 10 2271 0 0,16-8 4577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2:07.6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1318 11 348 0 0,'0'0'1821'0'0,"0"0"-1798"0"0,0 0 1 0 0,0 0-1 0 0,1 0 1 0 0,-1 0-1 0 0,0 0 1 0 0,0 0-1 0 0,0-1 1 0 0,0 1-1 0 0,0 0 1 0 0,0 0 0 0 0,0 0-1 0 0,0 0 1 0 0,0 0-1 0 0,0 0 1 0 0,0-1-1 0 0,0 1 1 0 0,0 0-1 0 0,0 0 1 0 0,0 0-1 0 0,0 0 1 0 0,0 0-1 0 0,0-1 1 0 0,0 1-1 0 0,0 0 1 0 0,0 0-1 0 0,0 0 1 0 0,0 0-1 0 0,0 0 1 0 0,-1-1-1 0 0,1 1 1 0 0,0 0-1 0 0,0 0 1 0 0,0 0-1 0 0,0 0 1 0 0,0 0-1 0 0,0 0 1 0 0,0 0-1 0 0,0 0 1 0 0,-1-1-1 0 0,1 1 1 0 0,0 0-1 0 0,0 0 1 0 0,0 0-1 0 0,0 0 1 0 0,0 0 0 0 0,0 0-1 0 0,-1 0 1 0 0,1 0-1 0 0,0 0 1 0 0,0 0-1 0 0,0 0 1 0 0,0 0-1 0 0,0 0 1 0 0,-1 0-1 0 0,1 0 1 0 0,-4 0 210 0 0,0 0 0 0 0,0 0 0 0 0,-1-1 0 0 0,1 1 0 0 0,0-1 0 0 0,-6-2 0 0 0,10 3-234 0 0,0 0-1 0 0,0 1 1 0 0,0-1-1 0 0,0 1 1 0 0,0-1-1 0 0,0 0 1 0 0,0 1-1 0 0,0-1 1 0 0,0 0-1 0 0,0 1 1 0 0,0-1-1 0 0,0 1 1 0 0,0-1-1 0 0,0 0 1 0 0,0 1-1 0 0,0-1 1 0 0,0 0-1 0 0,-1 1 1 0 0,1-1-1 0 0,0 0 0 0 0,0 1 1 0 0,0-1-1 0 0,-1 0 1 0 0,1 1-1 0 0,0-1 1 0 0,-1 0-1 0 0,1 1 1 0 0,-4 0 2 0 0,-11 3 1 0 0,1 0 0 0 0,0 1 0 0 0,-16 8 0 0 0,24-11 0 0 0,0 0 1 0 0,0 0 0 0 0,-1-1-1 0 0,1 0 1 0 0,-13 0-1 0 0,0 1 4 0 0,-8 2 1 0 0,0-2 0 0 0,0 0 0 0 0,-34-3 1 0 0,8-1-2 0 0,-230-15 11 0 0,179 3 231 0 0,65 7-34 0 0,-66-3 1 0 0,64 16-207 0 0,22-2-5 0 0,7-2-8 0 0,-52 13-7 0 0,-67 16-12 0 0,126-29 28 0 0,0-1 1 0 0,-1 0 0 0 0,1 0 0 0 0,0 0-1 0 0,-10-1 1 0 0,-10-1 1 0 0,20-1-1 0 0,-7 0-3 0 0,8 2-2 0 0,-15 0 3 0 0,19 0-4 0 0,-1 1 0 0 0,1-1 0 0 0,-1 0 1 0 0,1 0-1 0 0,-1 0 0 0 0,1 0 0 0 0,-1 0 0 0 0,1-1 0 0 0,-1 1 1 0 0,1 0-1 0 0,-1 0 0 0 0,1 0 0 0 0,0 0 0 0 0,-1 0 1 0 0,1-1-1 0 0,-1 1 0 0 0,1 0 0 0 0,-1 0 0 0 0,1-1 0 0 0,0 1 1 0 0,-1 0-1 0 0,1-1 0 0 0,-1 1 0 0 0,1 0 0 0 0,-1-1 1 0 0,1 0 1 0 0,-19 1-66 0 0,20 4-960 0 0,-2-3 866 0 0,1 0 1 0 0,0 0 0 0 0,0 0-1 0 0,0 0 1 0 0,0-1-1 0 0,0 1 1 0 0,0 0 0 0 0,0 0-1 0 0,0 0 1 0 0,0 0 0 0 0,0 0-1 0 0,1-1 1 0 0,-1 1 0 0 0,0 0-1 0 0,1 0 1 0 0,-1 0 0 0 0,0-1-1 0 0,2 2 1 0 0,13 4-960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4:25.6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1375 734 644 0 0,'-76'5'3482'0'0,"15"0"-1235"0"0,4 11 689 0 0,17-7-2021 0 0,-1-1 0 0 0,-81 5 1 0 0,-92-10-926 0 0,138-3 149 0 0,-38-5 322 0 0,-134-23 1 0 0,236 27-358 0 0,0-2 0 0 0,1 0 1 0 0,-1 0-1 0 0,1-1 1 0 0,0 0-1 0 0,0-1 1 0 0,1 0-1 0 0,-17-11 1 0 0,10 3 111 0 0,-1-1 0 0 0,2-1 1 0 0,-26-29-1 0 0,37 37-138 0 0,1 1 1 0 0,0-1-1 0 0,0 0 1 0 0,0 0-1 0 0,1-1 0 0 0,-4-14 1 0 0,4 13 62 0 0,-1 0 1 0 0,1 0-1 0 0,-1 0 1 0 0,-9-13-1 0 0,8 12 133 0 0,-1 1-1 0 0,1-2 1 0 0,-7-20 0 0 0,5 13 109 0 0,7 15-301 0 0,-1 0 1 0 0,0 0-1 0 0,1 0 1 0 0,-1 0 0 0 0,1 0-1 0 0,0 0 1 0 0,0-3 0 0 0,-3-16 425 0 0,-3 9-189 0 0,4 10-239 0 0,1 0 0 0 0,0 0 0 0 0,0 0 1 0 0,0 0-1 0 0,0 0 0 0 0,0 0 0 0 0,0 0 0 0 0,1 0 1 0 0,-1-5-1 0 0,1-3 171 0 0,0 8-168 0 0,-1 0 0 0 0,1 0-1 0 0,0-1 1 0 0,1 1 0 0 0,-1 0 0 0 0,1 0 0 0 0,-1 0 0 0 0,2-5 0 0 0,2-1 71 0 0,0-1 0 0 0,0 1 1 0 0,1 0-1 0 0,0 0 0 0 0,1 1 0 0 0,0-1 1 0 0,0 1-1 0 0,1 1 0 0 0,0-1 1 0 0,16-12-1 0 0,5 3-79 0 0,0 2 0 0 0,1 0 0 0 0,57-18 0 0 0,105-20 139 0 0,-83 25 324 0 0,-77 21-334 0 0,0 2 0 0 0,0 0-1 0 0,0 3 1 0 0,0 0 0 0 0,63 7-1 0 0,-2 7-136 0 0,91 25-1 0 0,-93-17 101 0 0,-80-18-147 0 0,19 4 86 0 0,-1 0-1 0 0,0 2 1 0 0,0 1 0 0 0,40 18-1 0 0,-42-16 18 0 0,-24-10-106 0 0,1-1 1 0 0,-1 1-1 0 0,0 0 1 0 0,1 0-1 0 0,-1 0 1 0 0,0 0-1 0 0,0 0 0 0 0,0 1 1 0 0,0-1-1 0 0,0 1 1 0 0,0-1-1 0 0,0 1 1 0 0,0 0-1 0 0,3 4 0 0 0,-2-3 32 0 0,0 0 0 0 0,1 0 0 0 0,-1 0 0 0 0,1 0-1 0 0,0 0 1 0 0,8 3 0 0 0,-8-4 9 0 0,0 0 1 0 0,-1 0-1 0 0,1 1 0 0 0,0-1 0 0 0,-1 1 1 0 0,1 0-1 0 0,-1 0 0 0 0,5 5 0 0 0,7 14 444 0 0,-12-19-406 0 0,0 0 1 0 0,-1 0-1 0 0,1 0 1 0 0,-1 1-1 0 0,0-1 1 0 0,0 1-1 0 0,0 0 1 0 0,0-1-1 0 0,-1 1 1 0 0,0 0-1 0 0,2 6 1 0 0,-3-9-70 0 0,0 1 0 0 0,0-1 0 0 0,0 0-1 0 0,1 0 1 0 0,-1 1 0 0 0,0-1 0 0 0,1 0 0 0 0,-1 0 0 0 0,1 0 0 0 0,-1 0-1 0 0,1 1 1 0 0,-1-1 0 0 0,1 0 0 0 0,0 0 0 0 0,0 0 0 0 0,-1 0 0 0 0,3 1-1 0 0,-2-1-2 0 0,-1 0-1 0 0,1-1 0 0 0,0 1 0 0 0,0 0 1 0 0,-1 0-1 0 0,1 0 0 0 0,0 0 0 0 0,-1 0 1 0 0,1 0-1 0 0,-1 0 0 0 0,1 1 0 0 0,-1-1 1 0 0,0 0-1 0 0,0 0 0 0 0,1 0 1 0 0,-1 0-1 0 0,0 2 0 0 0,0 100 1072 0 0,-1-98-1077 0 0,0 1 1 0 0,-1-1-1 0 0,1 0 1 0 0,-1 0-1 0 0,0 0 1 0 0,0 0-1 0 0,-1 0 1 0 0,0-1-1 0 0,-4 7 1 0 0,-4 7 23 0 0,5-8-38 0 0,0 0 0 0 0,0-1 0 0 0,-1 0 0 0 0,-1 0 0 0 0,1-1 0 0 0,-2 0 1 0 0,1 0-1 0 0,-1-1 0 0 0,0 0 0 0 0,-15 9 0 0 0,-2-1-1205 0 0,-1-2-1 0 0,-53 19 1 0 0,29-18-3754 0 0,-1-2 1 0 0,0-3-1 0 0,-63 4 0 0 0,44-5 1370 0 0,11 2 898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4:27.6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38 208 0 0,'0'-5'1372'0'0,"2"-14"2580"0"0,-1 18-3761 0 0,-1 1 0 0 0,0-1-1 0 0,1 1 1 0 0,-1-1 0 0 0,1 1 0 0 0,-1-1 0 0 0,1 1 0 0 0,0-1 0 0 0,-1 1 0 0 0,1-1-1 0 0,-1 1 1 0 0,1 0 0 0 0,0-1 0 0 0,-1 1 0 0 0,1 0 0 0 0,10-5 9832 0 0,-10 5-9958 0 0,0 0 0 0 0,0 0 0 0 0,0 1 0 0 0,-1-1 0 0 0,1 0 0 0 0,0 1 0 0 0,-1-1 0 0 0,1 1 0 0 0,0-1 0 0 0,-1 1 0 0 0,1-1 0 0 0,0 1 0 0 0,-1-1 0 0 0,1 1 0 0 0,-1-1 0 0 0,1 1 0 0 0,-1 0 0 0 0,1-1 0 0 0,-1 1 0 0 0,0 0 0 0 0,1 0 0 0 0,-1-1 0 0 0,1 2-1 0 0,0 24 1845 0 0,-1-17-1484 0 0,1 7 357 0 0,-1-9-518 0 0,1 0 0 0 0,-1 0 0 0 0,-1-1 1 0 0,1 1-1 0 0,-4 13 0 0 0,-1-6-23 0 0,3-9-166 0 0,0-1-1 0 0,0 1 1 0 0,1-1 0 0 0,0 1-1 0 0,0-1 1 0 0,0 1-1 0 0,0 8 1 0 0,2 0 43 0 0,-1-8-77 0 0,0 0 1 0 0,0 1-1 0 0,0-1 1 0 0,0 0-1 0 0,-1 0 1 0 0,-2 9-1 0 0,-3 0 16 0 0,5-11-45 0 0,-1 1 1 0 0,1 0-1 0 0,-1 0 0 0 0,1-1 0 0 0,0 1 0 0 0,0 0 0 0 0,1 0 1 0 0,-1 6-1 0 0,1 53 56 0 0,0-61-68 0 0,0 0 0 0 0,0 0 0 0 0,1-1 0 0 0,-1 1 1 0 0,0 0-1 0 0,1 0 0 0 0,0 0 0 0 0,-1-1 0 0 0,1 1 0 0 0,0 0 0 0 0,0-1 1 0 0,-1 1-1 0 0,4 2 0 0 0,-3-2-1 0 0,0-1-1 0 0,0 1 1 0 0,0-1 0 0 0,0 1 0 0 0,-1 0-1 0 0,1-1 1 0 0,0 1 0 0 0,-1 0 0 0 0,1 0-1 0 0,-1-1 1 0 0,1 1 0 0 0,-1 0 0 0 0,0 4-1 0 0,0-2 0 0 0,2 15-27 0 0,-1-18 29 0 0,-1 0 0 0 0,0-1 0 0 0,1 1 0 0 0,-1-1 0 0 0,1 1 0 0 0,-1-1 0 0 0,1 1 0 0 0,-1-1 0 0 0,1 1 0 0 0,0-1 1 0 0,-1 1-1 0 0,1-1 0 0 0,-1 0 0 0 0,1 1 0 0 0,0-1 0 0 0,-1 0 0 0 0,1 0 0 0 0,0 1 0 0 0,-1-1 0 0 0,1 0 0 0 0,0 0 0 0 0,-1 0 0 0 0,1 0 0 0 0,0 0 0 0 0,0 0 0 0 0,0 0 0 0 0,2-6 38 0 0,4 3-32 0 0,-1-2 0 0 0,0 1 0 0 0,0-1 0 0 0,0 0 0 0 0,-1 0 0 0 0,10-11 0 0 0,-7 0-7 0 0,0 2-1 0 0,-1-1 1 0 0,8-22-1 0 0,-14 32 3 0 0,1 1-1 0 0,-1-1 0 0 0,0 0 0 0 0,-1 0 1 0 0,1 0-1 0 0,-1 0 0 0 0,0 0 1 0 0,0-1-1 0 0,0 1 0 0 0,-1 0 1 0 0,0 0-1 0 0,-2-8 0 0 0,-48-120 138 0 0,40 114-24 0 0,10 17-89 0 0,-1 0 1 0 0,1 0-1 0 0,0 0 1 0 0,0 0 0 0 0,0-1-1 0 0,0 1 1 0 0,0 0-1 0 0,0-1 1 0 0,1 1-1 0 0,-1 0 1 0 0,0-5-1 0 0,1 7-12 0 0,0-1 0 0 0,0 0 0 0 0,0 0 0 0 0,0 1 0 0 0,0-1 0 0 0,0 0 0 0 0,0 1 0 0 0,0-1-1 0 0,-1 0 1 0 0,1 1 0 0 0,0-1 0 0 0,-1 0 0 0 0,1 1 0 0 0,0-1 0 0 0,-1 0 0 0 0,1 1-1 0 0,-1-1 1 0 0,1 1 0 0 0,-1-1 0 0 0,1 1 0 0 0,-1-1 0 0 0,1 1 0 0 0,-1-1 0 0 0,0 1-1 0 0,0-1 1 0 0,0 1 1 0 0,0-1-1 0 0,1 1 1 0 0,-1 0-1 0 0,1-1 1 0 0,-1 1-1 0 0,1 0 0 0 0,-1-1 1 0 0,1 1-1 0 0,-1-1 1 0 0,1 1-1 0 0,-1-1 1 0 0,1 1-1 0 0,0-1 0 0 0,-1 0 1 0 0,1 1-1 0 0,0-1 1 0 0,-1 1-1 0 0,1-1 1 0 0,0 0-1 0 0,0 1 0 0 0,0-1 1 0 0,-1 0-1 0 0,1 1 1 0 0,0-1-1 0 0,0-1 1 0 0,0 2-4 0 0,0-1 0 0 0,0 1 1 0 0,0-1-1 0 0,0 1 1 0 0,1 0-1 0 0,-1-1 1 0 0,0 1-1 0 0,0-1 1 0 0,0 1-1 0 0,0 0 1 0 0,0-1-1 0 0,1 1 1 0 0,-1 0-1 0 0,0-1 1 0 0,0 1-1 0 0,1 0 1 0 0,-1-1-1 0 0,0 1 1 0 0,0 0-1 0 0,1 0 1 0 0,-1-1-1 0 0,0 1 1 0 0,1 0-1 0 0,-1 0 1 0 0,0-1-1 0 0,1 1 0 0 0,-1 0 1 0 0,0 0-1 0 0,1 0 1 0 0,-1 0-1 0 0,1 0 1 0 0,-1 0-1 0 0,1-1 1 0 0,0 1 1 0 0,-1 0 0 0 0,1 0 0 0 0,-1 0 0 0 0,1 0 0 0 0,-1 0 0 0 0,0 0 0 0 0,1-1 0 0 0,-1 1 0 0 0,1 0 1 0 0,-1 0-1 0 0,1-1 0 0 0,-1 1 0 0 0,0 0 0 0 0,1-1 0 0 0,-1 1 0 0 0,1 0 0 0 0,-1-1 0 0 0,0 1 0 0 0,0-1 0 0 0,1 1 0 0 0,-1 0 0 0 0,0-1 0 0 0,0 1 0 0 0,1-1 1 0 0,-1 1-1 0 0,0-1 0 0 0,0 1 0 0 0,0-1 0 0 0,0 1 0 0 0,0-1 0 0 0,0 1 0 0 0,0-1 0 0 0,0 1 0 0 0,0-1 0 0 0,0 113 2158 0 0,1-106-2154 0 0,-1-1 0 0 0,1 0 0 0 0,0 0 0 0 0,0 0 0 0 0,0 0 0 0 0,4 7 0 0 0,-3-7-9 0 0,0 0 0 0 0,-1 0 1 0 0,0 0-1 0 0,0 0 0 0 0,0 0 0 0 0,0 8 0 0 0,0-7-8 0 0,-1 1-1 0 0,1-1 0 0 0,1 0 0 0 0,-1 0 1 0 0,4 9-1 0 0,-3-9-36 0 0,0 0-1 0 0,0-1 1 0 0,-1 1 0 0 0,0 0 0 0 0,1 10-1 0 0,-2-8-199 0 0,1 0 0 0 0,1 0-1 0 0,-1 0 1 0 0,1 0-1 0 0,1 0 1 0 0,6 14-1 0 0,-5-12-292 0 0,10 18-1822 0 0,-11-23 1336 0 0,0 0 0 0 0,-1 0 0 0 0,0 0 0 0 0,0 0 0 0 0,0 0 0 0 0,0 1 0 0 0,-1-1 0 0 0,1 0 0 0 0,-1 1 0 0 0,0 6 0 0 0,-1-10 494 0 0,0 1 1 0 0,0-1-1 0 0,0 0 1 0 0,0 0-1 0 0,0 0 1 0 0,-1 0-1 0 0,1 1 1 0 0,-1-1-1 0 0,1 0 1 0 0,-1 0-1 0 0,0 0 1 0 0,0 0-1 0 0,0 0 1 0 0,0 0-1 0 0,0 0 1 0 0,0-1-1 0 0,-2 3 1 0 0,-1 1-238 0 0,1 9-1580 0 0,3-2 542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4:30.85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383 624 512 0 0,'3'0'795'0'0,"73"5"3593"0"0,150 6-1731 0 0,363-26 751 0 0,-130 25-2416 0 0,-397-6-856 0 0,289-1 453 0 0,-193-5-536 0 0,93-3-26 0 0,-101 5-22 0 0,-10 0 13 0 0,312-12-45 0 0,-421 10 30 0 0,612-22-11 0 0,-562 24-12 0 0,254-5 42 0 0,-126 2-22 0 0,25-1-2 0 0,-88-1 23 0 0,-35-2-9 0 0,220-7-11 0 0,12 9-7 0 0,77 0 10 0 0,-133-1-15 0 0,-36 1 52 0 0,-199 2-20 0 0,-28 1 9 0 0,1 1 0 0 0,27 2 0 0 0,7 3 37 0 0,0-2 0 0 0,64-8 1 0 0,73 4-18 0 0,-102 4 52 0 0,-37-6-36 0 0,-39 2-47 0 0,1 1-1 0 0,-1 1 1 0 0,22 2-1 0 0,17 3-25 0 0,103-4-1 0 0,-68-2 11 0 0,96-10 32 0 0,-168 10-34 0 0,0-1 1 0 0,0 0-1 0 0,34-9 0 0 0,-48 10 0 0 0,1-1 0 0 0,-1 0 0 0 0,0 1 0 0 0,0-2 0 0 0,1 1 0 0 0,-2-1 0 0 0,1 0 0 0 0,0 0 0 0 0,-1-1 0 0 0,7-5-1 0 0,-11 9 0 0 0,2-7-5 0 0,-4 6 5 0 0,1 1-1 0 0,0 0 1 0 0,0-1-1 0 0,0 1 1 0 0,0 0-1 0 0,1-1 1 0 0,-1 1-1 0 0,0 0 1 0 0,0-1 0 0 0,0 1-1 0 0,0 0 1 0 0,0-1-1 0 0,0 1 1 0 0,0 0-1 0 0,1-1 1 0 0,-1 1 0 0 0,0 0-1 0 0,0-1 1 0 0,0 1-1 0 0,1 0 1 0 0,-1 0-1 0 0,0-1 1 0 0,1 1-1 0 0,-1 0 1 0 0,1-1 0 0 0,3-1-4 0 0,-4 2 4 0 0,1 0 0 0 0,0 0-1 0 0,-1 0 1 0 0,1 0 0 0 0,-1-1-1 0 0,1 1 1 0 0,-1 0 0 0 0,1-1 0 0 0,-1 1-1 0 0,1 0 1 0 0,-1-1 0 0 0,1 1-1 0 0,-1 0 1 0 0,1-1 0 0 0,-1 1 0 0 0,1-1-1 0 0,-1 1 1 0 0,0-1 0 0 0,1 1-1 0 0,-1-1 1 0 0,0 1 0 0 0,0-1 0 0 0,1 0-1 0 0,-1 1 1 0 0,0-1 0 0 0,0 1-1 0 0,0-1 1 0 0,0 0 0 0 0,0 0 0 0 0,0 1 0 0 0,1-1 0 0 0,-1 1 0 0 0,0-1 0 0 0,0 1-1 0 0,0 0 1 0 0,0-1 0 0 0,0 1 0 0 0,0-1 0 0 0,1 1 0 0 0,-1-1 0 0 0,0 1 0 0 0,0 0 0 0 0,0-1 0 0 0,1 1 0 0 0,-1 0 0 0 0,0-1 0 0 0,1 1 0 0 0,-1 0 0 0 0,0-1 0 0 0,1 1 0 0 0,-1 0 0 0 0,0 0 0 0 0,1-1 0 0 0,-1 1 0 0 0,1 0 0 0 0,-1 0 0 0 0,1 0 0 0 0,-1-1 0 0 0,0 1 0 0 0,2 0 0 0 0,-2 0 0 0 0,1 0 0 0 0,-1 0 1 0 0,1 0-1 0 0,-1 0 0 0 0,1-1 0 0 0,-1 1 1 0 0,0 0-1 0 0,1 0 0 0 0,-1-1 1 0 0,1 1-1 0 0,-1 0 0 0 0,0 0 0 0 0,1-1 1 0 0,-1 1-1 0 0,1-1 0 0 0,-1 1 0 0 0,0 0 1 0 0,0-1-1 0 0,1 1 0 0 0,-1-1 1 0 0,0 1-1 0 0,0 0 0 0 0,1-1 0 0 0,-1 1 1 0 0,0-1-1 0 0,0 1 0 0 0,0-1 1 0 0,0 1-1 0 0,0-1 0 0 0,0 1 0 0 0,1-1 1 0 0,-1 0-1 0 0,0 0 1 0 0,0 0-1 0 0,1 0 1 0 0,-1 0-1 0 0,1 0 1 0 0,-1 0 0 0 0,1 0-1 0 0,-1 0 1 0 0,1 0-1 0 0,0 0 1 0 0,-1 0-1 0 0,1 1 1 0 0,0-1-1 0 0,0 0 1 0 0,0 0-1 0 0,0 1 1 0 0,-1-1 0 0 0,1 1-1 0 0,2-1 1 0 0,5-6 0 0 0,2 1-3 0 0,-8 5 2 0 0,0 0-1 0 0,0 0 1 0 0,-1 0-1 0 0,1 0 1 0 0,0-1-1 0 0,-1 1 1 0 0,1 0-1 0 0,-1-1 1 0 0,1 1-1 0 0,-1-1 1 0 0,0 1-1 0 0,1-1 1 0 0,-1 0-1 0 0,0 1 1 0 0,1-3-1 0 0,-2 3 1 0 0,0 1 0 0 0,0-1 0 0 0,1 1 0 0 0,-1-1 0 0 0,0 0 0 0 0,0 1 0 0 0,1-1-1 0 0,-1 1 1 0 0,0-1 0 0 0,1 1 0 0 0,-1-1 0 0 0,1 1 0 0 0,-1-1 0 0 0,1 1 0 0 0,-1-1-1 0 0,1 1 1 0 0,-1 0 0 0 0,1-1 0 0 0,-1 1 0 0 0,1 0 0 0 0,0-1 0 0 0,-1 1 0 0 0,1 0 0 0 0,0 0-1 0 0,10-7 0 0 0,-9 6 0 0 0,-1-1 0 0 0,1 1 0 0 0,-1-1 1 0 0,0 1-1 0 0,0-1 0 0 0,1 0 0 0 0,-1 0 0 0 0,0 1 1 0 0,0-1-1 0 0,-1 0 0 0 0,1 0 0 0 0,0 0 0 0 0,-1 0 1 0 0,1 0-1 0 0,-1 0 0 0 0,1 0 0 0 0,-1 0 1 0 0,0 0-1 0 0,0-1 0 0 0,0 1 0 0 0,0 0 0 0 0,-1-3 1 0 0,1 4-1 0 0,0 0 1 0 0,-1 0-1 0 0,1 1 0 0 0,0-1 1 0 0,0 0-1 0 0,-1 1 1 0 0,1-1-1 0 0,0 0 1 0 0,-1 1-1 0 0,1-1 0 0 0,-1 0 1 0 0,1 1-1 0 0,-1-1 1 0 0,1 1-1 0 0,-1-1 1 0 0,1 1-1 0 0,-1-1 0 0 0,1 1 1 0 0,-1-1-1 0 0,0 1 1 0 0,1-1-1 0 0,-1 1 1 0 0,-1-1-1 0 0,-2-1-1 0 0,-11-18-11 0 0,13 16 12 0 0,-1 0 0 0 0,1 1 0 0 0,-1 0 0 0 0,0-1 0 0 0,0 1 0 0 0,0 0 1 0 0,-4-3-1 0 0,3 4 2 0 0,-1-1 3 0 0,1-1 0 0 0,-1 1 0 0 0,1-1 0 0 0,-1 0 0 0 0,1 0 0 0 0,1 0 0 0 0,-5-5 0 0 0,-30-28 96 0 0,31 31-44 0 0,-1 1 0 0 0,0-1 0 0 0,-1 1 0 0 0,1 1 1 0 0,-1 0-1 0 0,-17-6 0 0 0,9 3 45 0 0,-6-1-63 0 0,1 2 1 0 0,-1 0-1 0 0,-44-5 0 0 0,14 3-31 0 0,-22-3 44 0 0,-1 2 1 0 0,-100 2-1 0 0,-95 2 1 0 0,-142-5-2 0 0,202 8 70 0 0,113 3-88 0 0,-294 10-4 0 0,5 0-14 0 0,296-11-16 0 0,-565 10-47 0 0,182 1 103 0 0,222-16-42 0 0,-34 0-12 0 0,178 3-21 0 0,-92 3-2 0 0,-240 1 36 0 0,237-3-7 0 0,6 1-19 0 0,-45-6-37 0 0,64 1-416 0 0,-242-1-961 0 0,274 1 1326 0 0,-33-6 113 0 0,15 1-10 0 0,-34 4-28 0 0,151 6 28 0 0,-170-4 21 0 0,-47 1-4 0 0,143 5-12 0 0,79-2 2 0 0,-1 1 14 0 0,-59-7-1 0 0,-16 1 5 0 0,90 4-33 0 0,-1 0-1 0 0,-44 7 1 0 0,-7-1-4 0 0,34-2 4 0 0,22-3-6 0 0,-1 2 1 0 0,1 1-1 0 0,-29 7 1 0 0,51-9 11 0 0,-18 6-8 0 0,19-7 7 0 0,0 0 1 0 0,1 0-1 0 0,-1 1 1 0 0,0-1-1 0 0,0 0 1 0 0,1 1 0 0 0,-1-1-1 0 0,1 1 1 0 0,-1-1-1 0 0,0 1 1 0 0,1-1-1 0 0,-1 1 1 0 0,1 0 0 0 0,-1-1-1 0 0,1 1 1 0 0,0-1-1 0 0,-1 1 1 0 0,1 0-1 0 0,0 0 1 0 0,-1-1 0 0 0,1 1-1 0 0,0 0 1 0 0,-1 0-1 0 0,1 0 1 0 0,0-1 0 0 0,0 1 0 0 0,0-1 0 0 0,0 0-1 0 0,0 1 1 0 0,0-1 0 0 0,-1 0 0 0 0,1 1 0 0 0,0-1-1 0 0,0 0 1 0 0,-1 1 0 0 0,1-1 0 0 0,0 0 0 0 0,0 1 0 0 0,-1-1-1 0 0,1 0 1 0 0,0 0 0 0 0,-1 1 0 0 0,1-1 0 0 0,0 0 0 0 0,-1 0-1 0 0,1 0 1 0 0,0 1 0 0 0,-1-1 0 0 0,1 0 0 0 0,-1 0 0 0 0,0 0-1 0 0,1 0 1 0 0,-1 0 0 0 0,1 1 0 0 0,-1-1 0 0 0,0 0-1 0 0,1 0 1 0 0,-1 0 0 0 0,1 1 0 0 0,0-1 0 0 0,-1 0 0 0 0,1 0-1 0 0,-1 1 1 0 0,1-1 0 0 0,-1 0 0 0 0,1 1 0 0 0,0-1 0 0 0,-1 1-1 0 0,1-1 1 0 0,0 1 0 0 0,-1-1 0 0 0,1 0 0 0 0,0 1 0 0 0,-1-1-1 0 0,1 1 1 0 0,0-1 0 0 0,0 1 0 0 0,0 0 0 0 0,0-1 0 0 0,0 1-1 0 0,-1 0 1 0 0,2 0 0 0 0,-1 0-1 0 0,0 1 1 0 0,0-1-1 0 0,0 0 1 0 0,0 0-1 0 0,0 0 1 0 0,0 0-1 0 0,0 1 1 0 0,0-1-1 0 0,0 0 1 0 0,0 0-1 0 0,-1 0 1 0 0,1 0-1 0 0,0 0 1 0 0,-1 1-1 0 0,1-1 1 0 0,-1 0-1 0 0,0 0 1 0 0,1 0-1 0 0,-1 0 1 0 0,0 0-1 0 0,1-1 1 0 0,-1 1-1 0 0,0 0 1 0 0,0 0-1 0 0,-2 1 1 0 0,-2 2 0 0 0,2 6 8 0 0,0 1-3 0 0,3-11-5 0 0,-2 1 0 0 0,1 1 0 0 0,-1-1 1 0 0,1 1-1 0 0,0 0 0 0 0,0-1 1 0 0,0 1-1 0 0,0 0 1 0 0,0 0-1 0 0,0 0 0 0 0,0-1 1 0 0,0 1-1 0 0,1 0 1 0 0,-1 0-1 0 0,1 0 0 0 0,-1 0 1 0 0,1 0-1 0 0,0 0 0 0 0,0 1 1 0 0,0-1-1 0 0,0 4 1 0 0,0-4 22 0 0,1 0 1 0 0,-1 1 0 0 0,1-1 0 0 0,-1 0 0 0 0,1 0 0 0 0,0 1 0 0 0,0-1-1 0 0,0 0 1 0 0,0 0 0 0 0,0 0 0 0 0,0 0 0 0 0,1 0 0 0 0,-1 0 0 0 0,0 0-1 0 0,1-1 1 0 0,0 1 0 0 0,2 2 0 0 0,43 28 734 0 0,-39-28-586 0 0,0 1 0 0 0,0 1 1 0 0,0 0-1 0 0,10 9 0 0 0,-14-12-119 0 0,0 0 0 0 0,0 0-1 0 0,0-1 1 0 0,0 0-1 0 0,1 1 1 0 0,8 2-1 0 0,19 11 125 0 0,-30-14-168 0 0,0 0 1 0 0,0 0-1 0 0,0 1 0 0 0,0-1 0 0 0,0 1 1 0 0,0-1-1 0 0,-1 1 0 0 0,1 0 0 0 0,-1-1 1 0 0,0 1-1 0 0,0 0 0 0 0,0 0 0 0 0,0 0 0 0 0,-1 0 1 0 0,1 0-1 0 0,-1 0 0 0 0,1 0 0 0 0,-1 0 1 0 0,0 0-1 0 0,0 0 0 0 0,-2 6 0 0 0,2 5-5 0 0,0-13-2 0 0,0 0 0 0 0,0-1-1 0 0,0 1 1 0 0,0 0-1 0 0,0-1 1 0 0,0 1-1 0 0,0 0 1 0 0,0 0-1 0 0,0-1 1 0 0,0 1-1 0 0,0 0 1 0 0,0-1-1 0 0,1 1 1 0 0,-1 0-1 0 0,0-1 1 0 0,0 1-1 0 0,1 0 1 0 0,-1-1-1 0 0,0 1 1 0 0,1-1-1 0 0,-1 1 1 0 0,1-1-1 0 0,-1 1 1 0 0,1 0-1 0 0,-1-1 1 0 0,1 0-1 0 0,0 1 1 0 0,-1-1-1 0 0,1 1 1 0 0,-1-1-1 0 0,1 0 1 0 0,0 1-1 0 0,0-1 1 0 0,4 2-4 0 0,-2 4 0 0 0,-3-5 1 0 0,0-1 0 0 0,0 0 0 0 0,0 0-1 0 0,0 0 1 0 0,0 1 0 0 0,0-1 0 0 0,0 0 0 0 0,0 0 0 0 0,0 0 0 0 0,0 1 0 0 0,0-1-1 0 0,0 0 1 0 0,0 0 0 0 0,0 0 0 0 0,0 1 0 0 0,0-1 0 0 0,0 0 0 0 0,0 0 0 0 0,0 0-1 0 0,1 0 1 0 0,-1 1 0 0 0,0-1 0 0 0,0 0 0 0 0,0 0 0 0 0,0 0 0 0 0,0 0 0 0 0,1 0 0 0 0,-1 0-1 0 0,0 1 1 0 0,0-1 0 0 0,0 0 0 0 0,0 0 0 0 0,1 0 0 0 0,-1 0 0 0 0,0 0 0 0 0,0 0-1 0 0,2 0-7 0 0,-2 0 6 0 0,1 0 0 0 0,0 0-1 0 0,-1 0 1 0 0,1 1 0 0 0,0-1-1 0 0,-1 0 1 0 0,1 0 0 0 0,-1 0-1 0 0,1 0 1 0 0,0 1 0 0 0,-1-1-1 0 0,1 0 1 0 0,-1 1 0 0 0,1-1-1 0 0,-1 0 1 0 0,1 1 0 0 0,-1-1-1 0 0,1 1 1 0 0,-1-1-1 0 0,1 1 1 0 0,-1-1 0 0 0,0 1-1 0 0,1-1 1 0 0,-1 1 0 0 0,1-1-1 0 0,-1 1 1 0 0,0 0 0 0 0,0-1-6 0 0,0 1-1 0 0,0-1 1 0 0,1 0 0 0 0,-1 0-1 0 0,0 1 1 0 0,0-1 0 0 0,0 0-1 0 0,0 0 1 0 0,0 1 0 0 0,1-1 0 0 0,-1 0-1 0 0,0 0 1 0 0,0 1 0 0 0,0-1-1 0 0,1 0 1 0 0,-1 0 0 0 0,0 0-1 0 0,0 1 1 0 0,1-1 0 0 0,-1 0 0 0 0,0 0-1 0 0,0 0 1 0 0,1 0 0 0 0,-1 0-1 0 0,0 1 1 0 0,0-1 0 0 0,1 0 0 0 0,-1 0-1 0 0,0 0 1 0 0,1 0 0 0 0,-1 0-1 0 0,0 0 1 0 0,1 0 0 0 0,-1 0-1 0 0,0 0 1 0 0,0 0 0 0 0,1 0 0 0 0,-1 0-1 0 0,1-1 1 0 0,-1 1-23 0 0,0 0 0 0 0,1 0 0 0 0,-1 0 0 0 0,0 0 0 0 0,1 0 0 0 0,-1 0 0 0 0,0 0 0 0 0,0 0 0 0 0,1 0 0 0 0,-1 0 0 0 0,0 0 0 0 0,1 0 0 0 0,-1 0 0 0 0,0 0 0 0 0,1 0 0 0 0,-1 0 0 0 0,0 0 0 0 0,0 0 0 0 0,1 1 0 0 0,-1-1 0 0 0,0 0 0 0 0,0 0 0 0 0,1 0 0 0 0,-1 0 0 0 0,0 1 0 0 0,0-1 0 0 0,1 0 0 0 0,-1 0 0 0 0,0 0 0 0 0,0 1 0 0 0,0-1 0 0 0,1 0 0 0 0,-1 0 0 0 0,0 1 0 0 0,0-1 0 0 0,0 0 0 0 0,0 1 0 0 0,0-1 0 0 0,0 1 0 0 0,0-1-40 0 0,0 0 0 0 0,0 1 0 0 0,1-1-1 0 0,-1 1 1 0 0,0-1 0 0 0,0 0 0 0 0,0 1 0 0 0,0-1-1 0 0,0 0 1 0 0,0 1 0 0 0,1-1 0 0 0,-1 0-1 0 0,0 1 1 0 0,0-1 0 0 0,1 0 0 0 0,-1 1-1 0 0,0-1 1 0 0,0 0 0 0 0,1 0 0 0 0,-1 1 0 0 0,0-1-1 0 0,1 0 1 0 0,-1 0 0 0 0,0 0 0 0 0,1 0-1 0 0,-1 1 1 0 0,0-1 0 0 0,1 0 0 0 0,-1 0 0 0 0,0 0-1 0 0,1 0 1 0 0,0 0 0 0 0,-1 0-97 0 0,1 0 1 0 0,-1 0-1 0 0,1 1 1 0 0,-1-1 0 0 0,1 0-1 0 0,-1 0 1 0 0,1 0-1 0 0,-1 1 1 0 0,1-1-1 0 0,-1 0 1 0 0,1 0-1 0 0,-1 1 1 0 0,0-1-1 0 0,1 0 1 0 0,-1 1-1 0 0,0-1 1 0 0,1 1-1 0 0,-1-1 1 0 0,0 0-1 0 0,1 1 1 0 0,-1-1 0 0 0,0 1-1 0 0,0-1 1 0 0,1 1-1 0 0,-1-1 1 0 0,0 1-1 0 0,0-1 1 0 0,0 1-1 0 0,0-1 1 0 0,0 1-1 0 0,0-1 1 0 0,1 1-1 0 0,-2 0 1 0 0,1 10-4136 0 0,0-6 2686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4:33.07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461 22 288 0 0,'1'-1'212'0'0,"-1"0"0"0"0,0 0 0 0 0,0 0 1 0 0,0 1-1 0 0,0-1 0 0 0,0 0 0 0 0,0 0 0 0 0,0 0 0 0 0,0 0 1 0 0,-1 0-1 0 0,1 1 0 0 0,0-1 0 0 0,0 0 0 0 0,-1 0 0 0 0,1 0 0 0 0,-1 1 1 0 0,1-1-1 0 0,0 0 0 0 0,-1 1 0 0 0,1-1 0 0 0,-1 0 0 0 0,0 1 0 0 0,0-2 1 0 0,-1 2 25 0 0,1-1 1 0 0,-1 1 0 0 0,1 0 0 0 0,-1 0 0 0 0,1 0 0 0 0,-1 0 0 0 0,1 0 0 0 0,-1 0-1 0 0,1 1 1 0 0,-1-1 0 0 0,-1 1 0 0 0,-9 1-489 0 0,-3 1 537 0 0,0 1-1 0 0,1 1 1 0 0,-1 0 0 0 0,1 1 0 0 0,0 1-1 0 0,1 0 1 0 0,-17 11 0 0 0,21-10-150 0 0,0 0 1 0 0,0 0 0 0 0,1 0 0 0 0,1 1 0 0 0,-1 0 0 0 0,1 1 0 0 0,-8 15 0 0 0,7-13-32 0 0,5-6-56 0 0,0-1-1 0 0,1 1 0 0 0,-1 0 1 0 0,1 0-1 0 0,0 0 1 0 0,1 1-1 0 0,0-1 1 0 0,0 0-1 0 0,-1 7 1 0 0,2 63 399 0 0,1-38-268 0 0,0-27-138 0 0,0 1 1 0 0,0-1-1 0 0,1 0 1 0 0,1 1-1 0 0,0-1 1 0 0,0 0-1 0 0,1 0 1 0 0,6 11-1 0 0,6 10 156 0 0,26 36 0 0 0,3 5 236 0 0,53 104 1188 0 0,-78-138-1063 0 0,-2 1 0 0 0,-2 1 0 0 0,-1 1 0 0 0,10 48 0 0 0,-4-15 277 0 0,-15-47-470 0 0,-1 1-1 0 0,-1-1 1 0 0,-1 0 0 0 0,-2 52 0 0 0,-1-70-305 0 0,0-1 0 0 0,0 1-1 0 0,-1 0 1 0 0,0-1 0 0 0,-1 1 0 0 0,0-1 0 0 0,0 1 0 0 0,-1-1-1 0 0,0 0 1 0 0,-5 9 0 0 0,-24 36 125 0 0,24-38-147 0 0,-13 20 28 0 0,-27 10-10 0 0,35-33-46 0 0,-5 4 6 0 0,0 0 0 0 0,-31 21 0 0 0,-17 8 3 0 0,-40 26-7 0 0,14-13 222 0 0,86-55-106 0 0,-1 0-1 0 0,1 1 1 0 0,1 0 0 0 0,-1 0-1 0 0,1 1 1 0 0,0 0-1 0 0,0-1 1 0 0,-5 10 0 0 0,8-12-49 0 0,0 0 156 0 0,1 1 0 0 0,0-1-1 0 0,0 1 1 0 0,1-1 0 0 0,-1 1-1 0 0,1 0 1 0 0,0-1 0 0 0,-1 1-1 0 0,2-1 1 0 0,-1 1 0 0 0,1 6-1 0 0,0 6 1160 0 0,-1-15-1320 0 0,0 1-1 0 0,0-1 1 0 0,0 0 0 0 0,0 1 0 0 0,1-1 0 0 0,-1 0-1 0 0,0 1 1 0 0,0-1 0 0 0,1 0 0 0 0,-1 0 0 0 0,1 1-1 0 0,-1-1 1 0 0,1 0 0 0 0,-1 0 0 0 0,1 0 0 0 0,0 0-1 0 0,0 0 1 0 0,-1 0 0 0 0,1 0 0 0 0,0 0-1 0 0,1 1 1 0 0,3 3 92 0 0,2 18 627 0 0,4-8-487 0 0,7 10 144 0 0,23 42 0 0 0,-38-46-320 0 0,0 1 3 0 0,19 36 277 0 0,13 60-1 0 0,-31-107-401 0 0,0 0-1 0 0,1 0 1 0 0,7 13-1 0 0,-6-14-8 0 0,-1 0-1 0 0,-1 0 0 0 0,7 21 0 0 0,-5-3 0 0 0,-4-15 0 0 0,1 0 0 0 0,8 24 0 0 0,8 3 0 0 0,-11-23 0 0 0,0 1 0 0 0,-1 1 0 0 0,6 23 0 0 0,-4 5 0 0 0,17 2 0 0 0,-14 3 0 0 0,11-6 0 0 0,-15-32 0 0 0,12 29 0 0 0,-13-26 0 0 0,2 0 0 0 0,-1 0 0 0 0,2-1 0 0 0,13 17 0 0 0,12 22 0 0 0,-19-27 0 0 0,29 47 0 0 0,29 48 0 0 0,-56-90 0 0 0,-7-11 0 0 0,-2 0 0 0 0,14 47 0 0 0,-6-16 0 0 0,-7-27 0 0 0,-2-5 0 0 0,9 38 0 0 0,-9-21 0 0 0,-3-17 0 0 0,-1 1 0 0 0,-1-1 0 0 0,0 23 0 0 0,-3-33 0 0 0,1 0 0 0 0,1-1 0 0 0,4 19 0 0 0,-3-18 0 0 0,-1 0 0 0 0,0-1 0 0 0,1 20 0 0 0,-3-22 0 0 0,1-1 0 0 0,0 1 0 0 0,0-1 0 0 0,5 14 0 0 0,-3-14 0 0 0,-1 1 0 0 0,-1-1 0 0 0,1 0 0 0 0,0 15 0 0 0,-3 8 0 0 0,0-20 0 0 0,0 0 0 0 0,1 0 0 0 0,0 0 0 0 0,1 0 0 0 0,0 0 0 0 0,3 13 0 0 0,2-9 0 0 0,-4-11 0 0 0,-1 0 0 0 0,0-1 0 0 0,1 1 0 0 0,-1 0 0 0 0,-1 0 0 0 0,1 0 0 0 0,0 1 0 0 0,-1-1 0 0 0,1 4 0 0 0,-1 150 0 0 0,0-155 0 0 0,0 0 0 0 0,-1 0 0 0 0,1 0 0 0 0,0 0 0 0 0,-1 1 0 0 0,1-1 0 0 0,-1 0 0 0 0,0 0 0 0 0,0 0 0 0 0,0-1 0 0 0,-2 5 0 0 0,1-4 0 0 0,1 0 0 0 0,0 0 0 0 0,0 0 0 0 0,0 0 0 0 0,0 0 0 0 0,0 0 0 0 0,1 1 0 0 0,-1-1 0 0 0,1 0 0 0 0,-1 1 0 0 0,1-1 0 0 0,0 3 0 0 0,0-3 0 0 0,0 0 0 0 0,-1 0 0 0 0,1 0 0 0 0,0 1 0 0 0,-1-1 0 0 0,0 0 0 0 0,1 0 0 0 0,-1 0 0 0 0,0 0 0 0 0,0 0 0 0 0,0-1 0 0 0,0 1 0 0 0,0 0 0 0 0,-1 0 0 0 0,1-1 0 0 0,0 1 0 0 0,-1 0 0 0 0,-2 1 0 0 0,-12 18 0 0 0,-22 64 0 0 0,36-78 0 0 0,1-1 0 0 0,-1 1 0 0 0,1 0 0 0 0,1 0 0 0 0,0 0 0 0 0,0 0 0 0 0,1 12 0 0 0,1 6 0 0 0,-2 48 0 0 0,0-71 0 0 0,0 0 0 0 0,0 0 0 0 0,0 0 0 0 0,0-1 0 0 0,1 1 0 0 0,-1 0 0 0 0,0-1 0 0 0,1 1 0 0 0,0 0 0 0 0,-1-1 0 0 0,1 1 0 0 0,0 0 0 0 0,0-1 0 0 0,2 3 0 0 0,-2-2 0 0 0,0-1 0 0 0,0 0 0 0 0,0 1 0 0 0,0 0 0 0 0,0-1 0 0 0,0 1 0 0 0,-1-1 0 0 0,1 1 0 0 0,-1 0 0 0 0,1 0 0 0 0,-1-1 0 0 0,0 1 0 0 0,0 0 0 0 0,1 3 0 0 0,-2 2 0 0 0,1-4 0 0 0,0-1 0 0 0,0 1 0 0 0,0-1 0 0 0,0 1 0 0 0,0-1 0 0 0,0 1 0 0 0,1-1 0 0 0,-1 0 0 0 0,1 1 0 0 0,1 2 0 0 0,3 4 0 0 0,-3-7 0 0 0,-1-1 0 0 0,0 1 0 0 0,0 0 0 0 0,0-1 0 0 0,0 1 0 0 0,-1 0 0 0 0,1 0 0 0 0,0 0 0 0 0,-1 0 0 0 0,1 0 0 0 0,-1 0 0 0 0,0 0 0 0 0,1 3 0 0 0,-2 8 0 0 0,1-9 0 0 0,-1 1 0 0 0,1-1 0 0 0,0 1 0 0 0,1-1 0 0 0,-1 0 0 0 0,1 1 0 0 0,0-1 0 0 0,1 5 0 0 0,3 1 0 0 0,-3-8 0 0 0,-1 1 0 0 0,0-1 0 0 0,1 1 0 0 0,-1 0 0 0 0,0 0 0 0 0,-1-1 0 0 0,1 1 0 0 0,0 0 0 0 0,-1 0 0 0 0,1 0 0 0 0,-1 0 0 0 0,0 4 0 0 0,-1 8 0 0 0,0-11 0 0 0,1-1 0 0 0,0 1 0 0 0,-1 0 0 0 0,1 0 0 0 0,1 0 0 0 0,-1 0 0 0 0,1 0 0 0 0,-1 0 0 0 0,1 0 0 0 0,2 5 0 0 0,3-3 0 0 0,-5-6 0 0 0,0 1 0 0 0,-1-1 0 0 0,1 1 0 0 0,0-1 0 0 0,-1 1 0 0 0,1-1 0 0 0,-1 1 0 0 0,1 0 0 0 0,-1-1 0 0 0,1 1 0 0 0,-1 0 0 0 0,1 0 0 0 0,-1-1 0 0 0,0 1 0 0 0,1 0 0 0 0,-1 0 0 0 0,0-1 0 0 0,0 1 0 0 0,1 0 0 0 0,-1 0 0 0 0,0 0 0 0 0,0 0 0 0 0,0 0 0 0 0,0 106 0 0 0,-3-102 0 0 0,-10 0 0 0 0,9 3 0 0 0,5-5 0 0 0,-1-2-33 0 0,-1 0 0 0 0,1 0 0 0 0,0 0 0 0 0,0-1 0 0 0,0 1 1 0 0,0 0-1 0 0,0 0 0 0 0,0 0 0 0 0,0 0 0 0 0,0 0 0 0 0,0 0 0 0 0,1-1 0 0 0,-1 1 0 0 0,0 0 0 0 0,0 0 1 0 0,1 0-1 0 0,-1-1 0 0 0,0 1 0 0 0,1 0 0 0 0,-1 0 0 0 0,1-1 0 0 0,-1 1 0 0 0,1 0 0 0 0,0-1 0 0 0,-1 1 0 0 0,1-1 1 0 0,0 1-1 0 0,-1 0 0 0 0,1-1 0 0 0,0 0 0 0 0,0 1 0 0 0,1 0 0 0 0,3 3 2502 0 0,-4-2-3828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4:36.5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1261 1 224 0 0,'0'0'4178'0'0,"-3"0"-3713"0"0,1 0-367 0 0,1 0-69 0 0,1 0 0 0 0,-1 0 0 0 0,1 0 1 0 0,0 0-1 0 0,-1 0 0 0 0,1 0 0 0 0,-1 0 0 0 0,1 0 0 0 0,-1 0 0 0 0,1 0 0 0 0,0 0 0 0 0,-1 0 1 0 0,1 0-1 0 0,-1 0 0 0 0,1 0 0 0 0,-1 0 0 0 0,1 1 0 0 0,0-1 0 0 0,-1 0 0 0 0,1 0 0 0 0,0 1 0 0 0,-1-1 1 0 0,1 0-1 0 0,0 0 0 0 0,-1 1 0 0 0,1-1 0 0 0,0 0 0 0 0,-1 1 0 0 0,1-1 0 0 0,0 0 0 0 0,0 1 0 0 0,-1-1 1 0 0,1 0-1 0 0,0 1 0 0 0,0-1 0 0 0,0 1 0 0 0,0-1 0 0 0,0 0 0 0 0,-1 1 0 0 0,1-1 0 0 0,0 1 1 0 0,0-1-1 0 0,0 1 0 0 0,0-1 0 0 0,0 1 0 0 0,-1 1 85 0 0,0-1-1 0 0,0 0 1 0 0,-1 0 0 0 0,1 1 0 0 0,-1-1-1 0 0,1 0 1 0 0,-1 0 0 0 0,1 0 0 0 0,-1 0-1 0 0,1-1 1 0 0,-1 1 0 0 0,-3 0 0 0 0,-8 6 473 0 0,-5 8 29 0 0,-2-2 1 0 0,-21 13-1 0 0,3 7-716 0 0,20-23-265 0 0,-1-1 1 0 0,-36 14-1 0 0,26-15-73 0 0,21-5 324 0 0,-1 0 0 0 0,0-1 0 0 0,1 0 0 0 0,-1 0-1 0 0,0-1 1 0 0,-12 0 0 0 0,-2-2 321 0 0,1 0-1 0 0,0-2 1 0 0,-1-1 0 0 0,1 0-1 0 0,1-2 1 0 0,-1 0-1 0 0,1-2 1 0 0,0 0 0 0 0,-27-15-1 0 0,38 17-47 0 0,-22-14 494 0 0,28 17-607 0 0,0 1-1 0 0,0 0 1 0 0,-1 0-1 0 0,1 0 0 0 0,-1 1 1 0 0,-8-3-1 0 0,-24-8 89 0 0,33 10-130 0 0,1 0 0 0 0,-1 1 0 0 0,0-1-1 0 0,0 1 1 0 0,0 0 0 0 0,0 0 0 0 0,-7 0-1 0 0,-4 0-3 0 0,13 0-2 0 0,0-1 1 0 0,-9 0 4 0 0,0 1-1 0 0,0 0 0 0 0,-1 1 1 0 0,-18 1-1 0 0,-10 1 6 0 0,-284-13 2678 0 0,292 16-7890 0 0,32-5 4941 0 0,-1 1 0 0 0,1-1 0 0 0,-1 1-1 0 0,1-1 1 0 0,0 1 0 0 0,0-1 0 0 0,-1 1-1 0 0,1 0 1 0 0,0-1 0 0 0,0 1 0 0 0,-1-1-1 0 0,1 1 1 0 0,0 0 0 0 0,0-1-1 0 0,0 1 1 0 0,0 0 0 0 0,0-1 0 0 0,0 1-1 0 0,0 0 1 0 0,0-1 0 0 0,0 1 0 0 0,0 0-1 0 0,1 0 1 0 0,-1 1-542 0 0,0 3-459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4:39.17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1 364 0 0,'229'5'2961'0'0,"572"-10"-811"0"0,-716 6-2198 0 0,98 15 1 0 0,-152-9-61 0 0,-24-5 32 0 0,0 0 0 0 0,0-1 0 0 0,0 0 0 0 0,10 1 0 0 0,-14-2-222 0 0,9 0 486 0 0,-8 5-3287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4:47.93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2904 559 660 0 0,'0'0'40'0'0,"0"1"1"0"0,-1-1-1 0 0,1 1 0 0 0,0 0 1 0 0,-1-1-1 0 0,1 1 0 0 0,0-1 0 0 0,-1 1 1 0 0,1-1-1 0 0,-1 0 0 0 0,1 1 1 0 0,-1-1-1 0 0,1 1 0 0 0,-1-1 0 0 0,1 0 1 0 0,-1 1-1 0 0,1-1 0 0 0,-1 0 1 0 0,0 0-1 0 0,1 1 0 0 0,-1-1 1 0 0,0 0-1 0 0,1 0 0 0 0,-1 0 0 0 0,1 0 1 0 0,-1 0-1 0 0,0 0 0 0 0,-1 0 106 0 0,-10 4 1012 0 0,-2 0-150 0 0,0 0 1 0 0,-28 2-1 0 0,-108 17 3063 0 0,-61 14-935 0 0,-74 10-2593 0 0,21-15-527 0 0,221-27-11 0 0,-1-2 1 0 0,1-2 0 0 0,-1-2-1 0 0,1-1 1 0 0,-68-14 0 0 0,-97-38 131 0 0,168 43-77 0 0,-128-31 298 0 0,132 34-155 0 0,1 1 0 0 0,-53-2 0 0 0,49 6-82 0 0,-25 0-27 0 0,-97 10 0 0 0,-126 9-113 0 0,265-16 19 0 0,-1 0 1 0 0,0-1 0 0 0,1-2-1 0 0,-1 0 1 0 0,1-1 0 0 0,0-1-1 0 0,0-2 1 0 0,1 0 0 0 0,0-1-1 0 0,0-1 1 0 0,-23-13 0 0 0,-32-20-373 0 0,38 18 87 0 0,34 23 270 0 0,1-1 1 0 0,0 0-1 0 0,0 0 1 0 0,0 0-1 0 0,0-1 0 0 0,0 1 1 0 0,0-1-1 0 0,1 0 0 0 0,-1 1 1 0 0,1-1-1 0 0,0 0 1 0 0,-3-4-1 0 0,4-8-77 0 0,1 11 59 0 0,-1 1 0 0 0,1 0 1 0 0,0-1-1 0 0,0 1 0 0 0,0-1 0 0 0,0 1 0 0 0,1 0 0 0 0,-1-1 0 0 0,1 1 1 0 0,0 0-1 0 0,2-6 0 0 0,3-1-35 0 0,-3 6 31 0 0,-1 0-1 0 0,1 0 0 0 0,0 0 1 0 0,1 0-1 0 0,-1 0 0 0 0,8-5 1 0 0,32-30-84 0 0,-32 29 101 0 0,0-1 0 0 0,22-15 0 0 0,-3 7 19 0 0,2 0 0 0 0,-1 3-1 0 0,67-26 1 0 0,-12 17 7 0 0,0 3 0 0 0,156-17 0 0 0,-162 27-21 0 0,37-2 8 0 0,509-19 58 0 0,-476 39-30 0 0,-88-4-6 0 0,90 16 0 0 0,-61-6-5 0 0,43 9 12 0 0,68 9-39 0 0,-77-11-16 0 0,-46-8 31 0 0,90 26 0 0 0,-137-30-5 0 0,-27-6 9 0 0,0 0 0 0 0,1 0 0 0 0,-1 0 0 0 0,0 1 0 0 0,0 0 0 0 0,0 0 0 0 0,0 0 0 0 0,-1 0 0 0 0,1 1 1 0 0,6 4-1 0 0,65 47 728 0 0,-70-41-142 0 0,-4-12-539 0 0,-1 0-1 0 0,0 0 0 0 0,0 0 1 0 0,0 0-1 0 0,0 0 0 0 0,0 1 0 0 0,0-1 1 0 0,0 0-1 0 0,0 1 0 0 0,0-1 1 0 0,0 1-1 0 0,0 1 0 0 0,1 27 778 0 0,-2-28-765 0 0,0 0 1 0 0,0 1-1 0 0,0-1 0 0 0,0 0 1 0 0,0 0-1 0 0,-1 1 1 0 0,1-1-1 0 0,-1 0 0 0 0,0 0 1 0 0,0 0-1 0 0,0 0 0 0 0,0 0 1 0 0,-1 3-1 0 0,-1-2 85 0 0,-1 1 0 0 0,1-1 0 0 0,-1 0 0 0 0,0 0 0 0 0,-4 3 1 0 0,4-4-70 0 0,-22 16 865 0 0,0-2-1 0 0,-1-1 1 0 0,-43 18-1 0 0,59-29-849 0 0,0 1 0 0 0,0 0 0 0 0,1 1 0 0 0,0 0 0 0 0,0 1-1 0 0,-10 9 1 0 0,10-12-236 0 0,8-3 23 0 0,0 0 0 0 0,0-1 0 0 0,0 1 0 0 0,0 0 0 0 0,0 0 0 0 0,1 0 1 0 0,-1 0-1 0 0,0 1 0 0 0,0-1 0 0 0,1 0 0 0 0,-1 1 0 0 0,-1 1 0 0 0,2-1-85 0 0,0-1-1 0 0,0 0 1 0 0,0 1-1 0 0,0-1 0 0 0,0 0 1 0 0,0 0-1 0 0,0 0 1 0 0,0 0-1 0 0,0 0 1 0 0,-1 0-1 0 0,1 0 1 0 0,0 0-1 0 0,-1 0 1 0 0,1-1-1 0 0,-1 1 0 0 0,1 0 1 0 0,-1-1-1 0 0,1 1 1 0 0,-1-1-1 0 0,-2 1 1 0 0,-5 2-1192 0 0,-59 32-6917 0 0,2-1 3490 0 0,28-18 3177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5:05.66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2003 131 224 0 0,'-22'-4'775'0'0,"-1"1"-1"0"0,1 0 1 0 0,0 2-1 0 0,-25 1 1 0 0,-8 0-295 0 0,-594-26 2071 0 0,492 23-1769 0 0,-100-6 1366 0 0,214 3-1327 0 0,4 2 911 0 0,42-1-584 0 0,8 1-1028 0 0,-1 0 0 0 0,1 1 0 0 0,0 0 1 0 0,1 1-1 0 0,-1 0 0 0 0,0 1 0 0 0,15 0 1 0 0,1-1-57 0 0,679-40 980 0 0,-607 39-837 0 0,159 16 0 0 0,-258-13-207 0 0,31 6 11 0 0,-30-6-11 0 0,0 1 1 0 0,-1-1-1 0 0,1 0 1 0 0,0 0-1 0 0,-1 1 1 0 0,1-1 0 0 0,-1 0-1 0 0,1 1 1 0 0,0-1-1 0 0,-1 0 1 0 0,1 1-1 0 0,-1-1 1 0 0,1 1-1 0 0,-1-1 1 0 0,1 1-1 0 0,-1-1 1 0 0,0 1 0 0 0,1-1-1 0 0,-1 1 1 0 0,0 0-1 0 0,1-1 1 0 0,-1 1-1 0 0,0-1 1 0 0,1 1-1 0 0,-1 0 1 0 0,0-1-1 0 0,0 1 1 0 0,0 1-1 0 0,0-2 5 0 0,0 1-1 0 0,-1 0 1 0 0,1 0-1 0 0,0 0 1 0 0,-1 0-1 0 0,1-1 1 0 0,0 1-1 0 0,-1 0 1 0 0,1-1-1 0 0,-1 1 0 0 0,0 0 1 0 0,1-1-1 0 0,-1 1 1 0 0,0 0-1 0 0,1-1 1 0 0,-1 1-1 0 0,0-1 1 0 0,1 1-1 0 0,-1-1 1 0 0,0 0-1 0 0,0 1 0 0 0,0-1 1 0 0,1 0-1 0 0,-1 1 1 0 0,0-1-1 0 0,0 0 1 0 0,-1 0-1 0 0,-2 2 24 0 0,-20 5 153 0 0,0 0 0 0 0,-49 7-1 0 0,-56-2 290 0 0,112-10-412 0 0,-479 30 871 0 0,-73-20-754 0 0,514-12-173 0 0,37 0-2 0 0,-311-11 84 0 0,292 8-18 0 0,18 2 22 0 0,1 0-1 0 0,-1-2 1 0 0,-21-5 0 0 0,39 8-75 0 0,0 0 1 0 0,0-1-1 0 0,0 1 0 0 0,1 0 0 0 0,-1 0 0 0 0,0 0 1 0 0,0-1-1 0 0,0 1 0 0 0,0 0 0 0 0,1-1 1 0 0,-1 1-1 0 0,0-1 0 0 0,1 1 0 0 0,-1-1 1 0 0,0 1-1 0 0,0-1 0 0 0,1 1 0 0 0,-1-1 0 0 0,1 0 1 0 0,-1 1-1 0 0,0-2 0 0 0,1 1-3 0 0,0 0-1 0 0,1 1 1 0 0,-1-1-1 0 0,0 1 1 0 0,1-1-1 0 0,-1 1 1 0 0,1-1-1 0 0,-1 1 1 0 0,0-1-1 0 0,1 1 1 0 0,-1-1-1 0 0,1 1 1 0 0,-1 0-1 0 0,1-1 1 0 0,0 1-1 0 0,-1 0 1 0 0,1-1-1 0 0,-1 1 1 0 0,1 0-1 0 0,-1 0 1 0 0,2-1-1 0 0,45-11 101 0 0,367-25-66 0 0,-180 35-123 0 0,-147 3 53 0 0,-56-2-23 0 0,1 2 0 0 0,-1 1-1 0 0,0 1 1 0 0,38 9 0 0 0,-69-12 18 0 0,1 1 1 0 0,-1-1-1 0 0,1 1 1 0 0,-1 0-1 0 0,0-1 1 0 0,1 1-1 0 0,-1-1 1 0 0,0 1-1 0 0,0 0 1 0 0,0-1-1 0 0,1 1 0 0 0,-1 0 1 0 0,0-1-1 0 0,0 1 1 0 0,0 0-1 0 0,0-1 1 0 0,0 1-1 0 0,0 0 1 0 0,0-1-1 0 0,0 1 1 0 0,-1 0-1 0 0,1-1 1 0 0,0 1-1 0 0,0 0 1 0 0,0-1-1 0 0,-1 1 1 0 0,1 0-1 0 0,0-1 1 0 0,-1 1-1 0 0,1-1 1 0 0,-1 1-1 0 0,-11 4-40 0 0,0-1 0 0 0,0 0 0 0 0,0-1-1 0 0,0 0 1 0 0,-1-1 0 0 0,-16 1 0 0 0,1 0-17 0 0,-259 30-1526 0 0,246-28-588 0 0,-51 0 0 0 0,89-5 1818 0 0,2 0 290 0 0,0 0-1 0 0,1 0 1 0 0,-1-1 0 0 0,1 1 0 0 0,-1 0 0 0 0,0 0 0 0 0,1 0 0 0 0,-1 0 0 0 0,1 0 0 0 0,-1 0-1 0 0,0 0 1 0 0,1 1 0 0 0,-1-1 0 0 0,1 0 0 0 0,-1 0 0 0 0,1 0 0 0 0,-1 0 0 0 0,0 1-1 0 0,1-1 1 0 0,-1 0 0 0 0,1 1 0 0 0,-1-1 0 0 0,1 0 0 0 0,-1 1 0 0 0,1-1 0 0 0,0 1 0 0 0,-1 0-1 0 0,61 10-7609 0 0,-25-5 6635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5:20.8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928 29 56 0 0,'51'-12'2217'0'0,"-51"12"-2184"0"0,0 0 0 0 0,-1 0 0 0 0,1 0 0 0 0,0 0 0 0 0,0 0 0 0 0,0-1 0 0 0,-1 1 0 0 0,1 0 0 0 0,0 0 1 0 0,0 0-1 0 0,0 0 0 0 0,0 0 0 0 0,-1-1 0 0 0,1 1 0 0 0,0 0 0 0 0,0 0 0 0 0,0 0 0 0 0,0-1 0 0 0,0 1 0 0 0,0 0 0 0 0,0 0 0 0 0,-1 0 0 0 0,1-1 1 0 0,0 1-1 0 0,0 0 0 0 0,0 0 0 0 0,0 0 0 0 0,0-1 0 0 0,0 1 0 0 0,0 0 0 0 0,0 0 0 0 0,0-1 0 0 0,0 1 0 0 0,0 0 0 0 0,0 0 0 0 0,0 0 0 0 0,1-1 0 0 0,-1 1 1 0 0,0 0-1 0 0,0 0 0 0 0,0 0 0 0 0,0-1 0 0 0,0 1 0 0 0,0 0 0 0 0,0 0 0 0 0,1 0 0 0 0,-1 0 0 0 0,0-1 0 0 0,0 1 0 0 0,0 0 0 0 0,0 0 0 0 0,1 0 0 0 0,-1 0 1 0 0,0 0-1 0 0,0-1 0 0 0,0 1 0 0 0,1 0 0 0 0,-1 0 0 0 0,0 0 0 0 0,0 0 0 0 0,0 0 0 0 0,1 0 0 0 0,-1 0 0 0 0,0 0 0 0 0,0 0 0 0 0,1 0 0 0 0,-16-4 913 0 0,-1 2-610 0 0,0 1 0 0 0,0 1 0 0 0,-27 3 0 0 0,-3 0-55 0 0,-242 20 772 0 0,160-12-612 0 0,-251 42 884 0 0,359-50-1282 0 0,7 0 4 0 0,24 2 35 0 0,-4-4-32 0 0,0 1-1 0 0,0-1 0 0 0,0 0 0 0 0,11-1 1 0 0,0 1 21 0 0,377 9 873 0 0,-113-4-708 0 0,-226-5-227 0 0,-1 2 0 0 0,1 3 0 0 0,67 15 0 0 0,-122-20-7 0 0,-1-1-1 0 0,1 0 1 0 0,0 0 0 0 0,0 0 0 0 0,0 0 0 0 0,0 1-1 0 0,0-1 1 0 0,0 0 0 0 0,-1 1 0 0 0,1-1 0 0 0,0 1 0 0 0,0-1-1 0 0,0 1 1 0 0,-1-1 0 0 0,1 1 0 0 0,0 0 0 0 0,-1-1-1 0 0,1 1 1 0 0,-1 0 0 0 0,1 0 0 0 0,-1 0 2 0 0,0-1 1 0 0,-1 1-1 0 0,0 0 1 0 0,1-1-1 0 0,-1 1 1 0 0,1-1-1 0 0,-1 0 1 0 0,0 1-1 0 0,1-1 1 0 0,-1 1-1 0 0,0-1 1 0 0,1 0-1 0 0,-1 1 1 0 0,0-1-1 0 0,1 0 1 0 0,-1 0-1 0 0,0 0 1 0 0,0 0-1 0 0,0 1 1 0 0,1-1-1 0 0,-1 0 1 0 0,0 0-1 0 0,0-1 1 0 0,-49 11 138 0 0,-21 1 0 0 0,-130 11 46 0 0,116-12-177 0 0,-78 11-534 0 0,27-9-3136 0 0,133-11 3225 0 0,0 0-1 0 0,0-1 0 0 0,0 1 1 0 0,0 0-1 0 0,1 0 0 0 0,-1 1 0 0 0,0-1 1 0 0,1 1-1 0 0,-1-1 0 0 0,1 1 1 0 0,0 0-1 0 0,0 0 0 0 0,-3 2 1 0 0,5 1-841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4:52.28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321 409 68 0 0,'-7'-10'155'0'0,"0"0"-1"0"0,0-1 1 0 0,1 1 0 0 0,-7-17 0 0 0,-7-13 469 0 0,4 7-49 0 0,16 31-531 0 0,-1 0 1 0 0,1-1-1 0 0,-1 1 0 0 0,1 0 1 0 0,-1 0-1 0 0,1-1 1 0 0,0 1-1 0 0,0 0 1 0 0,1 0-1 0 0,-1-1 1 0 0,0 1-1 0 0,1 0 1 0 0,-1 0-1 0 0,1 0 1 0 0,-1 0-1 0 0,1-1 0 0 0,1-1 1 0 0,5-7 216 0 0,0 0 1 0 0,1 0-1 0 0,0 1 0 0 0,16-16 1 0 0,-21 24-187 0 0,0 0 0 0 0,0 0 0 0 0,0 0 0 0 0,-1-1 1 0 0,1 1-1 0 0,-1-1 0 0 0,0 0 0 0 0,0 1 0 0 0,0-1 0 0 0,0 0 1 0 0,3-6-1 0 0,-4 3 185 0 0,1 1 0 0 0,-1-1 0 0 0,0 0 0 0 0,0 0 0 0 0,-1 1 1 0 0,1-11-1 0 0,-2 14-199 0 0,0 0 0 0 0,1 0 0 0 0,-1 0 0 0 0,0 1 0 0 0,0-1 0 0 0,0 0 0 0 0,0 1 0 0 0,0-1 1 0 0,0 1-1 0 0,-1-1 0 0 0,1 1 0 0 0,0 0 0 0 0,-1-1 0 0 0,1 1 0 0 0,-1 0 0 0 0,1 0 0 0 0,-4-1 0 0 0,-6-8 426 0 0,-12-12 1194 0 0,23 22-1605 0 0,0-1 0 0 0,-1 0 0 0 0,1 1 0 0 0,-1-1 0 0 0,1 0 0 0 0,-1 1 0 0 0,1-1 0 0 0,-1 1 1 0 0,0-1-1 0 0,1 1 0 0 0,-1-1 0 0 0,0 1 0 0 0,1-1 0 0 0,-1 1 0 0 0,0-1 0 0 0,1 1 0 0 0,-1 0 1 0 0,0 0-1 0 0,0-1 0 0 0,0 1 0 0 0,1 0 0 0 0,-1 0 0 0 0,0 0 0 0 0,0 0 0 0 0,0 0 0 0 0,-1 0 0 0 0,2 27 881 0 0,0 240 1017 0 0,0-257-1943 0 0,-1 0 0 0 0,0 0 0 0 0,-1-1 0 0 0,-3 12 0 0 0,2-11-11 0 0,1-1 0 0 0,0 1 0 0 0,1-1-1 0 0,-1 12 1 0 0,2-12-7 0 0,-1 1-1 0 0,-1-1 1 0 0,1 0-1 0 0,-5 11 1 0 0,4-11-5 0 0,0-1-1 0 0,0 1 1 0 0,1 0-1 0 0,-1 11 1 0 0,2-11-6 0 0,-1-1 0 0 0,0 1 1 0 0,-1 0-1 0 0,-3 12 0 0 0,2-12-20 0 0,1-1-1 0 0,0 1 1 0 0,1 0 0 0 0,-1 13-1 0 0,2-18-17 0 0,-1 0 1 0 0,1 0-1 0 0,-1-1 0 0 0,0 1 0 0 0,0 0 0 0 0,0-1 0 0 0,-3 7 0 0 0,2-6-134 0 0,0 0-1 0 0,1 0 1 0 0,0 0-1 0 0,0 0 1 0 0,0 0-1 0 0,0 0 1 0 0,0 0-1 0 0,1 4 1 0 0,0-7 80 0 0,0 0 0 0 0,0-1 0 0 0,0 1 1 0 0,0-1-1 0 0,0 1 0 0 0,0 0 0 0 0,0-1 0 0 0,0 1 0 0 0,0 0 0 0 0,0-1 1 0 0,0 1-1 0 0,-1-1 0 0 0,1 1 0 0 0,0-1 0 0 0,0 1 0 0 0,-1-1 0 0 0,1 1 1 0 0,0-1-1 0 0,-1 1 0 0 0,1-1 0 0 0,0 1 0 0 0,-1-1 0 0 0,1 1 0 0 0,-1 0 1 0 0,0-1 21 0 0,0 0 0 0 0,0 0 1 0 0,0 0-1 0 0,0 0 0 0 0,0 0 1 0 0,0 0-1 0 0,0 0 1 0 0,0-1-1 0 0,0 1 0 0 0,0 0 1 0 0,0 0-1 0 0,1-1 0 0 0,-1 1 1 0 0,0-1-1 0 0,0 1 1 0 0,0-1-1 0 0,0 0 0 0 0,-16-6-323 0 0,13 5 295 0 0,0 1 0 0 0,0-1 0 0 0,0 0 0 0 0,0-1 0 0 0,0 1 0 0 0,-6-6 0 0 0,-1-4-129 0 0,-16-30 0 0 0,7 12 95 0 0,20 29 131 0 0,-1 0 1 0 0,1 0 0 0 0,-1 0-1 0 0,1 0 1 0 0,0 0 0 0 0,-1 0-1 0 0,1 0 1 0 0,0 0 0 0 0,0 0 0 0 0,0 0-1 0 0,-1 0 1 0 0,1 0 0 0 0,0 0-1 0 0,1-1 1 0 0,-4-10 45 0 0,-3 4-8 0 0,5 7-28 0 0,0-1 0 0 0,0 1 0 0 0,0 0-1 0 0,1 0 1 0 0,-1 0 0 0 0,0-1 0 0 0,0 1 0 0 0,1 0 0 0 0,-1-1 0 0 0,1 1 0 0 0,-1-1 0 0 0,1 1 0 0 0,0-1 0 0 0,-1 1 0 0 0,1-3 0 0 0,0 4-1 0 0,0-1-1 0 0,0 0 1 0 0,0 1 0 0 0,0-1-1 0 0,0 0 1 0 0,0 0 0 0 0,0 1 0 0 0,0-1-1 0 0,-1 0 1 0 0,1 1 0 0 0,0-1-1 0 0,0 0 1 0 0,-1 1 0 0 0,1-1 0 0 0,0 0-1 0 0,-1 1 1 0 0,1-1 0 0 0,-1 1 0 0 0,1-1-1 0 0,-1 0 1 0 0,1 1 0 0 0,-1 0-1 0 0,1-1 1 0 0,-1 1 0 0 0,0-1 0 0 0,-1 0-1 0 0,2 1 5 0 0,-1 0-1 0 0,1-1 0 0 0,-1 1 0 0 0,0 0 0 0 0,1-1 1 0 0,-1 1-1 0 0,1-1 0 0 0,-1 1 0 0 0,1-1 0 0 0,0 1 1 0 0,-1-1-1 0 0,1 1 0 0 0,-1-1 0 0 0,1 0 1 0 0,0 1-1 0 0,-1-1 0 0 0,1 1 0 0 0,0-1 0 0 0,0 0 1 0 0,-1 1-1 0 0,1-1 0 0 0,0 0 0 0 0,0 1 1 0 0,0-1-1 0 0,0 0 0 0 0,0-1 0 0 0,0 2 13 0 0,0-1-1 0 0,0 0 0 0 0,0 0 1 0 0,0 1-1 0 0,0-1 1 0 0,0 0-1 0 0,0 1 1 0 0,0-1-1 0 0,0 0 0 0 0,0 0 1 0 0,0 1-1 0 0,-1-1 1 0 0,1 0-1 0 0,0 1 0 0 0,-1-1 1 0 0,1 0-1 0 0,0 1 1 0 0,-1-1-1 0 0,1 1 0 0 0,-1-1 1 0 0,1 0-1 0 0,-1 1 1 0 0,1-1-1 0 0,-1 1 1 0 0,0 0-1 0 0,1-1 0 0 0,-1 1 1 0 0,1-1-1 0 0,-1 1 1 0 0,0 0-1 0 0,0-1 0 0 0,-4-1 47 0 0,5 2-40 0 0,0 0 0 0 0,0-1 1 0 0,0 1-1 0 0,0 0 0 0 0,0 0 0 0 0,0 0 0 0 0,0 0 1 0 0,0 0-1 0 0,0-1 0 0 0,0 1 0 0 0,0 0 1 0 0,0 0-1 0 0,0 0 0 0 0,1 0 0 0 0,-1 0 0 0 0,0-1 1 0 0,0 1-1 0 0,0 0 0 0 0,0 0 0 0 0,0 0 0 0 0,0 0 1 0 0,0 0-1 0 0,0 0 0 0 0,1-1 0 0 0,-1 1 1 0 0,0 0-1 0 0,0 0 0 0 0,0 0 0 0 0,0 0 0 0 0,0 0 1 0 0,0 0-1 0 0,1 0 0 0 0,-1 0 0 0 0,0 0 0 0 0,0 0 1 0 0,0 0-1 0 0,0 0 0 0 0,1 0 0 0 0,-1 0 1 0 0,0 0-1 0 0,0 0 0 0 0,0 0 0 0 0,0 0 0 0 0,0 0 1 0 0,1 0-1 0 0,-1 0 0 0 0,0 0 0 0 0,0 0 1 0 0,0 0-1 0 0,0 0 0 0 0,0 0 0 0 0,1 0 0 0 0,-1 0 1 0 0,0 0-1 0 0,0 1 0 0 0,0-1 0 0 0,1 0-33 0 0,-1 0 0 0 0,0 0 1 0 0,1 0-1 0 0,-1 0 0 0 0,1 0 0 0 0,-1 0 0 0 0,0 0 0 0 0,1 0 0 0 0,-1 0 0 0 0,1 1 0 0 0,-1-1 1 0 0,0 0-1 0 0,1 0 0 0 0,-1 0 0 0 0,0 1 0 0 0,1-1 0 0 0,-1 0 0 0 0,0 0 0 0 0,1 1 0 0 0,-1-1 0 0 0,0 0 1 0 0,0 1-1 0 0,1-1 0 0 0,-1 0 0 0 0,0 1 0 0 0,0-1 0 0 0,0 0 0 0 0,0 1 0 0 0,1-1 0 0 0,-1 0 1 0 0,0 1-1 0 0,0-1 0 0 0,0 1 0 0 0,0-1 0 0 0,0 1 0 0 0,0 0 4 0 0,0 0 1 0 0,0 0-1 0 0,0 0 0 0 0,0-1 1 0 0,1 1-1 0 0,-1 0 0 0 0,0 0 0 0 0,0 0 1 0 0,1-1-1 0 0,-1 1 0 0 0,0 0 1 0 0,1 0-1 0 0,-1-1 0 0 0,0 1 0 0 0,1 0 1 0 0,0-1-1 0 0,-1 1 0 0 0,1 0 0 0 0,-1-1 1 0 0,1 1-1 0 0,0-1 0 0 0,0 2 1 0 0,0-2-2 0 0,0 1 1 0 0,0-1 0 0 0,-1 1-1 0 0,1 0 1 0 0,0-1 0 0 0,-1 1-1 0 0,1 0 1 0 0,-1 0 0 0 0,1-1 0 0 0,-1 1-1 0 0,1 0 1 0 0,-1 0 0 0 0,1 0-1 0 0,-1 0 1 0 0,0 0 0 0 0,1-1-1 0 0,-1 1 1 0 0,0 0 0 0 0,0 0-1 0 0,0 0 1 0 0,0 0 0 0 0,0 2-1 0 0,0 123 106 0 0,0-125-108 0 0,0-1 0 0 0,1 1 1 0 0,-1 0-1 0 0,0 0 0 0 0,0-1 0 0 0,0 1 1 0 0,1 0-1 0 0,-1-1 0 0 0,0 1 0 0 0,1 0 1 0 0,-1-1-1 0 0,1 1 0 0 0,-1 0 0 0 0,1-1 1 0 0,-1 1-1 0 0,1-1 0 0 0,-1 1 0 0 0,1-1 1 0 0,0 1-1 0 0,-1-1 0 0 0,1 1 1 0 0,0-1-1 0 0,-1 0 0 0 0,1 1 0 0 0,1-1 1 0 0,1 2 0 0 0,-1-1 2 0 0,0 0-1 0 0,0 0 0 0 0,1 0 1 0 0,-1 0-1 0 0,0 0 0 0 0,1 0 1 0 0,-1-1-1 0 0,0 1 0 0 0,1-1 1 0 0,-1 0-1 0 0,1 1 0 0 0,-1-1 1 0 0,0 0-1 0 0,4-1 0 0 0,39-7 27 0 0,142-55-351 0 0,-181 61 3 0 0,0-1-1 0 0,0 1 1 0 0,0 1 0 0 0,0-1 0 0 0,9 0-1 0 0,-13 1 46 0 0,0 1 0 0 0,0 0-1 0 0,0 1 1 0 0,0-1 0 0 0,0 0-1 0 0,0 0 1 0 0,0 1-1 0 0,0-1 1 0 0,0 1 0 0 0,0 0-1 0 0,0 0 1 0 0,0-1-1 0 0,0 1 1 0 0,-1 0 0 0 0,1 1-1 0 0,2 0 1 0 0,28 15-2479 0 0,-26-6 1567 0 0,10 0 135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2:11.17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72 108 0 0,'0'-1'204'0'0,"0"-1"0"0"0,0 0 0 0 0,-1 0 0 0 0,1 0 0 0 0,0 0 0 0 0,1 0 1 0 0,-1 0-1 0 0,0 0 0 0 0,0 1 0 0 0,1-1 0 0 0,-1 0 0 0 0,3-3 0 0 0,-2 4-192 0 0,-1 1 17 0 0,1 0-1 0 0,0 0 1 0 0,0 0 0 0 0,-1 0 0 0 0,1-1 0 0 0,0 1 0 0 0,-1 0 0 0 0,1 0 0 0 0,-1-1-1 0 0,1 1 1 0 0,0 0 0 0 0,-1-1 0 0 0,1 1 0 0 0,-1-1 0 0 0,1 1 0 0 0,-1-1-1 0 0,1 1 1 0 0,-1-1 0 0 0,1 1 0 0 0,-1-1 0 0 0,0 1 0 0 0,1-1 0 0 0,-1 0 0 0 0,0 1-1 0 0,1-1 1 0 0,-1 0 0 0 0,0 1 0 0 0,0-1 0 0 0,0 0 0 0 0,1 1 0 0 0,-1-1-1 0 0,0 0 1 0 0,0 1 0 0 0,0-1 0 0 0,0 0 0 0 0,0 1 0 0 0,-1-2 0 0 0,1 1 74 0 0,0 1-98 0 0,0 0-1 0 0,0 0 1 0 0,0 0-1 0 0,0-1 1 0 0,0 1-1 0 0,0 0 1 0 0,0 0-1 0 0,0 0 1 0 0,0 0-1 0 0,0 0 1 0 0,0 0-1 0 0,0-1 1 0 0,0 1-1 0 0,0 0 1 0 0,0 0-1 0 0,0 0 1 0 0,0 0-1 0 0,0 0 1 0 0,0-1 0 0 0,0 1-1 0 0,0 0 1 0 0,0 0-1 0 0,0 0 1 0 0,0 0-1 0 0,0 0 1 0 0,0-1-1 0 0,0 1 1 0 0,0 0-1 0 0,0 0 1 0 0,0 0-1 0 0,0 0 1 0 0,0 0-1 0 0,0 0 1 0 0,1 0-1 0 0,-1-1 1 0 0,0 1-1 0 0,0 0 1 0 0,0 0-1 0 0,0 0 1 0 0,0 0 0 0 0,0 0-1 0 0,1 0 1 0 0,-1 0-1 0 0,0 0 1 0 0,0 0-1 0 0,0 0 1 0 0,0 0-1 0 0,0 0 1 0 0,0 0-1 0 0,1 0 1 0 0,-1 0-1 0 0,0 0 1 0 0,0 0-1 0 0,0 0 1 0 0,1 0-1 0 0,34 0 26 0 0,73 8 60 0 0,-10 0 35 0 0,-37-3 300 0 0,-2-7-82 0 0,83-14 1 0 0,-114 12-183 0 0,-15 2-120 0 0,3-1-27 0 0,0 0 1 0 0,0 2-1 0 0,-1 0 0 0 0,1 1 0 0 0,0 0 0 0 0,25 4 1 0 0,-35-2-14 0 0,-1-1 0 0 0,1-1 0 0 0,-1 1 0 0 0,1-1 1 0 0,-1 0-1 0 0,10-1 0 0 0,17 0 7 0 0,5 4-2 0 0,-26-3-2 0 0,1 1 1 0 0,-1 1 0 0 0,13 2-1 0 0,-14-2 13 0 0,1 0-1 0 0,-1 0 1 0 0,21 0-1 0 0,6 0 126 0 0,93 4 1027 0 0,214-6 1145 0 0,-230 6-1974 0 0,-37-1 233 0 0,-4 0-34 0 0,-10 1 347 0 0,14-12 717 0 0,53-4-988 0 0,7 4-572 0 0,111 12-87 0 0,-118-1 113 0 0,20-5 725 0 0,-87-5-510 0 0,144-1 135 0 0,-35 6-364 0 0,-39 6-86 0 0,96-12 55 0 0,-95 1-42 0 0,-109 5 10 0 0,-14 1 9 0 0,0-1 1 0 0,0 0-1 0 0,-1-1 1 0 0,21-4-1 0 0,-22 4 0 0 0,0 0-1 0 0,0 0 0 0 0,1 0 1 0 0,16 3-1 0 0,-17-2 5 0 0,1 1 0 0 0,-1-1-1 0 0,1-1 1 0 0,16-2 0 0 0,-19 1-7 0 0,0 1 0 0 0,0 0 0 0 0,1 1 0 0 0,-1 0 0 0 0,12 1 0 0 0,-14-1 0 0 0,1 0 0 0 0,0 0-1 0 0,-1 0 1 0 0,1 0 0 0 0,6-2 0 0 0,-4 0-3 0 0,0 1 1 0 0,0 0 0 0 0,0 1-1 0 0,0 0 1 0 0,12 2-1 0 0,3-1-10 0 0,85-7-105 0 0,70 1 65 0 0,-166 5-134 0 0,-3 0-152 0 0,1 0 1 0 0,-1 0-1 0 0,0-1 0 0 0,12-3 0 0 0,-18 4 13 0 0,0-1-1 0 0,0 1 0 0 0,0-1 1 0 0,1 1-1 0 0,-1 0 1 0 0,0 0-1 0 0,5 1 1 0 0,4 0-7935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4:53.3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92 147 340 0 0,'0'-1'150'0'0,"1"0"-1"0"0,-1 0 0 0 0,0 0 1 0 0,0 0-1 0 0,0 0 1 0 0,0 0-1 0 0,0 0 1 0 0,0 0-1 0 0,-1 0 1 0 0,1 1-1 0 0,0-1 1 0 0,0 0-1 0 0,-1 0 1 0 0,1 0-1 0 0,0 0 1 0 0,-1 0-1 0 0,1 1 1 0 0,-1-1-1 0 0,1 0 1 0 0,-1 0-1 0 0,1 1 1 0 0,-1-1-1 0 0,0 0 1 0 0,1 1-1 0 0,-1-1 1 0 0,0 1-1 0 0,-1-2 1 0 0,-4-2 126 0 0,3-10 11566 0 0,3 20-8999 0 0,0-5-2724 0 0,0 0-1 0 0,0 0 0 0 0,1 0 1 0 0,-1 0-1 0 0,0 0 0 0 0,0 0 1 0 0,1 0-1 0 0,-1 0 1 0 0,1 0-1 0 0,-1 0 0 0 0,1 0 1 0 0,-1 0-1 0 0,1 0 1 0 0,0 0-1 0 0,-1 0 0 0 0,1 0 1 0 0,1 0-1 0 0,-1 0 7 0 0,0 0 0 0 0,0 0 0 0 0,0 0 0 0 0,-1 0 0 0 0,1 1 0 0 0,0-1 0 0 0,0 0 0 0 0,-1 0 0 0 0,1 0-1 0 0,-1 0 1 0 0,1 1 0 0 0,-1-1 0 0 0,0 0 0 0 0,1 1 0 0 0,-1-1 0 0 0,0 0 0 0 0,0 3 0 0 0,1 2 227 0 0,0 0 1 0 0,0 0-1 0 0,1 0 1 0 0,-1 0 0 0 0,1 0-1 0 0,6 10 1 0 0,-2 0 170 0 0,6 10 142 0 0,-8-19-547 0 0,-1 0 0 0 0,1 0 0 0 0,-2 1 0 0 0,1-1 0 0 0,-1 1 0 0 0,0 0 0 0 0,-1-1 0 0 0,1 12 0 0 0,-1-13-66 0 0,-1-1 1 0 0,1 1-1 0 0,0 0 0 0 0,1 0 0 0 0,3 9 0 0 0,-3-9-18 0 0,0-1 1 0 0,-1 1-1 0 0,1 0 0 0 0,-1 0 1 0 0,1 11-1 0 0,-2 234-101 0 0,-1-251 59 0 0,1-1 1 0 0,0 1 0 0 0,0 0-1 0 0,0-1 1 0 0,-1 1 0 0 0,1-1-1 0 0,0 1 1 0 0,0 0-1 0 0,-1-1 1 0 0,1 1 0 0 0,0 0-1 0 0,-1-1 1 0 0,1 1 0 0 0,0 0-1 0 0,-1-1 1 0 0,1 1 0 0 0,0 0-1 0 0,-1 0 1 0 0,1-1-1 0 0,-1 1 1 0 0,1 0 0 0 0,-1 0-1 0 0,1 0 1 0 0,-1 0 0 0 0,-13-10-269 0 0,1-1 93 0 0,11 10 161 0 0,1 0 0 0 0,-1 0 1 0 0,1 0-1 0 0,0 0 1 0 0,-1 0-1 0 0,1-1 1 0 0,0 1-1 0 0,0 0 1 0 0,-1-1-1 0 0,1 1 1 0 0,0-1-1 0 0,1 1 1 0 0,-1-1-1 0 0,0 1 1 0 0,0-1-1 0 0,1 0 1 0 0,-1 1-1 0 0,1-1 1 0 0,-1 0-1 0 0,1 0 1 0 0,0 1-1 0 0,-1-3 1 0 0,1 0-10 0 0,0 0 1 0 0,-1 0 0 0 0,0 0 0 0 0,1 1 0 0 0,-1-1 0 0 0,-1 0 0 0 0,1 1 0 0 0,-2-4-1 0 0,1 3 19 0 0,1 0-1 0 0,-1 1 0 0 0,1-1 0 0 0,0 0 0 0 0,0 0 0 0 0,0 1 0 0 0,1-1 0 0 0,-1-4 0 0 0,0-18-33 0 0,1 15 35 0 0,-1 1 0 0 0,1 0 1 0 0,1 0-1 0 0,0 0 0 0 0,2-11 0 0 0,2 5 5 0 0,-2 8 4 0 0,-1 0 0 0 0,0 0 0 0 0,0 0 0 0 0,-1 0 0 0 0,0-9 0 0 0,0 10 0 0 0,-1 0 1 0 0,1-1-1 0 0,1 1 0 0 0,-1 0 1 0 0,1 1-1 0 0,1-1 0 0 0,-1 0 1 0 0,6-8-1 0 0,-5 8 2 0 0,0 1-1 0 0,-1 0 0 0 0,1-1 1 0 0,-1 0-1 0 0,-1 1 1 0 0,1-1-1 0 0,-1 0 0 0 0,0-10 1 0 0,0 9-1 0 0,0-1-1 0 0,0 0 1 0 0,1 0 0 0 0,0 1-1 0 0,1-1 1 0 0,4-10 0 0 0,-1 4-2 0 0,-3 9 0 0 0,0 0 1 0 0,0 0 0 0 0,1 0-1 0 0,0 0 1 0 0,0 0 0 0 0,0 1-1 0 0,1 0 1 0 0,0 0 0 0 0,0 0-1 0 0,0 0 1 0 0,1 1-1 0 0,0 0 1 0 0,6-4 0 0 0,0 1-5 0 0,0 1 1 0 0,0 0 0 0 0,1 1-1 0 0,0 0 1 0 0,24-6-1 0 0,-11 6-5 0 0,0 2 0 0 0,0 0 0 0 0,43 1 0 0 0,-56 3 9 0 0,1 0-1 0 0,-1 0 1 0 0,0 2-1 0 0,1-1 1 0 0,-1 2-1 0 0,-1 0 1 0 0,1 0-1 0 0,18 10 1 0 0,-29-13 2 0 0,0 0 1 0 0,-1 0 0 0 0,1 0 0 0 0,-1 0 0 0 0,1 0 0 0 0,-1 1 0 0 0,1-1 0 0 0,-1 1 0 0 0,0-1 0 0 0,0 1 0 0 0,1-1-1 0 0,-1 1 1 0 0,0 0 0 0 0,-1-1 0 0 0,1 1 0 0 0,0 0 0 0 0,0 0 0 0 0,-1 0 0 0 0,1 0 0 0 0,-1-1 0 0 0,0 1 0 0 0,1 0 0 0 0,-1 0-1 0 0,0 0 1 0 0,0 0 0 0 0,0 0 0 0 0,0 0 0 0 0,-1 0 0 0 0,1 0 0 0 0,0 0 0 0 0,-1 0 0 0 0,0 0 0 0 0,0 1 0 0 0,-2 4 1 0 0,0 0 1 0 0,-1 0-1 0 0,1 0 1 0 0,-2-1-1 0 0,1 0 1 0 0,0 0-1 0 0,-10 9 1 0 0,-5 2-117 0 0,0-1 0 0 0,-2-1 1 0 0,0-1-1 0 0,-26 14 0 0 0,18-12-585 0 0,-2-1 0 0 0,-46 15 0 0 0,39-16-192 0 0,-101 32-4129 0 0,122-42 3787 0 0,1 0 0 0 0,-1-1 0 0 0,0-1 1 0 0,0-1-1 0 0,0 0 0 0 0,-29-4 0 0 0,32-2-538 0 0,14 5 1707 0 0,0 0 0 0 0,0 0 0 0 0,-1-1 1 0 0,1 1-1 0 0,0 0 0 0 0,0 0 0 0 0,0-1 0 0 0,0 1 0 0 0,0 0 0 0 0,0 0 1 0 0,0-1-1 0 0,0 1 0 0 0,0 0 0 0 0,0-1 0 0 0,0 1 0 0 0,0 0 0 0 0,0 0 0 0 0,0-1 1 0 0,0 1-1 0 0,0 0 0 0 0,0 0 0 0 0,0-1 0 0 0,1 1 0 0 0,-1 0 0 0 0,0 0 1 0 0,0-1-1 0 0,0 1 0 0 0,0 0 0 0 0,0 0 0 0 0,1-1 0 0 0,23-18-3187 0 0,-16 14 2809 0 0,11-10-983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4:54.30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0 158 48 0 0,'57'-69'2930'0'0,"-40"49"-1802"0"0,-16 17-901 0 0,2 0 0 0 0,-1 0 0 0 0,0 0 0 0 0,0 0 0 0 0,1 1 0 0 0,0-1 0 0 0,3-2 0 0 0,10-11 1101 0 0,-13 12-833 0 0,0 1 0 0 0,0 0-1 0 0,0 0 1 0 0,1 0 0 0 0,6-5-1 0 0,-9 8-401 0 0,0-1 1 0 0,0 1-1 0 0,0-1 0 0 0,0 1 0 0 0,0 0 0 0 0,0 0 1 0 0,0-1-1 0 0,0 1 0 0 0,0 0 0 0 0,0 0 0 0 0,0 0 1 0 0,0 0-1 0 0,1 0 0 0 0,-1 0 0 0 0,0 0 1 0 0,0 1-1 0 0,0-1 0 0 0,0 0 0 0 0,0 0 0 0 0,0 1 1 0 0,0-1-1 0 0,0 1 0 0 0,0-1 0 0 0,0 1 0 0 0,0 0 1 0 0,0-1-1 0 0,0 1 0 0 0,1 1 0 0 0,20 24 1151 0 0,-19-22-1074 0 0,0 0-1 0 0,0 1 0 0 0,0-1 0 0 0,0 0 0 0 0,-1 1 1 0 0,0-1-1 0 0,2 6 0 0 0,11 20 676 0 0,-12-25-703 0 0,0 1 0 0 0,-1-1 0 0 0,1 1 1 0 0,-1-1-1 0 0,-1 1 0 0 0,1 0 0 0 0,-1 0 1 0 0,2 11-1 0 0,-3 52 841 0 0,-1-34-677 0 0,2-9-131 0 0,0-17-163 0 0,-1 0 0 0 0,0 0 0 0 0,0 0-1 0 0,-1 0 1 0 0,-3 15 0 0 0,-2-7-134 0 0,4-13 38 0 0,0-1 0 0 0,1 1-1 0 0,0-1 1 0 0,0 1-1 0 0,0 0 1 0 0,0 0 0 0 0,0 7-1 0 0,2 5-535 0 0,0-12 359 0 0,-1-1 0 0 0,0 0 0 0 0,0 1 1 0 0,0-1-1 0 0,0 1 0 0 0,0-1 0 0 0,0 0 1 0 0,-1 1-1 0 0,0-1 0 0 0,0 0 0 0 0,-1 4 1 0 0,-4 1-609 0 0,5-7 680 0 0,0 0 1 0 0,0 1-1 0 0,0-1 1 0 0,0 0-1 0 0,1 0 1 0 0,-1 1-1 0 0,0-1 0 0 0,1 0 1 0 0,-1 1-1 0 0,1-1 1 0 0,-1 1-1 0 0,1-1 1 0 0,0 1-1 0 0,-1-1 1 0 0,1 2-1 0 0,0-2 91 0 0,0 0 0 0 0,0-1 0 0 0,0 1 0 0 0,0 0 0 0 0,0 0 0 0 0,0-1 0 0 0,-1 1 0 0 0,1 0 0 0 0,0-1 0 0 0,0 1 0 0 0,-1 0 0 0 0,1-1 0 0 0,0 1 0 0 0,-1-1 0 0 0,1 1 0 0 0,-1 0 0 0 0,1-1 0 0 0,0 1 0 0 0,-1-1 0 0 0,1 1 0 0 0,-1-1 0 0 0,0 0 0 0 0,1 1 0 0 0,-1-1 0 0 0,1 1 0 0 0,-1-1 0 0 0,0 0 0 0 0,0 1 2 0 0,1-1-1 0 0,-1 0 0 0 0,1 0 0 0 0,-1 1 0 0 0,1-1 1 0 0,-1 0-1 0 0,1 0 0 0 0,-1 1 0 0 0,1-1 0 0 0,0 1 0 0 0,-1-1 1 0 0,1 0-1 0 0,-1 1 0 0 0,1-1 0 0 0,0 1 0 0 0,0-1 0 0 0,-1 1 1 0 0,1-1-1 0 0,0 1 0 0 0,0-1 0 0 0,-1 1 0 0 0,1-1 0 0 0,0 1 1 0 0,0-1-1 0 0,0 1 0 0 0,0 0 0 0 0,0 0 28 0 0,-1-1 0 0 0,1 1 1 0 0,0-1-1 0 0,0 1 0 0 0,-1 0 0 0 0,1-1 0 0 0,-1 1 0 0 0,1-1 1 0 0,-1 0-1 0 0,1 1 0 0 0,0-1 0 0 0,-1 1 0 0 0,1-1 0 0 0,-1 0 1 0 0,0 1-1 0 0,1-1 0 0 0,-1 0 0 0 0,1 1 0 0 0,-1-1 0 0 0,0 0 1 0 0,1 0-1 0 0,-1 0 0 0 0,1 1 0 0 0,-1-1 0 0 0,0 0 0 0 0,1 0 1 0 0,-2 0-1 0 0,1 0-153 0 0,-2 1-460 0 0,2-2-140 0 0,1 0 816 0 0,0 1 0 0 0,0 0 0 0 0,0-1 0 0 0,0 1 0 0 0,0 0 0 0 0,0-1 0 0 0,0 1-1 0 0,0 0 1 0 0,0-1 0 0 0,0 1 0 0 0,0-1 0 0 0,0 1 0 0 0,0 0 0 0 0,1-1 0 0 0,-1 1 0 0 0,0 0 0 0 0,0-1 0 0 0,0 1 0 0 0,0 0 0 0 0,1-1 0 0 0,-1 1 0 0 0,0 0 0 0 0,0 0-1 0 0,0-1 1 0 0,1 1 0 0 0,-1 0 0 0 0,0 0 0 0 0,1-1 0 0 0,53-20 903 0 0,-37 13-481 0 0,0 0 0 0 0,1 2 0 0 0,28-8 0 0 0,28-9 547 0 0,-10 0-365 0 0,-46 18-419 0 0,-1-1 0 0 0,0 0 0 0 0,23-13 0 0 0,3-1 58 0 0,-34 17-156 0 0,1-1-1 0 0,-1 0 1 0 0,0-1 0 0 0,0 0 0 0 0,0 0 0 0 0,0-1 0 0 0,11-10-1 0 0,-16 5 213 0 0,-2 4-120 0 0,1 3-153 0 0,-2 3 49 0 0,1 0-1 0 0,-1 0 1 0 0,0 0-1 0 0,0-1 1 0 0,0 1-1 0 0,0-1 0 0 0,0 1 1 0 0,-1-1-1 0 0,1 1 1 0 0,0-1-1 0 0,-1 1 1 0 0,1-1-1 0 0,-1 0 1 0 0,1 1-1 0 0,-1-1 0 0 0,0 0 1 0 0,0 1-1 0 0,0-1 1 0 0,0-3-1 0 0,0 5-50 0 0,0-1 0 0 0,0 1 0 0 0,0-1-1 0 0,0 1 1 0 0,0 0 0 0 0,0-1 0 0 0,0 1 0 0 0,-1-1-1 0 0,1 1 1 0 0,0 0 0 0 0,0-1 0 0 0,0 1 0 0 0,-1 0 0 0 0,1-1-1 0 0,0 1 1 0 0,0 0 0 0 0,-1-1 0 0 0,1 1 0 0 0,0 0-1 0 0,-1 0 1 0 0,1-1 0 0 0,0 1 0 0 0,-1 0 0 0 0,1 0-1 0 0,-1 0 1 0 0,1-1 0 0 0,0 1 0 0 0,-1 0 0 0 0,1 0 0 0 0,0 0-1 0 0,-1 0 1 0 0,1 0 0 0 0,-1 0 0 0 0,1 0 0 0 0,-1 0-1 0 0,0 0 2 0 0,1 0-1 0 0,0 0 1 0 0,-1 0-1 0 0,1 0 1 0 0,0 0-1 0 0,-1 0 1 0 0,1 0-1 0 0,0 0 1 0 0,-1-1-1 0 0,1 1 1 0 0,0 0-1 0 0,0 0 1 0 0,-1 0-1 0 0,1 0 1 0 0,0 0-1 0 0,-1-1 1 0 0,1 1-1 0 0,0 0 1 0 0,0 0-1 0 0,-1-1 1 0 0,1 1-1 0 0,0 0 0 0 0,0 0 1 0 0,-1-1-1 0 0,1 1 1 0 0,0 0-1 0 0,0 0 1 0 0,0-1-1 0 0,0 1 1 0 0,0 0-1 0 0,-1-1 1 0 0,1 1-1 0 0,0 0 1 0 0,0-1-1 0 0,0 0 759 0 0,-3 1-438 0 0,-2 1-241 0 0,0-1 0 0 0,0 2-1 0 0,0-1 1 0 0,0 0 0 0 0,0 1-1 0 0,1 0 1 0 0,-1 0 0 0 0,-5 3-1 0 0,-42 27 602 0 0,26-16-450 0 0,-52 35 256 0 0,41-26-392 0 0,30-19-94 0 0,-1 0 0 0 0,1 0 0 0 0,-9 10 0 0 0,13-13-16 0 0,1-1 0 0 0,0 0 1 0 0,0 1-1 0 0,0-1 0 0 0,1 1 1 0 0,-1 0-1 0 0,0 0 0 0 0,1-1 1 0 0,0 1-1 0 0,0 0 0 0 0,0 0 1 0 0,-1 6-1 0 0,2-6-35 0 0,1 0-1 0 0,0-1 1 0 0,0 1-1 0 0,0 0 1 0 0,0 0-1 0 0,1-1 1 0 0,-1 1-1 0 0,1 0 1 0 0,-1-1 0 0 0,1 0-1 0 0,0 1 1 0 0,0-1-1 0 0,0 0 1 0 0,0 0-1 0 0,5 3 1 0 0,-1 0-111 0 0,1 0 0 0 0,-1 0 0 0 0,1-1 1 0 0,0 0-1 0 0,11 5 0 0 0,32 6-1795 0 0,68 13-1 0 0,-98-24 1509 0 0,0 0 5 0 0,-1-2 1 0 0,31 1-1 0 0,-5-1-83 0 0,-21-1 175 0 0,50-5-1 0 0,-39 2 157 0 0,-17 0 145 0 0,1-1 0 0 0,-1 0 1 0 0,-1-2-1 0 0,1 0 0 0 0,0 0 1 0 0,-1-2-1 0 0,0 0 0 0 0,-1-1 1 0 0,0-1-1 0 0,0 0 0 0 0,23-19 0 0 0,-35 24 60 0 0,0-1 0 0 0,0 0 0 0 0,0 0-1 0 0,-1 0 1 0 0,0 0 0 0 0,0-1-1 0 0,4-10 1 0 0,-4 8 23 0 0,-2 7-36 0 0,-1-1 1 0 0,0 1-1 0 0,1 0 0 0 0,-1-1 0 0 0,0 1 1 0 0,0-1-1 0 0,0 1 0 0 0,0-1 0 0 0,0 1 0 0 0,0-1 1 0 0,-1 1-1 0 0,1 0 0 0 0,0-1 0 0 0,-1 1 0 0 0,1-1 1 0 0,-1 1-1 0 0,1 0 0 0 0,-1-1 0 0 0,0 1 1 0 0,0 0-1 0 0,-1-3 0 0 0,1 3 17 0 0,-1-1 0 0 0,1 0 0 0 0,0 0 0 0 0,0 0 1 0 0,0 0-1 0 0,1-1 0 0 0,-1 1 0 0 0,0 0 0 0 0,1 0 0 0 0,-1-4 0 0 0,0 1 74 0 0,0 0-1 0 0,0 1 0 0 0,0-1 1 0 0,-1 0-1 0 0,0 1 0 0 0,0-1 1 0 0,0 1-1 0 0,-1-1 1 0 0,1 1-1 0 0,-1 0 0 0 0,-6-6 1 0 0,3 1 166 0 0,-4-3 401 0 0,9 11-544 0 0,0-1 1 0 0,0 1-1 0 0,0 0 0 0 0,0-1 1 0 0,0 1-1 0 0,0 0 0 0 0,0-1 1 0 0,0 1-1 0 0,1-1 0 0 0,-1 0 1 0 0,1 1-1 0 0,-1-1 0 0 0,1 1 1 0 0,-1-1-1 0 0,1 0 0 0 0,0 1 1 0 0,0-1-1 0 0,0-2 0 0 0,-16 4 743 0 0,10 7-588 0 0,-5 5-140 0 0,1 1 1 0 0,1 0 0 0 0,-12 21 0 0 0,15-18-86 0 0,5-12-49 0 0,-1 0 0 0 0,1 0 0 0 0,-1 0 0 0 0,0-1-1 0 0,0 1 1 0 0,-4 5 0 0 0,5-8-9 0 0,-1 1-1 0 0,1 0 0 0 0,-1 0 0 0 0,0 0 0 0 0,1 0 0 0 0,-1 0 0 0 0,1 1 0 0 0,0-1 0 0 0,0 0 0 0 0,0 1 0 0 0,0-1 0 0 0,0 1 0 0 0,0-1 0 0 0,1 1 0 0 0,-1 0 0 0 0,1-1 0 0 0,-1 4 0 0 0,1-2-17 0 0,0 0 0 0 0,-1-1 0 0 0,1 1 0 0 0,-1 0 0 0 0,0-1 0 0 0,0 1 0 0 0,-1 0 0 0 0,-1 3 0 0 0,1-4-53 0 0,1 1 0 0 0,-1-1 0 0 0,1 1-1 0 0,0 0 1 0 0,0 0 0 0 0,1-1 0 0 0,-1 1-1 0 0,0 4 1 0 0,1-7 47 0 0,0 0 0 0 0,0 0-1 0 0,0-1 1 0 0,1 1 0 0 0,-1 0-1 0 0,0 0 1 0 0,0-1 0 0 0,0 1-1 0 0,1 0 1 0 0,-1-1 0 0 0,0 1-1 0 0,1 0 1 0 0,-1-1 0 0 0,0 1 0 0 0,1-1-1 0 0,-1 1 1 0 0,1-1 0 0 0,-1 1-1 0 0,1 0 1 0 0,-1-1 0 0 0,1 0-1 0 0,-1 1 1 0 0,1-1 0 0 0,0 1-1 0 0,-1-1 1 0 0,2 1 0 0 0,-1-1-6 0 0,-1 0 0 0 0,1 0-1 0 0,-1 1 1 0 0,1-1 0 0 0,-1 0 0 0 0,0 0 0 0 0,1 1 0 0 0,-1-1 0 0 0,1 0 0 0 0,-1 1-1 0 0,0-1 1 0 0,1 0 0 0 0,-1 1 0 0 0,0-1 0 0 0,1 1 0 0 0,-1-1 0 0 0,0 1-1 0 0,0-1 1 0 0,1 0 0 0 0,-1 1 0 0 0,0-1 0 0 0,0 1 0 0 0,0-1 0 0 0,0 1-1 0 0,0 0 1 0 0,0 0-385 0 0,8-2 43 0 0,-1-1 327 0 0,0 0 0 0 0,0-1 0 0 0,0 0 0 0 0,0 0-1 0 0,-1 0 1 0 0,11-8 0 0 0,-6 5 69 0 0,0 0 134 0 0,0-1-1 0 0,0 0 1 0 0,10-9 0 0 0,-18 13 19 0 0,0 0 1 0 0,1 0 0 0 0,-1 0-1 0 0,1 1 1 0 0,0-1 0 0 0,7-3-1 0 0,-5 3-16 0 0,-4 3-137 0 0,0 0 0 0 0,0 0-1 0 0,0 1 1 0 0,0 0-1 0 0,0-1 1 0 0,0 1 0 0 0,0 0-1 0 0,0 0 1 0 0,0 0 0 0 0,-1 0-1 0 0,1 0 1 0 0,0 0-1 0 0,-1 0 1 0 0,1 1 0 0 0,-1-1-1 0 0,1 0 1 0 0,-1 1 0 0 0,0 0-1 0 0,1-1 1 0 0,-1 1-1 0 0,0 0 1 0 0,0 0 0 0 0,0-1-1 0 0,0 1 1 0 0,0 3-1 0 0,-1-4-28 0 0,0 0 0 0 0,1 0 0 0 0,-1 0 0 0 0,0 1 0 0 0,0-1 0 0 0,1 0 0 0 0,-1 0 0 0 0,0 0 0 0 0,1 0 0 0 0,-1 0 0 0 0,1 0 0 0 0,0 0 0 0 0,-1 0 0 0 0,1 0 0 0 0,0 0 0 0 0,0 0 0 0 0,1 1 0 0 0,-1-1-24 0 0,-1 0 0 0 0,1 0 0 0 0,0 0 0 0 0,0 0 0 0 0,0 0 0 0 0,-1 0 0 0 0,1 0 0 0 0,0 0 0 0 0,-1 1 0 0 0,1-1 0 0 0,-1 0 0 0 0,0 0 0 0 0,1 1 0 0 0,-1-1 0 0 0,0 0 0 0 0,0 0 0 0 0,0 3 0 0 0,1-2-81 0 0,-1 0 1 0 0,0 0 0 0 0,1 0-1 0 0,-1 1 1 0 0,1-1-1 0 0,0 0 1 0 0,0 0 0 0 0,0 0-1 0 0,0 0 1 0 0,0 0 0 0 0,0 0-1 0 0,0-1 1 0 0,0 1-1 0 0,1 0 1 0 0,-1-1 0 0 0,4 4-1 0 0,-3-4-116 0 0,0 1-1 0 0,-1 0 0 0 0,1-1 1 0 0,-1 1-1 0 0,1 0 0 0 0,-1 0 1 0 0,0 0-1 0 0,0 0 0 0 0,0 0 1 0 0,0 0-1 0 0,0 1 0 0 0,0-1 1 0 0,0 0-1 0 0,-1 0 0 0 0,1 1 1 0 0,-1-1-1 0 0,1 3 0 0 0,-1-5 163 0 0,0 1 0 0 0,-1-1-1 0 0,1 1 1 0 0,0-1 0 0 0,1 1 0 0 0,-1-1-1 0 0,0 1 1 0 0,0-1 0 0 0,0 1-1 0 0,0-1 1 0 0,0 1 0 0 0,0-1 0 0 0,1 1-1 0 0,-1-1 1 0 0,0 0 0 0 0,0 1 0 0 0,1-1-1 0 0,-1 1 1 0 0,0-1 0 0 0,1 0-1 0 0,-1 1 1 0 0,0-1 0 0 0,1 0 0 0 0,-1 1-1 0 0,0-1 1 0 0,1 0 0 0 0,-1 1 0 0 0,1-1-1 0 0,0 0 1 0 0,15-1-1989 0 0,18-17 690 0 0,-15 2 1023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4:54.8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1 177 212 0 0,'28'-10'174'0'0,"-2"1"232"0"0,-1-1 0 0 0,1-1 0 0 0,-2-1 0 0 0,34-22 0 0 0,-56 33-301 0 0,0-1 0 0 0,0 1 1 0 0,0-1-1 0 0,-1 0 0 0 0,1 1 0 0 0,-1-1 1 0 0,1 0-1 0 0,-1 0 0 0 0,0 0 1 0 0,0 0-1 0 0,0 0 0 0 0,0 0 1 0 0,0 0-1 0 0,0 0 0 0 0,-1-1 1 0 0,1 1-1 0 0,0 0 0 0 0,-1 0 1 0 0,0-1-1 0 0,0 1 0 0 0,0 0 1 0 0,0-1-1 0 0,0 1 0 0 0,0-3 0 0 0,0 4-21 0 0,-1 0-1 0 0,1 0 0 0 0,0 0 0 0 0,0 1 0 0 0,-1-1 1 0 0,1 0-1 0 0,0 0 0 0 0,-1 0 0 0 0,1 0 1 0 0,-1 0-1 0 0,1 1 0 0 0,-1-1 0 0 0,1 0 0 0 0,-1 0 1 0 0,0 1-1 0 0,1-1 0 0 0,-1 0 0 0 0,0 1 0 0 0,0-1 1 0 0,1 1-1 0 0,-1-1 0 0 0,0 1 0 0 0,0-1 0 0 0,0 1 1 0 0,0-1-1 0 0,0 1 0 0 0,0 0 0 0 0,0 0 0 0 0,1-1 1 0 0,-3 1-1 0 0,-28-2 1236 0 0,29 2-1281 0 0,-4-1 259 0 0,0 1 0 0 0,0 0 0 0 0,0 1-1 0 0,0 0 1 0 0,0-1 0 0 0,0 2 0 0 0,0-1 0 0 0,0 1 0 0 0,1 0 0 0 0,-1 0 0 0 0,1 0 0 0 0,-1 1 0 0 0,1 0 0 0 0,-10 7 0 0 0,15-10-284 0 0,-1 0 1 0 0,1 1 0 0 0,-1-1 0 0 0,1 1 0 0 0,0-1 0 0 0,-1 1 0 0 0,1-1 0 0 0,0 1 0 0 0,0-1 0 0 0,-1 1 0 0 0,1-1 0 0 0,0 1 0 0 0,0-1 0 0 0,-1 1-1 0 0,1-1 1 0 0,0 1 0 0 0,0-1 0 0 0,0 1 0 0 0,0 0 0 0 0,0-1 0 0 0,0 1 0 0 0,0-1 0 0 0,0 1 0 0 0,0 0 0 0 0,0-1 0 0 0,1 1 0 0 0,-1-1-1 0 0,0 1 1 0 0,0-1 0 0 0,0 1 0 0 0,1-1 0 0 0,-1 1 0 0 0,0-1 0 0 0,1 1 0 0 0,-1-1 0 0 0,0 1 0 0 0,1-1 0 0 0,-1 1 0 0 0,0-1 0 0 0,1 0-1 0 0,-1 1 1 0 0,1-1 0 0 0,-1 0 0 0 0,2 1 0 0 0,25 16 157 0 0,-22-14-114 0 0,22 11 39 0 0,0-1-1 0 0,34 12 1 0 0,-34-15-66 0 0,-14-7-26 0 0,-1 1 1 0 0,1 1-1 0 0,-1 0 1 0 0,0 1-1 0 0,-1 0 1 0 0,0 0-1 0 0,11 9 0 0 0,-20-13-4 0 0,0 1 0 0 0,0-1 0 0 0,0 0 0 0 0,0 0 0 0 0,-1 1-1 0 0,1-1 1 0 0,-1 1 0 0 0,0-1 0 0 0,0 1 0 0 0,1 0 0 0 0,-2 0-1 0 0,1-1 1 0 0,0 1 0 0 0,-1 0 0 0 0,1 0 0 0 0,-1 0 0 0 0,0 0 0 0 0,0 0-1 0 0,0 0 1 0 0,0 0 0 0 0,0-1 0 0 0,-1 1 0 0 0,1 0 0 0 0,-1 0-1 0 0,-2 5 1 0 0,0-3 4 0 0,0 0-1 0 0,-1 0 0 0 0,0 0 0 0 0,0 0 0 0 0,0 0 0 0 0,-1-1 1 0 0,1 0-1 0 0,-9 6 0 0 0,1-2-124 0 0,-1 0 0 0 0,1-1 0 0 0,-19 8-1 0 0,8-7-651 0 0,1 0-1 0 0,-1-2 0 0 0,0 0 0 0 0,-35 3 0 0 0,-1 0-2580 0 0,50-7 1556 0 0,33-7 1256 0 0,154-37 30 0 0,25-8 981 0 0,147-73 1766 0 0,-266 79-1192 0 0,-60 30-635 0 0,-18 10-238 0 0,0 0 1 0 0,0 0-1 0 0,-1-1 0 0 0,1 0 1 0 0,5-7-1 0 0,10-8 492 0 0,-19 18-513 0 0,0-1 1 0 0,0 1-1 0 0,0 0 1 0 0,-1-1-1 0 0,1 0 0 0 0,0 1 1 0 0,-1-1-1 0 0,0 0 1 0 0,0 0-1 0 0,0 0 1 0 0,0 0-1 0 0,0 0 0 0 0,-1 0 1 0 0,1 0-1 0 0,-1 0 1 0 0,0 0-1 0 0,0 0 1 0 0,0 0-1 0 0,0 0 0 0 0,-1-4 1 0 0,1-4 683 0 0,-19 11-144 0 0,5 3-546 0 0,0 1 0 0 0,0 1 0 0 0,1 1 0 0 0,-1-1 0 0 0,2 2 0 0 0,-18 11 0 0 0,22-12-70 0 0,1 1-1 0 0,0 0 1 0 0,0 0 0 0 0,0 1-1 0 0,1-1 1 0 0,0 1 0 0 0,1 1-1 0 0,0-1 1 0 0,0 1 0 0 0,1 0 0 0 0,-6 17-1 0 0,9-21-62 0 0,0 1 0 0 0,0-1 0 0 0,0 1 0 0 0,1-1 0 0 0,0 1 1 0 0,0-1-1 0 0,1 1 0 0 0,-1-1 0 0 0,1 1 0 0 0,0-1 0 0 0,0 1 0 0 0,1-1 0 0 0,0 0 0 0 0,0 0 0 0 0,0 1 0 0 0,1-1 0 0 0,-1-1 0 0 0,1 1 0 0 0,0 0 0 0 0,1-1 0 0 0,-1 0 0 0 0,6 6 1 0 0,0-3-215 0 0,-1-1 0 0 0,18 10 0 0 0,-12-9-1230 0 0,1-1 0 0 0,0 0 0 0 0,1-1 0 0 0,31 7-1 0 0,-29-9-394 0 0,-11-1 1246 0 0,1 0-1 0 0,-1-1 1 0 0,1 0-1 0 0,-1-1 0 0 0,1 0 1 0 0,0 0-1 0 0,-1 0 1 0 0,1-1-1 0 0,7-2 1 0 0,20-2-676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4:56.93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1 107 192 0 0,'0'0'2292'0'0,"0"-2"-2097"0"0,0 0 0 0 0,-1 0 0 0 0,1 0 0 0 0,0 1 0 0 0,0-1 0 0 0,0 0 0 0 0,1 0 0 0 0,-1 0 0 0 0,0 0 0 0 0,1 1 0 0 0,-1-1 0 0 0,1 0 0 0 0,0-1 0 0 0,2 2-85 0 0,-2 1-89 0 0,-1 0 0 0 0,1 0-1 0 0,0 0 1 0 0,-1-1 0 0 0,1 1-1 0 0,-1 0 1 0 0,1 0 0 0 0,0 0-1 0 0,-1-1 1 0 0,1 1 0 0 0,-1 0-1 0 0,1-1 1 0 0,-1 1-1 0 0,1 0 1 0 0,-1-1 0 0 0,1 1-1 0 0,-1-1 1 0 0,1 1 0 0 0,-1-1-1 0 0,0 1 1 0 0,1-1 0 0 0,-1 1-1 0 0,0-1 1 0 0,1 1 0 0 0,-1-2-1 0 0,2 0 42 0 0,0 0 1 0 0,0 0-1 0 0,0 1 0 0 0,1-1 1 0 0,-1 1-1 0 0,0-1 0 0 0,1 1 0 0 0,-1 0 1 0 0,1 0-1 0 0,-1 0 0 0 0,6-1 1 0 0,-3-1 67 0 0,30-10 824 0 0,39-9 0 0 0,-49 15-528 0 0,-16 5-173 0 0,1 1-1 0 0,-1 0 0 0 0,1 0 0 0 0,-1 0 0 0 0,1 2 0 0 0,0-1 0 0 0,-1 1 0 0 0,1 0 0 0 0,-1 1 0 0 0,0 0 0 0 0,1 1 0 0 0,-1 0 0 0 0,0 0 0 0 0,0 1 0 0 0,-1 0 0 0 0,15 9 0 0 0,-20-11-136 0 0,1 1 0 0 0,-1 0 0 0 0,0 1 1 0 0,0-1-1 0 0,0 0 0 0 0,0 1 0 0 0,0-1 1 0 0,-1 1-1 0 0,3 6 0 0 0,-2-6-61 0 0,-2 1 1 0 0,0 0 0 0 0,1 1 1 0 0,-2-1-1 0 0,1 1 0 0 0,-1-1 1 0 0,0 1-1 0 0,0-1 0 0 0,0 0 1 0 0,-1 1-1 0 0,0-1 0 0 0,-2 10 1 0 0,-4-4-26 0 0,6-10-27 0 0,0 1-1 0 0,0-1 1 0 0,0 1-1 0 0,0 0 0 0 0,0-1 1 0 0,1 1-1 0 0,-1 0 1 0 0,1 0-1 0 0,-1 0 0 0 0,1-1 1 0 0,-1 1-1 0 0,1 0 1 0 0,0 3-1 0 0,-1-2 0 0 0,1 0 0 0 0,-1 0 0 0 0,0 0 1 0 0,0 0-1 0 0,0-1 0 0 0,0 1 0 0 0,0 0 0 0 0,-1 0 0 0 0,1 0 0 0 0,-1-1 0 0 0,0 1 0 0 0,0-1 1 0 0,0 0-1 0 0,0 1 0 0 0,-3 2 0 0 0,-43 34 9 0 0,25-22-9 0 0,-69 49-43 0 0,81-59 49 0 0,4-1-30 0 0,25-4 345 0 0,109-2 1795 0 0,-74-2-1349 0 0,-28 1-706 0 0,37 3 0 0 0,-44-2-459 0 0,-13 0-164 0 0,1 0-1 0 0,-1 0 1 0 0,1 0-1 0 0,-1 1 1 0 0,0-1 0 0 0,1 1-1 0 0,8 3 1 0 0,-13-3 130 0 0,-1 0 1 0 0,1 0-1 0 0,-1 0 1 0 0,1 0-1 0 0,-1 0 1 0 0,0 0-1 0 0,1 0 1 0 0,-1 0-1 0 0,0 0 1 0 0,0 0-1 0 0,0 0 1 0 0,0 0-1 0 0,0 0 1 0 0,0 0-1 0 0,0 0 1 0 0,0 0-1 0 0,0 0 1 0 0,0 0-1 0 0,0 0 1 0 0,-1 0-1 0 0,1 0 1 0 0,-1 0-1 0 0,1 0 1 0 0,0 0-1 0 0,-2 1 1 0 0,-14 4-1509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4:58.2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 53 280 0 0,'0'-1'94'0'0,"0"0"-1"0"0,0 0 1 0 0,-1 0 0 0 0,1 0-1 0 0,0-1 1 0 0,0 1 0 0 0,0 0 0 0 0,0 0-1 0 0,1 0 1 0 0,-1 0 0 0 0,0-1-1 0 0,0 1 1 0 0,1 0 0 0 0,-1 0-1 0 0,0 0 1 0 0,1 0 0 0 0,-1 0-1 0 0,1 0 1 0 0,0 0 0 0 0,-1 0-1 0 0,1 0 1 0 0,0 0 0 0 0,0 0-1 0 0,-1 1 1 0 0,1-1 0 0 0,0 0 0 0 0,0 0-1 0 0,0 1 1 0 0,0-1 0 0 0,0 1-1 0 0,0-1 1 0 0,1 0 0 0 0,-2 1 28 0 0,1-1 1 0 0,-1 1-1 0 0,0 0 0 0 0,1 0 1 0 0,-1-1-1 0 0,0 1 1 0 0,0 0-1 0 0,1-1 1 0 0,-1 1-1 0 0,0 0 0 0 0,0-1 1 0 0,0 1-1 0 0,0-1 1 0 0,1 1-1 0 0,-1 0 1 0 0,0-1-1 0 0,0 1 0 0 0,0-1 1 0 0,0 1-1 0 0,0 0 1 0 0,0-1-1 0 0,0 1 1 0 0,0-1-1 0 0,0 1 0 0 0,0 0 1 0 0,0-1-1 0 0,-1 1 1 0 0,4-10 8092 0 0,-2 9-7991 0 0,0 2 314 0 0,0-1-1 0 0,1 0 0 0 0,-1 0 0 0 0,1 1 0 0 0,-1-1 0 0 0,0 1 0 0 0,1-1 0 0 0,-1 1 0 0 0,0 0 1 0 0,1-1-1 0 0,-1 1 0 0 0,0 0 0 0 0,0 0 0 0 0,0 0 0 0 0,0 0 0 0 0,0 0 0 0 0,0 0 0 0 0,2 2 1 0 0,2 3-45 0 0,-4-4-891 0 0,1 2 751 0 0,-1 0 0 0 0,0 0 0 0 0,0 1 0 0 0,-1-1 0 0 0,1 1-1 0 0,-1-1 1 0 0,0 0 0 0 0,0 1 0 0 0,0-1 0 0 0,-2 6 0 0 0,2 6 221 0 0,0 207 1210 0 0,0-218-1773 0 0,0 0-1 0 0,1 0 1 0 0,0 0-1 0 0,0 0 0 0 0,0 0 1 0 0,0 0-1 0 0,3 5 1 0 0,-2-6-4 0 0,0 1 0 0 0,-1-1 0 0 0,0 1 0 0 0,0 0 0 0 0,0-1 1 0 0,0 1-1 0 0,0 5 0 0 0,-1-6-3 0 0,0 0 0 0 0,1-1 0 0 0,-1 1 1 0 0,1 0-1 0 0,0-1 0 0 0,0 1 0 0 0,0-1 0 0 0,3 6 0 0 0,-2-6 1 0 0,-1 0-1 0 0,1 1 1 0 0,-1-1-1 0 0,0 1 1 0 0,0 0-1 0 0,-1-1 0 0 0,1 1 1 0 0,0 5-1 0 0,-1-6-1 0 0,0-1 0 0 0,0 1-1 0 0,1 0 1 0 0,-1-1 0 0 0,1 1 0 0 0,0-1-1 0 0,0 1 1 0 0,0-1 0 0 0,0 1-1 0 0,2 2 1 0 0,-2-2 0 0 0,1-1-1 0 0,-1 1 1 0 0,0-1 0 0 0,0 1 0 0 0,0 0-1 0 0,0-1 1 0 0,-1 1 0 0 0,1 0-1 0 0,-1 0 1 0 0,1 4 0 0 0,-1 5 29 0 0,1-17 59 0 0,-1 3-83 0 0,0 0-1 0 0,0 0 0 0 0,0-1 0 0 0,0 1 0 0 0,-1 0 0 0 0,1 0 0 0 0,-1 0 1 0 0,1 0-1 0 0,-2-3 0 0 0,-2-1-5 0 0,2 5-1 0 0,1-1-1 0 0,0 1 1 0 0,0-1-1 0 0,0 1 1 0 0,0-1-1 0 0,0 0 1 0 0,0 0-1 0 0,0 0 1 0 0,1 1-1 0 0,-1-1 1 0 0,1 0-1 0 0,-1 0 1 0 0,1 0-1 0 0,0 0 0 0 0,0-3 1 0 0,0 1-1 0 0,-1 1 0 0 0,1-1 0 0 0,-1 0 0 0 0,0 1 0 0 0,0-1 0 0 0,0 1 0 0 0,0-1 0 0 0,-3-4 0 0 0,3 4 0 0 0,-1 1 1 0 0,1-1-1 0 0,0 1 1 0 0,-1-1-1 0 0,2 0 1 0 0,-1 0-1 0 0,0 1 1 0 0,1-7-1 0 0,-1 0 3 0 0,0 0 0 0 0,-1 0 0 0 0,0 0-1 0 0,-1 1 1 0 0,0-1 0 0 0,-4-10 0 0 0,3 10 5 0 0,0 1 0 0 0,1-1 1 0 0,1 0-1 0 0,-1 0 0 0 0,2 0 1 0 0,-2-12-1 0 0,3 16 1 0 0,0 0 0 0 0,-1 1 0 0 0,0-1 0 0 0,0 1 0 0 0,-1-1 0 0 0,-2-6 1 0 0,2 7 3 0 0,0 0 1 0 0,1-1 0 0 0,-1 0 0 0 0,1 1 0 0 0,0-1 0 0 0,0-6 0 0 0,1 8-3 0 0,0 0 0 0 0,-1 0-1 0 0,1 1 1 0 0,-1-1-1 0 0,0 0 1 0 0,0 1 0 0 0,-1-1-1 0 0,-1-3 1 0 0,1 3 5 0 0,1 0 1 0 0,-1 1 0 0 0,1-1-1 0 0,0 0 1 0 0,0 1-1 0 0,0-1 1 0 0,1 0-1 0 0,-1-5 1 0 0,1 9-16 0 0,0-1-1 0 0,0 0 1 0 0,0 1-1 0 0,0-1 1 0 0,0 0 0 0 0,0 1-1 0 0,-1-1 1 0 0,1 0-1 0 0,0 1 1 0 0,0-1 0 0 0,-1 1-1 0 0,1-1 1 0 0,0 0-1 0 0,-1 1 1 0 0,1-1 0 0 0,-1 1-1 0 0,1-1 1 0 0,-1 1-1 0 0,1-1 1 0 0,-1 1 0 0 0,1-1-1 0 0,-1 1 1 0 0,1 0-1 0 0,-1-1 1 0 0,1 1 0 0 0,-2-1-1 0 0,1 1 0 0 0,1 0 0 0 0,-1 0 0 0 0,1-1 0 0 0,-1 1 0 0 0,1 0 0 0 0,0 0 0 0 0,-1-1 0 0 0,1 1 0 0 0,-1 0 0 0 0,1-1 0 0 0,-1 1 0 0 0,1-1 0 0 0,0 1 0 0 0,-1-1 0 0 0,1 1 0 0 0,0-1 0 0 0,0 1 0 0 0,-1-1 0 0 0,1 1 0 0 0,0-1 0 0 0,0 1 0 0 0,0-1 0 0 0,-1 1 0 0 0,1-1 0 0 0,0 0 0 0 0,0 0 0 0 0,0 1 0 0 0,0 0 0 0 0,0 0 0 0 0,0 0 0 0 0,0 0 0 0 0,0-1 0 0 0,0 1 0 0 0,0 0 0 0 0,1 0 0 0 0,-1 0 0 0 0,0 0 0 0 0,0-1 0 0 0,0 1 0 0 0,0 0 0 0 0,0 0 0 0 0,0 0 0 0 0,0 0 0 0 0,0 0 0 0 0,1 0 0 0 0,-1-1 0 0 0,0 1 0 0 0,0 0 0 0 0,0 0 0 0 0,0 0 0 0 0,0 0 0 0 0,1 0 0 0 0,-1 0 0 0 0,0 0 0 0 0,0 0 0 0 0,0 0 0 0 0,0 0 0 0 0,1 0 0 0 0,-1 0 0 0 0,0 0 0 0 0,0 0 0 0 0,0 0 0 0 0,0 0 0 0 0,1 0 0 0 0,-1 0 0 0 0,0 0 0 0 0,0 0 0 0 0,0 0 0 0 0,0 0 0 0 0,1 0 0 0 0,-1 0 0 0 0,0 0 0 0 0,0 0 0 0 0,9 4 0 0 0,-8-4 0 0 0,2 10 0 0 0,0 2 0 0 0,2-5 0 0 0,22 35 0 0 0,-1 27 0 0 0,-11-26 2 0 0,-10-25-21 0 0,1 0-1 0 0,2 0 1 0 0,12 23-1 0 0,-18-37-7 0 0,0-2-34 0 0,0 1 0 0 0,0 0 1 0 0,0-1-1 0 0,-1 1 0 0 0,0 0 0 0 0,1 0 0 0 0,-1 0 1 0 0,0 0-1 0 0,0 0 0 0 0,-1 0 0 0 0,1 1 0 0 0,-1-1 1 0 0,1 5-1 0 0,-1-3-363 0 0,1-1 0 0 0,-1 1 0 0 0,1 0 0 0 0,0-1 0 0 0,1 1 0 0 0,-1-1 0 0 0,1 1 1 0 0,0-1-1 0 0,0 0 0 0 0,4 7 0 0 0,8 16-5150 0 0,-13-23 4226 0 0,0 0 1 0 0,0 1-1 0 0,0-1 0 0 0,0 0 1 0 0,0 0-1 0 0,-1 6 0 0 0,0 21-6601 0 0,0-20 5212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4:59.3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3 248 444 0 0,'-1'-17'929'0'0,"0"12"-538"0"0,1 0 1 0 0,0 0-1 0 0,0 0 0 0 0,0 0 0 0 0,1 0 1 0 0,-1 0-1 0 0,4-9 0 0 0,-2 8-57 0 0,1-2 96 0 0,-1 1-1 0 0,1 0 0 0 0,0 0 0 0 0,1 1 0 0 0,0-1 0 0 0,0 1 0 0 0,0-1 0 0 0,1 1 1 0 0,0 1-1 0 0,0-1 0 0 0,8-6 0 0 0,4 0 359 0 0,1 1-1 0 0,0 0 1 0 0,0 2 0 0 0,1 0-1 0 0,1 1 1 0 0,-1 1 0 0 0,23-5-1 0 0,-26 8-317 0 0,0 1 0 0 0,1 0 0 0 0,-1 1-1 0 0,0 1 1 0 0,1 1 0 0 0,-1 0-1 0 0,1 2 1 0 0,-1-1 0 0 0,25 7-1 0 0,0 4 874 0 0,52 21-1 0 0,-80-27-1060 0 0,0 1 1 0 0,-1 0-1 0 0,1 0 1 0 0,-1 1-1 0 0,-1 1 0 0 0,0 0 1 0 0,18 19-1 0 0,-26-24-246 0 0,0 0 1 0 0,-1 0-1 0 0,0 0 1 0 0,0 1-1 0 0,0-1 0 0 0,0 1 1 0 0,-1-1-1 0 0,1 1 1 0 0,-1 0-1 0 0,-1 0 0 0 0,1 0 1 0 0,-1-1-1 0 0,1 1 1 0 0,-1 0-1 0 0,-1 0 0 0 0,1 0 1 0 0,-1 0-1 0 0,0-1 1 0 0,-2 8-1 0 0,-16 37 75 0 0,18-46-108 0 0,-1 1 0 0 0,0-1 0 0 0,0 0 0 0 0,-1 0-1 0 0,1 0 1 0 0,-1 0 0 0 0,1 0 0 0 0,-1-1 0 0 0,0 1-1 0 0,0-1 1 0 0,0 0 0 0 0,-4 2 0 0 0,-8 7 2 0 0,-20 21 6 0 0,21-19-34 0 0,0 0 0 0 0,-1-1 1 0 0,-24 14-1 0 0,2-3-77 0 0,24-13 7 0 0,-1-2-1 0 0,-18 9 1 0 0,27-15 69 0 0,4-2 21 0 0,1 0-1 0 0,-1 0 1 0 0,0 1-1 0 0,1-1 1 0 0,-1 0 0 0 0,1 0-1 0 0,-1 0 1 0 0,0 1-1 0 0,1-1 1 0 0,-1 0 0 0 0,1 1-1 0 0,-1-1 1 0 0,1 1-1 0 0,-1-1 1 0 0,1 0-1 0 0,-1 1 1 0 0,1-1 0 0 0,-1 1-1 0 0,1-1 1 0 0,0 1-1 0 0,-1 0 1 0 0,1-1 0 0 0,0 1-1 0 0,-1-1 1 0 0,1 1-1 0 0,0 0 1 0 0,0-1 0 0 0,0 1-1 0 0,-1-1 1 0 0,1 2-1 0 0,0-1 3 0 0,0-1-1 0 0,0 1 0 0 0,-1-1 1 0 0,1 0-1 0 0,0 1 0 0 0,0-1 1 0 0,-1 1-1 0 0,1-1 0 0 0,0 0 1 0 0,-1 1-1 0 0,1-1 0 0 0,0 0 0 0 0,-1 1 1 0 0,1-1-1 0 0,-1 0 0 0 0,1 0 1 0 0,0 0-1 0 0,-1 1 0 0 0,1-1 1 0 0,-1 0-1 0 0,1 0 0 0 0,-1 0 1 0 0,1 0-1 0 0,-1 0 0 0 0,1 0 0 0 0,-1 1 1 0 0,1-1-1 0 0,-1 0 0 0 0,1-1 1 0 0,0 1-1 0 0,-1 0 0 0 0,1 0 1 0 0,-1 0-1 0 0,1 0 0 0 0,-2 0 1 0 0,1 0-17 0 0,55 0 186 0 0,-11-2 76 0 0,105-12 892 0 0,-41 7-264 0 0,-23 3-247 0 0,6-2-412 0 0,0 3 1 0 0,109 13-1 0 0,-176-7-2476 0 0,0 1 0 0 0,26 8-1 0 0,-46-11-439 0 0,-29 0-14256 0 0,14-2 15502 0 0,-7 1-297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5:07.72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840 158 104 0 0,'0'0'54'0'0,"0"-1"0"0"0,0 0-1 0 0,0 1 1 0 0,0-1 0 0 0,-1 0 0 0 0,1 0 0 0 0,0 1-1 0 0,0-1 1 0 0,0 0 0 0 0,-1 1 0 0 0,1-1 0 0 0,0 0-1 0 0,-1 1 1 0 0,1-1 0 0 0,0 1 0 0 0,-1-1 0 0 0,1 1-1 0 0,-1-1 1 0 0,1 1 0 0 0,-1-1 0 0 0,1 1 0 0 0,-1-1-1 0 0,1 1 1 0 0,-1-1 0 0 0,1 1 0 0 0,-2-1 0 0 0,1 1 8 0 0,1 0 1 0 0,-1-1 0 0 0,1 1 0 0 0,-1-1-1 0 0,0 1 1 0 0,1 0 0 0 0,-1-1 0 0 0,1 1 0 0 0,-1-1-1 0 0,1 1 1 0 0,0-1 0 0 0,-1 0 0 0 0,1 1 0 0 0,-1-1-1 0 0,1 1 1 0 0,0-1 0 0 0,0 0 0 0 0,-1 1-1 0 0,1-1 1 0 0,0 0 0 0 0,0 1 0 0 0,0-1 0 0 0,0 0-1 0 0,-1 1 1 0 0,1-1 0 0 0,1-1 0 0 0,-3-1 253 0 0,1 0 1 0 0,-1-1-1 0 0,0 1 1 0 0,0 0-1 0 0,0 0 1 0 0,0 1-1 0 0,0-1 1 0 0,0 0-1 0 0,-1 1 1 0 0,0-1-1 0 0,1 1 1 0 0,-1 0-1 0 0,0 0 1 0 0,-5-3-1 0 0,-18-13 1665 0 0,20 14-1496 0 0,0-1 0 0 0,0 1 0 0 0,0 1 0 0 0,-1-1 0 0 0,1 1 0 0 0,-10-3 0 0 0,-17-4 548 0 0,1 2 1 0 0,-1 2 0 0 0,-1 1-1 0 0,1 1 1 0 0,-1 2 0 0 0,0 1 0 0 0,1 2-1 0 0,-38 5 1 0 0,33 0-628 0 0,1 2 0 0 0,0 1 0 0 0,-61 25 0 0 0,85-29-363 0 0,0 2 1 0 0,0 0-1 0 0,1 1 0 0 0,1 0 0 0 0,-1 0 0 0 0,1 2 0 0 0,0-1 0 0 0,1 1 1 0 0,0 1-1 0 0,-11 16 0 0 0,18-24-41 0 0,1 1 1 0 0,0 0-1 0 0,0 1 1 0 0,0-1-1 0 0,0 0 1 0 0,1 1-1 0 0,-1-1 1 0 0,1 1-1 0 0,0-1 1 0 0,0 6-1 0 0,1-7-9 0 0,0 0 0 0 0,0 0 0 0 0,1 0 1 0 0,-1 0-1 0 0,1 0 0 0 0,0 0 0 0 0,-1 0 0 0 0,1 0 0 0 0,1 0 0 0 0,-1-1 0 0 0,0 1 0 0 0,1 0 1 0 0,-1-1-1 0 0,1 1 0 0 0,0-1 0 0 0,2 3 0 0 0,1 1-135 0 0,-1-1 1 0 0,1 1-1 0 0,1-1 1 0 0,-1-1-1 0 0,1 1 0 0 0,0-1 1 0 0,0 0-1 0 0,0 0 1 0 0,0-1-1 0 0,1 0 0 0 0,-1 0 1 0 0,1 0-1 0 0,13 2 1 0 0,2 0-682 0 0,0-2 1 0 0,0-1-1 0 0,1 0 1 0 0,-1-2-1 0 0,0 0 1 0 0,0-2-1 0 0,1 0 0 0 0,-1-2 1 0 0,-1 0-1 0 0,1-1 1 0 0,-1-2-1 0 0,37-15 1 0 0,-53 19 690 0 0,1 0 1 0 0,-1-1-1 0 0,0 0 1 0 0,0 0-1 0 0,0 0 1 0 0,-1 0-1 0 0,6-8 1 0 0,5-3-71 0 0,-11 10 174 0 0,0 0 0 0 0,0 0 0 0 0,-1-1 0 0 0,1 1 0 0 0,-1-1 0 0 0,-1 0 0 0 0,4-9 0 0 0,5-11 127 0 0,-4 15-15 0 0,-6 10-56 0 0,0-1-1 0 0,0 1 1 0 0,0-1 0 0 0,0 0-1 0 0,0 1 1 0 0,-1-1 0 0 0,1 0-1 0 0,0 0 1 0 0,-1 0 0 0 0,1 1-1 0 0,-1-1 1 0 0,0 0 0 0 0,0-3-1 0 0,0 4 24 0 0,0-1 0 0 0,1 0 0 0 0,-1 0 0 0 0,0 0 0 0 0,1 0-1 0 0,-1 1 1 0 0,1-1 0 0 0,-1 0 0 0 0,1 0 0 0 0,0 1 0 0 0,0-1 0 0 0,0 1-1 0 0,2-4 1 0 0,-2 4 45 0 0,0-1-1 0 0,0 1 0 0 0,0-1 0 0 0,0 0 0 0 0,0 1 1 0 0,-1-1-1 0 0,1 0 0 0 0,0 1 0 0 0,-1-1 0 0 0,1 0 1 0 0,-1 0-1 0 0,0 0 0 0 0,0-3 0 0 0,-2-7 1021 0 0,8 20-31 0 0,-3-4-1012 0 0,-2-3-47 0 0,0 0 0 0 0,0 0 0 0 0,0 0 1 0 0,0 0-1 0 0,0 1 0 0 0,0-1 0 0 0,0 0 0 0 0,0 0 1 0 0,-1 1-1 0 0,1-1 0 0 0,-1 1 0 0 0,1-1 1 0 0,-1 1-1 0 0,1-1 0 0 0,-1 1 0 0 0,0-1 0 0 0,0 1 1 0 0,1 2-1 0 0,-1-1 19 0 0,0 1 1 0 0,1 0 0 0 0,-1-1 0 0 0,1 1-1 0 0,0-1 1 0 0,0 1 0 0 0,0-1-1 0 0,3 5 1 0 0,-2-5-21 0 0,-1 1-1 0 0,0-1 1 0 0,1 1 0 0 0,-1 0-1 0 0,0-1 1 0 0,-1 1 0 0 0,1 0 0 0 0,0 5-1 0 0,-2 2 24 0 0,1-7-48 0 0,0 0 1 0 0,0 0-1 0 0,0-1 1 0 0,0 1-1 0 0,0 0 1 0 0,1 0-1 0 0,0-1 1 0 0,1 5-1 0 0,3 3-73 0 0,-3-7-18 0 0,-1 0 1 0 0,1-1-1 0 0,-1 1 1 0 0,0 0 0 0 0,0 0-1 0 0,0 0 1 0 0,0 0-1 0 0,0 6 1 0 0,-1-8-21 0 0,0 0 0 0 0,0 0 1 0 0,0 0-1 0 0,1-1 0 0 0,-1 1 1 0 0,1 0-1 0 0,-1 0 0 0 0,1 0 1 0 0,0 0-1 0 0,-1-1 0 0 0,1 1 0 0 0,0 0 1 0 0,2 2-1 0 0,-2-3-95 0 0,1 1 0 0 0,-1 0 0 0 0,-1-1-1 0 0,1 1 1 0 0,0 0 0 0 0,0-1 0 0 0,0 1 0 0 0,-1 0-1 0 0,1 0 1 0 0,-1 0 0 0 0,0-1 0 0 0,1 1 0 0 0,-1 3-1 0 0,0-1-206 0 0,1-1-1 0 0,-1 0 1 0 0,1 0 0 0 0,0 0-1 0 0,0 0 1 0 0,0 0-1 0 0,1 0 1 0 0,-1 0-1 0 0,1 0 1 0 0,0 0-1 0 0,-1 0 1 0 0,1-1-1 0 0,0 1 1 0 0,1-1-1 0 0,-1 1 1 0 0,0-1-1 0 0,1 0 1 0 0,-1 0 0 0 0,1 0-1 0 0,3 1 1 0 0,13 8-1179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5:08.20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 90 384 0 0,'0'-2'184'0'0,"0"-1"0"0"0,0 1 0 0 0,0-1 0 0 0,0 1 0 0 0,0-1 0 0 0,-1 1 0 0 0,1-1 0 0 0,-1 1 0 0 0,0 0 0 0 0,0-1 0 0 0,0 1 0 0 0,0 0 0 0 0,0-1 0 0 0,0 1 0 0 0,0 0 0 0 0,-1 0 0 0 0,1 0 0 0 0,-3-2 0 0 0,3 3 141 0 0,0-1 1 0 0,1 1-1 0 0,-1 0 1 0 0,1-1 0 0 0,-1 1-1 0 0,1-1 1 0 0,0 1-1 0 0,-1-1 1 0 0,1 1 0 0 0,0 0-1 0 0,0-1 1 0 0,0 1 0 0 0,1-6 2974 0 0,0 20-2065 0 0,-1-10-1106 0 0,0 0-1 0 0,1-1 0 0 0,-1 1 1 0 0,1 0-1 0 0,-1-1 0 0 0,1 1 0 0 0,0-1 1 0 0,0 1-1 0 0,3 4 0 0 0,-3-5-38 0 0,1 1 0 0 0,-1-1 0 0 0,0 1 1 0 0,0 0-1 0 0,0 0 0 0 0,0-1 0 0 0,0 1 0 0 0,-1 0 0 0 0,0 0 0 0 0,1 3 0 0 0,-2 15 481 0 0,0-15-408 0 0,1 1 1 0 0,0-1 0 0 0,0 1 0 0 0,0 0 0 0 0,1-1 0 0 0,3 13 0 0 0,2-5 37 0 0,-4-11-161 0 0,-1 0 0 0 0,0 0 0 0 0,1-1 0 0 0,-1 1 1 0 0,-1 0-1 0 0,1 1 0 0 0,0-1 0 0 0,-1 0 0 0 0,1 5 0 0 0,-2 9 125 0 0,0-13-143 0 0,1 1 1 0 0,-1-1-1 0 0,1 0 0 0 0,0 1 0 0 0,1-1 0 0 0,-1 1 1 0 0,1-1-1 0 0,-1 0 0 0 0,1 1 0 0 0,2 4 1 0 0,-1-8-18 0 0,10 11 9 0 0,-12-12-14 0 0,1 1 0 0 0,-1-1 0 0 0,0 0 0 0 0,0 1 0 0 0,1-1 0 0 0,-1 0 0 0 0,0 0 0 0 0,0 1 0 0 0,0-1 0 0 0,0 0 0 0 0,1 1 0 0 0,-1-1 0 0 0,0 0 0 0 0,0 1 0 0 0,0-1 0 0 0,0 1 0 0 0,0-1 0 0 0,0 0 0 0 0,0 1 0 0 0,0-1 0 0 0,0 0 0 0 0,0 1-1 0 0,0-1 1 0 0,0 1 0 0 0,0-1 0 0 0,0 0 0 0 0,0 1 0 0 0,0-1 0 0 0,-1 0 0 0 0,1 1 0 0 0,0-1 0 0 0,0 0 0 0 0,0 1 0 0 0,-1-1 0 0 0,1 0 0 0 0,0 0 0 0 0,0 1 0 0 0,-1-1 0 0 0,1 0 0 0 0,0 1 0 0 0,0-1 0 0 0,-1 0 0 0 0,-2 1 0 0 0,2-1 1 0 0,1 0-1 0 0,-1 0 1 0 0,0 1-1 0 0,1-1 1 0 0,-1 0-1 0 0,0 0 1 0 0,1 1-1 0 0,-1-1 1 0 0,0 0-1 0 0,1 0 0 0 0,-1 1 1 0 0,1-1-1 0 0,-1 1 1 0 0,1-1-1 0 0,-1 1 1 0 0,1-1-1 0 0,-1 1 1 0 0,1-1-1 0 0,-1 1 1 0 0,1-1-1 0 0,0 1 1 0 0,-1 0-1 0 0,1 0 4 0 0,0-1-5 0 0,0 0-1 0 0,0 0 1 0 0,0 0-1 0 0,0-1 1 0 0,-1 1 0 0 0,1 0-1 0 0,0 0 1 0 0,0 0 0 0 0,0 0-1 0 0,0 0 1 0 0,0 0-1 0 0,0-1 1 0 0,0 1 0 0 0,0 0-1 0 0,0 0 1 0 0,0 0 0 0 0,0 0-1 0 0,0 0 1 0 0,0-1-1 0 0,0 1 1 0 0,0 0 0 0 0,0 0-1 0 0,0 0 1 0 0,0 0-1 0 0,0 0 1 0 0,0-1 0 0 0,0 1-1 0 0,0 0 1 0 0,0 0 0 0 0,1 0-1 0 0,-1 0 1 0 0,0 0-1 0 0,0 0 1 0 0,0 0 0 0 0,0-1-1 0 0,0 1 1 0 0,0 0 0 0 0,0 0-1 0 0,0 0 1 0 0,1 0-1 0 0,-1 0 1 0 0,0 0 0 0 0,0 0-1 0 0,0 0 1 0 0,0 0 0 0 0,0 0-1 0 0,0 0 1 0 0,1 0-1 0 0,-1 0 1 0 0,0 0 0 0 0,0-1-1 0 0,0 1 1 0 0,0 0-1 0 0,0 0 1 0 0,1 0 0 0 0,-1 1-1 0 0,0-1 1 0 0,0 0 0 0 0,4-2-13 0 0,-4 1 4 0 0,1 1-1 0 0,0-1 1 0 0,0 1 0 0 0,0 0-1 0 0,-1-1 1 0 0,1 0 0 0 0,0 1-1 0 0,0-1 1 0 0,-1 1 0 0 0,1-1-1 0 0,-1 0 1 0 0,1 0 0 0 0,-1 1-1 0 0,1-1 1 0 0,-1 0 0 0 0,1 0-1 0 0,-1 0 1 0 0,1 1 0 0 0,-1-1-1 0 0,0 0 1 0 0,0 0 0 0 0,1 0-1 0 0,-1 0 1 0 0,0 0 0 0 0,0 0-1 0 0,0 0 1 0 0,0 0 0 0 0,0 1-1 0 0,0-1 1 0 0,0 0 0 0 0,0 0-1 0 0,-1-1 1 0 0,2-3-15 0 0,1 0 0 0 0,0 0 0 0 0,0 0 0 0 0,0 1 1 0 0,0-1-1 0 0,1 1 0 0 0,-1-1 0 0 0,1 1 0 0 0,0 0 0 0 0,1 0 0 0 0,-1 0 1 0 0,6-4-1 0 0,10-15-1 0 0,14-26 71 0 0,-20 28 421 0 0,1 0 0 0 0,1 1 0 0 0,1 1 0 0 0,27-26 0 0 0,-8 21 1299 0 0,-34 23-1632 0 0,0-1 1 0 0,1 1-1 0 0,-1 0 1 0 0,0-1-1 0 0,1 1 0 0 0,0 0 1 0 0,-1 0-1 0 0,1 0 1 0 0,-1 0-1 0 0,4-1 0 0 0,-4 1-94 0 0,0 1-1 0 0,0 0 0 0 0,1 0 0 0 0,-1 0 0 0 0,0 0 1 0 0,0 0-1 0 0,0 1 0 0 0,0-1 0 0 0,0 0 1 0 0,0 0-1 0 0,0 1 0 0 0,0-1 0 0 0,0 1 0 0 0,0-1 1 0 0,0 1-1 0 0,0-1 0 0 0,0 1 0 0 0,0-1 0 0 0,-1 1 1 0 0,1 0-1 0 0,0-1 0 0 0,0 1 0 0 0,-1 0 0 0 0,1 0 1 0 0,0 1-1 0 0,31 31 325 0 0,-14-16-135 0 0,25 33 0 0 0,-26-25-175 0 0,61 77-1159 0 0,-68-89-321 0 0,1-2 0 0 0,1 1-1 0 0,0-2 1 0 0,1 1 0 0 0,24 14-1 0 0,-32-23 710 0 0,-4-1 561 0 0,-1-1 1 0 0,1 0-1 0 0,0 0 0 0 0,0 1 1 0 0,0-1-1 0 0,-1 0 0 0 0,1 1 1 0 0,0-1-1 0 0,-1 1 0 0 0,1-1 1 0 0,0 1-1 0 0,-1 0 0 0 0,1-1 1 0 0,0 1-1 0 0,-1-1 0 0 0,1 1 1 0 0,-1 0-1 0 0,1 0 0 0 0,-1-1 1 0 0,0 1-1 0 0,1 0 0 0 0,-1 0 1 0 0,1 0-1 0 0,-1 0 32 0 0,0 0 1 0 0,0-1-1 0 0,0 1 1 0 0,1-1-1 0 0,-1 1 0 0 0,0-1 1 0 0,1 1-1 0 0,-1-1 1 0 0,0 1-1 0 0,1-1 1 0 0,-1 1-1 0 0,1-1 0 0 0,-1 0 1 0 0,1 1-1 0 0,-1-1 1 0 0,1 1-1 0 0,-1-1 1 0 0,1 0-1 0 0,-1 0 0 0 0,1 1 1 0 0,-1-1-1 0 0,1 0 1 0 0,-1 0-1 0 0,1 0 1 0 0,0 1-1 0 0,-1-1 0 0 0,1 0 1 0 0,-1 0-1 0 0,1 0 1 0 0,0 0-1 0 0,-1 0 1 0 0,2-1-1 0 0,0 2-192 0 0,0-1 1 0 0,1-1-1 0 0,-1 1 1 0 0,0 0-1 0 0,0-1 1 0 0,1 1-1 0 0,-1-1 1 0 0,0 1-1 0 0,3-2 1 0 0,4-3-207 0 0,-6 3 341 0 0,1 1 1 0 0,-1-1 0 0 0,0 0-1 0 0,0 0 1 0 0,-1-1-1 0 0,1 1 1 0 0,0 0-1 0 0,2-4 1 0 0,11-5-384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5:08.5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1 151 20 0 0,'0'-1'18'0'0,"0"-1"0"0"0,0 1-1 0 0,1 0 1 0 0,-1-1 0 0 0,1 1 0 0 0,-1 0-1 0 0,1 0 1 0 0,-1-1 0 0 0,1 1 0 0 0,0 0 0 0 0,0 0-1 0 0,0 0 1 0 0,-1 0 0 0 0,1-1 0 0 0,0 1 0 0 0,0 1-1 0 0,0-1 1 0 0,1 0 0 0 0,-1 0 0 0 0,0 0-1 0 0,0 1 1 0 0,0-1 0 0 0,2 0 0 0 0,12-11 126 0 0,-9 2-55 0 0,-6 9-81 0 0,1 0 1 0 0,0-1-1 0 0,0 1 0 0 0,0 0 0 0 0,0 0 0 0 0,0-1 0 0 0,0 1 0 0 0,0 0 0 0 0,0 0 0 0 0,0 0 0 0 0,1 0 0 0 0,-1 1 0 0 0,2-2 0 0 0,-1 1-2 0 0,0-1-1 0 0,0 1 1 0 0,0-1 0 0 0,0 0-1 0 0,-1 1 1 0 0,1-1-1 0 0,0 0 1 0 0,-1 0-1 0 0,2-2 1 0 0,-2 2-5 0 0,1 0 0 0 0,-1 0 1 0 0,1 0-1 0 0,0 0 0 0 0,-1 1 1 0 0,1-1-1 0 0,0 0 0 0 0,0 1 1 0 0,2-2-1 0 0,17-9-18 0 0,-14 7-32 0 0,0 1 1 0 0,1 0 0 0 0,0 0-1 0 0,-1 1 1 0 0,1 0-1 0 0,0 0 1 0 0,14-3-1 0 0,-3 2-235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5:08.95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326 60 272 0 0,'0'-2'218'0'0,"2"-18"951"0"0,-2 19-1175 0 0,1 1 1 0 0,-1-1 0 0 0,1 1 0 0 0,-1 0 0 0 0,1-1 0 0 0,-1 1 0 0 0,1 0 0 0 0,-1-1 0 0 0,1 1 0 0 0,-1 0-1 0 0,1 0 1 0 0,-1-1 0 0 0,1 1 0 0 0,0 0 0 0 0,-1 0 0 0 0,1 0 0 0 0,-1 0 0 0 0,1 0 0 0 0,-1 0 0 0 0,1 0-1 0 0,0 0 1 0 0,-1 0 0 0 0,2 0 0 0 0,1 0 2425 0 0,-2-1-2311 0 0,-1 0 0 0 0,1 1 0 0 0,-1-1 0 0 0,0 0 0 0 0,1 0 0 0 0,-1 0 0 0 0,0 0 0 0 0,0 0-1 0 0,0 1 1 0 0,1-1 0 0 0,-1 0 0 0 0,0 0 0 0 0,0 0 0 0 0,0 0 0 0 0,0 0 0 0 0,-1 0 0 0 0,1 0 0 0 0,0 0 0 0 0,0 1-1 0 0,0-1 1 0 0,-1 0 0 0 0,1 0 0 0 0,0 0 0 0 0,-1 0 0 0 0,1 1 0 0 0,-1-1 0 0 0,1 0 0 0 0,-1 0 0 0 0,1 1-1 0 0,-1-1 1 0 0,0 0 0 0 0,1 1 0 0 0,-1-1 0 0 0,0 1 0 0 0,1-1 0 0 0,-1 1 0 0 0,0-1 0 0 0,0 1 0 0 0,0-1 0 0 0,1 1-1 0 0,-1 0 1 0 0,0 0 0 0 0,0-1 0 0 0,0 1 0 0 0,0 0 0 0 0,-1 0 0 0 0,-18 0 264 0 0,0 2 1 0 0,0 0-1 0 0,0 1 0 0 0,0 1 1 0 0,0 1-1 0 0,1 1 0 0 0,-36 16 1 0 0,47-19-322 0 0,6-3-39 0 0,1 1 1 0 0,-1-1-1 0 0,1 0 0 0 0,-1 1 0 0 0,1-1 0 0 0,0 1 0 0 0,-1 0 1 0 0,1-1-1 0 0,0 1 0 0 0,-1 0 0 0 0,1 0 0 0 0,0 0 0 0 0,0 0 0 0 0,0 0 1 0 0,0 0-1 0 0,0 0 0 0 0,0 0 0 0 0,0 0 0 0 0,0 1 0 0 0,0-1 0 0 0,1 0 1 0 0,-1 0-1 0 0,0 1 0 0 0,1-1 0 0 0,-1 1 0 0 0,1-1 0 0 0,0 0 0 0 0,-1 1 1 0 0,1-1-1 0 0,0 1 0 0 0,0-1 0 0 0,0 1 0 0 0,0-1 0 0 0,0 3 0 0 0,0-1-10 0 0,0 0 0 0 0,0 0-1 0 0,1 0 1 0 0,-1 0-1 0 0,1 0 1 0 0,0 0-1 0 0,-1 0 1 0 0,1 0-1 0 0,0-1 1 0 0,1 1-1 0 0,-1 0 1 0 0,0-1-1 0 0,1 1 1 0 0,0-1-1 0 0,-1 1 1 0 0,1-1-1 0 0,0 0 1 0 0,0 0-1 0 0,1 0 1 0 0,-1 0-1 0 0,0 0 1 0 0,1 0-1 0 0,-1 0 1 0 0,4 1-1 0 0,32 29 149 0 0,-6-14 136 0 0,-4-1 571 0 0,43 18-1 0 0,-61-31-618 0 0,0 0 0 0 0,0 0 0 0 0,0 1 1 0 0,-1 1-1 0 0,0-1 0 0 0,0 2 0 0 0,0-1 0 0 0,10 11 0 0 0,-18-14-148 0 0,0-1 1 0 0,0 1-1 0 0,0 0 0 0 0,-1-1 0 0 0,1 1 0 0 0,-1 0 1 0 0,0 0-1 0 0,0-1 0 0 0,0 1 0 0 0,0 0 0 0 0,0 0 0 0 0,-1-1 1 0 0,1 1-1 0 0,-1 0 0 0 0,0-1 0 0 0,-1 4 0 0 0,-2-1-21 0 0,-1-1-1 0 0,0 0 0 0 0,1-1 1 0 0,-2 1-1 0 0,1-1 0 0 0,0 0 0 0 0,-1 0 1 0 0,-9 3-1 0 0,-55 15-335 0 0,43-13-132 0 0,16-6 83 0 0,-1 0 1 0 0,-19 1-1 0 0,-8 1-1185 0 0,23-4 362 0 0,0 0 0 0 0,0-1 0 0 0,0-1 0 0 0,0 0 1 0 0,0-1-1 0 0,-18-6 0 0 0,32 9 980 0 0,1-1 0 0 0,-1 1 0 0 0,1-1 0 0 0,0 0 0 0 0,-1 0 0 0 0,1 0 0 0 0,0 0 0 0 0,-1 0 0 0 0,1 0 0 0 0,-2-2 0 0 0,1 0-152 0 0,1 1 167 0 0,0 1-1 0 0,1-1 0 0 0,-1 0 0 0 0,1 0 1 0 0,-1 0-1 0 0,1 1 0 0 0,0-1 1 0 0,-1 0-1 0 0,1 0 0 0 0,0 0 1 0 0,0 0-1 0 0,1 0 0 0 0,-1 0 1 0 0,0 1-1 0 0,1-1 0 0 0,-1 0 1 0 0,1 0-1 0 0,-1 0 0 0 0,2-1 1 0 0,3-2-81 0 0,0 1 1 0 0,1 0 0 0 0,-1 1 0 0 0,1-1 0 0 0,0 1 0 0 0,0 0-1 0 0,10-3 1 0 0,-1-1-126 0 0,7-8-366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2:12.42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39 288 0 0,'0'-1'46'0'0,"0"0"1"0"0,0 1-1 0 0,0-1 1 0 0,0 0-1 0 0,0 0 1 0 0,1 1-1 0 0,-1-1 0 0 0,0 0 1 0 0,0 1-1 0 0,1-1 1 0 0,-1 1-1 0 0,0-1 1 0 0,1 0-1 0 0,-1 1 1 0 0,1-1-1 0 0,-1 1 0 0 0,0-1 1 0 0,1 1-1 0 0,0-1 1 0 0,-1 1-1 0 0,1-1 1 0 0,-1 1-1 0 0,1 0 0 0 0,-1-1 1 0 0,1 1-1 0 0,0 0 1 0 0,-1-1-1 0 0,1 1 1 0 0,0 0-1 0 0,-1 0 0 0 0,1 0 1 0 0,0-1-1 0 0,-1 1 1 0 0,1 0-1 0 0,0 0 1 0 0,0 0-1 0 0,-1 0 0 0 0,2 1 1 0 0,-2-3 282 0 0,0 2-321 0 0,0 0 0 0 0,0 0 0 0 0,0 0 1 0 0,0 0-1 0 0,0 0 0 0 0,0 0 0 0 0,0-1 1 0 0,0 1-1 0 0,0 0 0 0 0,0 0 0 0 0,0 0 1 0 0,0 0-1 0 0,0 0 0 0 0,0 0 0 0 0,0-1 1 0 0,0 1-1 0 0,0 0 0 0 0,0 0 0 0 0,0 0 1 0 0,0 0-1 0 0,0 0 0 0 0,0 0 0 0 0,0 0 1 0 0,0-1-1 0 0,0 1 0 0 0,0 0 0 0 0,0 0 1 0 0,0 0-1 0 0,0 0 0 0 0,0 0 0 0 0,0 0 1 0 0,0 0-1 0 0,0 0 0 0 0,1 0 0 0 0,-1-1 1 0 0,0 1-1 0 0,0 0 0 0 0,0 0 0 0 0,0 0 1 0 0,0 0-1 0 0,0 0 0 0 0,0 0 0 0 0,1 0 1 0 0,-1 0-1 0 0,0 0 0 0 0,0 0 0 0 0,0 0 1 0 0,0 0-1 0 0,0 0 0 0 0,0 0 0 0 0,0 0 1 0 0,1 0-1 0 0,-1 0 0 0 0,0 0 0 0 0,0 0 1 0 0,56 0 340 0 0,149 5-139 0 0,-140-3-154 0 0,7 2-25 0 0,61 8-12 0 0,1-1-30 0 0,-124-9 7 0 0,192 22 7 0 0,-149-21 40 0 0,105-6-1 0 0,-113-1 7 0 0,174-24 756 0 0,-215 27-775 0 0,221-41 1295 0 0,-207 40-1281 0 0,33 3 0 0 0,-28-1-40 0 0,53 11-7 0 0,-71-11 2 0 0,-1 0 0 0 0,0 1 0 0 0,1 0 0 0 0,-1 0-1 0 0,0 0 1 0 0,0 0 0 0 0,8 4 0 0 0,4-4-6 0 0,-13-1 10 0 0,32 5 122 0 0,-32-5-28 0 0,0 1 20 0 0,10 2 16 0 0,-10-2 229 0 0,0-1-275 0 0,112 0-72 0 0,-114 0-169 0 0,0 0 0 0 0,1 0 0 0 0,-1 0 0 0 0,0 0-1 0 0,1 0 1 0 0,-1 0 0 0 0,0 0 0 0 0,1 1 0 0 0,-1-1 0 0 0,0 0-1 0 0,1 1 1 0 0,-1-1 0 0 0,0 1 0 0 0,0 0 0 0 0,0-1 0 0 0,0 1-1 0 0,1 0 1 0 0,-1 0 0 0 0,0-1 0 0 0,0 1 0 0 0,0 0 0 0 0,-1 0-1 0 0,1 0 1 0 0,0 0 0 0 0,0 0 0 0 0,0 1 0 0 0,-1-1 0 0 0,1 0-1 0 0,-1 0 1 0 0,1 0 0 0 0,-1 1 0 0 0,1-1 0 0 0,-1 0 0 0 0,1 2-1 0 0,-1 3-962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5:09.8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0 115 736 0 0,'35'-17'2385'0'0,"-32"15"-1570"0"0,1 0 0 0 0,-1 0 0 0 0,1 0 0 0 0,0 0 1 0 0,0 0-1 0 0,-1 1 0 0 0,1 0 0 0 0,0 0 0 0 0,0 0 0 0 0,5-1 0 0 0,-7 2-618 0 0,-1 0 0 0 0,0 0 0 0 0,0 0-1 0 0,0 0 1 0 0,0 0 0 0 0,1 0 0 0 0,-1 0-1 0 0,0 0 1 0 0,0 0 0 0 0,0 0 0 0 0,0 1-1 0 0,1-1 1 0 0,-1 0 0 0 0,0 1 0 0 0,0-1-1 0 0,0 1 1 0 0,0-1 0 0 0,0 1 0 0 0,0 0-1 0 0,0 0 1 0 0,0-1 0 0 0,0 1 0 0 0,-1 0-1 0 0,1 0 1 0 0,0 0 0 0 0,0 0 0 0 0,-1 0 0 0 0,1 0-1 0 0,0 0 1 0 0,-1 0 0 0 0,1 0 0 0 0,-1 0-1 0 0,0 0 1 0 0,1 0 0 0 0,-1 0 0 0 0,0 0-1 0 0,1 1 1 0 0,-1-1 0 0 0,0 0 0 0 0,0 0-1 0 0,0 0 1 0 0,0 2 0 0 0,0 3 600 0 0,0 0-1 0 0,1 0 1 0 0,0 0 0 0 0,1 0 0 0 0,3 11-1 0 0,-3-11-453 0 0,0 0-1 0 0,0 0 1 0 0,-1 1-1 0 0,0-1 1 0 0,1 13-1 0 0,-2 66 638 0 0,0-83-978 0 0,0 0 0 0 0,0 0-1 0 0,0 0 1 0 0,1 0 0 0 0,-1 0 0 0 0,1 1-1 0 0,0-1 1 0 0,0 0 0 0 0,-1 0 0 0 0,1 0-1 0 0,0 0 1 0 0,2 2 0 0 0,-2-2-42 0 0,1-1 1 0 0,-1 2-1 0 0,0-1 1 0 0,0 0-1 0 0,0 0 1 0 0,-1 0-1 0 0,1 0 1 0 0,-1 0-1 0 0,1 1 1 0 0,-1-1 0 0 0,1 0-1 0 0,-1 3 1 0 0,0-4-7 0 0,-1 0 0 0 0,1 0 0 0 0,0 0 0 0 0,0 0 0 0 0,0 0 1 0 0,0-1-1 0 0,0 1 0 0 0,0 0 0 0 0,0 0 0 0 0,0 0 0 0 0,0 0 1 0 0,0 0-1 0 0,1-1 0 0 0,-1 1 0 0 0,0 0 0 0 0,1 0 0 0 0,-1 0 1 0 0,0-1-1 0 0,1 1 0 0 0,-1 0 0 0 0,1 0 0 0 0,-1-1 1 0 0,1 1-1 0 0,0 0 0 0 0,-1-1 0 0 0,1 1 0 0 0,0-1 0 0 0,-1 1 1 0 0,1-1-1 0 0,0 1 0 0 0,-1-1 0 0 0,1 1 0 0 0,0-1 0 0 0,0 0 1 0 0,0 1-1 0 0,0-1 0 0 0,1 0 0 0 0,1 1-639 0 0,0-7-1056 0 0,21-10 1147 0 0,-19 14 528 0 0,-1 0 0 0 0,0-1 0 0 0,0 1 0 0 0,0-1 0 0 0,0 0 0 0 0,0-1 0 0 0,0 1 0 0 0,-1-1 0 0 0,1 1 0 0 0,2-6 0 0 0,1-6-67 0 0,8-13 29 0 0,-3 14 238 0 0,0 0 0 0 0,1 0 0 0 0,1 1 0 0 0,28-21-1 0 0,-34 28 136 0 0,1 0-1 0 0,-1 0 1 0 0,0-1-1 0 0,0 0 1 0 0,8-9-1 0 0,-4 4 456 0 0,-2 1 430 0 0,-7 12-934 0 0,-1-1-186 0 0,-2 0-29 0 0,1 0 0 0 0,-1 0 0 0 0,1 0 0 0 0,0 0 0 0 0,-1 1 0 0 0,1-1 0 0 0,-1 0 0 0 0,1 0 0 0 0,-1 0 0 0 0,1 0 0 0 0,-1 1 0 0 0,1-1 0 0 0,0 0 0 0 0,-1 0 0 0 0,1 1 0 0 0,-1-1 0 0 0,0 0 0 0 0,1 1 0 0 0,-1-1 0 0 0,1 1 0 0 0,-1-1 0 0 0,0 0 0 0 0,1 1 0 0 0,-1-1 0 0 0,0 1 0 0 0,1-1 0 0 0,-1 1 0 0 0,0-1 0 0 0,0 1 0 0 0,1 0 0 0 0,-1-1 0 0 0,0 2 0 0 0,0 0-1 0 0,0-1 0 0 0,1 1 0 0 0,-1 0 0 0 0,0 0 0 0 0,1-1 0 0 0,0 1 0 0 0,-1 0 0 0 0,1-1 0 0 0,0 1 0 0 0,0-1 0 0 0,-1 1 0 0 0,3 2 0 0 0,-2-3-2 0 0,1 1 0 0 0,-1 0 1 0 0,0-1-1 0 0,0 1 0 0 0,-1 0 0 0 0,1 0 0 0 0,0 0 0 0 0,-1 0 0 0 0,1 0 0 0 0,-1 0 0 0 0,1 0 0 0 0,-1 4 0 0 0,0 3 3 0 0,0-5-10 0 0,-1-1 0 0 0,1 0 0 0 0,0 0 0 0 0,1 1 0 0 0,-1-1 0 0 0,1 0 0 0 0,-1 0 0 0 0,2 5 0 0 0,2 1-27 0 0,-1-2-70 0 0,0 0 1 0 0,1 0-1 0 0,-1 0 0 0 0,1 0 0 0 0,1-1 0 0 0,4 7 0 0 0,7 7-492 0 0,-15-18 460 0 0,1 1-1 0 0,-1-1 1 0 0,1 0-1 0 0,0 1 0 0 0,0-1 1 0 0,0 0-1 0 0,0 0 1 0 0,0-1-1 0 0,5 4 1 0 0,-1-1-179 0 0,1 0 1 0 0,1-1 0 0 0,-1 0-1 0 0,0 0 1 0 0,1-1 0 0 0,-1 0-1 0 0,1 0 1 0 0,0-1 0 0 0,8 1-1 0 0,-13-2 259 0 0,1 0-1 0 0,0-1 0 0 0,-1 1 0 0 0,1-1 1 0 0,0 1-1 0 0,-1-1 0 0 0,1 0 1 0 0,-1 0-1 0 0,1-1 0 0 0,-1 1 1 0 0,0-1-1 0 0,1 0 0 0 0,-1 1 1 0 0,0-2-1 0 0,0 1 0 0 0,0 0 1 0 0,-1 0-1 0 0,1-1 0 0 0,0 0 0 0 0,-1 1 1 0 0,3-6-1 0 0,1 0 85 0 0,0-1 0 0 0,-1 0 0 0 0,8-19 0 0 0,-11 24 1 0 0,-1 0 1 0 0,0 1-1 0 0,0-1 1 0 0,0 0-1 0 0,0 0 1 0 0,-1 0-1 0 0,1 0 1 0 0,-1 0-1 0 0,0 0 1 0 0,0 0-1 0 0,-1 0 1 0 0,1 1-1 0 0,-1-1 1 0 0,0 0-1 0 0,-2-6 1 0 0,-3-1 52 0 0,5 9-65 0 0,0-1-1 0 0,0 1 0 0 0,-1 0 1 0 0,1-1-1 0 0,1 1 1 0 0,-1 0-1 0 0,0-1 1 0 0,1 1-1 0 0,-1-1 1 0 0,1 1-1 0 0,-1-4 1 0 0,2-4 37 0 0,0 7-47 0 0,-1 1 0 0 0,0-1 1 0 0,0 1-1 0 0,1-1 0 0 0,-1 0 0 0 0,-1 1 0 0 0,1-1 0 0 0,0 1 0 0 0,-1-1 0 0 0,1 0 0 0 0,-1 1 0 0 0,0-1 0 0 0,-1-1 1 0 0,-3-2-29 0 0,4 6-37 0 0,0-1 0 0 0,0 1 1 0 0,0-1-1 0 0,1 0 0 0 0,-1 0 1 0 0,0 1-1 0 0,1-1 1 0 0,-1 0-1 0 0,1 0 0 0 0,-1 0 1 0 0,1 0-1 0 0,-1 0 0 0 0,1 0 1 0 0,-1 1-1 0 0,1-1 1 0 0,0 0-1 0 0,0 0 0 0 0,-1 0 1 0 0,1 0-1 0 0,0 0 0 0 0,0-2 1 0 0,19 7-1988 0 0,-17-3 1811 0 0,0 0 1 0 0,0-1-1 0 0,0 1 0 0 0,0 0 1 0 0,-1 0-1 0 0,1 0 0 0 0,0 1 0 0 0,-1-1 1 0 0,1 0-1 0 0,-1 1 0 0 0,1-1 1 0 0,1 3-1 0 0,11 10-1331 0 0,10 2 102 0 0,0-1 0 0 0,1-1 0 0 0,0-2 0 0 0,40 15-1 0 0,-47-21 1266 0 0,0-1-1 0 0,0-1 0 0 0,1 0 0 0 0,0-1 0 0 0,-1-2 0 0 0,1 1 1 0 0,30-3-1 0 0,-41 0 226 0 0,1-1 0 0 0,-1 0 0 0 0,0 0 0 0 0,0-1 0 0 0,0 0 0 0 0,0 0 0 0 0,0-1 0 0 0,0 0 0 0 0,-1 0 0 0 0,0-1 0 0 0,0 0 0 0 0,0 0 0 0 0,9-10 0 0 0,-13 12 28 0 0,-1 1 0 0 0,0 0 1 0 0,-1-1-1 0 0,1 1 0 0 0,0-1 0 0 0,-1 0 1 0 0,0 1-1 0 0,1-1 0 0 0,-1 0 0 0 0,0 0 1 0 0,0 0-1 0 0,-1 0 0 0 0,1 0 1 0 0,-1 0-1 0 0,1 0 0 0 0,-1 0 0 0 0,0 0 1 0 0,0 0-1 0 0,0 0 0 0 0,-1-4 0 0 0,1-5 185 0 0,0 10-182 0 0,-1 0 1 0 0,1 0-1 0 0,0 0 0 0 0,-1 1 1 0 0,1-1-1 0 0,-1 0 0 0 0,1 0 1 0 0,-1 0-1 0 0,0 0 1 0 0,0 0-1 0 0,0 1 0 0 0,0-1 1 0 0,-2-3-1 0 0,-2-3 217 0 0,3 3 51 0 0,0 1-1 0 0,-1 0 1 0 0,1 0 0 0 0,-1 0-1 0 0,0 0 1 0 0,0 0 0 0 0,0 0-1 0 0,-1 1 1 0 0,1 0 0 0 0,-7-6-1 0 0,8 9-188 0 0,0-1 0 0 0,1 1 0 0 0,-1-1 0 0 0,0 1-1 0 0,1-1 1 0 0,-1 1 0 0 0,0 0 0 0 0,0 0 0 0 0,1 0-1 0 0,-1 0 1 0 0,0 0 0 0 0,0 0 0 0 0,1 1 0 0 0,-1-1-1 0 0,0 0 1 0 0,1 1 0 0 0,-4 1 0 0 0,-22 13 815 0 0,10 2-618 0 0,2 1 1 0 0,0 0-1 0 0,0 1 1 0 0,2 1-1 0 0,-16 29 1 0 0,19-30-272 0 0,6-10-82 0 0,0 1 1 0 0,1-1-1 0 0,0 1 1 0 0,0 0-1 0 0,2 0 1 0 0,-1 1-1 0 0,1-1 1 0 0,0 0-1 0 0,1 0 0 0 0,2 17 1 0 0,-2 1-450 0 0,0-27 440 0 0,1 0 1 0 0,-1-1 0 0 0,0 1-1 0 0,0 0 1 0 0,0-1 0 0 0,0 1-1 0 0,0-1 1 0 0,1 1 0 0 0,-1-1-1 0 0,0 1 1 0 0,0 0 0 0 0,1-1-1 0 0,-1 1 1 0 0,0-1 0 0 0,1 1-1 0 0,-1-1 1 0 0,1 1 0 0 0,-1-1-1 0 0,1 0 1 0 0,-1 1 0 0 0,1-1-1 0 0,-1 1 1 0 0,1-1 0 0 0,-1 0-1 0 0,1 0 1 0 0,0 1-1 0 0,22 3-569 0 0,-15-5 459 0 0,0 1 1 0 0,1-1 0 0 0,13-4-1 0 0,108-43-154 0 0,-87 29 332 0 0,-32 13 44 0 0,2 0 1 0 0,16-5 0 0 0,0 3 266 0 0,0 1 0 0 0,37-3 0 0 0,-55 9-174 0 0,0 0 0 0 0,1 1 0 0 0,-1 0 0 0 0,0 1 0 0 0,1 0 0 0 0,-1 1 0 0 0,0 1 0 0 0,0-1 0 0 0,12 6 0 0 0,-18-6-68 0 0,-1 0 0 0 0,1 0-1 0 0,-1 1 1 0 0,0-1 0 0 0,0 1-1 0 0,0 0 1 0 0,6 6-1 0 0,-8-7-67 0 0,0 0 0 0 0,0 1-1 0 0,-1-1 1 0 0,0 0-1 0 0,1 0 1 0 0,-1 1 0 0 0,0-1-1 0 0,0 1 1 0 0,0-1-1 0 0,0 1 1 0 0,0 0 0 0 0,-1-1-1 0 0,1 1 1 0 0,-1 0-1 0 0,0 4 1 0 0,0-6-34 0 0,0 1 1 0 0,1-1-1 0 0,-1 0 1 0 0,0 1-1 0 0,1-1 1 0 0,-1 1-1 0 0,0-1 1 0 0,1 0-1 0 0,0 1 1 0 0,-1-1-1 0 0,1 0 1 0 0,0 0-1 0 0,0 1 1 0 0,-1-1-1 0 0,3 1 1 0 0,-2-1 3 0 0,0 0 1 0 0,-1 0 0 0 0,1 1 0 0 0,0-1 0 0 0,0 0 0 0 0,0 1 0 0 0,-1-1 0 0 0,1 0 0 0 0,-1 1 0 0 0,1-1 0 0 0,-1 1-1 0 0,1-1 1 0 0,-1 1 0 0 0,0-1 0 0 0,0 2 0 0 0,0-3-4 0 0,0-1 0 0 0,0 0-1 0 0,1 0 1 0 0,-1 0 0 0 0,0 1 0 0 0,0-1-1 0 0,1 0 1 0 0,-1 0 0 0 0,0 0-1 0 0,1 1 1 0 0,-1-1 0 0 0,1 0 0 0 0,-1 1-1 0 0,1-1 1 0 0,-1 0 0 0 0,1 1 0 0 0,-1-1-1 0 0,1 1 1 0 0,1-2 0 0 0,-1 2 9 0 0,-1-1 0 0 0,1 0 0 0 0,0 0 0 0 0,0 1 0 0 0,0-1 0 0 0,-1 0 0 0 0,1 0 0 0 0,-1 0 0 0 0,1 0 0 0 0,0 0 0 0 0,-1 0 0 0 0,1 0 0 0 0,-1 0 0 0 0,0 0 1 0 0,1 0-1 0 0,-1 0 0 0 0,0 0 0 0 0,0 0 0 0 0,0-1 0 0 0,0 0 0 0 0,1-4 73 0 0,1 0 0 0 0,-1 1 1 0 0,1-1-1 0 0,0 1 0 0 0,0 0 1 0 0,1 0-1 0 0,-1-1 0 0 0,1 2 1 0 0,0-1-1 0 0,1 0 0 0 0,-1 0 0 0 0,7-5 1 0 0,-4 3-46 0 0,-1 1 0 0 0,0-1 0 0 0,0 0 1 0 0,-1-1-1 0 0,6-13 0 0 0,-7 11-458 0 0,1 0 0 0 0,-1 1-1 0 0,1-1 1 0 0,1 1 0 0 0,0 0 0 0 0,0 0-1 0 0,8-9 1 0 0,-5 7-567 0 0,-5 7-33 0 0,0 0 0 0 0,0 0 0 0 0,0 0 0 0 0,1 1 0 0 0,-1 0 0 0 0,5-4-1 0 0,-6 6 675 0 0,0 0 0 0 0,0 0 0 0 0,0 0 0 0 0,0 1 0 0 0,-1-1-1 0 0,2 0 1 0 0,-1 1 0 0 0,0 0 0 0 0,0-1 0 0 0,0 1-1 0 0,0 0 1 0 0,0 0 0 0 0,0 0 0 0 0,0 0 0 0 0,0 1-1 0 0,0-1 1 0 0,0 0 0 0 0,3 2 0 0 0,14 3-1732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5:10.84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402 59 80 0 0,'-25'-2'998'0'0,"-1"-1"-1"0"0,1 0 1 0 0,1-2 0 0 0,-29-9-1 0 0,18 2-839 0 0,39 9-2670 0 0,8 2 2991 0 0,99-5 2560 0 0,24 2 287 0 0,-86 0-1276 0 0,0 2-1 0 0,0 3 1 0 0,92 13 0 0 0,-133-12-1592 0 0,1 0 0 0 0,-2 1 1 0 0,1 0-1 0 0,0 0 0 0 0,14 8 0 0 0,-20-9-327 0 0,0-1 0 0 0,1 1-1 0 0,-1-1 1 0 0,0 1 0 0 0,0 0 0 0 0,0 0 0 0 0,0 0-1 0 0,0 0 1 0 0,0 0 0 0 0,-1 0 0 0 0,1 0 0 0 0,-1 1-1 0 0,1-1 1 0 0,-1 0 0 0 0,0 1 0 0 0,0 0 0 0 0,0-1-1 0 0,0 1 1 0 0,-1 0 0 0 0,1-1 0 0 0,0 4-1 0 0,-1-3-50 0 0,0 0-1 0 0,0 1 1 0 0,0-1-1 0 0,0 0 1 0 0,0 0-1 0 0,-1 0 0 0 0,1 1 1 0 0,-1-1-1 0 0,0 0 1 0 0,0 0-1 0 0,0 0 0 0 0,0 0 1 0 0,-1 0-1 0 0,1 0 1 0 0,-1-1-1 0 0,0 1 1 0 0,1 0-1 0 0,-1-1 0 0 0,-1 1 1 0 0,1-1-1 0 0,0 0 1 0 0,0 0-1 0 0,-1 0 0 0 0,0 0 1 0 0,1 0-1 0 0,-7 3 1 0 0,-21 12 63 0 0,-2-2 0 0 0,0-1 0 0 0,-1-1 1 0 0,-48 12-1 0 0,10-3-96 0 0,-28 15-72 0 0,85-28-2 0 0,13-9 26 0 0,1 0 0 0 0,0 1 1 0 0,0-1-1 0 0,0 0 0 0 0,0 0 0 0 0,0 0 0 0 0,0 0 0 0 0,0 1 0 0 0,0-1 0 0 0,0 0 0 0 0,0 0 0 0 0,0 0 0 0 0,0 1 1 0 0,0-1-1 0 0,0 0 0 0 0,0 0 0 0 0,0 1 0 0 0,0-1 0 0 0,0 0 0 0 0,0 0 0 0 0,0 0 0 0 0,0 1 0 0 0,0-1 1 0 0,0 0-1 0 0,0 0 0 0 0,0 0 0 0 0,0 0 0 0 0,0 1 0 0 0,1-1 0 0 0,-1 0 0 0 0,0 0 0 0 0,0 0 0 0 0,0 0 0 0 0,0 1 1 0 0,0-1-1 0 0,1 0 0 0 0,-1 0 0 0 0,28 11-46 0 0,-24-10 46 0 0,10 2 10 0 0,1-1 1 0 0,0 0-1 0 0,-1 0 0 0 0,23-2 0 0 0,2 1 66 0 0,-23-1-41 0 0,38 2 654 0 0,-1 2-1 0 0,0 2 1 0 0,54 14 0 0 0,-103-19-581 0 0,1 1 0 0 0,0-1 0 0 0,-1 1 0 0 0,1 1 0 0 0,-1-1 0 0 0,1 0 1 0 0,-1 1-1 0 0,0 0 0 0 0,0 0 0 0 0,5 6 0 0 0,-8-8-89 0 0,0-1-1 0 0,-1 1 1 0 0,1 0-1 0 0,0 0 1 0 0,-1 0-1 0 0,1 0 1 0 0,-1 0-1 0 0,0 0 1 0 0,1 0-1 0 0,-1 0 1 0 0,0 0 0 0 0,1 0-1 0 0,-1 0 1 0 0,0 0-1 0 0,0 0 1 0 0,0 1-1 0 0,0-1 1 0 0,0 0-1 0 0,0 2 1 0 0,-1-1-5 0 0,0-1-1 0 0,1 1 1 0 0,-1-1 0 0 0,0 1 0 0 0,0-1 0 0 0,0 1-1 0 0,0-1 1 0 0,-1 0 0 0 0,1 1 0 0 0,0-1-1 0 0,-1 0 1 0 0,1 0 0 0 0,0 0 0 0 0,-1 0-1 0 0,1 0 1 0 0,-3 1 0 0 0,-32 16 50 0 0,0-1 0 0 0,-1-2 0 0 0,-65 17 0 0 0,-120 13-1850 0 0,80-30-3476 0 0,-67-12-10507 0 0,156-3 12024 0 0,15-1 1413 0 0,0-4 563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4:42.91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1357 645 616 0 0,'0'0'1818'0'0,"-1"-1"-1791"0"0,1 1 1 0 0,0 0-1 0 0,0 0 1 0 0,0 0-1 0 0,0 0 1 0 0,0 0 0 0 0,0 0-1 0 0,0-1 1 0 0,0 1-1 0 0,0 0 1 0 0,0 0-1 0 0,0 0 1 0 0,0 0 0 0 0,0 0-1 0 0,0 0 1 0 0,0-1-1 0 0,0 1 1 0 0,0 0-1 0 0,0 0 1 0 0,0 0 0 0 0,0 0-1 0 0,0 0 1 0 0,0-1-1 0 0,0 1 1 0 0,0 0-1 0 0,0 0 1 0 0,0 0 0 0 0,0 0-1 0 0,0 0 1 0 0,0 0-1 0 0,0-1 1 0 0,1 1-1 0 0,-1 0 1 0 0,0 0-1 0 0,0 0 1 0 0,0 0 0 0 0,0 0-1 0 0,0 0 1 0 0,0 0-1 0 0,0 0 1 0 0,1-1-1 0 0,-1 1 1 0 0,0 0 0 0 0,0 0-1 0 0,0 0 1 0 0,0 0-1 0 0,0 0 1 0 0,0 0-1 0 0,1 0 1 0 0,-1 0 0 0 0,0 0-1 0 0,0 0 1 0 0,0 0-1 0 0,0 0 1 0 0,0 0-1 0 0,1 0 1 0 0,0 0 328 0 0,14-5 4431 0 0,-19 6-4503 0 0,-38 11 335 0 0,0-1 1 0 0,-1-2 0 0 0,0-2 0 0 0,-54 1 0 0 0,-33-2 112 0 0,-42 4-696 0 0,39-15-2 0 0,78 0 586 0 0,49 0-296 0 0,-51 0 3 0 0,38 2-332 0 0,1 1 0 0 0,-37 0 0 0 0,55 2 5 0 0,-77 0 30 0 0,74-4-47 0 0,-54-1 20 0 0,16 0-1 0 0,31 4 8 0 0,0 0-1 0 0,-1 0 0 0 0,-13-4 0 0 0,-33-11-14 0 0,53 15 46 0 0,0-1 0 0 0,-1 1-1 0 0,1-1 1 0 0,0 0 0 0 0,0 0-1 0 0,-6-4 1 0 0,10 6-36 0 0,0-1-1 0 0,0 1 1 0 0,0 0 0 0 0,0 0 0 0 0,0-1-1 0 0,0 1 1 0 0,-1 0 0 0 0,1 0 0 0 0,0-1-1 0 0,0 1 1 0 0,0 0 0 0 0,0 0-1 0 0,-1 0 1 0 0,1-1 0 0 0,0 1 0 0 0,0 0-1 0 0,-1 0 1 0 0,1 0 0 0 0,0 0 0 0 0,0 0-1 0 0,0-1 1 0 0,-1 1 0 0 0,1 0-1 0 0,0 0 1 0 0,-1 0 0 0 0,1 0 0 0 0,0 0-1 0 0,0 0 1 0 0,-1 0 0 0 0,1 0-1 0 0,0 0 1 0 0,0 0 0 0 0,-1 0 0 0 0,1 0-1 0 0,0 0 1 0 0,0 0 0 0 0,-1 0 0 0 0,1 1-1 0 0,-1-1 7 0 0,1 0-1 0 0,0 0 0 0 0,-1 0 0 0 0,1 0 0 0 0,0 0 1 0 0,-1 0-1 0 0,1 0 0 0 0,0 0 0 0 0,-1 0 1 0 0,1 0-1 0 0,0 0 0 0 0,-1 0 0 0 0,1 0 1 0 0,0 0-1 0 0,-1 0 0 0 0,1 0 0 0 0,0 0 1 0 0,-1-1-1 0 0,1 1 0 0 0,0 0 0 0 0,0 0 1 0 0,-1 0-1 0 0,1 0 0 0 0,0-1 0 0 0,0 1 0 0 0,-1 0 1 0 0,1 0-1 0 0,0-1 0 0 0,0 1 0 0 0,-1 0 1 0 0,1 0-1 0 0,0-1 0 0 0,0 1 0 0 0,0 0 1 0 0,0-1-1 0 0,0 1 0 0 0,-1 0 0 0 0,1-1 1 0 0,0 1-1 0 0,0-1 0 0 0,0 1-4 0 0,0 0 0 0 0,0-1-1 0 0,0 1 1 0 0,0 0 0 0 0,0 0 0 0 0,0 0 0 0 0,0-1-1 0 0,-1 1 1 0 0,1 0 0 0 0,0 0 0 0 0,0-1 0 0 0,0 1-1 0 0,0 0 1 0 0,0 0 0 0 0,-1 0 0 0 0,1 0 0 0 0,0-1-1 0 0,0 1 1 0 0,0 0 0 0 0,-1 0 0 0 0,1 0 0 0 0,0 0-1 0 0,0 0 1 0 0,0 0 0 0 0,-1 0 0 0 0,1-1 0 0 0,0 1-1 0 0,0 0 1 0 0,-1 0 0 0 0,1 0 0 0 0,0 0 0 0 0,0 0-1 0 0,-1 0 1 0 0,1 0 0 0 0,0 0 0 0 0,0 0-1 0 0,-1 0 1 0 0,1 0 0 0 0,0 1 0 0 0,-1-1 0 0 0,1 0-1 0 0,-1 0 1 0 0,1 0 0 0 0,0 0-1 0 0,-1 0 1 0 0,1 0 0 0 0,-1 0 0 0 0,1 0-1 0 0,0 0 1 0 0,-1 0 0 0 0,1-1-1 0 0,-1 1 1 0 0,1 0 0 0 0,0 0 0 0 0,-1 0-1 0 0,1 0 1 0 0,-1-1 0 0 0,1 1-1 0 0,0 0 1 0 0,-1 0 0 0 0,1-1 0 0 0,0 1-1 0 0,0 0 1 0 0,-1 0 0 0 0,1-1-1 0 0,0 1 1 0 0,-1 0 0 0 0,1-1 0 0 0,0 1-1 0 0,0-1 1 0 0,0 1 0 0 0,0 0-1 0 0,-1-1 1 0 0,1 1 0 0 0,0-1-1 0 0,0 1 1 0 0,0 0 0 0 0,0-1 0 0 0,0 1-1 0 0,0-1 1 0 0,0 1 0 0 0,0-1-1 0 0,0 1-2 0 0,0-1-1 0 0,0 1 1 0 0,0-1-1 0 0,0 1 1 0 0,0 0 0 0 0,0-1-1 0 0,0 1 1 0 0,-1 0-1 0 0,1-1 1 0 0,0 1-1 0 0,0 0 1 0 0,0-1-1 0 0,0 1 1 0 0,-1 0-1 0 0,1 0 1 0 0,0-1-1 0 0,0 1 1 0 0,-1 0-1 0 0,1-1 1 0 0,0 1-1 0 0,-1 0 1 0 0,1 0-1 0 0,0 0 1 0 0,0-1-1 0 0,-1 1 1 0 0,1 0-1 0 0,0 0 1 0 0,-1 0-1 0 0,1 0 1 0 0,-1 0-1 0 0,1 0 1 0 0,0 0-1 0 0,-1 0 1 0 0,0-1-1 0 0,1 1 0 0 0,-1 0 0 0 0,1 0 0 0 0,-1 0 0 0 0,1 0 0 0 0,-1 0 0 0 0,1-1 0 0 0,-1 1 0 0 0,1 0 0 0 0,-1 0 0 0 0,1-1 0 0 0,-1 1 0 0 0,1 0 0 0 0,0-1 0 0 0,-1 1 0 0 0,1-1 0 0 0,0 1 0 0 0,-1 0 1 0 0,1-1-1 0 0,0 1 0 0 0,-1-1 0 0 0,1 1 0 0 0,0-1 0 0 0,0 1 0 0 0,0-1 0 0 0,-1 1 0 0 0,1-1 0 0 0,0 1 0 0 0,0-1 0 0 0,0 1 0 0 0,0-1 0 0 0,0 1 0 0 0,0-1 0 0 0,0 0 0 0 0,0 0-2 0 0,0 0 0 0 0,0 0 0 0 0,0 0 1 0 0,0 1-1 0 0,0-1 0 0 0,0 0 0 0 0,0 0 0 0 0,-1 1 0 0 0,1-1 0 0 0,0 0 0 0 0,0 1 0 0 0,-1-1 0 0 0,1 0 1 0 0,0 0-1 0 0,-1 1 0 0 0,1-1 0 0 0,-1 1 0 0 0,1-1 0 0 0,-1 0 0 0 0,1 1 0 0 0,-1-1 0 0 0,1 1 0 0 0,-1-1 1 0 0,0 1-1 0 0,0-1 0 0 0,0 1-1 0 0,0-1 1 0 0,1 1 0 0 0,-1-1-1 0 0,0 0 1 0 0,1 1 0 0 0,-1-1-1 0 0,0 1 1 0 0,1-1 0 0 0,-1 0-1 0 0,1 1 1 0 0,-1-1 0 0 0,1 0-1 0 0,0 0 1 0 0,-1 1 0 0 0,1-1-1 0 0,0 0 1 0 0,-1 0 0 0 0,1 0-1 0 0,0 0 1 0 0,0 1 0 0 0,0-1-1 0 0,0 0 1 0 0,0 0 0 0 0,0 0-1 0 0,0-1 1 0 0,0 1 0 0 0,0 1-1 0 0,0-1 1 0 0,0 1 0 0 0,0-1-1 0 0,-1 1 1 0 0,1-1-1 0 0,0 1 1 0 0,0-1 0 0 0,0 1-1 0 0,-1 0 1 0 0,1-1-1 0 0,0 1 1 0 0,0-1-1 0 0,-1 1 1 0 0,1-1 0 0 0,0 1-1 0 0,-1 0 1 0 0,1-1-1 0 0,-1 1 1 0 0,1 0 0 0 0,0-1-1 0 0,-1 1 1 0 0,1 0-1 0 0,-1 0 1 0 0,1-1 0 0 0,-1 1-1 0 0,1 0 1 0 0,-1 0-1 0 0,1 0 1 0 0,-1-1 0 0 0,0 1 0 0 0,1 0 0 0 0,-1 0 1 0 0,1 0-1 0 0,-1 0 1 0 0,1 0-1 0 0,0 0 1 0 0,-1-1-1 0 0,1 1 1 0 0,0 0-1 0 0,-1 0 0 0 0,1 0 1 0 0,-1-1-1 0 0,1 1 1 0 0,0 0-1 0 0,0-1 1 0 0,-1 1-1 0 0,1 0 1 0 0,0-1-1 0 0,-1 1 0 0 0,1 0 1 0 0,0-1-1 0 0,0 1 1 0 0,0 0-1 0 0,-1-1 1 0 0,1 1-1 0 0,0-1 1 0 0,0 1-1 0 0,0-1 0 0 0,0 0 1 0 0,0 1 0 0 0,0 0 0 0 0,0-1 0 0 0,-1 1-1 0 0,1-1 1 0 0,0 1 0 0 0,0-1 0 0 0,0 1 0 0 0,0 0 0 0 0,-1-1 0 0 0,1 1 0 0 0,0 0 0 0 0,0-1-1 0 0,0 1 1 0 0,-1 0 0 0 0,1-1 0 0 0,0 1 0 0 0,-1 0 0 0 0,1-1 0 0 0,0 1 0 0 0,-1 0 0 0 0,1 0 0 0 0,-1-1-1 0 0,1 1 1 0 0,0 0 0 0 0,-1 0 0 0 0,1 0 0 0 0,-1 0 0 0 0,1 0 0 0 0,-1-1 0 0 0,0 1-1 0 0,1 0 1 0 0,-1 0 0 0 0,1 0-1 0 0,-1 0 1 0 0,1 0-1 0 0,0-1 1 0 0,-1 1-1 0 0,1 0 1 0 0,-1 0 0 0 0,1-1-1 0 0,-1 1 1 0 0,1 0-1 0 0,0-1 1 0 0,-1 1 0 0 0,1 0-1 0 0,-1-1 1 0 0,1 1-1 0 0,0-1 1 0 0,0 1 0 0 0,-1 0-1 0 0,1-1 1 0 0,0 1-1 0 0,0-1 1 0 0,-1 1 0 0 0,1-1-1 0 0,0 1 1 0 0,0-1-1 0 0,0 1 1 0 0,0-1 0 0 0,0 0-1 0 0,0 0 1 0 0,0 0 0 0 0,0 1 0 0 0,0-1-1 0 0,0 0 1 0 0,0 1 0 0 0,0-1 0 0 0,0 0 0 0 0,0 0 0 0 0,0 1-1 0 0,0-1 1 0 0,0 0 0 0 0,0 1 0 0 0,-1-1 0 0 0,1 0 0 0 0,0 1-1 0 0,-1-1 1 0 0,1 0 0 0 0,0 1 0 0 0,-1-1 0 0 0,1 1 0 0 0,-1-1-1 0 0,1 0 1 0 0,0 1 0 0 0,-1-1 0 0 0,0 1 0 0 0,1 0 0 0 0,-1-1-1 0 0,1 1 1 0 0,-1-1 0 0 0,1 1 0 0 0,-1 0 0 0 0,0-1 0 0 0,0 1-1 0 0,-4-3 2 0 0,4 3 1 0 0,1-1 0 0 0,-1 0-1 0 0,1 0 1 0 0,-1 0 0 0 0,1 0 0 0 0,0 0 0 0 0,-1 0-1 0 0,1 0 1 0 0,0 0 0 0 0,0 0 0 0 0,0 0-1 0 0,0 0 1 0 0,0 0 0 0 0,0 0 0 0 0,0 0-1 0 0,0 0 1 0 0,0 0 0 0 0,0 0 0 0 0,1 0 0 0 0,-1 0-1 0 0,0 0 1 0 0,1 0 0 0 0,-1 0 0 0 0,1 0-1 0 0,0-1 1 0 0,4-1 3 0 0,-5 3-4 0 0,1 0 0 0 0,0 0 0 0 0,-1-1 0 0 0,1 1 0 0 0,-1 0 1 0 0,1-1-1 0 0,0 1 0 0 0,-1-1 0 0 0,1 1 0 0 0,-1-1 0 0 0,1 1 0 0 0,-1-1 1 0 0,1 1-1 0 0,-1-1 0 0 0,0 1 0 0 0,1-1 0 0 0,-1 1 0 0 0,0-1 1 0 0,1 0-1 0 0,-1 1 0 0 0,0-1 0 0 0,0 0 0 0 0,1 1 0 0 0,-1-1 1 0 0,0 0-1 0 0,0 0 0 0 0,0 1 0 0 0,0-1 0 0 0,0 0 0 0 0,0 1 1 0 0,0-1-1 0 0,0-1 0 0 0,0 2-1 0 0,0-1-1 0 0,0 1 1 0 0,0 0 0 0 0,0-1 0 0 0,0 1-1 0 0,0-1 1 0 0,0 1 0 0 0,1 0 0 0 0,-1-1-1 0 0,0 1 1 0 0,0 0 0 0 0,0-1 0 0 0,1 1-1 0 0,-1 0 1 0 0,0-1 0 0 0,0 1 0 0 0,1 0-1 0 0,-1 0 1 0 0,0-1 0 0 0,1 1 0 0 0,-1 0 0 0 0,0 0-1 0 0,1-1 1 0 0,-1 1 0 0 0,0 0 0 0 0,1 0-1 0 0,-1 0 1 0 0,1 0 0 0 0,-1 0 0 0 0,0 0-1 0 0,1-1 1 0 0,0 1 0 0 0,-1 0 1 0 0,1 0-1 0 0,-1 0 0 0 0,1 0 0 0 0,-1 0 0 0 0,1 0 1 0 0,-1-1-1 0 0,1 1 0 0 0,-1 0 0 0 0,1 0 1 0 0,-1-1-1 0 0,0 1 0 0 0,1 0 0 0 0,-1-1 0 0 0,0 1 1 0 0,1 0-1 0 0,-1-1 0 0 0,0 1 0 0 0,1 0 1 0 0,-1-1-1 0 0,0 1 0 0 0,1-1 0 0 0,-1 1 0 0 0,0-1 1 0 0,0 1-1 0 0,0-1 0 0 0,0 1 0 0 0,1-1 1 0 0,-1 1-1 0 0,0-1 0 0 0,0 1 0 0 0,0-1 1 0 0,3-1 12 0 0,-2 2-15 0 0,0-1 1 0 0,-1 1-1 0 0,1 0 1 0 0,0 0-1 0 0,0-1 1 0 0,-1 1-1 0 0,1 0 1 0 0,0-1-1 0 0,-1 1 1 0 0,1-1-1 0 0,0 1 1 0 0,-1-1-1 0 0,1 1 1 0 0,-1-1-1 0 0,1 1 1 0 0,-1-1-1 0 0,1 0 1 0 0,-1 1-1 0 0,1-1 1 0 0,-1 0-1 0 0,1 0 1 0 0,1-22-18 0 0,-2 21 18 0 0,0 2 0 0 0,0-1 1 0 0,0 1-1 0 0,0-1 0 0 0,0 1 1 0 0,0-1-1 0 0,0 1 1 0 0,0 0-1 0 0,1-1 0 0 0,-1 1 1 0 0,0-1-1 0 0,0 1 0 0 0,0 0 1 0 0,1-1-1 0 0,-1 1 1 0 0,0 0-1 0 0,0-1 0 0 0,1 1 1 0 0,-1 0-1 0 0,0-1 1 0 0,1 1-1 0 0,-1 0 0 0 0,0 0 1 0 0,1-1-1 0 0,-1 1 1 0 0,1 0-1 0 0,-1 0 0 0 0,0 0 1 0 0,1 0-1 0 0,-1-1 0 0 0,1 1 1 0 0,0 0-1 0 0,-1 0 1 0 0,1 0 0 0 0,-1 0-1 0 0,1 0 1 0 0,-1-1 0 0 0,1 1-1 0 0,-1 0 1 0 0,1 0 0 0 0,-1 0-1 0 0,1-1 1 0 0,-1 1 0 0 0,0 0-1 0 0,1-1 1 0 0,-1 1 0 0 0,1 0-1 0 0,-1-1 1 0 0,0 1 0 0 0,1-1-1 0 0,-1 1 1 0 0,0 0 0 0 0,0-1-1 0 0,1 1 1 0 0,-1-1 0 0 0,0 1-1 0 0,0-1 1 0 0,0 1 0 0 0,1-1-1 0 0,-1 1 1 0 0,0-1 0 0 0,0 1-1 0 0,0-1 1 0 0,0 1 0 0 0,0-1 0 0 0,0 0 0 0 0,0 0 1 0 0,0 0-1 0 0,0 0 1 0 0,0 0-1 0 0,1 0 1 0 0,-1 0-1 0 0,0 0 1 0 0,0 0-1 0 0,1 0 1 0 0,-1 0 0 0 0,1 0-1 0 0,-1 0 1 0 0,1 0-1 0 0,-1 0 1 0 0,1 0-1 0 0,0 1 1 0 0,-1-1-1 0 0,1 0 1 0 0,0 0 0 0 0,1 0-1 0 0,-1 0-1 0 0,-1 1 0 0 0,1-1 0 0 0,0 0 0 0 0,-1 1 0 0 0,1-1 0 0 0,0 0 0 0 0,-1 1 0 0 0,1-1 0 0 0,-1 0 0 0 0,1 0 1 0 0,-1 0-1 0 0,0 1 0 0 0,1-1 0 0 0,-1 0 0 0 0,0 0 0 0 0,0 0 0 0 0,1 0 0 0 0,-1 0 0 0 0,0 0 0 0 0,0-1 0 0 0,0 1-1 0 0,0 0 0 0 0,0 1 0 0 0,0-1 0 0 0,1 0 0 0 0,-1 0 0 0 0,0 0 0 0 0,0 0 0 0 0,1 1 0 0 0,-1-1 0 0 0,0 0 0 0 0,1 0 1 0 0,-1 1-1 0 0,1-1 0 0 0,-1 0 0 0 0,1 1 0 0 0,-1-1 0 0 0,1 0 0 0 0,0 1 0 0 0,-1-1 0 0 0,1 1 0 0 0,0-1 0 0 0,1 0 0 0 0,3-3-2 0 0,-1 0-1 0 0,0 1 1 0 0,1-1-1 0 0,-1 1 0 0 0,1 0 0 0 0,-1 1 1 0 0,9-4-1 0 0,-8 4 6 0 0,-1 0-1 0 0,1-1 1 0 0,0 1 0 0 0,-1-1-1 0 0,0 0 1 0 0,6-6 0 0 0,-7 7-2 0 0,0-1 0 0 0,-1 1 0 0 0,1-1 0 0 0,0 1 0 0 0,1 0 0 0 0,-1 0 0 0 0,0 0 0 0 0,7-2 0 0 0,17-10-1 0 0,-13 5-4 0 0,1 0 0 0 0,0 1 0 0 0,17-6 1 0 0,6-13 54 0 0,-5 8-17 0 0,-28 16-33 0 0,0-1 0 0 0,0 1 0 0 0,1 0 0 0 0,-1 0-1 0 0,1 1 1 0 0,6-3 0 0 0,26-16 38 0 0,11 6 85 0 0,-25 6 5 0 0,1 2 0 0 0,36-6-1 0 0,10 3-18 0 0,80 0-1 0 0,-58 15-43 0 0,-36 0-52 0 0,3 2 1 0 0,-8-1 39 0 0,-14-1 11 0 0,63 15 1 0 0,52 23 624 0 0,-115-22-59 0 0,-32-19-499 0 0,-1 0 0 0 0,1 0 0 0 0,-1 1 0 0 0,1 0 0 0 0,-1 0 0 0 0,0 0 0 0 0,0 0 0 0 0,0 1 0 0 0,8 8 0 0 0,-1-1 154 0 0,-11-10-224 0 0,0 1 1 0 0,-1 0 0 0 0,1 0 0 0 0,0 0 0 0 0,-1-1-1 0 0,1 1 1 0 0,-1 0 0 0 0,0 0 0 0 0,0 0 0 0 0,0 0-1 0 0,0 0 1 0 0,0 0 0 0 0,0 0 0 0 0,-1 3 0 0 0,0 2 181 0 0,1 95 2255 0 0,0-101-2481 0 0,0 0 1 0 0,0 0-1 0 0,0 0 0 0 0,0 0 1 0 0,-1 0-1 0 0,1 0 0 0 0,0 0 1 0 0,-1 0-1 0 0,1 0 0 0 0,0 0 1 0 0,-1 0-1 0 0,1-1 0 0 0,-1 1 1 0 0,0 0-1 0 0,1 0 0 0 0,-1-1 1 0 0,0 1-1 0 0,1 0 0 0 0,-2 1 1 0 0,1-2-6 0 0,0 1 0 0 0,0-1-1 0 0,1 1 1 0 0,-1 0 0 0 0,0-1 0 0 0,1 1 0 0 0,-1 0 0 0 0,1 0 0 0 0,-1-1 0 0 0,1 1 0 0 0,-1 0 0 0 0,1 0 0 0 0,0 0 0 0 0,-1 0 0 0 0,1 0 0 0 0,0 0-1 0 0,0 0 1 0 0,-1-1 0 0 0,1 3 0 0 0,0 0 29 0 0,-1 0-1 0 0,1 1 1 0 0,-1-1-1 0 0,0 0 1 0 0,0 0-1 0 0,0 0 1 0 0,0 0-1 0 0,-1 0 1 0 0,1 0 0 0 0,-1 0-1 0 0,0-1 1 0 0,1 1-1 0 0,-1 0 1 0 0,-1-1-1 0 0,1 1 1 0 0,-3 1-1 0 0,-3 3 47 0 0,0 0-1 0 0,0-1 1 0 0,-18 11 0 0 0,-3-3-13 0 0,-49 17-1 0 0,54-23-80 0 0,-6 3-927 0 0,-45 9 0 0 0,53-16-1625 0 0,0 0 0 0 0,-38 0 1 0 0,47-3 517 0 0,0 0 0 0 0,0 0 0 0 0,-14 5 0 0 0,-6 0-1777 0 0,-5 1 659 0 0,19-2 2000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4:45.39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6 28 0 0,'0'0'3074'0'0,"0"-6"-4785"0"0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5:02.9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267 617 88 0 0,'156'-11'3872'0'0,"-10"7"-2019"0"0,57 5 540 0 0,-78 2-1197 0 0,104 3 164 0 0,209 20-809 0 0,-300-15-528 0 0,159 5 27 0 0,-197-11-32 0 0,240-3 4 0 0,-187-3-43 0 0,-13-5-40 0 0,10 1-20 0 0,39-3 44 0 0,3 0-4 0 0,190-3 32 0 0,-284 12 3 0 0,227-6 7 0 0,-20-1 1 0 0,-60 1-1 0 0,-16-2 22 0 0,343-4-52 0 0,-399 12-31 0 0,21 4-629 0 0,-48 1 65 0 0,-98-5 489 0 0,-30 0 88 0 0,37-2 0 0 0,75-5 22 0 0,-13-1 33 0 0,243-25 411 0 0,-341 29-419 0 0,58-8 95 0 0,94-1 0 0 0,43 7 24 0 0,27 5-90 0 0,-158-6-26 0 0,6 2-12 0 0,-19 0-22 0 0,16-3 118 0 0,9 0 211 0 0,39-19 42 0 0,-77-2 166 0 0,-36 14-222 0 0,-4 0-30 0 0,-13 12-199 0 0,-1-1-1 0 0,1 0 0 0 0,-1 0 0 0 0,0 0 0 0 0,0 0 0 0 0,0 0 0 0 0,0-1 0 0 0,-1 1 0 0 0,1-1 0 0 0,-1 0 0 0 0,3-7 0 0 0,-4 9-40 0 0,-1 1 0 0 0,0 0 1 0 0,0-1-1 0 0,0 1 0 0 0,1-1 0 0 0,-1 1 0 0 0,1-1 0 0 0,-1 1 0 0 0,1 0 0 0 0,0-1 1 0 0,-1 1-1 0 0,1 0 0 0 0,0 0 0 0 0,1-2 0 0 0,0 2-3 0 0,-1-1 1 0 0,0 1-1 0 0,0-1 0 0 0,-1 1 0 0 0,1-1 0 0 0,0 1 1 0 0,0-1-1 0 0,-1 1 0 0 0,1-1 0 0 0,-1 0 0 0 0,1 1 1 0 0,-1-1-1 0 0,0 0 0 0 0,1-2 0 0 0,-2 3-5 0 0,1-1 0 0 0,1 1 0 0 0,-1 0 0 0 0,0 0 0 0 0,0 0 0 0 0,0 0 0 0 0,0 0 0 0 0,1 0-1 0 0,-1 0 1 0 0,1 0 0 0 0,-1 0 0 0 0,1 0 0 0 0,-1 0 0 0 0,1 0 0 0 0,-1 0 0 0 0,1 0 0 0 0,0 0 0 0 0,-1 1 0 0 0,1-1 0 0 0,1-1 0 0 0,-1 2 0 0 0,0-1 1 0 0,-1 0-1 0 0,1 0 1 0 0,0 0-1 0 0,0 0 1 0 0,-1 0 0 0 0,1 0-1 0 0,0 0 1 0 0,-1 0-1 0 0,1 0 1 0 0,-1 0 0 0 0,0 0-1 0 0,1 0 1 0 0,-1 0-1 0 0,0 0 1 0 0,0 0 0 0 0,1 0-1 0 0,-1-1 1 0 0,0 1-1 0 0,0-1 1 0 0,0 1-1 0 0,0 0 0 0 0,-1 0 0 0 0,1-1 0 0 0,0 1 0 0 0,0 0 0 0 0,0 0-1 0 0,-1 0 1 0 0,1 0 0 0 0,-1 0 0 0 0,1 0 0 0 0,-1 0 0 0 0,1 0 0 0 0,-1 0 0 0 0,1 0 0 0 0,-1 0 0 0 0,0 1 0 0 0,1-1 0 0 0,-1 0 0 0 0,0 0 0 0 0,0 1 0 0 0,0-1 0 0 0,-1-1-1 0 0,-1 0-4 0 0,-4-11 25 0 0,1 9-29 0 0,-1 1 0 0 0,0-1 0 0 0,0 1 0 0 0,-14-4 0 0 0,-4-2-10 0 0,-10-4 2 0 0,-1 2 0 0 0,-48-9-1 0 0,-6-1-2 0 0,48 12 4 0 0,-2 2 1 0 0,-70-3 0 0 0,82 8 7 0 0,-521-29 36 0 0,296 29-32 0 0,135 3-7 0 0,-129 5 53 0 0,35-1 112 0 0,-274 5 103 0 0,146-14-177 0 0,60-2 209 0 0,228 6-278 0 0,-74 3 84 0 0,-106-5 94 0 0,-31-3 64 0 0,76 1-92 0 0,0 1 219 0 0,-251-22 968 0 0,201 12-999 0 0,13-13-289 0 0,138 14-25 0 0,-114-3-1 0 0,145 13-32 0 0,-32 0 7 0 0,-77 11-39 0 0,-274 7 0 0 0,286-11 30 0 0,19-4 19 0 0,-51 4-10 0 0,7 0 22 0 0,41 0-31 0 0,93-3-3 0 0,-20 2 1 0 0,60-3-4 0 0,7-1-1 0 0,-47 0 8 0 0,-52 5 7 0 0,4 0-65 0 0,72-4 55 0 0,0 0 0 0 0,0 1-1 0 0,-42 10 1 0 0,54-9-7 0 0,0-1-1 0 0,-1 0 1 0 0,-13 0-1 0 0,-11 1 3 0 0,-4 4 18 0 0,22-4 110 0 0,-36 2 0 0 0,51-5 78 0 0,-16 0 1434 0 0,3 1-1277 0 0,-9 3-243 0 0,21-4-119 0 0,0 0 0 0 0,0 1 1 0 0,0-1-1 0 0,0 1 0 0 0,1 0 0 0 0,-6 2 0 0 0,1 0-2 0 0,0 0-1 0 0,0-1 1 0 0,-12 2-1 0 0,7-1 1 0 0,-6 4-28 0 0,12 2-6 0 0,5-9 33 0 0,1 0 3 0 0,1 0 0 0 0,-1 0 0 0 0,1 0 0 0 0,-1 0 0 0 0,1 0-1 0 0,-1 0 1 0 0,1 0 0 0 0,-1 0 0 0 0,1 0 0 0 0,-1 0 0 0 0,1 0 0 0 0,-1 1-1 0 0,1-1 1 0 0,-1 0 0 0 0,1 0 0 0 0,-1 0 0 0 0,1 1 0 0 0,0-1 0 0 0,-1 0 0 0 0,1 0-1 0 0,-1 1 1 0 0,1-1 0 0 0,0 0 0 0 0,-1 1 0 0 0,1-1 0 0 0,0 0 0 0 0,-1 1-1 0 0,1-1 1 0 0,-1 2 0 0 0,-34 14 49 0 0,16-6-41 0 0,-1 0-1 0 0,0-2 0 0 0,-38 12 1 0 0,38-13-2 0 0,16-5-4 0 0,0-1 0 0 0,1 1 1 0 0,-1-1-1 0 0,0 0 0 0 0,0 0 0 0 0,-7 0 0 0 0,4 4 12 0 0,-6-5-11 0 0,10 0-10 0 0,3 1-5 0 0,1-1 11 0 0,-1 0 0 0 0,0 1 0 0 0,0-1 0 0 0,0 0-1 0 0,0 1 1 0 0,0-1 0 0 0,0 1 0 0 0,0-1 0 0 0,0 0-1 0 0,0 1 1 0 0,0-1 0 0 0,0 0 0 0 0,0 1 0 0 0,0-1-1 0 0,0 0 1 0 0,0 1 0 0 0,-1-1 0 0 0,1 1 0 0 0,0-1 0 0 0,0 0-1 0 0,0 0 1 0 0,0 1 0 0 0,-1-1 0 0 0,1 0 0 0 0,0 1-1 0 0,0-1 1 0 0,-1 0 0 0 0,1 0 0 0 0,0 1 0 0 0,-1-1-1 0 0,-2 1 3 0 0,3-1-1 0 0,-1 0 0 0 0,0 0 1 0 0,1 0-1 0 0,-1 1 0 0 0,1-1 1 0 0,-1 0-1 0 0,0 0 0 0 0,1 0 1 0 0,-1 1-1 0 0,1-1 0 0 0,-1 0 1 0 0,1 1-1 0 0,-1-1 0 0 0,1 0 1 0 0,-1 1-1 0 0,1-1 0 0 0,-1 1 1 0 0,1-1-1 0 0,-1 1 0 0 0,1-1 1 0 0,0 1-1 0 0,-1-1 0 0 0,1 1 1 0 0,0-1-1 0 0,-1 2 0 0 0,1-2 1 0 0,0 1-1 0 0,0-1 0 0 0,0 1 1 0 0,0-1-1 0 0,0 0 0 0 0,-1 1 1 0 0,1-1-1 0 0,0 1 1 0 0,0-1-1 0 0,0 0 0 0 0,-1 1 1 0 0,1-1-1 0 0,0 0 1 0 0,0 1-1 0 0,-1-1 0 0 0,1 0 1 0 0,0 1-1 0 0,-1-1 0 0 0,1 0 1 0 0,0 0-1 0 0,-1 1 1 0 0,1-1-1 0 0,0 0 0 0 0,-1 0 1 0 0,1 0-1 0 0,-1 0 0 0 0,1 1 1 0 0,-1-1-1 0 0,0 0 1 0 0,1 0-2 0 0,-1 0 1 0 0,1 0 0 0 0,-1 0 0 0 0,1 0 0 0 0,-1 1 0 0 0,1-1 0 0 0,-1 0 0 0 0,1 0-1 0 0,0 1 1 0 0,-1-1 0 0 0,1 0 0 0 0,-1 1 0 0 0,1-1 0 0 0,0 0 0 0 0,-1 1 0 0 0,1-1-1 0 0,0 0 1 0 0,-1 1 0 0 0,1-1 0 0 0,0 1 0 0 0,-1-1 0 0 0,1 1 0 0 0,0-1-1 0 0,0 1 1 0 0,0-1 0 0 0,0 1 0 0 0,-1-1 0 0 0,1 1 0 0 0,0-1 0 0 0,0 1-1 0 0,0 0 1 0 0,0-1-1 0 0,0 1 0 0 0,0-1 1 0 0,0 1-1 0 0,0-1 0 0 0,0 1 1 0 0,-1-1-1 0 0,1 0 0 0 0,0 1 1 0 0,0-1-1 0 0,0 1 0 0 0,-1-1 1 0 0,1 0-1 0 0,0 1 0 0 0,0-1 0 0 0,-1 0 1 0 0,1 1-1 0 0,0-1 0 0 0,-1 0 1 0 0,1 1-1 0 0,-1-1 0 0 0,1 0 1 0 0,0 0-1 0 0,-1 1 0 0 0,1-1 1 0 0,-1 0-1 0 0,1 0 0 0 0,0 0 1 0 0,-1 0-1 0 0,0 1 0 0 0,0-1 0 0 0,1 0 1 0 0,-1 0-1 0 0,1 0 0 0 0,0 0 1 0 0,-1 0-1 0 0,1 1 0 0 0,-1-1 1 0 0,1 0-1 0 0,-1 0 0 0 0,1 1 0 0 0,-1-1 1 0 0,1 0-1 0 0,0 0 0 0 0,-1 1 1 0 0,1-1-1 0 0,0 1 0 0 0,-1-1 0 0 0,1 0 1 0 0,0 1-1 0 0,0-1 0 0 0,-1 1 1 0 0,1-1-1 0 0,0 1 0 0 0,0-1 0 0 0,0 0 1 0 0,-1 1-1 0 0,1-1 0 0 0,0 1 1 0 0,0-1-1 0 0,0 1 0 0 0,0 0 0 0 0,0 60 17 0 0,0-61-16 0 0,0 1 1 0 0,0-1-1 0 0,0 1 0 0 0,0 0 1 0 0,0-1-1 0 0,0 1 0 0 0,1-1 1 0 0,-1 1-1 0 0,0-1 0 0 0,0 1 1 0 0,0-1-1 0 0,1 1 0 0 0,-1-1 1 0 0,0 1-1 0 0,1-1 0 0 0,-1 1 1 0 0,0-1-1 0 0,1 1 0 0 0,-1-1 1 0 0,1 1-1 0 0,-1-1 1 0 0,1 0-1 0 0,-1 1 0 0 0,0-1 1 0 0,1 0-1 0 0,1 1 0 0 0,-2-1 0 0 0,1 1 1 0 0,0-1-1 0 0,-1 0 0 0 0,1 1 0 0 0,0-1 0 0 0,-1 1 0 0 0,1-1 0 0 0,-1 1 1 0 0,1 0-1 0 0,-1-1 0 0 0,1 1 0 0 0,-1 0 0 0 0,1-1 0 0 0,-1 1 0 0 0,0 0 1 0 0,1-1-1 0 0,-1 1 0 0 0,0 0 0 0 0,1 0 0 0 0,-1-1 0 0 0,0 1 0 0 0,0 0 0 0 0,0 0 1 0 0,0 0-1 0 0,0-1 0 0 0,0 1 0 0 0,0 1 0 0 0,3 2-4 0 0,-1 0 1 0 0,1 0-1 0 0,0 0 0 0 0,0-1 0 0 0,0 1 0 0 0,1-1 1 0 0,-1 0-1 0 0,1 0 0 0 0,4 3 0 0 0,-3-1-33 0 0,8 4-1674 0 0,-1-1-1 0 0,28 14 1 0 0,-15-8-3191 0 0,-8-2 669 0 0,7 3 570 0 0,-5-5 2301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5:04.1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974 124 216 0 0,'0'0'40'0'0,"0"0"0"0"0,0 0 0 0 0,0-1 0 0 0,0 1 0 0 0,0 0 0 0 0,0-1 0 0 0,0 1 0 0 0,0 0 0 0 0,0 0 0 0 0,0-1 0 0 0,-1 1 0 0 0,1 0 0 0 0,0 0 0 0 0,0 0 0 0 0,0-1 0 0 0,0 1 0 0 0,-1 0 0 0 0,1 0 0 0 0,0 0 0 0 0,0-1 0 0 0,0 1 0 0 0,-1 0 0 0 0,1 0 0 0 0,0 0 0 0 0,0 0 0 0 0,-1 0 0 0 0,1-1 0 0 0,0 1 0 0 0,0 0 0 0 0,-1 0 0 0 0,1 0 0 0 0,0 0 0 0 0,0 0 0 0 0,-1 0 0 0 0,1 0 0 0 0,0 0 0 0 0,-1 0 0 0 0,1 0 0 0 0,0 0 0 0 0,0 0 0 0 0,-1 0 0 0 0,1 0 0 0 0,-1 1-17 0 0,1-1 0 0 0,0 0 0 0 0,-1 0-1 0 0,1 0 1 0 0,0 0 0 0 0,-1 0 0 0 0,1 0-1 0 0,0 0 1 0 0,-1 0 0 0 0,1 0 0 0 0,-1 0-1 0 0,1-1 1 0 0,0 1 0 0 0,-1 0 0 0 0,1 0-1 0 0,0 0 1 0 0,-1 0 0 0 0,1 0-1 0 0,0-1 1 0 0,-1 1 0 0 0,1 0 0 0 0,0 0-1 0 0,0-1 1 0 0,-1 1 0 0 0,1 0 0 0 0,0 0-1 0 0,0-1 1 0 0,-1 1 0 0 0,1 0 0 0 0,0-1-1 0 0,0 1 1 0 0,0 0 0 0 0,0-1 0 0 0,0 1-1 0 0,-1 0 1 0 0,1-1 0 0 0,0 1 0 0 0,0 0-1 0 0,0-1 1 0 0,0 1 0 0 0,0 0-1 0 0,0-1 1 0 0,0 0 0 0 0,-16-1 774 0 0,-12-3-127 0 0,0 1 0 0 0,-1 1 0 0 0,1 2 0 0 0,-1 1 0 0 0,-42 4 0 0 0,-227 2 1588 0 0,192-7-1826 0 0,-136-11 1308 0 0,240 12-1657 0 0,0 0-1 0 0,-1-1 1 0 0,1 1-1 0 0,0-1 1 0 0,-1 0-1 0 0,1 1 1 0 0,0-1-1 0 0,-1 0 1 0 0,1-1-1 0 0,0 1 1 0 0,0 0-1 0 0,-2-2 1 0 0,4 3-68 0 0,-1-1 0 0 0,1 1 0 0 0,0 0 0 0 0,0 0 0 0 0,0-1 0 0 0,-1 1 0 0 0,1 0 0 0 0,0 0 0 0 0,0-1 0 0 0,0 1 0 0 0,0 0 0 0 0,0-1 1 0 0,-1 1-1 0 0,1 0 0 0 0,0 0 0 0 0,0-1 0 0 0,0 1 0 0 0,0 0 0 0 0,0-1 0 0 0,0 1 0 0 0,0 0 0 0 0,0-1 0 0 0,0 1 0 0 0,0 0 0 0 0,0-1 0 0 0,0 1 0 0 0,0 0 0 0 0,1-1 1 0 0,-1 1-1 0 0,0 0 0 0 0,0-1 0 0 0,1 0 7 0 0,0 0 0 0 0,0 0 1 0 0,0 1-1 0 0,0-1 0 0 0,1 0 1 0 0,-1 0-1 0 0,0 1 1 0 0,0-1-1 0 0,0 1 0 0 0,1-1 1 0 0,-1 1-1 0 0,3-1 0 0 0,51-11 106 0 0,84-8 0 0 0,-54 10-57 0 0,15 2 10 0 0,-28 4-19 0 0,134-1 118 0 0,-148 5-110 0 0,-20 4-37 0 0,-38-4-33 0 0,0 0-1 0 0,0 0 1 0 0,0 0 0 0 0,0 0-1 0 0,-1 1 1 0 0,1-1 0 0 0,0 0-1 0 0,0 0 1 0 0,0 0-1 0 0,0 0 1 0 0,0 0 0 0 0,0 0-1 0 0,-1 0 1 0 0,1 0 0 0 0,0 0-1 0 0,0 0 1 0 0,0 1 0 0 0,0-1-1 0 0,0 0 1 0 0,0 0-1 0 0,0 0 1 0 0,-1 0 0 0 0,1 0-1 0 0,0 1 1 0 0,0-1 0 0 0,0 0-1 0 0,0 0 1 0 0,0 0 0 0 0,0 0-1 0 0,0 0 1 0 0,0 1 0 0 0,0-1-1 0 0,0 0 1 0 0,0 0-1 0 0,0 0 1 0 0,0 0 0 0 0,0 0-1 0 0,0 1 1 0 0,0-1 0 0 0,0 0-1 0 0,0 0 1 0 0,0 0 0 0 0,0 0-1 0 0,0 1 1 0 0,1-1 0 0 0,-1 0-1 0 0,0 0 1 0 0,0 0-1 0 0,0 0 1 0 0,0 0 0 0 0,0 0-1 0 0,0 1 1 0 0,0-1 0 0 0,0 0-1 0 0,1 0 1 0 0,-1 0 0 0 0,0 0-1 0 0,0 0 1 0 0,0 0 0 0 0,0 0-1 0 0,0 0 1 0 0,1 0-1 0 0,-1 0 1 0 0,0 0 0 0 0,0 0-1 0 0,0 1 1 0 0,-75 15 0 0 0,-2-2 0 0 0,-78 3 0 0 0,49-5-6 0 0,-238 13 1 0 0,287-19 91 0 0,54-6-19 0 0,3 0-65 0 0,0 0 1 0 0,0 0-1 0 0,0-1 1 0 0,0 1-1 0 0,-1 0 0 0 0,1 0 1 0 0,0 0-1 0 0,0 0 0 0 0,0 0 1 0 0,0 0-1 0 0,0-1 1 0 0,0 1-1 0 0,0 0 0 0 0,0 0 1 0 0,0 0-1 0 0,0 0 0 0 0,0 0 1 0 0,0-1-1 0 0,0 1 0 0 0,0 0 1 0 0,0 0-1 0 0,0 0 1 0 0,0 0-1 0 0,0 0 0 0 0,0-1 1 0 0,0 1-1 0 0,0 0 0 0 0,0 0 1 0 0,0 0-1 0 0,1 0 1 0 0,-1 0-1 0 0,0 0 0 0 0,0-1 1 0 0,0 1-1 0 0,0 0 0 0 0,0 0 1 0 0,0 0-1 0 0,0 0 1 0 0,0 0-1 0 0,1 0 0 0 0,-1 0 1 0 0,0 0-1 0 0,0 0 0 0 0,0 0 1 0 0,0 0-1 0 0,0 0 1 0 0,0-1-1 0 0,1 1 0 0 0,-1 0 1 0 0,0 0-1 0 0,0 0 0 0 0,0 0 1 0 0,0 0-1 0 0,0 0 1 0 0,1 0-1 0 0,-1 0 0 0 0,0 0 1 0 0,0 0-1 0 0,5-1 12 0 0,-1-1 0 0 0,1 1 1 0 0,0-1-1 0 0,0 1 0 0 0,10-1 0 0 0,-3 1 4 0 0,86-13-29 0 0,137-2-1 0 0,-164 13 13 0 0,193-2-31 0 0,-226 10 5 0 0,-35-4 15 0 0,-22 4-5 0 0,-3 0 24 0 0,0-2 0 0 0,-42 2 0 0 0,20-2-1 0 0,-430 18-366 0 0,470-21-106 0 0,24 1-10250 0 0,-1 3 9135 0 0,0-3 238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5:16.32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75 285 36 0 0,'0'0'1332'0'0,"3"0"-661"0"0,48-12 2073 0 0,-41 6-1817 0 0,-9 6-844 0 0,-1 0-1 0 0,0-1 0 0 0,1 1 0 0 0,-1 0 0 0 0,1-1 0 0 0,-1 1 1 0 0,1 0-1 0 0,-1-1 0 0 0,1 1 0 0 0,0 0 0 0 0,-1 0 1 0 0,1 0-1 0 0,-1 0 0 0 0,1-1 0 0 0,-1 1 0 0 0,1 0 0 0 0,0 0 1 0 0,-1 0-1 0 0,1 0 0 0 0,0 0 0 0 0,2-4 875 0 0,2 3-789 0 0,-4 1-143 0 0,-1 0-1 0 0,0 1 1 0 0,1-1-1 0 0,-1 0 0 0 0,1 0 1 0 0,-1-1-1 0 0,0 1 1 0 0,1 0-1 0 0,-1 0 1 0 0,1 0-1 0 0,-1 0 0 0 0,0 0 1 0 0,1 0-1 0 0,-1 0 1 0 0,1-1-1 0 0,-1 1 1 0 0,0 0-1 0 0,1 0 0 0 0,-1-1 1 0 0,0 1-1 0 0,0 0 1 0 0,1 0-1 0 0,-1-1 1 0 0,0 1-1 0 0,1 0 0 0 0,-1-1 1 0 0,0 1-1 0 0,0 0 1 0 0,0-1-1 0 0,1 1 1 0 0,-1-1-1 0 0,0 1 0 0 0,0 0 1 0 0,0-1-1 0 0,0 1 1 0 0,0-1-1 0 0,0 1 0 0 0,0 0 1 0 0,0-1-1 0 0,0 1 1 0 0,0-1-1 0 0,0 1 1 0 0,0 0-1 0 0,0-1 0 0 0,0 0 1 0 0,0 1-18 0 0,0 0 0 0 0,0-1 0 0 0,0 1 0 0 0,0 0 0 0 0,0-1 0 0 0,1 1 0 0 0,-1 0 0 0 0,0 0 0 0 0,0-1 0 0 0,0 1 0 0 0,0 0 0 0 0,1-1 0 0 0,-1 1 0 0 0,0 0 0 0 0,0 0 0 0 0,1-1 0 0 0,-1 1 0 0 0,0 0 0 0 0,0 0 0 0 0,1 0 0 0 0,-1-1 0 0 0,0 1 0 0 0,1 0 0 0 0,-1 0 0 0 0,0 0 1 0 0,1 0-1 0 0,-1 0 0 0 0,0 0 0 0 0,1 0 0 0 0,-1 0 0 0 0,0 0 0 0 0,1 0 0 0 0,-1 0 0 0 0,1 0 0 0 0,-1 0-2 0 0,1 0 1 0 0,-1 0 0 0 0,0 0-1 0 0,1 0 1 0 0,-1-1 0 0 0,1 1-1 0 0,-1 0 1 0 0,0 0 0 0 0,1 0-1 0 0,-1 0 1 0 0,1 0 0 0 0,-1 0-1 0 0,0-1 1 0 0,1 1 0 0 0,-1 0-1 0 0,0 0 1 0 0,1-1 0 0 0,-1 1 0 0 0,0 0-1 0 0,1 0 1 0 0,-1-1 0 0 0,0 1-1 0 0,0 0 1 0 0,1-1 0 0 0,-1 1-1 0 0,0-1 1 0 0,0 1 0 0 0,0 0-1 0 0,0-1 1 0 0,1 1 0 0 0,-1 0-1 0 0,0-1 1 0 0,0 1 0 0 0,0-1-1 0 0,0 0 1 0 0,0 1 4 0 0,0-1-1 0 0,0 0 1 0 0,0 0 0 0 0,0 0-1 0 0,0 1 1 0 0,1-1 0 0 0,-1 0 0 0 0,0 0-1 0 0,0 1 1 0 0,1-1 0 0 0,-1 0-1 0 0,0 1 1 0 0,1-1 0 0 0,-1 0-1 0 0,1 1 1 0 0,-1-1 0 0 0,1 1 0 0 0,-1-1-1 0 0,1 0 1 0 0,-1 1 0 0 0,1-1-1 0 0,0 1 1 0 0,-1 0 0 0 0,1-1-1 0 0,0 0 1 0 0,0 1-5 0 0,-1 0 1 0 0,1-1-1 0 0,0 1 0 0 0,-1 0 0 0 0,1-1 1 0 0,-1 1-1 0 0,1 0 0 0 0,-1-1 1 0 0,0 1-1 0 0,1-1 0 0 0,-1 1 0 0 0,1-1 1 0 0,-1 1-1 0 0,0-1 0 0 0,1 0 0 0 0,-1 1 1 0 0,0-1-1 0 0,0 1 0 0 0,1-1 1 0 0,-1 0-1 0 0,0 1 0 0 0,0-1 0 0 0,0 1 1 0 0,0-2-1 0 0,0 1 0 0 0,1 0 1 0 0,-1 0-1 0 0,0 0 0 0 0,1 0 0 0 0,-1 0 1 0 0,1 0-1 0 0,-1 0 0 0 0,1 0 1 0 0,0 0-1 0 0,-1 0 0 0 0,1 1 0 0 0,0-1 1 0 0,0 0-1 0 0,-1 0 0 0 0,1 1 1 0 0,0-1-1 0 0,0 0 0 0 0,0 1 0 0 0,1-1 1 0 0,6-5 67 0 0,14-13 137 0 0,-13 10-37 0 0,1 0 0 0 0,1 1 1 0 0,-1 0-1 0 0,1 1 0 0 0,1 0 1 0 0,15-7-1 0 0,-2 3 96 0 0,1 2-1 0 0,1 0 1 0 0,0 2 0 0 0,0 1 0 0 0,51-6-1 0 0,116-9 33 0 0,-83 12-124 0 0,-42 3 113 0 0,0 2 0 0 0,82 7 0 0 0,59 9-77 0 0,-154-9-129 0 0,74-7 1 0 0,-17-1 182 0 0,27 0 256 0 0,86-1 144 0 0,-182 6-644 0 0,138 5 33 0 0,-44-3-55 0 0,-85-3 1 0 0,182-5-32 0 0,392 16 66 0 0,-153 2-652 0 0,-243-4 374 0 0,2 0 284 0 0,-73-6 10 0 0,154-3-39 0 0,-6-5 56 0 0,-10 7 306 0 0,-122 3-140 0 0,336-19-77 0 0,-375 9-114 0 0,38 1 38 0 0,146 2 1 0 0,-165 5-57 0 0,70-2 75 0 0,-74 11 430 0 0,-97-5-309 0 0,24 5 77 0 0,17 5 180 0 0,15 10 731 0 0,-37-12-37 0 0,138 21 1118 0 0,-135-24-1731 0 0,-1 3-159 0 0,-69-13-346 0 0,0 0 1 0 0,0 0 0 0 0,0 1-1 0 0,0 0 1 0 0,0 0-1 0 0,0 0 1 0 0,-1 1 0 0 0,1 0-1 0 0,-1 1 1 0 0,0-1 0 0 0,0 1-1 0 0,9 8 1 0 0,-14-10 17 0 0,0 1 0 0 0,0 0 0 0 0,0 0-1 0 0,0 1 1 0 0,-1-1 0 0 0,0 0 0 0 0,1 0 0 0 0,-1 0 0 0 0,0 0 0 0 0,-1 0 0 0 0,0 6-1 0 0,1 1 175 0 0,-1-9-229 0 0,1 0 0 0 0,1 1 0 0 0,-1-1 1 0 0,0 0-1 0 0,0 0 0 0 0,0 0 0 0 0,0 0 1 0 0,1 0-1 0 0,-1 0 0 0 0,1 0 0 0 0,-1 0 1 0 0,1 0-1 0 0,-1 0 0 0 0,1 0 0 0 0,-1 0 1 0 0,1 0-1 0 0,0 0 0 0 0,-1-1 0 0 0,1 1 0 0 0,1 1 1 0 0,-1-2-3 0 0,0 1 1 0 0,-1 0 0 0 0,1 0 0 0 0,0 0-1 0 0,0 0 1 0 0,-1 0 0 0 0,1 0 0 0 0,-1 0-1 0 0,1 0 1 0 0,0 0 0 0 0,-1 0 0 0 0,0 0-1 0 0,1 0 1 0 0,-1 0 0 0 0,0 0 0 0 0,0 0-1 0 0,1 0 1 0 0,-1 1 0 0 0,0-1 0 0 0,0 1-1 0 0,0-1-9 0 0,0-1-1 0 0,0 1 0 0 0,0-1 0 0 0,0 1 0 0 0,-1-1 0 0 0,1 1 1 0 0,0-1-1 0 0,0 1 0 0 0,0-1 0 0 0,0 1 0 0 0,-1-1 0 0 0,1 1 1 0 0,0-1-1 0 0,0 0 0 0 0,-1 1 0 0 0,1-1 0 0 0,0 1 0 0 0,-1-1 1 0 0,1 0-1 0 0,0 1 0 0 0,-1-1 0 0 0,1 0 0 0 0,-1 1 0 0 0,1-1 1 0 0,0 0-1 0 0,-1 0 0 0 0,1 1 0 0 0,-1-1 0 0 0,1 0 0 0 0,-2 0 1 0 0,2 1-1 0 0,-1-1 1 0 0,1 0 0 0 0,-1 0 0 0 0,1 0 0 0 0,-1 1 0 0 0,1-1 0 0 0,-1 0 0 0 0,1 0 0 0 0,-1 1-1 0 0,1-1 1 0 0,0 1 0 0 0,-1-1 0 0 0,1 0 0 0 0,-1 1 0 0 0,1-1 0 0 0,0 1 0 0 0,-1-1-1 0 0,1 1 1 0 0,0-1 0 0 0,0 1 0 0 0,-1-1 0 0 0,1 1 0 0 0,0-1 0 0 0,0 1 0 0 0,0-1 0 0 0,0 1-1 0 0,0-1 1 0 0,0 1 0 0 0,-1-1 0 0 0,1 1 0 0 0,1 0 0 0 0,-2 1 19 0 0,1 0 1 0 0,0 0-1 0 0,-1 0 1 0 0,1 0-1 0 0,-1 0 1 0 0,1 0-1 0 0,-1-1 1 0 0,0 1-1 0 0,0 0 1 0 0,1 0-1 0 0,-2-1 1 0 0,1 1-1 0 0,0 0 0 0 0,0-1 1 0 0,0 1-1 0 0,-1-1 1 0 0,1 0-1 0 0,-1 1 1 0 0,1-1-1 0 0,-1 0 1 0 0,1 0-1 0 0,-1 0 1 0 0,0 0-1 0 0,0 0 1 0 0,1 0-1 0 0,-1-1 1 0 0,-3 2-1 0 0,-18 11 241 0 0,-2 1-1 0 0,-1 0-1 0 0,-1-1 1 0 0,0-2-1 0 0,-1-1 1 0 0,-30 7-1 0 0,-39 11 102 0 0,-111 15 0 0 0,-59 5-317 0 0,-595 37 17 0 0,-54-46-79 0 0,614-29-57 0 0,-64-5-111 0 0,-203 0-768 0 0,-77 1-1578 0 0,195-15 1862 0 0,-249 6-665 0 0,496 4 459 0 0,-276-23 69 0 0,254 6 767 0 0,-86-10-62 0 0,-120-2-2570 0 0,394 22 2526 0 0,-63-17 1 0 0,-12-2-621 0 0,102 24 622 0 0,-42-7-815 0 0,-54-14 1 0 0,91 16 908 0 0,-27-12-1 0 0,28 10 45 0 0,-1 1-1 0 0,1 1 1 0 0,-1 1-1 0 0,-19-4 1 0 0,-49 0-84 0 0,59 7-17 0 0,0-1-1 0 0,-26-6 1 0 0,51 9 94 0 0,0 0 0 0 0,0 0 0 0 0,0-1 0 0 0,0 1 0 0 0,0 0 0 0 0,0 0 1 0 0,0-1-1 0 0,0 1 0 0 0,0 0 0 0 0,0 0 0 0 0,0-1 0 0 0,0 1 0 0 0,0 0 1 0 0,0 0-1 0 0,0-1 0 0 0,0 1 0 0 0,0 0 0 0 0,0 0 0 0 0,1-1 0 0 0,-1 1 1 0 0,0 0-1 0 0,0 0 0 0 0,0 0 0 0 0,0-1 0 0 0,0 1 0 0 0,1 0 0 0 0,-1 0 1 0 0,0 0-1 0 0,0 0 0 0 0,0-1 0 0 0,1 1 0 0 0,-1 0 0 0 0,0 0 0 0 0,0 0 1 0 0,0 0-1 0 0,1 0 0 0 0,-1 0 0 0 0,0 0 0 0 0,1-1 0 0 0,7-5-202 0 0,56-33-5037 0 0,-38 26 2851 0 0,-17 10-5210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5:17.0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76 61 800 0 0,'0'-42'8852'0'0,"1"41"-8788"0"0,-1 1 0 0 0,0 0 1 0 0,0-1-1 0 0,1 1 1 0 0,-1 0-1 0 0,0 0 0 0 0,1-1 1 0 0,-1 1-1 0 0,0 0 1 0 0,1 0-1 0 0,-1 0 0 0 0,1-1 1 0 0,-1 1-1 0 0,0 0 1 0 0,1 0-1 0 0,-1 0 0 0 0,1 0 1 0 0,-1 0-1 0 0,0 0 1 0 0,1 0-1 0 0,-1 0 0 0 0,1 0 1 0 0,-1 0-1 0 0,1 0 1 0 0,-1 0-8 0 0,1 0 1 0 0,-1 0 0 0 0,1 0 0 0 0,-1 0-1 0 0,0 0 1 0 0,1 0 0 0 0,-1 0-1 0 0,1 0 1 0 0,-1 0 0 0 0,0 0-1 0 0,1 0 1 0 0,-1 0 0 0 0,1-1 0 0 0,-1 1-1 0 0,0 0 1 0 0,1 0 0 0 0,-1 0-1 0 0,0-1 1 0 0,1 1 0 0 0,-1 0 0 0 0,0 0-1 0 0,1-1 1 0 0,-1 1 0 0 0,0-1-1 0 0,3 0 129 0 0,0 0-1 0 0,0 0 0 0 0,0-1 1 0 0,0 2-1 0 0,0-1 0 0 0,0 0 1 0 0,0 1-1 0 0,0-1 0 0 0,4 1 0 0 0,-2-1 48 0 0,4 0 1 0 0,1 1 0 0 0,0-1 0 0 0,0 2 0 0 0,17 1 0 0 0,24 2 587 0 0,31 0 1354 0 0,81 16 0 0 0,-144-17-1936 0 0,-17-3-213 0 0,43 10 414 0 0,-43-10-426 0 0,-1 0-1 0 0,1 1 0 0 0,-1-1 1 0 0,1 1-1 0 0,-1-1 1 0 0,1 1-1 0 0,-1 0 1 0 0,0 0-1 0 0,1-1 1 0 0,-1 1-1 0 0,0 0 1 0 0,0 0-1 0 0,0 0 1 0 0,1 0-1 0 0,-1 1 1 0 0,0-1-1 0 0,0 0 1 0 0,-1 0-1 0 0,1 1 1 0 0,0-1-1 0 0,0 0 1 0 0,-1 1-1 0 0,1-1 1 0 0,-1 1-1 0 0,1-1 1 0 0,0 2-1 0 0,-1 0-9 0 0,-1 0-1 0 0,1 0 1 0 0,-1 0 0 0 0,1-1-1 0 0,-1 1 1 0 0,0 0 0 0 0,0 0-1 0 0,0-1 1 0 0,0 1 0 0 0,0-1 0 0 0,-1 1-1 0 0,1-1 1 0 0,-1 1 0 0 0,1-1-1 0 0,-1 0 1 0 0,0 0 0 0 0,0 0-1 0 0,0 0 1 0 0,0 0 0 0 0,-3 2-1 0 0,-5 2 15 0 0,-1 1-1 0 0,1-2 1 0 0,-19 8-1 0 0,3-1-7 0 0,-222 101-1444 0 0,247-113 1398 0 0,-11 6-53 0 0,12-6 77 0 0,0 0 0 0 0,-1 0 0 0 0,1 0-1 0 0,0 0 1 0 0,-1 1 0 0 0,1-1 0 0 0,0 0 0 0 0,-1 0 0 0 0,1 0 0 0 0,0 1-1 0 0,-1-1 1 0 0,1 0 0 0 0,0 0 0 0 0,0 1 0 0 0,-1-1 0 0 0,1 0-1 0 0,0 1 1 0 0,0-1 0 0 0,0 0 0 0 0,0 1 0 0 0,-1-1 0 0 0,1 0-1 0 0,0 1 1 0 0,0-1 0 0 0,0 1 0 0 0,0-1 0 0 0,0 0 0 0 0,0 1-1 0 0,0 0 1 0 0,19 3-92 0 0,9-1 372 0 0,49-3 0 0 0,-49-1 457 0 0,49 5 1 0 0,-55 0 128 0 0,38 9-1 0 0,-55-11-662 0 0,1-1 0 0 0,-1 1 0 0 0,0 0 0 0 0,0 1 0 0 0,0-1 0 0 0,0 1 0 0 0,0 0-1 0 0,-1 0 1 0 0,1 1 0 0 0,-1-1 0 0 0,0 1 0 0 0,5 6 0 0 0,-7-7-30 0 0,-1 0 0 0 0,0 0 0 0 0,0 1 0 0 0,-1-1 1 0 0,1 0-1 0 0,-1 1 0 0 0,0-1 0 0 0,0 0 0 0 0,0 1 0 0 0,0-1 0 0 0,-1 7 0 0 0,0 4 340 0 0,0-13-463 0 0,1 1 1 0 0,0 0 0 0 0,-1 0 0 0 0,1-1 0 0 0,-1 1 0 0 0,1 0 0 0 0,-1 0-1 0 0,0-1 1 0 0,0 1 0 0 0,0-1 0 0 0,1 1 0 0 0,-2-1 0 0 0,1 1-1 0 0,0-1 1 0 0,0 1 0 0 0,0-1 0 0 0,-1 0 0 0 0,1 0 0 0 0,-1 0 0 0 0,-2 2-1 0 0,-35 16 250 0 0,26-13-233 0 0,-27 11-252 0 0,-2-1 0 0 0,0-2 0 0 0,-52 10 0 0 0,-17-4-3621 0 0,2-8-4443 0 0,97-10 5912 0 0,0 0 0 0 0,1 1 0 0 0,-14 5 0 0 0,8-3-525 0 0,14-4 684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5:18.4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115 54 412 0 0,'0'-1'77'0'0,"1"0"1"0"0,-1 1-1 0 0,0-1 0 0 0,0 0 1 0 0,0 1-1 0 0,0-1 0 0 0,0 0 1 0 0,0 1-1 0 0,-1-1 0 0 0,1 0 1 0 0,0 1-1 0 0,0-1 0 0 0,0 0 1 0 0,-1 1-1 0 0,1-1 0 0 0,0 0 1 0 0,0 1-1 0 0,-1-1 0 0 0,1 1 1 0 0,-1-1-1 0 0,1 0 0 0 0,0 1 1 0 0,-1-1-1 0 0,1 1 0 0 0,-1 0 1 0 0,0-1-1 0 0,1 1 0 0 0,-1-1 1 0 0,1 1-1 0 0,-1 0 0 0 0,1-1 1 0 0,-1 1-1 0 0,-1 0 0 0 0,-3-3-8 0 0,5 3-14 0 0,0-1 0 0 0,-1 1 0 0 0,1 0 0 0 0,0-1-1 0 0,0 1 1 0 0,-1-1 0 0 0,1 1 0 0 0,0-1 0 0 0,0 1-1 0 0,0-1 1 0 0,0 1 0 0 0,-1 0 0 0 0,1-1 0 0 0,0 1 0 0 0,0-1-1 0 0,0 1 1 0 0,0-1 0 0 0,0 1 0 0 0,0-1 0 0 0,0 1 0 0 0,1-2-1 0 0,-1 2 20 0 0,0-1-1 0 0,0 1 0 0 0,0 0 0 0 0,0-1 0 0 0,0 1 1 0 0,0-1-1 0 0,0 1 0 0 0,0-1 0 0 0,0 1 0 0 0,0 0 1 0 0,0-1-1 0 0,0 1 0 0 0,0-1 0 0 0,0 1 0 0 0,0 0 1 0 0,0-1-1 0 0,-1 1 0 0 0,1 0 0 0 0,0-1 0 0 0,0 1 1 0 0,0-1-1 0 0,-1 1 0 0 0,1 0 0 0 0,0-1 0 0 0,0 1 1 0 0,-1 0-1 0 0,1 0 0 0 0,-1-1 0 0 0,-1 1 235 0 0,2 0-217 0 0,-1 0-1 0 0,1 0 1 0 0,-1 0-1 0 0,0 0 1 0 0,1-1 0 0 0,-1 1-1 0 0,-9-9 8402 0 0,10 30-6464 0 0,0-20-1974 0 0,0 0 0 0 0,0 0 1 0 0,0 0-1 0 0,1 0 0 0 0,-1 0 0 0 0,0 0 1 0 0,0 0-1 0 0,1 0 0 0 0,-1 0 0 0 0,0-1 1 0 0,1 1-1 0 0,-1 0 0 0 0,1 0 0 0 0,-1 0 1 0 0,1-1-1 0 0,0 1 0 0 0,-1 0 0 0 0,1-1 1 0 0,0 1-1 0 0,0 0 0 0 0,0 0-2 0 0,0 0-1 0 0,0-1 1 0 0,-1 1 0 0 0,1 0-1 0 0,0-1 1 0 0,-1 1 0 0 0,1 0-1 0 0,0 0 1 0 0,-1 0 0 0 0,1 0-1 0 0,-1 0 1 0 0,0 0 0 0 0,1 0-1 0 0,-1-1 1 0 0,0 1 0 0 0,1 0-1 0 0,-1 0 1 0 0,0 0 0 0 0,0 0 0 0 0,0 2-1 0 0,1 1 131 0 0,-1 0 0 0 0,1-1 0 0 0,0 1-1 0 0,0 0 1 0 0,1-1 0 0 0,-1 1 0 0 0,1 0 0 0 0,0-1-1 0 0,3 5 1 0 0,1 4 372 0 0,26 22 781 0 0,-26-22-982 0 0,-6-10-298 0 0,1 0-1 0 0,0 0 1 0 0,0 0 0 0 0,0 0-1 0 0,1 0 1 0 0,-1 0 0 0 0,0 0-1 0 0,1 0 1 0 0,-1 0 0 0 0,1-1-1 0 0,1 2 1 0 0,3 3 148 0 0,-1 0-1 0 0,0 0 1 0 0,9 12 0 0 0,-9-10-85 0 0,-4-7-105 0 0,0 0-1 0 0,-1 1 0 0 0,0-1 1 0 0,1 0-1 0 0,-1 0 0 0 0,0 0 1 0 0,0 0-1 0 0,1 0 0 0 0,-1 1 1 0 0,0-1-1 0 0,0 0 0 0 0,0 0 1 0 0,0 0-1 0 0,-1 0 0 0 0,1 2 1 0 0,0-2-6 0 0,-1 0 0 0 0,1 0 1 0 0,0 0-1 0 0,0 1 0 0 0,0-1 0 0 0,0 0 1 0 0,0 0-1 0 0,0 0 0 0 0,0 0 0 0 0,0 0 1 0 0,1 1-1 0 0,-1-1 0 0 0,0 0 0 0 0,1 0 1 0 0,-1 0-1 0 0,1 0 0 0 0,-1 0 0 0 0,2 1 1 0 0,11 11 28 0 0,-13-13-35 0 0,1 0-1 0 0,-1 1 1 0 0,0-1 0 0 0,1 0 0 0 0,-1 1-1 0 0,0-1 1 0 0,1 0 0 0 0,-1 1 0 0 0,0-1-1 0 0,1 1 1 0 0,-1-1 0 0 0,0 1 0 0 0,0-1-1 0 0,0 1 1 0 0,1-1 0 0 0,-1 1 0 0 0,0-1-1 0 0,0 1 1 0 0,0-1 0 0 0,0 1-1 0 0,0-1 1 0 0,0 1 0 0 0,0-1 0 0 0,0 1-1 0 0,0-1 1 0 0,0 1 0 0 0,0-1 0 0 0,0 1-1 0 0,-1-1 1 0 0,1 1 0 0 0,0-1 0 0 0,0 1-1 0 0,0-1 1 0 0,-1 1 0 0 0,1-1 0 0 0,0 1-1 0 0,-1-1 1 0 0,1 0 0 0 0,0 1-1 0 0,-1-1 1 0 0,1 1 0 0 0,0-1 0 0 0,-1 1-1 0 0,-4 1 2 0 0,4-2-4 0 0,1 0-1 0 0,-1 1 0 0 0,0-1 0 0 0,1 0 1 0 0,-1 1-1 0 0,1-1 0 0 0,-1 0 0 0 0,0 1 1 0 0,1-1-1 0 0,-1 1 0 0 0,1-1 0 0 0,-1 1 1 0 0,1-1-1 0 0,0 1 0 0 0,-1-1 0 0 0,1 1 1 0 0,-1 0-1 0 0,1-1 0 0 0,0 1 0 0 0,0-1 1 0 0,-1 1-1 0 0,1 0 0 0 0,0-1 0 0 0,0 1 1 0 0,0 0-1 0 0,-1-1 0 0 0,1 1 0 0 0,0 0 1 0 0,0 0-1 0 0,0-1 0 0 0,1 2 0 0 0,-1-1-41 0 0,0-1-52 0 0,0 0 94 0 0,0 0 0 0 0,0-1-1 0 0,0 1 1 0 0,0 0 0 0 0,0 0 0 0 0,0 0 0 0 0,0 0 0 0 0,0 0 0 0 0,0 0 0 0 0,1-1 0 0 0,-1 1 0 0 0,0 0 0 0 0,0 0 0 0 0,0 0 0 0 0,0 0 0 0 0,0 0 0 0 0,0-1 0 0 0,0 1 0 0 0,0 0 0 0 0,0 0 0 0 0,-1 0 0 0 0,1 0 0 0 0,0 0 0 0 0,0 0-1 0 0,0-1 1 0 0,0 1 0 0 0,0 0 0 0 0,0 0 0 0 0,0 0 0 0 0,0 0 0 0 0,0 0 0 0 0,0 0 0 0 0,0-1 0 0 0,0 1 0 0 0,-1 0 0 0 0,1 0 0 0 0,0 0 0 0 0,0 0 0 0 0,0 0 0 0 0,0 0 0 0 0,0 0 0 0 0,0 0 0 0 0,-1 0 0 0 0,1 0 0 0 0,0 0 0 0 0,0 0 0 0 0,0 0-1 0 0,0 0 1 0 0,0 0 0 0 0,-1 0 0 0 0,1 0 0 0 0,0 0 0 0 0,0 0 0 0 0,0 0 0 0 0,0 0 0 0 0,-1 0 0 0 0,-49-22-615 0 0,23 12 304 0 0,22 9 284 0 0,1-1 1 0 0,0 1 0 0 0,0-1 0 0 0,0 0 0 0 0,0 0-1 0 0,0 0 1 0 0,-4-4 0 0 0,-11-2-60 0 0,15 7 62 0 0,0 0 0 0 0,0-1 1 0 0,0 1-1 0 0,0-1 0 0 0,0 0 0 0 0,1 0 1 0 0,-5-4-1 0 0,8 6 25 0 0,-1 0 0 0 0,1-1 0 0 0,-1 1 1 0 0,1 0-1 0 0,0-1 0 0 0,-1 1 0 0 0,1 0 0 0 0,-1 0 0 0 0,1-1 0 0 0,-1 1 1 0 0,1 0-1 0 0,-1 0 0 0 0,1 0 0 0 0,-1 0 0 0 0,1 0 0 0 0,-1 0 1 0 0,1-1-1 0 0,-1 1 0 0 0,1 0 0 0 0,-1 0 0 0 0,0 1 0 0 0,-7-4-109 0 0,5 4 98 0 0,2-1 11 0 0,0 0 0 0 0,0 1 0 0 0,1-1 0 0 0,-1 0-1 0 0,0 0 1 0 0,0 1 0 0 0,1-1 0 0 0,-1 1 0 0 0,0-1 0 0 0,1 1-1 0 0,-1-1 1 0 0,1 1 0 0 0,-1-1 0 0 0,0 1 0 0 0,1-1-1 0 0,-1 1 1 0 0,1-1 0 0 0,-1 1 0 0 0,1 0 0 0 0,0 0 0 0 0,-1-1-1 0 0,1 2 1 0 0,-2 22-17 0 0,2-17 18 0 0,0-6 9 0 0,0 1 1 0 0,0-1-1 0 0,0 0 0 0 0,1 0 1 0 0,-1 1-1 0 0,0-1 0 0 0,1 0 1 0 0,-1 0-1 0 0,1 0 0 0 0,-1 1 1 0 0,1-1-1 0 0,0 0 0 0 0,-1 0 1 0 0,1 0-1 0 0,0 0 0 0 0,0 0 1 0 0,0 0-1 0 0,0 0 0 0 0,1 0 1 0 0,1 1 78 0 0,0 0 1 0 0,0 0 0 0 0,0 0-1 0 0,1 0 1 0 0,-1-1 0 0 0,7 2 0 0 0,4 1 336 0 0,0-1 0 0 0,22 1 0 0 0,-30-4-358 0 0,22 1 372 0 0,0-1-1 0 0,0-1 1 0 0,0-2 0 0 0,45-9 0 0 0,35-5-251 0 0,-98 16-407 0 0,0-1 1 0 0,-1 0-1 0 0,17-5 0 0 0,8-9-4247 0 0,-25 11-1768 0 0,1 1 4091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5:22.45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533 391 656 0 0,'0'-96'6463'0'0,"0"94"-6386"0"0,0 0 0 0 0,0 1 0 0 0,0-1 0 0 0,0 0 0 0 0,-1 1-1 0 0,1-1 1 0 0,-1 0 0 0 0,1 1 0 0 0,-1-1 0 0 0,0 1 0 0 0,1-1 0 0 0,-1 1 0 0 0,0-1 0 0 0,-2-2 0 0 0,2 3 16 0 0,0 0 0 0 0,0-1 0 0 0,0 0-1 0 0,0 1 1 0 0,0-1 0 0 0,0 0 0 0 0,1 1-1 0 0,-1-1 1 0 0,1 0 0 0 0,-1 0 0 0 0,1 0 0 0 0,-1 1-1 0 0,1-1 1 0 0,0-4 0 0 0,1-9 526 0 0,-1 10-333 0 0,1-1-1 0 0,-1 1 1 0 0,0-1 0 0 0,0 1 0 0 0,-1 0-1 0 0,0-1 1 0 0,-2-9 0 0 0,-4-2 360 0 0,4 10-376 0 0,1 0 1 0 0,-2 0 0 0 0,1 0 0 0 0,-1 1-1 0 0,-8-13 1 0 0,-2 3 169 0 0,-32-33 686 0 0,42 45-1032 0 0,0 1-1 0 0,-1-1 0 0 0,1 1 0 0 0,-1 0 0 0 0,1 1 0 0 0,-1-1 0 0 0,0 1 0 0 0,0 0 1 0 0,0 0-1 0 0,-7-1 0 0 0,-1 1-22 0 0,1 1-1 0 0,-1 0 1 0 0,0 1-1 0 0,0 0 1 0 0,0 1-1 0 0,0 0 1 0 0,0 1 0 0 0,0 1-1 0 0,1 0 1 0 0,-23 9-1 0 0,21-6-59 0 0,0 1-1 0 0,0 0 1 0 0,0 1-1 0 0,1 0 1 0 0,0 2-1 0 0,1-1 1 0 0,0 1-1 0 0,-18 20 1 0 0,26-25-8 0 0,-1 1-1 0 0,1 0 1 0 0,0 0 0 0 0,0 1 0 0 0,1-1 0 0 0,0 1 0 0 0,0 0 0 0 0,1 0-1 0 0,0 0 1 0 0,-2 8 0 0 0,-2 8-1 0 0,0-7 0 0 0,4-14-3 0 0,1 1 0 0 0,0-1 0 0 0,0 1 0 0 0,0 0 0 0 0,0 0-1 0 0,1-1 1 0 0,-1 1 0 0 0,1 0 0 0 0,-1 0 0 0 0,1 0 0 0 0,0 0 0 0 0,0-1-1 0 0,1 1 1 0 0,-1 0 0 0 0,1 3 0 0 0,1 1-57 0 0,0-1 0 0 0,0 1 0 0 0,1-1 0 0 0,0 0 0 0 0,0 0 0 0 0,1 0 1 0 0,-1 0-1 0 0,1 0 0 0 0,1-1 0 0 0,-1 0 0 0 0,1 0 0 0 0,0 0 0 0 0,0 0 0 0 0,0-1 0 0 0,0 0 0 0 0,8 5 0 0 0,-8-7-99 0 0,0 0-1 0 0,-1 0 0 0 0,1 0 1 0 0,0 0-1 0 0,0 0 1 0 0,1-1-1 0 0,-1 0 0 0 0,0 0 1 0 0,0-1-1 0 0,0 0 1 0 0,1 0-1 0 0,6 0 0 0 0,-6-1-15 0 0,0 0-1 0 0,-1-1 1 0 0,1 1-1 0 0,-1-1 0 0 0,1 0 1 0 0,-1-1-1 0 0,0 1 0 0 0,0-1 1 0 0,0 0-1 0 0,5-4 1 0 0,5-5-502 0 0,21-22 0 0 0,-33 32 615 0 0,18-21-245 0 0,19-26 0 0 0,-25 29 296 0 0,-11 16 31 0 0,-1-1 0 0 0,-1 0 0 0 0,1 0 0 0 0,-1 0 0 0 0,3-7 0 0 0,-3 6 43 0 0,0 1 1 0 0,0 0 0 0 0,1-1 0 0 0,0 1-1 0 0,5-7 1 0 0,12-10 315 0 0,-14 15-112 0 0,1 0 0 0 0,-1 0 0 0 0,9-14 1 0 0,-13 15-108 0 0,15-19 886 0 0,-14 14-468 0 0,0 1-51 0 0,-2 9-458 0 0,0 1-1 0 0,0-1 1 0 0,0 0-1 0 0,-1 1 1 0 0,1-1-1 0 0,0 1 1 0 0,0-1-1 0 0,0 1 1 0 0,0 0-1 0 0,0-1 1 0 0,0 1 0 0 0,1 0-1 0 0,-1 0 1 0 0,1 0-1 0 0,1 10 546 0 0,2-5-445 0 0,-4-5-138 0 0,0 1 1 0 0,0-1-1 0 0,-1 1 0 0 0,1-1 0 0 0,0 1 1 0 0,-1-1-1 0 0,1 1 0 0 0,-1-1 1 0 0,1 1-1 0 0,0 0 0 0 0,-1 0 1 0 0,0-1-1 0 0,1 1 0 0 0,-1 0 1 0 0,1 0-1 0 0,-1-1 0 0 0,0 1 1 0 0,0 0-1 0 0,1 0 0 0 0,-1 0 0 0 0,0 0 1 0 0,0-1-1 0 0,0 1 0 0 0,0 2 1 0 0,0 0 83 0 0,1 0 0 0 0,-1 0 1 0 0,1 0-1 0 0,0 0 1 0 0,-1 0-1 0 0,2 0 0 0 0,-1 0 1 0 0,2 5-1 0 0,-1-5-11 0 0,-1 0 0 0 0,1 0 0 0 0,-1 1 0 0 0,0-1 0 0 0,0 0 0 0 0,0 1 0 0 0,-1-1 0 0 0,1 7 0 0 0,-1-5-13 0 0,1-1 1 0 0,-1 1-1 0 0,1 0 1 0 0,0 0 0 0 0,1-1-1 0 0,-1 1 1 0 0,3 4-1 0 0,-3-4-40 0 0,1 0-1 0 0,0-1 1 0 0,-1 1-1 0 0,0 0 1 0 0,0 0-1 0 0,0 0 0 0 0,-1 5 1 0 0,0-5-46 0 0,1-1 0 0 0,-1 0 0 0 0,1 0 0 0 0,0 1 0 0 0,0-1 0 0 0,1 0 0 0 0,2 5 1 0 0,-3-5-94 0 0,1 0 0 0 0,-1 1 0 0 0,1-1 0 0 0,-1 0 0 0 0,0 1 0 0 0,-1-1 0 0 0,1 7 0 0 0,-1-8-52 0 0,1-1-1 0 0,-1 1 0 0 0,0 0 1 0 0,1-1-1 0 0,0 1 1 0 0,-1-1-1 0 0,1 1 1 0 0,0-1-1 0 0,0 0 0 0 0,3 4 1 0 0,-3-3-282 0 0,0-1 0 0 0,1 1 0 0 0,-1-1 1 0 0,0 1-1 0 0,0-1 0 0 0,-1 1 0 0 0,1 0 1 0 0,0 0-1 0 0,-1-1 0 0 0,0 5 0 0 0,0 19-6685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2:13.75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1 114 828 0 0,'0'-1'115'0'0,"1"0"-1"0"0,-1 0 1 0 0,1 0-1 0 0,-1 0 1 0 0,1 0 0 0 0,0 0-1 0 0,0 1 1 0 0,-1-1-1 0 0,1 0 1 0 0,0 1 0 0 0,0-1-1 0 0,0 0 1 0 0,0 1-1 0 0,0-1 1 0 0,0 1 0 0 0,0 0-1 0 0,1-1 1 0 0,5-3 908 0 0,8-3 102 0 0,1 1 0 0 0,0 0-1 0 0,20-4 1 0 0,-27 7-931 0 0,9-1 47 0 0,-1 1 0 0 0,1 0 0 0 0,0 2 0 0 0,0 0 0 0 0,25 2 1 0 0,92 14-337 0 0,-97-9 188 0 0,345 66-71 0 0,-152-25-142 0 0,-174-40 106 0 0,-52-6 20 0 0,0-1 1 0 0,0 0-1 0 0,0 0 1 0 0,0 0-1 0 0,1-1 0 0 0,-1 0 1 0 0,0 0-1 0 0,0 0 1 0 0,7-3-1 0 0,1-2 13 0 0,-11 6-13 0 0,0-1-1 0 0,1 0 0 0 0,-1 0 1 0 0,0 0-1 0 0,0 0 0 0 0,-1 0 1 0 0,1-1-1 0 0,0 1 1 0 0,0 0-1 0 0,0-1 0 0 0,1-1 1 0 0,5-4 132 0 0,0 1 1 0 0,0 0 0 0 0,1 1 0 0 0,-1 0-1 0 0,15-6 1 0 0,5-3 587 0 0,-6 1-35 0 0,-10 6-315 0 0,1 0 0 0 0,0 0 0 0 0,19-6 0 0 0,21-5 304 0 0,12-2-238 0 0,-16 9-310 0 0,-24 4-151 0 0,-1 2 0 0 0,1 1 0 0 0,0 1 0 0 0,1 0 0 0 0,-1 2-1 0 0,27 3 1 0 0,-28 2-2386 0 0,-1 1 1 0 0,0 1-1 0 0,0 1 0 0 0,42 20 0 0 0,-54-23 1582 0 0,8 6-451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5:22.90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0 130 324 0 0,'1'-1'71'0'0,"0"1"1"0"0,0 0-1 0 0,0-1 1 0 0,0 0-1 0 0,0 1 0 0 0,0-1 1 0 0,0 0-1 0 0,0 1 1 0 0,0-1-1 0 0,0 0 0 0 0,0 0 1 0 0,0 0-1 0 0,-1 1 0 0 0,1-1 1 0 0,0 0-1 0 0,-1 0 1 0 0,1 0-1 0 0,0-1 0 0 0,-1 1 1 0 0,0 0-1 0 0,1 0 1 0 0,-1 0-1 0 0,0 0 0 0 0,1 0 1 0 0,-1 0-1 0 0,0-1 0 0 0,0 0 1 0 0,0 1 13 0 0,0 0-1 0 0,0-1 1 0 0,1 1 0 0 0,-1 0-1 0 0,0 0 1 0 0,0 0 0 0 0,1 0-1 0 0,-1 0 1 0 0,1 0 0 0 0,-1 0-1 0 0,1 0 1 0 0,-1 0-1 0 0,1 0 1 0 0,0 0 0 0 0,-1 0-1 0 0,1 0 1 0 0,0 0 0 0 0,0 0-1 0 0,1-1 1 0 0,3-3 365 0 0,-2 1 140 0 0,0 0 1 0 0,0 1 0 0 0,1 0-1 0 0,-1-1 1 0 0,1 1 0 0 0,0 0-1 0 0,-1 0 1 0 0,8-3 0 0 0,-8 5-198 0 0,-1 1 1 0 0,0-1-1 0 0,1 1 0 0 0,-1 0 1 0 0,1 0-1 0 0,-1 0 1 0 0,1 0-1 0 0,-1 0 1 0 0,1 0-1 0 0,-1 0 1 0 0,0 1-1 0 0,1 0 1 0 0,-1-1-1 0 0,0 1 1 0 0,1 0-1 0 0,-1 0 1 0 0,0 0-1 0 0,0 0 1 0 0,3 3-1 0 0,7 3 829 0 0,-1 0 0 0 0,15 13 0 0 0,-25-19-1133 0 0,3 2 222 0 0,0 1 0 0 0,1-1 0 0 0,-2 1 0 0 0,1 0 0 0 0,0 0 0 0 0,-1 0 0 0 0,4 6 0 0 0,31 76 2034 0 0,-36-68-2190 0 0,-2-17-144 0 0,0 1 0 0 0,0-1-1 0 0,0 1 1 0 0,1 0 0 0 0,-1-1-1 0 0,0 1 1 0 0,0-1 0 0 0,1 1-1 0 0,-1 0 1 0 0,2 2 0 0 0,4 4 2 0 0,-5-6-27 0 0,0 0 0 0 0,0 0 0 0 0,0 0 0 0 0,0 0 0 0 0,0 0 0 0 0,0 0 0 0 0,0 0 0 0 0,0 0 0 0 0,-1 0 1 0 0,1 0-1 0 0,-1 0 0 0 0,0 1 0 0 0,0-1 0 0 0,0 4 0 0 0,1 7-698 0 0,3-10-432 0 0,11-16-446 0 0,-13 10 1611 0 0,25-21-857 0 0,-22 21 740 0 0,0-1 0 0 0,-1 1 0 0 0,1-2 0 0 0,-1 1 0 0 0,0 0 1 0 0,0-1-1 0 0,0 1 0 0 0,4-10 0 0 0,-5 9 49 0 0,1-6 12 0 0,1 0 0 0 0,1 1-1 0 0,0-1 1 0 0,12-15 0 0 0,-5 9 109 0 0,-2 2 207 0 0,1 1 1 0 0,0 0 0 0 0,16-13-1 0 0,-12 7 375 0 0,-15 18-571 0 0,0 1 1 0 0,0-1-1 0 0,0 0 0 0 0,1 0 1 0 0,-1 1-1 0 0,1-1 0 0 0,-1 0 1 0 0,1 1-1 0 0,0 0 0 0 0,-1-1 1 0 0,1 1-1 0 0,3-2 0 0 0,10-6 465 0 0,-14 8-480 0 0,0 0 1 0 0,1 1-1 0 0,-1-1 0 0 0,0 0 0 0 0,1 0 1 0 0,-1 1-1 0 0,1-1 0 0 0,-1 1 0 0 0,1-1 1 0 0,-1 1-1 0 0,1-1 0 0 0,-1 1 0 0 0,1 0 1 0 0,-1 0-1 0 0,1 0 0 0 0,2 0 0 0 0,-3 0-48 0 0,1 0-1 0 0,0 0 0 0 0,0 0 1 0 0,0 0-1 0 0,-1 0 0 0 0,1 0 1 0 0,0 1-1 0 0,0-1 0 0 0,-1 0 1 0 0,1 1-1 0 0,0 0 0 0 0,-1-1 1 0 0,1 1-1 0 0,-1 0 0 0 0,1 0 1 0 0,-1 0-1 0 0,1 0 0 0 0,-1 0 1 0 0,1 0-1 0 0,-1 1 0 0 0,0-1 1 0 0,2 2-1 0 0,17 14 63 0 0,-17-15-75 0 0,0 0 0 0 0,0 1-1 0 0,0-1 1 0 0,0 1 0 0 0,0 0-1 0 0,0-1 1 0 0,-1 1 0 0 0,1 1-1 0 0,2 3 1 0 0,0 7 10 0 0,-4-11-27 0 0,1 1 0 0 0,-1-1 0 0 0,1 0 0 0 0,0 0 0 0 0,-1 0 1 0 0,1 0-1 0 0,4 4 0 0 0,-3-3-56 0 0,0 0 0 0 0,-1 0 0 0 0,1 0 0 0 0,-1 0 0 0 0,0 1 0 0 0,3 6 0 0 0,-3-6-105 0 0,0 1-1 0 0,0-1 1 0 0,1-1-1 0 0,0 1 1 0 0,3 5 0 0 0,10 18-1232 0 0,-13-23 928 0 0,-1 0-1 0 0,1 0 1 0 0,0-1-1 0 0,0 1 0 0 0,5 6 1 0 0,7 2-2402 0 0,1 0 0 0 0,0-1 1 0 0,36 20-1 0 0,-49-31 2506 0 0,0 0-1 0 0,1 0 1 0 0,-1 0 0 0 0,0 0-1 0 0,1-1 1 0 0,-1 0 0 0 0,1 0-1 0 0,-1 0 1 0 0,0 0 0 0 0,1 0 0 0 0,-1-1-1 0 0,1 1 1 0 0,-1-1 0 0 0,0 0-1 0 0,1 0 1 0 0,-1 0 0 0 0,0 0-1 0 0,0-1 1 0 0,4-2 0 0 0,-4-10-697 0 0,-3 14 1055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5:23.25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421 89 160 0 0,'2'-3'207'0'0,"0"2"-100"0"0,-1-1 0 0 0,1 1 0 0 0,-1-1 0 0 0,0 1 0 0 0,1-1 0 0 0,-1 0 0 0 0,0 0 0 0 0,0 0 0 0 0,0 1 0 0 0,0-1 0 0 0,-1 0 0 0 0,1 0-1 0 0,0 0 1 0 0,-1 0 0 0 0,1 0 0 0 0,-1-1 0 0 0,0-1 0 0 0,0 3-28 0 0,0 0 0 0 0,0 0 0 0 0,0 0 0 0 0,1 0 0 0 0,-1 0 0 0 0,0 0 0 0 0,0 0-1 0 0,1 0 1 0 0,-1 0 0 0 0,1 0 0 0 0,-1 0 0 0 0,1 0 0 0 0,-1 0 0 0 0,1 0 0 0 0,0 0 0 0 0,-1 1 0 0 0,1-1-1 0 0,0 0 1 0 0,-1 0 0 0 0,2 0 0 0 0,-1 1 28 0 0,0-1-1 0 0,-1 0 0 0 0,1 1 1 0 0,0-1-1 0 0,-1 0 0 0 0,1 1 1 0 0,-1-1-1 0 0,1 0 1 0 0,-1 1-1 0 0,1-1 0 0 0,-1 0 1 0 0,1 0-1 0 0,-1 0 0 0 0,0 0 1 0 0,0 1-1 0 0,1-1 0 0 0,-1 0 1 0 0,0 0-1 0 0,0-2 1 0 0,0 3 36 0 0,-1-1 1 0 0,1 0-1 0 0,0 0 1 0 0,-1 0-1 0 0,0 0 1 0 0,1 1-1 0 0,-1-1 1 0 0,1 0-1 0 0,-1 0 1 0 0,0 1-1 0 0,0-1 1 0 0,1 1-1 0 0,-1-1 1 0 0,0 1 0 0 0,0-1-1 0 0,0 1 1 0 0,0-1-1 0 0,1 1 1 0 0,-1 0-1 0 0,0-1 1 0 0,0 1-1 0 0,0 0 1 0 0,0 0-1 0 0,0 0 1 0 0,0 0-1 0 0,0-1 1 0 0,0 1-1 0 0,0 1 1 0 0,-2-1-1 0 0,-29 1 2163 0 0,23 0-1832 0 0,0 0 0 0 0,0 0 0 0 0,1 1-1 0 0,-1 1 1 0 0,0-1 0 0 0,1 1-1 0 0,0 1 1 0 0,-15 8 0 0 0,22-9-267 0 0,0 0 0 0 0,0 0 0 0 0,0 0 1 0 0,1 1-1 0 0,-1-1 0 0 0,1 0 1 0 0,0 1-1 0 0,0-1 0 0 0,0 0 1 0 0,0 1-1 0 0,1-1 0 0 0,0 0 1 0 0,-1 0-1 0 0,3 5 0 0 0,1-3-7 0 0,0-1 0 0 0,0 0 0 0 0,0 0 0 0 0,1-1 0 0 0,-1 1-1 0 0,1-1 1 0 0,0 0 0 0 0,11 5 0 0 0,-8-4 123 0 0,1 1-1 0 0,-1 0 1 0 0,8 7-1 0 0,24 18 855 0 0,-25-18-513 0 0,25 22 1 0 0,-39-34-655 0 0,4 5 116 0 0,1 1 0 0 0,-1-1 0 0 0,0 1 1 0 0,-1 0-1 0 0,5 8 0 0 0,10 24 549 0 0,-18-37-658 0 0,-1 0 1 0 0,1 0-1 0 0,-1 0 0 0 0,0 0 1 0 0,0 0-1 0 0,0 0 1 0 0,0 0-1 0 0,1 1 0 0 0,-1-1 1 0 0,-1 0-1 0 0,1 0 0 0 0,0 0 1 0 0,0 0-1 0 0,0 0 1 0 0,0 0-1 0 0,-1 0 0 0 0,1 0 1 0 0,-1 0-1 0 0,1 0 1 0 0,0 0-1 0 0,-1 0 0 0 0,0 0 1 0 0,1-1-1 0 0,-1 1 0 0 0,0 0 1 0 0,1 0-1 0 0,-2 1 1 0 0,-4 7 134 0 0,1-3-103 0 0,1 0 0 0 0,-1 0 0 0 0,0-1 1 0 0,-1 0-1 0 0,0 0 0 0 0,1 0 1 0 0,-1-1-1 0 0,-1 1 0 0 0,1-1 1 0 0,-1-1-1 0 0,1 1 0 0 0,-9 2 1 0 0,-8 3-461 0 0,0 0 0 0 0,-42 9-1 0 0,37-14-1412 0 0,-48 2 0 0 0,49-5 719 0 0,-2-1-1719 0 0,-1-1 0 0 0,1-2 0 0 0,-33-6 0 0 0,18 2-1017 0 0,39 6 3301 0 0,4 1 446 0 0,1 1 0 0 0,-1-1-1 0 0,1 0 1 0 0,-1 0 0 0 0,0 0-1 0 0,1-1 1 0 0,-1 1 0 0 0,1 0 0 0 0,-1 0-1 0 0,1 0 1 0 0,-1 0 0 0 0,1 0-1 0 0,-1-1 1 0 0,1 1 0 0 0,-1 0-1 0 0,1 0 1 0 0,-1-1 0 0 0,1 1-1 0 0,0 0 1 0 0,-1-1 0 0 0,1 1 0 0 0,-1-1-1 0 0,1 1 1 0 0,0 0 0 0 0,-1-1-1 0 0,1 1 1 0 0,0-1 0 0 0,0 1-1 0 0,-1-1 1 0 0,1 1 0 0 0,0-1-1 0 0,0 1 1 0 0,0-1 0 0 0,-1 1 0 0 0,1-1-1 0 0,0 1 1 0 0,0-1 0 0 0,0 1-1 0 0,0-1 1 0 0,0 1 0 0 0,0-1-1 0 0,0 0 1 0 0,0 1 0 0 0,1-1-1 0 0,-1 1 1 0 0,0-1 0 0 0,0 0 0 0 0,0-9-1154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5:24.2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0 166 164 0 0,'0'0'122'0'0,"1"0"-18"0"0,0 0-1 0 0,0-1 1 0 0,1 1-1 0 0,-1-1 0 0 0,0 0 1 0 0,0 1-1 0 0,-1-1 1 0 0,1 1-1 0 0,0-1 0 0 0,0 0 1 0 0,0 0-1 0 0,0 0 1 0 0,-1 1-1 0 0,1-1 0 0 0,0 0 1 0 0,-1 0-1 0 0,1 0 1 0 0,-1 0-1 0 0,1 0 0 0 0,-1 0 1 0 0,1 0-1 0 0,-1-1 1 0 0,0 1-1 0 0,1 0 0 0 0,-1 0 1 0 0,0 0-1 0 0,0 0 1 0 0,0-3-1 0 0,0 4-34 0 0,0-1-1 0 0,0 1 1 0 0,0-1 0 0 0,0 0 0 0 0,0 1 0 0 0,0-1-1 0 0,1 1 1 0 0,-1-1 0 0 0,0 0 0 0 0,0 1-1 0 0,0-1 1 0 0,1 1 0 0 0,-1-1 0 0 0,0 1-1 0 0,1-1 1 0 0,-1 1 0 0 0,0-1 0 0 0,1 1-1 0 0,-1-1 1 0 0,1 1 0 0 0,-1-1 0 0 0,1 1-1 0 0,-1 0 1 0 0,1-1 0 0 0,-1 1 0 0 0,1 0-1 0 0,0-1 1 0 0,0 1 127 0 0,-1 0 0 0 0,1-1 0 0 0,0 1 0 0 0,-1-1 0 0 0,1 1 0 0 0,-1-1-1 0 0,1 1 1 0 0,0-1 0 0 0,-1 1 0 0 0,1-1 0 0 0,-1 1 0 0 0,0-1 0 0 0,1 0 0 0 0,-1 1-1 0 0,1-1 1 0 0,-1 0 0 0 0,0 1 0 0 0,0-1 0 0 0,1 0 0 0 0,-1 1 0 0 0,0-1 0 0 0,0 0 0 0 0,0 0-1 0 0,0 1 1 0 0,0-1 0 0 0,0 0 0 0 0,0-1 0 0 0,2-2 3301 0 0,10 3-2139 0 0,-7 1 730 0 0,-1 5 1111 0 0,-1-3-2750 0 0,0 1-1 0 0,0-1 0 0 0,0 1 1 0 0,0-1-1 0 0,0 1 0 0 0,0 0 1 0 0,-1 0-1 0 0,0 0 1 0 0,4 6-1 0 0,-2-2 71 0 0,-1-2-254 0 0,-1 0 0 0 0,1 0 0 0 0,-1 0 0 0 0,0 0 0 0 0,-1 0 0 0 0,1 0 0 0 0,-1 1 0 0 0,2 9 0 0 0,-3-9-157 0 0,1 0 1 0 0,1 0-1 0 0,-1 0 1 0 0,1 0 0 0 0,0-1-1 0 0,0 1 1 0 0,1 0-1 0 0,-1-1 1 0 0,6 7 0 0 0,4 11 65 0 0,-7-10-111 0 0,-2-7-49 0 0,-1 0 0 0 0,1 0 0 0 0,1-1 0 0 0,4 8-1 0 0,24 23-751 0 0,-32-36 699 0 0,0 0 0 0 0,0 0 0 0 0,1 0 0 0 0,-1 0 0 0 0,0 0 0 0 0,0 0 0 0 0,1 1 0 0 0,-1-1 0 0 0,0 0 0 0 0,0 0 0 0 0,0 0 0 0 0,0 0 0 0 0,1 1 0 0 0,-1-1 0 0 0,0 0 0 0 0,0 0 0 0 0,0 0 0 0 0,0 1 0 0 0,0-1 0 0 0,0 0 0 0 0,0 0 0 0 0,1 0 0 0 0,-1 1 0 0 0,0-1 0 0 0,0 0 0 0 0,0 0 0 0 0,0 1 0 0 0,0-1 0 0 0,0 0 0 0 0,0 0 0 0 0,0 1 0 0 0,0-1 0 0 0,0 0 0 0 0,0 0 0 0 0,0 0 0 0 0,-1 1 0 0 0,1-1 1 0 0,0 0-1 0 0,0 1 0 0 0,3-2-1912 0 0,0 0 1755 0 0,-1 1 0 0 0,0-1 0 0 0,1 0 1 0 0,-1 0-1 0 0,0 0 0 0 0,1 0 0 0 0,-1-1 0 0 0,0 1 0 0 0,0-1 0 0 0,0 1 0 0 0,0-1 1 0 0,0 0-1 0 0,-1 0 0 0 0,1 1 0 0 0,0-1 0 0 0,-1 0 0 0 0,2-4 0 0 0,19-14-765 0 0,-19 17 857 0 0,1 0 1 0 0,-1 0-1 0 0,1 0 0 0 0,-1-1 1 0 0,0 1-1 0 0,0-1 1 0 0,3-5-1 0 0,8-24-255 0 0,14-31 152 0 0,-26 59 320 0 0,1 1 0 0 0,0 0-1 0 0,-1-1 1 0 0,1 1 0 0 0,1 0 0 0 0,-1 1-1 0 0,1-1 1 0 0,-1 1 0 0 0,1 0-1 0 0,6-5 1 0 0,-7 7-21 0 0,1 0 0 0 0,-1 1 1 0 0,0-1-1 0 0,1 0 0 0 0,-1 1 0 0 0,1 0 0 0 0,-1 0 0 0 0,1 0 0 0 0,-1 0 0 0 0,1 0 0 0 0,3 2 0 0 0,2-1 179 0 0,0 1-1 0 0,0 0 0 0 0,11 5 0 0 0,-14-4-191 0 0,1 1 0 0 0,-1-1 0 0 0,0 1 0 0 0,-1 0 0 0 0,1 1 0 0 0,-1-1 0 0 0,0 1 0 0 0,0 0 0 0 0,0 0-1 0 0,-1 1 1 0 0,0 0 0 0 0,0-1 0 0 0,0 1 0 0 0,4 10 0 0 0,23 20-12 0 0,-20-17-63 0 0,-9-14-74 0 0,1 0-1 0 0,0 0 1 0 0,0 0-1 0 0,0-1 1 0 0,1 1-1 0 0,6 6 1 0 0,-4 0-840 0 0,-4-10 837 0 0,-1-1 0 0 0,1 1 0 0 0,0-1 0 0 0,-1 1 0 0 0,1-1 0 0 0,0 0 0 0 0,-1 0 0 0 0,1 0 0 0 0,0 0 0 0 0,0 0 0 0 0,-1 0 0 0 0,1 0 0 0 0,0-1 0 0 0,-1 1 0 0 0,1-1 0 0 0,0 1-1 0 0,-1-1 1 0 0,1 0 0 0 0,-1 1 0 0 0,1-1 0 0 0,-1 0 0 0 0,1 0 0 0 0,-1 0 0 0 0,0 0 0 0 0,1 0 0 0 0,-1 0 0 0 0,0-1 0 0 0,0 1 0 0 0,0 0 0 0 0,0-1 0 0 0,0 1 0 0 0,0-1 0 0 0,0 1-1 0 0,0-1 1 0 0,-1 1 0 0 0,1-1 0 0 0,0 0 0 0 0,-1 1 0 0 0,1-4 0 0 0,-1 4 60 0 0,0-1-1 0 0,0 1 0 0 0,0 0 1 0 0,1 0-1 0 0,-1-1 0 0 0,0 1 1 0 0,1 0-1 0 0,-1 0 0 0 0,0 0 1 0 0,1 0-1 0 0,0-1 0 0 0,-1 1 1 0 0,1 0-1 0 0,0 0 0 0 0,-1 0 1 0 0,1 0-1 0 0,2-1 0 0 0,-2 1 9 0 0,-1 0 0 0 0,1 0 0 0 0,0 0 0 0 0,0 0 0 0 0,0 0 0 0 0,-1 0 0 0 0,1 0-1 0 0,-1 0 1 0 0,1 0 0 0 0,-1 0 0 0 0,1 0 0 0 0,-1-1 0 0 0,0 1 0 0 0,1 0 0 0 0,-1 0-1 0 0,0 0 1 0 0,0-3 0 0 0,0 0 1 0 0,0 1-1 0 0,1-1 1 0 0,-1 0 0 0 0,1 0-1 0 0,0 1 1 0 0,0-1 0 0 0,0 0-1 0 0,0 1 1 0 0,1-1 0 0 0,-1 1-1 0 0,3-4 1 0 0,-1 1 5 0 0,-2 4-1 0 0,0-1 1 0 0,-1 1-1 0 0,1 0 1 0 0,-1-1 0 0 0,1 1-1 0 0,-1-1 1 0 0,0 1-1 0 0,0-1 1 0 0,0 0-1 0 0,0 1 1 0 0,-1-4-1 0 0,0 4 1 0 0,1 0 0 0 0,0 1 0 0 0,0-1-1 0 0,-1 0 1 0 0,1 0 0 0 0,1 0 0 0 0,-1 0 0 0 0,0 0-1 0 0,0 0 1 0 0,1 0 0 0 0,-1 0 0 0 0,1 0-1 0 0,-1 0 1 0 0,2-2 0 0 0,3-2-19 0 0,-4 4 5 0 0,0 1 1 0 0,1-1 0 0 0,-1 0-1 0 0,0 0 1 0 0,0 0 0 0 0,0 0-1 0 0,0 0 1 0 0,-1 0 0 0 0,1 0-1 0 0,-1 0 1 0 0,1 0 0 0 0,-1 0-1 0 0,1 0 1 0 0,-1 0 0 0 0,0 0-1 0 0,0-1 1 0 0,-1-2 0 0 0,4 4-92 0 0,0-1 1 0 0,0 1-1 0 0,0 0 1 0 0,0 0-1 0 0,0 1 0 0 0,0-1 1 0 0,0 0-1 0 0,0 1 1 0 0,4 0-1 0 0,-2-1-80 0 0,24-2-1119 0 0,40 2 1 0 0,-49 1 894 0 0,0 0 1 0 0,0-2-1 0 0,1 0 1 0 0,29-7-1 0 0,-15-5 71 0 0,-34 14 331 0 0,1-1 0 0 0,-1 0 0 0 0,0 1 0 0 0,1-1 0 0 0,-1 0 0 0 0,0 0 0 0 0,0 0 0 0 0,0 0 0 0 0,1 0 0 0 0,-1 0 0 0 0,0 0 0 0 0,0 0 0 0 0,-1 0 0 0 0,1 0-1 0 0,0-1 1 0 0,0 1 0 0 0,0 0 0 0 0,-1-1 0 0 0,1 1 0 0 0,0-2 0 0 0,-1 2 7 0 0,0 0 0 0 0,0 0-1 0 0,-1 0 1 0 0,1 0 0 0 0,0 1 0 0 0,0-1-1 0 0,0 0 1 0 0,-1 0 0 0 0,1 0-1 0 0,-1 1 1 0 0,1-1 0 0 0,0 0 0 0 0,-1 1-1 0 0,1-1 1 0 0,-1 0 0 0 0,0 1-1 0 0,1-1 1 0 0,-1 0 0 0 0,1 1 0 0 0,-1-1-1 0 0,0 1 1 0 0,-1-1 0 0 0,-3-4 26 0 0,2 2 47 0 0,0 0 0 0 0,-1 0 0 0 0,1 0 0 0 0,-1 1-1 0 0,0-1 1 0 0,1 1 0 0 0,-1 0 0 0 0,0 0 0 0 0,0 1 0 0 0,-1-1-1 0 0,1 1 1 0 0,0-1 0 0 0,0 1 0 0 0,-1 1 0 0 0,1-1 0 0 0,-1 1 0 0 0,1-1-1 0 0,0 1 1 0 0,-1 1 0 0 0,1-1 0 0 0,-1 0 0 0 0,1 1 0 0 0,0 0-1 0 0,-1 0 1 0 0,1 1 0 0 0,0-1 0 0 0,0 1 0 0 0,0 0 0 0 0,0 0 0 0 0,0 0-1 0 0,0 0 1 0 0,-3 3 0 0 0,2-1-18 0 0,1-1-1 0 0,0 1 0 0 0,-1 0 1 0 0,1 0-1 0 0,0 0 1 0 0,1 1-1 0 0,-1-1 1 0 0,1 1-1 0 0,0 0 1 0 0,0 0-1 0 0,1 0 0 0 0,-1 0 1 0 0,1 0-1 0 0,0 1 1 0 0,1-1-1 0 0,-1 1 1 0 0,1-1-1 0 0,-1 12 1 0 0,2-14-36 0 0,0 0 0 0 0,0 0 0 0 0,1 0 0 0 0,0 0 0 0 0,-1 0 0 0 0,1 0 0 0 0,0 0 1 0 0,0 0-1 0 0,4 6 0 0 0,-4-6-11 0 0,1 0 0 0 0,-1-1 1 0 0,0 1-1 0 0,0 0 0 0 0,0 0 0 0 0,-1 0 1 0 0,1 0-1 0 0,-1 0 0 0 0,1 6 1 0 0,-1-6-11 0 0,1 1 0 0 0,-1-1 0 0 0,1 0 1 0 0,0 0-1 0 0,-1 0 0 0 0,2 1 0 0 0,-1-1 1 0 0,0 0-1 0 0,1 0 0 0 0,-1-1 0 0 0,1 1 0 0 0,0 0 1 0 0,0 0-1 0 0,0-1 0 0 0,0 1 0 0 0,0-1 1 0 0,1 0-1 0 0,2 3 0 0 0,19 23-196 0 0,-21-23 132 0 0,-2-3 16 0 0,0 0 1 0 0,0 1-1 0 0,1-1 0 0 0,-1 0 1 0 0,0 0-1 0 0,1 0 1 0 0,0 0-1 0 0,0 0 0 0 0,-1-1 1 0 0,1 1-1 0 0,0 0 1 0 0,0-1-1 0 0,1 1 0 0 0,-1-1 1 0 0,0 0-1 0 0,0 0 1 0 0,1 0-1 0 0,3 2 0 0 0,0-1-121 0 0,0 1 1 0 0,0-1-1 0 0,1 0 0 0 0,-1-1 0 0 0,0 1 0 0 0,1-1 0 0 0,-1-1 0 0 0,0 1 0 0 0,1-1 0 0 0,-1 0 0 0 0,1 0 0 0 0,-1-1 1 0 0,1 0-1 0 0,-1 0 0 0 0,0-1 0 0 0,1 1 0 0 0,-1-1 0 0 0,0-1 0 0 0,8-3 0 0 0,-13 5 155 0 0,18-9-81 0 0,0-1 1 0 0,-1-1 0 0 0,-1 0-1 0 0,23-22 1 0 0,-33 28 300 0 0,0-1-1 0 0,0 1 1 0 0,0 1-1 0 0,1-1 1 0 0,0 1 0 0 0,0 1-1 0 0,0-1 1 0 0,0 1-1 0 0,1 1 1 0 0,0-1 0 0 0,-1 2-1 0 0,1-1 1 0 0,0 1-1 0 0,1 1 1 0 0,-1-1 0 0 0,0 1-1 0 0,0 1 1 0 0,1 0 0 0 0,-1 0-1 0 0,0 1 1 0 0,0 0-1 0 0,0 1 1 0 0,1 0 0 0 0,-1 0-1 0 0,-1 1 1 0 0,1 0-1 0 0,0 1 1 0 0,-1-1 0 0 0,0 2-1 0 0,0-1 1 0 0,15 12-1 0 0,-18-11-113 0 0,-1 0 0 0 0,0 1-1 0 0,1-1 1 0 0,-2 1 0 0 0,1 0-1 0 0,4 10 1 0 0,-6-13-80 0 0,-1 1 7 0 0,0 0-1 0 0,0-1 0 0 0,-1 1 1 0 0,1 0-1 0 0,-1 0 0 0 0,0 0 0 0 0,0-1 1 0 0,0 1-1 0 0,-1 4 0 0 0,1 4 17 0 0,0-11-8 0 0,0-28 24 0 0,0 24-47 0 0,1-1-1 0 0,0 1 1 0 0,0-1 0 0 0,0 1 0 0 0,1-1-1 0 0,-1 1 1 0 0,1 0 0 0 0,0 0-1 0 0,0-1 1 0 0,0 1 0 0 0,0 1-1 0 0,3-4 1 0 0,33-35 30 0 0,-15 21-312 0 0,2 0 0 0 0,34-22 0 0 0,-43 32-900 0 0,1 1 0 0 0,28-11 0 0 0,-40 18 565 0 0,1 1 0 0 0,-1 0 0 0 0,1 0 0 0 0,-1 1 1 0 0,1-1-1 0 0,0 1 0 0 0,-1 1 0 0 0,1-1 0 0 0,-1 1 1 0 0,1 0-1 0 0,-1 0 0 0 0,1 0 0 0 0,-1 1 0 0 0,0 0 1 0 0,6 3-1 0 0,-9-4 542 0 0,20 10-2051 0 0,-2 4 390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5:27.17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39 1 112 0 0,'0'0'276'0'0,"-3"1"21"0"0,-6 0 76 0 0,6-1-225 0 0,1 0 0 0 0,0 1 0 0 0,-1-1 0 0 0,1 1-1 0 0,0-1 1 0 0,-1 1 0 0 0,1 0 0 0 0,0 0-1 0 0,-3 2 2579 0 0,7-2-2633 0 0,0-1 0 0 0,1 1 1 0 0,-1-1-1 0 0,0 0 0 0 0,1 0 1 0 0,-1 0-1 0 0,0 0 0 0 0,1 0 1 0 0,2-1-1 0 0,10 0 171 0 0,65 2 492 0 0,352 1 951 0 0,-203-5-1018 0 0,111 8 619 0 0,-41-3 3 0 0,172 7 229 0 0,333 25-2857 0 0,-450-20 288 0 0,-46-8 967 0 0,-227 0-1401 0 0,-31 3-4408 0 0,-47-8 4271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5:27.51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1 117 420 0 0,'60'-11'4934'0'0,"52"-1"-2142"0"0,101-8-72 0 0,885-22-800 0 0,-272 14-3545 0 0,-196 24-4804 0 0,-596 7 4667 0 0,49 9-1 0 0,-48-6 740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5:27.9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45 76 0 0,'467'-15'3859'0'0,"-285"13"-2968"0"0,794-20 1297 0 0,-79 17-451 0 0,-486 13-627 0 0,969 2 2554 0 0,-601-12-2832 0 0,-751 3-990 0 0,324 12-1573 0 0,-118 11-6244 0 0,-202-19 6210 0 0,-26-4 185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5:39.07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1329 1 176 0 0,'0'0'116'0'0,"0"1"-1"0"0,0-1 1 0 0,1 0-1 0 0,-1 0 1 0 0,0 1-1 0 0,0-1 1 0 0,0 0-1 0 0,0 1 1 0 0,0-1-1 0 0,0 0 1 0 0,0 1-1 0 0,0-1 1 0 0,0 0-1 0 0,0 1 1 0 0,0-1-1 0 0,0 0 1 0 0,0 0-1 0 0,0 1 1 0 0,-1-1-1 0 0,1 0 1 0 0,0 1-1 0 0,0-1 1 0 0,0 0-1 0 0,0 0 1 0 0,-1 1-1 0 0,1-1 1 0 0,0 0-1 0 0,0 0 1 0 0,0 1-1 0 0,-1-1 1 0 0,1 0 0 0 0,0 0-1 0 0,0 0 1 0 0,-1 1-1 0 0,-10 1 996 0 0,-1-1 0 0 0,-17 0 0 0 0,8 0-393 0 0,-625 32 9924 0 0,483-21-8837 0 0,-96 4 544 0 0,83-12-3932 0 0,167-5 82 0 0,20-3-1090 0 0,28-2-1317 0 0,180-8-5325 0 0,-110 7 6728 0 0,-17 2 1132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5:39.56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1716 22 448 0 0,'3'0'705'0'0,"13"0"12114"0"0,-19 1-11146 0 0,-24 5 1192 0 0,-46 6-1 0 0,-89-2 221 0 0,61-6-1953 0 0,-846 37 3102 0 0,855-39-4161 0 0,-163-16 0 0 0,247 13-526 0 0,0 0 0 0 0,1-1 0 0 0,-1 0-1 0 0,0 0 1 0 0,1-1 0 0 0,0 0-1 0 0,-13-7 1 0 0,20 10 364 0 0,-1 0-1 0 0,1 0 1 0 0,0-1-1 0 0,0 1 1 0 0,0 0-1 0 0,0 0 1 0 0,0-1 0 0 0,0 1-1 0 0,-1 0 1 0 0,1 0-1 0 0,0 0 1 0 0,0-1-1 0 0,0 1 1 0 0,0 0-1 0 0,0 0 1 0 0,0-1 0 0 0,0 1-1 0 0,0 0 1 0 0,0 0-1 0 0,0-1 1 0 0,0 1-1 0 0,0 0 1 0 0,1 0 0 0 0,-1-1-1 0 0,0 1 1 0 0,0 0-1 0 0,0 0 1 0 0,0-1-1 0 0,0 1 1 0 0,0 0-1 0 0,0 0 1 0 0,1 0 0 0 0,-1-1-1 0 0,0 1 1 0 0,0 0-1 0 0,0 0 1 0 0,1 0-1 0 0,-1 0 1 0 0,0 0-1 0 0,0-1 1 0 0,0 1 0 0 0,1 0-1 0 0,-1 0 1 0 0,12-7-1492 0 0,-10 6 885 0 0,5-3-849 0 0,1 1-1 0 0,0-1 1 0 0,0 1-1 0 0,16-3 0 0 0,0 2-1215 0 0,40-2 0 0 0,-17 3 677 0 0,30-5-432 0 0,-1 6 649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5:40.0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1543 0 1008 0 0,'-3'12'11515'0'0,"-34"-7"-5046"0"0,-23-5-2386 0 0,26-1-2631 0 0,-359 12 4324 0 0,-197 27-5350 0 0,378-22-198 0 0,128-9-576 0 0,-46 2-4935 0 0,184-18-13483 0 0,-12 6 15804 0 0,12-1 628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6:54.93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3684 49 408 0 0,'20'-1'2570'0'0,"-8"1"4537"0"0,-25 2-5067 0 0,-51 13 434 0 0,-145 23-581 0 0,-72 9-1434 0 0,262-45-450 0 0,-342 28 28 0 0,280-28-30 0 0,-1-4 1 0 0,-122-18 0 0 0,-178-45 86 0 0,267 44 13 0 0,-75-12 409 0 0,104 22-227 0 0,-286-20 444 0 0,237 33-735 0 0,-147 23 1 0 0,198-14 13 0 0,-1-4 0 0 0,0-4 0 0 0,-122-9 0 0 0,100-3 48 0 0,-15-2-4067 0 0,107 10 2401 0 0,0 1-1 0 0,0 1 0 0 0,0 0 0 0 0,0 1 1 0 0,1 0-1 0 0,-27 9 0 0 0,25-1-138 0 0,13 1 324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2:14.5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28 388 0 0,'0'0'2360'0'0,"3"-1"-1616"0"0,15-3 1168 0 0,34-4 1 0 0,65 2-484 0 0,-59 4-924 0 0,170 1 309 0 0,-135 1-636 0 0,21 5-96 0 0,155 27 1 0 0,-191-20-103 0 0,-60-10 11 0 0,56 6-18 0 0,7-8 69 0 0,109-16 1 0 0,20-9 2125 0 0,270 2 1 0 0,-373 25-2001 0 0,126 18 1 0 0,-172-5-160 0 0,69-3-69 0 0,-100-7-186 0 0,0-1-2400 0 0,44 2 0 0 0,-51-1-645 0 0,-23-5 3123 0 0,1 0-1 0 0,0 0 1 0 0,0 0 0 0 0,0 1 0 0 0,-1-1 0 0 0,1 0 0 0 0,0 1 0 0 0,0-1-1 0 0,-1 0 1 0 0,1 1 0 0 0,0-1 0 0 0,-1 1 0 0 0,1-1 0 0 0,0 1 0 0 0,-1 0 0 0 0,1-1-1 0 0,-1 1 1 0 0,1 0 0 0 0,-1-1 0 0 0,1 1 0 0 0,-1 0 0 0 0,1 0 0 0 0,-1 5-1236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6:56.4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2 174 396 0 0,'0'0'192'0'0,"0"0"-1"0"0,0-1 1 0 0,-1 1 0 0 0,1 0-1 0 0,0-1 1 0 0,0 1 0 0 0,0 0 0 0 0,0-1-1 0 0,0 1 1 0 0,0 0 0 0 0,0-1-1 0 0,0 1 1 0 0,0 0 0 0 0,0-1-1 0 0,0 1 1 0 0,0 0 0 0 0,0-1-1 0 0,0 1 1 0 0,1 0 0 0 0,-1-1-1 0 0,0 1 1 0 0,0 0 0 0 0,0-1-1 0 0,0 1 1 0 0,1 0 0 0 0,-1 0 0 0 0,0-1-1 0 0,0 1 1 0 0,0 0 0 0 0,1 0-1 0 0,-1-1 1 0 0,0 1 0 0 0,1 0-1 0 0,69-10 5780 0 0,235-5-858 0 0,-244 14-4602 0 0,129 2 532 0 0,-56 2-592 0 0,1107 55 253 0 0,-977-42-687 0 0,-132-13-12 0 0,0-7-1 0 0,1-5 0 0 0,163-33 1 0 0,-92 0 17 0 0,-1-9 42 0 0,-119 29 75 0 0,125-19 0 0 0,-158 36-81 0 0,1 3 0 0 0,-1 2 0 0 0,62 7 0 0 0,27 13-77 0 0,124 35-690 0 0,-184-39-350 0 0,-26-6-85 0 0,144 21-6642 0 0,-37-7-963 0 0,-139-19 7446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7:00.91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2383 0 260 0 0,'3'0'432'0'0,"-2"0"540"0"0,14 7 8776 0 0,-56 8-6701 0 0,37-13-2978 0 0,1-1-1 0 0,-1 1 0 0 0,1-1 1 0 0,-1 0-1 0 0,0 0 0 0 0,0 0 1 0 0,1 0-1 0 0,-1 0 0 0 0,-4-1 1 0 0,-31 6 213 0 0,-378 84-970 0 0,265-63-709 0 0,87-16 777 0 0,-103 2 0 0 0,140-11 593 0 0,10-1 41 0 0,0-1-1 0 0,-31-5 1 0 0,-6 0 198 0 0,21 2 319 0 0,-1-2 1 0 0,1-1-1 0 0,1-2 0 0 0,-54-19 1 0 0,70 20-207 0 0,-48-14 722 0 0,19 5-438 0 0,29 9-353 0 0,-1 1 0 0 0,0 0 0 0 0,-36-5 0 0 0,9 7-235 0 0,0 3 0 0 0,0 1 0 0 0,1 2 0 0 0,-82 16-1 0 0,-5 4-101 0 0,94-16 73 0 0,23-2 14 0 0,0-2 0 0 0,-1 0 0 0 0,0-1 1 0 0,-27-2-1 0 0,-126-13 46 0 0,146 11-111 0 0,-29 0-1 0 0,44 3-323 0 0,6 0 332 0 0,1 0 0 0 0,-1 1 0 0 0,1-1 0 0 0,-1 0 0 0 0,1 0 0 0 0,0 0-1 0 0,-1 0 1 0 0,1 0 0 0 0,-1 0 0 0 0,1 0 0 0 0,-1 0 0 0 0,1 0 0 0 0,-1 0 0 0 0,1 0 0 0 0,-1 0 0 0 0,1 0-1 0 0,-1 0 1 0 0,1 0 0 0 0,0 0 0 0 0,-1-1 0 0 0,1 1 0 0 0,-1 0 0 0 0,1 0 0 0 0,-1 0 0 0 0,1-1-1 0 0,0 1 1 0 0,-1 0 0 0 0,1-1 0 0 0,0 1 0 0 0,-1 0 0 0 0,1-1 0 0 0,0 1 0 0 0,0 0 0 0 0,-1-1-1 0 0,1 1 1 0 0,0-1 0 0 0,-1 1 0 0 0,-14 0-3201 0 0,30 16-7389 0 0,5-11 9192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7:03.0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2539 783 764 0 0,'-3'0'969'0'0,"-207"5"2903"0"0,-119 4-1957 0 0,108-1-1091 0 0,-100 6-10 0 0,-221-17-444 0 0,446-4-354 0 0,0-5 0 0 0,0-3 0 0 0,-146-44 0 0 0,35-22 272 0 0,191 74-184 0 0,0-1 0 0 0,0-1 0 0 0,0 0 0 0 0,1-1 0 0 0,1-1 0 0 0,-22-20 0 0 0,32 26-30 0 0,-1 1 0 0 0,1-1 0 0 0,0 1 0 0 0,1-1 0 0 0,-1 0 0 0 0,1-1-1 0 0,0 1 1 0 0,0 0 0 0 0,1-1 0 0 0,-1 0 0 0 0,1 0 0 0 0,1 1 0 0 0,-1-1 0 0 0,1 0 0 0 0,0 0 0 0 0,0 0-1 0 0,1-1 1 0 0,-1 1 0 0 0,2 0 0 0 0,-1 0 0 0 0,1 0 0 0 0,2-10 0 0 0,0 9-5 0 0,0 0-1 0 0,0 0 1 0 0,1 0 0 0 0,0 1 0 0 0,1-1-1 0 0,0 1 1 0 0,-1 1 0 0 0,2-1 0 0 0,-1 1-1 0 0,1-1 1 0 0,0 1 0 0 0,7-4 0 0 0,12-12 154 0 0,-7 5-79 0 0,1 1 0 0 0,1 1 0 0 0,0 1 0 0 0,39-18-1 0 0,95-32 236 0 0,-117 49-303 0 0,248-64 189 0 0,-271 75-258 0 0,99-20 72 0 0,0 4-1 0 0,1 6 1 0 0,0 4-1 0 0,1 6 1 0 0,-1 4-1 0 0,1 6 1 0 0,-1 4-1 0 0,161 38 0 0 0,30 48-84 0 0,-266-81 6 0 0,-1 2 0 0 0,-1 2 0 0 0,0 1 0 0 0,35 27 0 0 0,-62-40 1 0 0,1 1-1 0 0,-1 0 0 0 0,-1 1 0 0 0,0 0 0 0 0,0 0 0 0 0,-1 1 0 0 0,0 0 0 0 0,-1 0 0 0 0,-1 1 0 0 0,1 0 0 0 0,-2 0 0 0 0,0 1 1 0 0,0-1-1 0 0,3 19 0 0 0,-1 13-48 0 0,-3-29 29 0 0,1 13-21 0 0,-11 2-10 0 0,3-17 24 0 0,-1 5-13 0 0,3-10 11 0 0,-1 1 0 0 0,0-1 0 0 0,0 0-1 0 0,0 0 1 0 0,-1 0 0 0 0,-1 0 0 0 0,1 0-1 0 0,-1-1 1 0 0,0 0 0 0 0,-10 12 0 0 0,-1-2-407 0 0,-1-1 0 0 0,-1-1 1 0 0,-35 25-1 0 0,24-23-937 0 0,0-2 0 0 0,-1 0 1 0 0,0-2-1 0 0,-40 12 0 0 0,-49 8-2745 0 0,45-17 2483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7:05.13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955 957 344 0 0,'-3'0'468'0'0,"-185"-5"3870"0"0,35-6-2883 0 0,-171 5-930 0 0,294 6-477 0 0,0-2-1 0 0,1-1 1 0 0,-1-2 0 0 0,-42-11 0 0 0,70 15-36 0 0,0 0-1 0 0,0 0 1 0 0,0 0 0 0 0,0 0 0 0 0,1 0 0 0 0,-1 0 0 0 0,0 0 0 0 0,0 0-1 0 0,1-1 1 0 0,-3-2 0 0 0,-12-8 119 0 0,13 10-105 0 0,1 1-1 0 0,-1 0 0 0 0,1-1 1 0 0,0 0-1 0 0,-1 0 1 0 0,1 0-1 0 0,0 0 1 0 0,0 0-1 0 0,0 0 1 0 0,0 0-1 0 0,1-1 1 0 0,-1 1-1 0 0,1 0 1 0 0,-1-1-1 0 0,1 0 1 0 0,0 1-1 0 0,0-1 1 0 0,0 0-1 0 0,0 0 1 0 0,0 1-1 0 0,1-1 0 0 0,-1 0 1 0 0,1-3-1 0 0,0 5-18 0 0,0 0 0 0 0,0 0 0 0 0,0 0 0 0 0,0 0 0 0 0,0 0 0 0 0,0 0 0 0 0,-1 0 0 0 0,1 0 0 0 0,0 1 0 0 0,-1-1-1 0 0,1 0 1 0 0,0 0 0 0 0,-1 0 0 0 0,1 1 0 0 0,-1-1 0 0 0,1 0 0 0 0,-1 0 0 0 0,1 1 0 0 0,-1-1 0 0 0,0 0 0 0 0,1 1-1 0 0,-1-1 1 0 0,-1 0 0 0 0,2 0 2 0 0,-1 1 1 0 0,0-1-1 0 0,0 1 0 0 0,1-1 0 0 0,-1 0 0 0 0,1 1 0 0 0,-1-1 1 0 0,0 0-1 0 0,1 1 0 0 0,-1-1 0 0 0,1 0 0 0 0,0 0 1 0 0,-1 0-1 0 0,1 0 0 0 0,0 1 0 0 0,-1-1 0 0 0,1 0 0 0 0,0 0 1 0 0,0 0-1 0 0,0 0 0 0 0,0 0 0 0 0,0 0 0 0 0,0-1 0 0 0,0-83 959 0 0,1 80-913 0 0,0 1-1 0 0,0-1 1 0 0,0 0-1 0 0,1 1 1 0 0,0-1 0 0 0,0 1-1 0 0,0-1 1 0 0,0 1-1 0 0,6-7 1 0 0,5-12 124 0 0,-8 9-101 0 0,-3 11-64 0 0,-1 0 0 0 0,0-1 1 0 0,1 1-1 0 0,0 0 0 0 0,-1 0 0 0 0,1 0 0 0 0,4-4 1 0 0,128-143 1049 0 0,-129 144-970 0 0,2 0-1 0 0,-1 0 1 0 0,14-8-1 0 0,-13 9-1 0 0,0 0 0 0 0,-1 0 0 0 0,12-13 0 0 0,96-100 1137 0 0,-109 114-1206 0 0,0-1 0 0 0,0 1 0 0 0,0-1 0 0 0,0 1 0 0 0,0 1 0 0 0,1-1 0 0 0,6-2 0 0 0,20-13 48 0 0,14-8 2 0 0,0 2-1 0 0,2 2 1 0 0,1 2 0 0 0,0 2 0 0 0,2 2 0 0 0,58-10-1 0 0,-24 13-9 0 0,113-5-1 0 0,133 17-37 0 0,-2 22-28 0 0,-299-18 6 0 0,580 36-5 0 0,-490-18-7 0 0,-106-17 12 0 0,81 24-18 0 0,1 0-1 0 0,-17-7 21 0 0,-53-12 3 0 0,0-1-1 0 0,53 6 0 0 0,-52-9-1 0 0,0 1-1 0 0,51 16 1 0 0,-38-9 43 0 0,-5 2 75 0 0,-33-13-104 0 0,-1 0 0 0 0,1 0 0 0 0,-1 0 0 0 0,0-1 0 0 0,1 1 0 0 0,-1 1 0 0 0,0-1 0 0 0,0 0 0 0 0,0 0 0 0 0,0 0 0 0 0,0 0 0 0 0,0 1 0 0 0,0-1 0 0 0,0 0 0 0 0,-1 1 0 0 0,1-1 0 0 0,0 1 0 0 0,-1-1 0 0 0,1 1 0 0 0,-1-1 0 0 0,1 4 0 0 0,-1 134 2048 0 0,0-137-2044 0 0,0 0 0 0 0,1-1 1 0 0,-1 1-1 0 0,0-1 0 0 0,1 1 0 0 0,-1-1 0 0 0,1 1 1 0 0,0-1-1 0 0,0 1 0 0 0,-1-1 0 0 0,3 3 0 0 0,2 6 127 0 0,-10-1 1 0 0,4-8-134 0 0,0 0-1 0 0,0 0 0 0 0,1 0 0 0 0,-1 0 0 0 0,0 0 0 0 0,1 0 0 0 0,-1 0 0 0 0,1 0 0 0 0,-1 0 0 0 0,1 1 0 0 0,0-1 0 0 0,-1 0 0 0 0,1 0 0 0 0,0 2 0 0 0,0 9 113 0 0,1-9-105 0 0,-1 0 0 0 0,0 0 0 0 0,0 0 0 0 0,0 0 0 0 0,0 0 1 0 0,0 0-1 0 0,-1 0 0 0 0,1 0 0 0 0,-1-1 0 0 0,-1 6 0 0 0,-49 78 175 0 0,44-54-186 0 0,3-25-17 0 0,3-5 6 0 0,-1 0-1 0 0,1 0 1 0 0,0 0 0 0 0,0 0 0 0 0,0 0 0 0 0,0 1 0 0 0,0-1 0 0 0,0 0 0 0 0,1 1 0 0 0,-1-1-1 0 0,1 0 1 0 0,0 1 0 0 0,-1 3 0 0 0,1 85 127 0 0,1-90-127 0 0,-1 0 0 0 0,0-1 0 0 0,0 1 0 0 0,0 0 0 0 0,-1 0 0 0 0,1-1 0 0 0,0 1 0 0 0,0 0 0 0 0,0-1 0 0 0,-1 1 0 0 0,1 0 0 0 0,0-1 0 0 0,0 1 0 0 0,-1 0 0 0 0,1-1 0 0 0,-1 1 0 0 0,1-1 0 0 0,-1 1 0 0 0,1 0 0 0 0,-1-1 0 0 0,1 1 0 0 0,-1-1 0 0 0,1 1 0 0 0,-1-1 0 0 0,1 0 0 0 0,-2 1 0 0 0,1 0 1 0 0,0-1 0 0 0,1 0 0 0 0,-1 1 0 0 0,1-1 0 0 0,-1 0 0 0 0,1 1 0 0 0,-1-1 0 0 0,1 1 0 0 0,-1-1 0 0 0,1 1 0 0 0,-1-1 0 0 0,1 1 0 0 0,0 0 0 0 0,-1-1 0 0 0,1 1 0 0 0,0-1 0 0 0,-1 1 0 0 0,1 0 0 0 0,0-1 0 0 0,0 1 0 0 0,0 0 0 0 0,0-1 0 0 0,-1 1 0 0 0,1 0 0 0 0,0-1 0 0 0,0 2 0 0 0,1 3 46 0 0,-1-4-36 0 0,0 1 0 0 0,1-1 0 0 0,-1 0-1 0 0,0 0 1 0 0,0 0 0 0 0,0 0 0 0 0,0 1 0 0 0,0-1 0 0 0,0 0 0 0 0,-1 0 0 0 0,1 0 0 0 0,0 0 0 0 0,-1 0 0 0 0,1 1 0 0 0,0-1 0 0 0,-1 0 0 0 0,1 0 0 0 0,-2 1 0 0 0,-2 1 30 0 0,3-3-33 0 0,1 1 0 0 0,-1-1-1 0 0,0 1 1 0 0,0-1 0 0 0,1 1 0 0 0,-1-1 0 0 0,0 1 0 0 0,1-1 0 0 0,-1 1-1 0 0,1 0 1 0 0,-1 0 0 0 0,1-1 0 0 0,-1 1 0 0 0,1 0 0 0 0,-1 0-1 0 0,1-1 1 0 0,0 1 0 0 0,-1 0 0 0 0,1 0 0 0 0,0 0 0 0 0,0 0 0 0 0,-1 1-1 0 0,1-1 15 0 0,0 0-1 0 0,-1 0 0 0 0,1 0 0 0 0,-1 0 0 0 0,1 0 1 0 0,-1 0-1 0 0,0 0 0 0 0,1 0 0 0 0,-1 0 0 0 0,0 0 1 0 0,0-1-1 0 0,1 1 0 0 0,-1 0 0 0 0,0 0 0 0 0,0-1 1 0 0,0 1-1 0 0,0 0 0 0 0,-2 0 0 0 0,-20 9 373 0 0,-44 6-81 0 0,-90 8 1 0 0,95-15-309 0 0,-11-3-11 0 0,50-5-137 0 0,-1 1 1 0 0,1 1-1 0 0,-25 6 1 0 0,-21 4-3771 0 0,53-11 653 0 0,1 0 0 0 0,-1 2 0 0 0,-27 8 0 0 0,14-3 1328 0 0,7-3 407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7:06.18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363 0 756 0 0,'0'0'36'0'0,"0"0"0"0"0,0 1 0 0 0,0-1 0 0 0,0 0-1 0 0,0 0 1 0 0,0 0 0 0 0,0 0 0 0 0,0 0 0 0 0,0 0 0 0 0,0 1 0 0 0,0-1-1 0 0,1 0 1 0 0,-1 0 0 0 0,0 0 0 0 0,0 0 0 0 0,0 0 0 0 0,0 1 0 0 0,0-1 0 0 0,0 0-1 0 0,0 0 1 0 0,0 0 0 0 0,-1 0 0 0 0,1 0 0 0 0,0 0 0 0 0,0 1 0 0 0,0-1-1 0 0,0 0 1 0 0,0 0 0 0 0,0 0 0 0 0,0 0 0 0 0,0 0 0 0 0,0 0 0 0 0,0 1 0 0 0,0-1-1 0 0,0 0 1 0 0,0 0 0 0 0,-1 0 0 0 0,1 0 0 0 0,0 0 0 0 0,0 0 0 0 0,0 0 0 0 0,0 0-1 0 0,0 0 1 0 0,0 0 0 0 0,-1 1 0 0 0,1-1 0 0 0,0 0 0 0 0,0 0 0 0 0,0 0-1 0 0,0 0 1 0 0,0 0 0 0 0,-1 0 0 0 0,1 0 0 0 0,0 0 0 0 0,0 0 0 0 0,0 0 0 0 0,0 0-1 0 0,-1 0 1 0 0,-11 4 863 0 0,9-3-622 0 0,0 0 0 0 0,1 0 0 0 0,-1 0 0 0 0,1 0-1 0 0,-1 0 1 0 0,1 0 0 0 0,-1 1 0 0 0,-2 2 0 0 0,-7 5 1037 0 0,-1 0 0 0 0,-16 8 0 0 0,18-11-666 0 0,0 0 1 0 0,1 0-1 0 0,0 1 1 0 0,0 1-1 0 0,-14 14 1 0 0,18-16-365 0 0,0 0 0 0 0,0-1 0 0 0,-14 10 0 0 0,13-10-131 0 0,0 0 1 0 0,0 0-1 0 0,-10 12 0 0 0,-3 3 63 0 0,15-15-179 0 0,-1 1-1 0 0,1-1 1 0 0,-1 1 0 0 0,-7 12-1 0 0,-12 35-249 0 0,19-45 52 0 0,5-7 97 0 0,0 0 1 0 0,0 1-1 0 0,0-1 0 0 0,0 0 0 0 0,1 0 1 0 0,-1 1-1 0 0,0-1 0 0 0,1 0 0 0 0,-1 1 1 0 0,1-1-1 0 0,-1 1 0 0 0,1-1 0 0 0,0 1 1 0 0,-1-1-1 0 0,1 2 0 0 0,0-2-40 0 0,0 0-1 0 0,0 0 1 0 0,0 0 0 0 0,0 0 0 0 0,0 0-1 0 0,-1 0 1 0 0,1 0 0 0 0,0 0-1 0 0,-1 0 1 0 0,1 0 0 0 0,-1 0 0 0 0,1 0-1 0 0,-1-1 1 0 0,1 1 0 0 0,-1 0 0 0 0,1 0-1 0 0,-1-1 1 0 0,0 1 0 0 0,1 0-1 0 0,-2 0 1 0 0,1 0-83 0 0,0 0 0 0 0,0-1 0 0 0,1 1 0 0 0,-1 0-1 0 0,0-1 1 0 0,1 1 0 0 0,-1 0 0 0 0,1 0 0 0 0,-1-1 0 0 0,1 1 0 0 0,-1 0-1 0 0,1 0 1 0 0,-1 0 0 0 0,1 0 0 0 0,0 0 0 0 0,0 0 0 0 0,-1 0 0 0 0,1 0-1 0 0,0-1 1 0 0,0 3 0 0 0,0 1-998 0 0,0-13-6288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7:06.5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22 102 652 0 0,'0'-3'215'0'0,"0"0"-1"0"0,0 0 1 0 0,0 1-1 0 0,-1-1 1 0 0,1 0-1 0 0,-1 0 0 0 0,1 0 1 0 0,-1 1-1 0 0,0-1 1 0 0,0 0-1 0 0,0 1 1 0 0,-1-1-1 0 0,1 1 1 0 0,-1-1-1 0 0,1 1 1 0 0,-3-2-1 0 0,3 1 380 0 0,0 0-1 0 0,0-1 1 0 0,0 1-1 0 0,1 0 0 0 0,-1 0 1 0 0,1 0-1 0 0,0 0 1 0 0,0-1-1 0 0,0 1 0 0 0,0 0 1 0 0,1-5-1 0 0,0-3 3775 0 0,18 15-1310 0 0,134 51 3247 0 0,68 50-2986 0 0,-216-103-3292 0 0,74 45 2 0 0,-40-25-556 0 0,14 5-1652 0 0,-27-16-78 0 0,-25-10 1931 0 0,0-1 0 0 0,0 1-1 0 0,0-1 1 0 0,0 1 0 0 0,0-1-1 0 0,0 1 1 0 0,0-1-1 0 0,0 1 1 0 0,-1 0 0 0 0,1 0-1 0 0,0-1 1 0 0,0 1 0 0 0,-1 0-1 0 0,1 0 1 0 0,-1 0 0 0 0,1 0-1 0 0,-1 0 1 0 0,2 2 0 0 0,-2-3 158 0 0,0 1 0 0 0,0-1 0 0 0,0 0 0 0 0,0 1 0 0 0,0-1 0 0 0,0 1 0 0 0,1-1 0 0 0,-1 0 0 0 0,0 1 0 0 0,0-1 0 0 0,0 0 1 0 0,1 1-1 0 0,-1-1 0 0 0,0 0 0 0 0,0 0 0 0 0,1 1 0 0 0,-1-1 0 0 0,0 0 0 0 0,1 1 0 0 0,-1-1 0 0 0,0 0 0 0 0,1 0 0 0 0,-1 0 0 0 0,0 0 1 0 0,1 1-1 0 0,-1-1 0 0 0,1 0 0 0 0,-1 0 0 0 0,0 0 0 0 0,1 0 0 0 0,-1 0 0 0 0,1 0 0 0 0,0 0 0 0 0,-1 0 12 0 0,0 0 0 0 0,1 0 1 0 0,-1 0-1 0 0,0 0 0 0 0,1 0 0 0 0,-1 0 0 0 0,1 0 0 0 0,-1 0 0 0 0,0 0 1 0 0,1 1-1 0 0,-1-1 0 0 0,0 0 0 0 0,1 0 0 0 0,-1 0 0 0 0,0 0 0 0 0,0 1 0 0 0,1-1 1 0 0,-1 0-1 0 0,0 0 0 0 0,1 1 0 0 0,-1-1 0 0 0,0 0 0 0 0,0 0 0 0 0,0 1 1 0 0,1-1-1 0 0,-1 0 0 0 0,0 1 0 0 0,0-1 0 0 0,0 0 0 0 0,0 1 0 0 0,1-1 0 0 0,-1 1 1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7:08.67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594 515 480 0 0,'2'1'79'0'0,"-1"0"1"0"0,0 0-1 0 0,0 0 1 0 0,1-1-1 0 0,-1 1 1 0 0,0 0-1 0 0,0 0 0 0 0,0 0 1 0 0,0 1-1 0 0,0-1 1 0 0,0 0-1 0 0,0 0 1 0 0,0 1-1 0 0,-1-1 0 0 0,1 0 1 0 0,0 1-1 0 0,-1-1 1 0 0,1 0-1 0 0,-1 1 1 0 0,1-1-1 0 0,-1 1 0 0 0,0-1 1 0 0,0 1-1 0 0,0-1 1 0 0,0 1-1 0 0,0-1 1 0 0,0 1-1 0 0,0-1 0 0 0,0 1 1 0 0,-1 1-1 0 0,1-1 25 0 0,0 0-61 0 0,-1-1 1 0 0,0 0-1 0 0,1 0 0 0 0,-1 0 0 0 0,0 1 0 0 0,0-1 1 0 0,1 0-1 0 0,-1 0 0 0 0,0 0 0 0 0,0 0 0 0 0,0-1 1 0 0,-1 1-1 0 0,1 0 0 0 0,0 0 0 0 0,0-1 0 0 0,0 1 1 0 0,-1 0-1 0 0,1-1 0 0 0,0 1 0 0 0,-2-1 0 0 0,2 1 2 0 0,0-1 0 0 0,0 0-1 0 0,0 1 1 0 0,0-1 0 0 0,0 1-1 0 0,0-1 1 0 0,0 1 0 0 0,0-1-1 0 0,1 1 1 0 0,-1 0 0 0 0,0 0-1 0 0,0-1 1 0 0,0 1-1 0 0,1 0 1 0 0,-1 0 0 0 0,0 0-1 0 0,0 1 1 0 0,-2 0 326 0 0,2-2-273 0 0,0 0-64 0 0,0 0 0 0 0,0 0 0 0 0,1 0 0 0 0,-1 0 0 0 0,0 0 0 0 0,1 0 0 0 0,-1 1 0 0 0,0-1 0 0 0,1 0 0 0 0,-1 1 0 0 0,0-1 0 0 0,1 0 0 0 0,-1 1 0 0 0,1-1 0 0 0,-1 0 0 0 0,1 1 0 0 0,-1-1 0 0 0,1 1 0 0 0,-1-1 0 0 0,1 1 0 0 0,-1-1 0 0 0,0 3 2157 0 0,-3-3-1932 0 0,1-1-1 0 0,-1 1 0 0 0,1-1 0 0 0,0 0 0 0 0,-1-1 0 0 0,1 1 0 0 0,0 0 1 0 0,0-1-1 0 0,0 0 0 0 0,0 0 0 0 0,0 0 0 0 0,0 0 0 0 0,0 0 0 0 0,0-1 1 0 0,-3-3-1 0 0,-16-13 323 0 0,19 17-512 0 0,1 0 1 0 0,0 0-1 0 0,0 0 1 0 0,0 0-1 0 0,0 0 1 0 0,0 0-1 0 0,1-1 1 0 0,-1 1-1 0 0,-2-5 1 0 0,-13-17 481 0 0,3 8-32 0 0,0-1 0 0 0,-16-25-1 0 0,16 22 355 0 0,-31-35 0 0 0,40 50-775 0 0,-52-58 1328 0 0,49 54-1160 0 0,0-1 0 0 0,1 0 0 0 0,0 0 0 0 0,-9-21 0 0 0,11 19-76 0 0,4 9-142 0 0,0-1 0 0 0,0 1 0 0 0,-1 0-1 0 0,0-1 1 0 0,1 1 0 0 0,-1 0 0 0 0,0 0-1 0 0,-4-3 1 0 0,2 1 19 0 0,1 0-1 0 0,-1-1 1 0 0,1 1-1 0 0,0-1 1 0 0,-3-8-1 0 0,-12-19 165 0 0,12 27-200 0 0,5 5-28 0 0,0 1 1 0 0,1-1-1 0 0,-1 1 0 0 0,0-1 0 0 0,1 1 1 0 0,-1-1-1 0 0,1 1 0 0 0,-1-1 0 0 0,1 0 1 0 0,-1 1-1 0 0,1-1 0 0 0,-1 0 0 0 0,1 0 1 0 0,0 1-1 0 0,-1-1 0 0 0,1 0 0 0 0,0 0 0 0 0,0 1 1 0 0,-1-1-1 0 0,1 0 0 0 0,0 0 0 0 0,0-1 1 0 0,0 1 1 0 0,0 1 1 0 0,0-1 0 0 0,0 0 0 0 0,0 0 0 0 0,-1 0 0 0 0,1 0-1 0 0,0 0 1 0 0,0 0 0 0 0,-1 1 0 0 0,1-1 0 0 0,-1 0 0 0 0,1 0-1 0 0,0 0 1 0 0,-1 1 0 0 0,0-1 0 0 0,1 0 0 0 0,-1 1 0 0 0,1-1-1 0 0,-1 0 1 0 0,-1 0 0 0 0,1 0-55 0 0,0 1-1 0 0,1-1 0 0 0,-1 0 1 0 0,0 1-1 0 0,0-1 0 0 0,1 0 1 0 0,-1 0-1 0 0,1 1 1 0 0,-1-1-1 0 0,1 0 0 0 0,-1 0 1 0 0,1 0-1 0 0,0 0 1 0 0,-1 0-1 0 0,1 0 0 0 0,0 0 1 0 0,-1 0-1 0 0,1 1 0 0 0,0-1 1 0 0,0-2-1 0 0,0 4 36 0 0,0-1-1 0 0,0 1 1 0 0,0 0-1 0 0,0 0 1 0 0,-1 0-1 0 0,1 0 1 0 0,0 0-1 0 0,0 0 1 0 0,-1-1-1 0 0,1 1 1 0 0,-1 0-1 0 0,1 0 1 0 0,-1-1-1 0 0,1 1 1 0 0,-1 0-1 0 0,1 0 1 0 0,-1-1-1 0 0,1 1 1 0 0,-1-1-1 0 0,0 1 1 0 0,0 0-1 0 0,0 0 10 0 0,0-1 0 0 0,0 1 0 0 0,1-1-1 0 0,-1 1 1 0 0,0 0 0 0 0,1-1 0 0 0,-1 1-1 0 0,1 0 1 0 0,-1 0 0 0 0,1 0 0 0 0,-1-1-1 0 0,1 1 1 0 0,0 0 0 0 0,-1 0 0 0 0,1 0 0 0 0,0 0-1 0 0,-1 0 1 0 0,1 0 0 0 0,0-1 0 0 0,0 1-1 0 0,0 1 1 0 0,0 4-4 0 0,-1 0-1 0 0,0 0 1 0 0,0-1-1 0 0,-1 1 0 0 0,1 0 1 0 0,-1-1-1 0 0,0 1 1 0 0,-1-1-1 0 0,1 0 1 0 0,-1 0-1 0 0,-6 8 1 0 0,1 0 7 0 0,1-2 1 0 0,5-8-2 0 0,0-1-1 0 0,1 1 1 0 0,-1-1 0 0 0,1 1 0 0 0,-1 0-1 0 0,1 0 1 0 0,0 0 0 0 0,0-1-1 0 0,0 1 1 0 0,1 0 0 0 0,-1 4 0 0 0,1-7-1 0 0,0 1 1 0 0,0 0 0 0 0,0 0 0 0 0,0-1-1 0 0,0 1 1 0 0,-1 0 0 0 0,1 0 0 0 0,0-1-1 0 0,0 1 1 0 0,0 0 0 0 0,-1-1 0 0 0,1 1-1 0 0,0 0 1 0 0,-1-1 0 0 0,1 1 0 0 0,-1 0-1 0 0,1-1 1 0 0,-1 1 0 0 0,1-1 0 0 0,-1 1-1 0 0,1-1 1 0 0,-1 1 0 0 0,1-1 0 0 0,-1 1-1 0 0,0-1 1 0 0,0 1 0 0 0,0-1-1 0 0,1 1-1 0 0,-1-1 1 0 0,0 0 0 0 0,1 1-1 0 0,-1-1 1 0 0,1 1-1 0 0,-1-1 1 0 0,1 0 0 0 0,-1 1-1 0 0,1-1 1 0 0,0 1 0 0 0,-1-1-1 0 0,1 1 1 0 0,0 0 0 0 0,-1-1-1 0 0,1 1 1 0 0,0-1-1 0 0,-1 1 1 0 0,1 0 0 0 0,0-1-1 0 0,0 1 1 0 0,0-1 0 0 0,0 1-1 0 0,0 0 1 0 0,0-1 0 0 0,0 2-1 0 0,-1-1-5 0 0,1-1-1 0 0,0 1 1 0 0,-1 0-1 0 0,1-1 1 0 0,0 1-1 0 0,-1 0 1 0 0,1-1-1 0 0,-1 1 1 0 0,1-1-1 0 0,-1 1 1 0 0,1-1-1 0 0,-1 1 1 0 0,0-1-1 0 0,1 1 0 0 0,-1-1 1 0 0,0 1-1 0 0,1-1 1 0 0,-1 0-1 0 0,0 1 1 0 0,1-1-1 0 0,-1 0 1 0 0,0 0-1 0 0,0 0 1 0 0,1 0-1 0 0,-1 1 1 0 0,0-1-1 0 0,0 0 1 0 0,1 0-1 0 0,-2-1 1 0 0,2-15-97 0 0,-1 1 79 0 0,0 11 26 0 0,1 1 0 0 0,-1-1 0 0 0,1 0 0 0 0,0 1 0 0 0,1-1 0 0 0,-1 0 0 0 0,1 1 0 0 0,-1-1-1 0 0,1 1 1 0 0,2-6 0 0 0,2 1 8 0 0,-4 6 1 0 0,0-1 1 0 0,1 1-1 0 0,-1 0 1 0 0,0-1-1 0 0,0 1 1 0 0,0 0 0 0 0,0-1-1 0 0,-1 1 1 0 0,1-1-1 0 0,-1 0 1 0 0,1-3-1 0 0,-1 5 9 0 0,0-1 0 0 0,0 0 0 0 0,0 0 0 0 0,0 0 0 0 0,1 1 0 0 0,-1-1 0 0 0,1 0 0 0 0,-1 1 0 0 0,1-1 0 0 0,0 0 0 0 0,-1 1 0 0 0,1-1 0 0 0,0 1 0 0 0,2-3 0 0 0,-2 2 13 0 0,0 1 0 0 0,0-1 0 0 0,0 1 1 0 0,0-1-1 0 0,0 1 0 0 0,0-1 0 0 0,-1 0 0 0 0,1 1 0 0 0,-1-1 0 0 0,1 0 1 0 0,-1 1-1 0 0,0-1 0 0 0,1 0 0 0 0,-1-3 0 0 0,0 3 19 0 0,0 0 0 0 0,0 0-1 0 0,1 0 1 0 0,-1 0 0 0 0,1 0-1 0 0,-1 0 1 0 0,1 0 0 0 0,0 0-1 0 0,-1 0 1 0 0,1 0 0 0 0,0 1-1 0 0,2-3 1 0 0,-2 2 40 0 0,0 0-1 0 0,0 0 0 0 0,1 0 1 0 0,-2 0-1 0 0,1 0 1 0 0,0 0-1 0 0,0-1 0 0 0,-1 1 1 0 0,1 0-1 0 0,-1-1 1 0 0,1 1-1 0 0,-1-3 0 0 0,0 4-68 0 0,0 1-1 0 0,0-1 0 0 0,0 0 1 0 0,0 1-1 0 0,0-1 0 0 0,0 1 0 0 0,1-1 1 0 0,-1 1-1 0 0,0-1 0 0 0,0 1 1 0 0,0-1-1 0 0,1 1 0 0 0,-1-1 1 0 0,0 1-1 0 0,1-1 0 0 0,-1 1 0 0 0,0 0 1 0 0,1-1-1 0 0,-1 1 0 0 0,1-1 1 0 0,-1 1-1 0 0,1 0 0 0 0,-1-1 1 0 0,1 1-1 0 0,-1 0 0 0 0,1 0 0 0 0,-1-1 1 0 0,1 1-1 0 0,-1 0 0 0 0,1 0 1 0 0,0 0-1 0 0,-1 0-1 0 0,1 0-1 0 0,-1 0 1 0 0,0 0-1 0 0,1-1 1 0 0,-1 1-1 0 0,0 0 1 0 0,1 0 0 0 0,-1 0-1 0 0,1 0 1 0 0,-1-1-1 0 0,0 1 1 0 0,0 0-1 0 0,1 0 1 0 0,-1 0 0 0 0,0-1-1 0 0,1 1 1 0 0,-1 0-1 0 0,0-1 1 0 0,0 1-1 0 0,1 0 1 0 0,-1-1 0 0 0,0 1-1 0 0,0 0 1 0 0,0-1-1 0 0,0 1 1 0 0,1 0-1 0 0,-1-1 1 0 0,0 1 0 0 0,0-1-1 0 0,19 0 355 0 0,-1 3-348 0 0,0 0-1 0 0,-1 1 1 0 0,32 10 0 0 0,-40-10-56 0 0,-5-2-23 0 0,-1 0 0 0 0,0 0 0 0 0,0 1 0 0 0,0-1-1 0 0,0 1 1 0 0,0 0 0 0 0,4 3 0 0 0,9 6-413 0 0,23 7-1013 0 0,-27-13 338 0 0,0 1 0 0 0,0 0-1 0 0,-1 1 1 0 0,14 10 0 0 0,-17-11-261 0 0,1 0 0 0 0,-1 0 0 0 0,20 9 1 0 0,-1 0-1495 0 0,-13-8 1393 0 0,1-1 1 0 0,29 8-1 0 0,-6-4-117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7:10.93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1 727 304 0 0,'0'0'5585'0'0,"3"0"-4605"0"0,6 1-161 0 0,-1-1 0 0 0,1 0 0 0 0,0-1 0 0 0,0 0 0 0 0,0-1 0 0 0,-1 1-1 0 0,1-2 1 0 0,-1 1 0 0 0,9-5 0 0 0,15-8 541 0 0,-22 11-1106 0 0,-1 0 1 0 0,0 0 0 0 0,0-1 0 0 0,14-11 0 0 0,24-18 69 0 0,-35 27-295 0 0,-1 0 0 0 0,0-1 0 0 0,-1-1 0 0 0,14-14 0 0 0,71-66 574 0 0,-78 70-338 0 0,81-86 1091 0 0,-81 80-1124 0 0,-15 21-186 0 0,0 1 0 0 0,0-1 0 0 0,1 1 0 0 0,-1-1 0 0 0,1 1 0 0 0,4-4 0 0 0,-1 1 63 0 0,-1 1 0 0 0,0-1 0 0 0,0-1 0 0 0,7-9 0 0 0,-10 11-69 0 0,2 1 0 0 0,-1-1 0 0 0,1 0 0 0 0,0 1-1 0 0,0 0 1 0 0,0-1 0 0 0,0 2 0 0 0,1-1 0 0 0,4-3 0 0 0,26-19 254 0 0,-28 14 243 0 0,-4 11-423 0 0,-3 1-89 0 0,1 0 0 0 0,0 0 0 0 0,-1 0 0 0 0,1 0 1 0 0,0 0-1 0 0,-1-1 0 0 0,1 1 0 0 0,-1 0 0 0 0,1-1 0 0 0,0 1 0 0 0,-1 0 1 0 0,1-1-1 0 0,-1 1 0 0 0,1 0 0 0 0,-1-1 0 0 0,1 1 0 0 0,-1-1 0 0 0,1 1 1 0 0,-1-1-1 0 0,0 0 0 0 0,1 1 0 0 0,0-1 0 0 0,-1 0 753 0 0,0-31-200 0 0,0-81-353 0 0,-1 112-217 0 0,1 1 0 0 0,0-1 0 0 0,-1 0 0 0 0,1 1 0 0 0,0-1 0 0 0,-1 1 0 0 0,1-1 0 0 0,0 1 0 0 0,-1-1 1 0 0,1 1-1 0 0,-1 0 0 0 0,1-1 0 0 0,-1 1 0 0 0,1-1 0 0 0,-1 1 0 0 0,0 0 0 0 0,1-1 0 0 0,-1 1 0 0 0,1 0 0 0 0,-1 0 0 0 0,0 0 0 0 0,1-1 0 0 0,-1 1 0 0 0,1 0 0 0 0,-1 0 1 0 0,0 0-1 0 0,0 0 0 0 0,0 0 25 0 0,1 0-28 0 0,-1 0 1 0 0,1 0-1 0 0,0 0 0 0 0,0 0 0 0 0,0 0 0 0 0,0 0 0 0 0,0 0 0 0 0,0 0 0 0 0,-1 0 0 0 0,1 0 1 0 0,0 0-1 0 0,0 0 0 0 0,0 0 0 0 0,0 0 0 0 0,0-1 0 0 0,0 1 0 0 0,-1 0 0 0 0,1 0 0 0 0,0 0 1 0 0,0 0-1 0 0,0 0 0 0 0,0 0 0 0 0,0 0 0 0 0,0 0 0 0 0,0 0 0 0 0,0-1 0 0 0,0 1 1 0 0,0 0-1 0 0,0 0 0 0 0,-1 0 0 0 0,1 0 0 0 0,0 0 0 0 0,0 0 0 0 0,0 0 0 0 0,0-1 0 0 0,0 1 1 0 0,0 0-1 0 0,0 0 0 0 0,0 0 0 0 0,0 0 0 0 0,0 0 0 0 0,0-1 0 0 0,0 1 0 0 0,0 0 0 0 0,1 0 1 0 0,-5-2 428 0 0,0 2-395 0 0,-1 1 1 0 0,1-1-1 0 0,0 1 0 0 0,-1 0 1 0 0,1 1-1 0 0,0-1 1 0 0,0 1-1 0 0,0-1 0 0 0,0 1 1 0 0,-7 5-1 0 0,-37 31-24 0 0,38-30-1 0 0,-66 62-128 0 0,50-41-247 0 0,24-25 227 0 0,0-1 0 0 0,-1 0 0 0 0,0 1 0 0 0,0-1 1 0 0,0 0-1 0 0,0-1 0 0 0,-6 6 0 0 0,9-8 114 0 0,0 0 0 0 0,0 0 0 0 0,0 0 0 0 0,0 0 0 0 0,0 0 0 0 0,0 0 0 0 0,0 0 0 0 0,1 0 0 0 0,-1 0 0 0 0,0 0 0 0 0,0 0 0 0 0,0 0 0 0 0,0 1 0 0 0,0-1 0 0 0,0 0 0 0 0,0 0 0 0 0,0 0 0 0 0,0 0 0 0 0,1 0 0 0 0,-1 0 0 0 0,0 0 0 0 0,0 0 0 0 0,0 0-1 0 0,0 1 1 0 0,0-1 0 0 0,0 0 0 0 0,0 0 0 0 0,0 0 0 0 0,0 0 0 0 0,0 0 0 0 0,0 0 0 0 0,0 1 0 0 0,0-1 0 0 0,0 0 0 0 0,0 0 0 0 0,0 0 0 0 0,0 0 0 0 0,0 0 0 0 0,0 0 0 0 0,0 0 0 0 0,0 1 0 0 0,0-1 0 0 0,0 0 0 0 0,0 0 0 0 0,0 0 0 0 0,0 0 0 0 0,-1 0 0 0 0,1 0 0 0 0,0 0 0 0 0,0 0 0 0 0,0 1 0 0 0,0-1 0 0 0,0 0 0 0 0,0 0-1 0 0,0 0 1 0 0,0 0 0 0 0,0 0 0 0 0,-1 0 0 0 0,1 0 0 0 0,0 0 0 0 0,0 0 0 0 0,0 0 0 0 0,0 0 0 0 0,0 0 0 0 0,6-2-45 0 0,0 0-1 0 0,0 0 1 0 0,0-1-1 0 0,-1 0 1 0 0,1 0-1 0 0,-1-1 1 0 0,0 0-1 0 0,7-5 1 0 0,4-3 1 0 0,38-31 274 0 0,-33 27 304 0 0,34-24 0 0 0,6 1 1288 0 0,-44 25-851 0 0,1 2 265 0 0,-16 11-1110 0 0,0 0-1 0 0,0 1 1 0 0,0-1 0 0 0,1 1-1 0 0,-1-1 1 0 0,0 1 0 0 0,1 0-1 0 0,-1 0 1 0 0,0 0 0 0 0,0 0 0 0 0,1 1-1 0 0,-1-1 1 0 0,0 0 0 0 0,0 1-1 0 0,1 0 1 0 0,2 1 0 0 0,0 0-108 0 0,0 1 1 0 0,-1 0 0 0 0,1 0-1 0 0,-1 0 1 0 0,0 0-1 0 0,0 1 1 0 0,6 6 0 0 0,6 5-305 0 0,-12-11 30 0 0,-1-1 0 0 0,0 1 0 0 0,0 0 0 0 0,0 0 0 0 0,0 0 0 0 0,0 0 1 0 0,2 8-1 0 0,10 13-2931 0 0,-15-24 3100 0 0,12 19-4135 0 0,-9 8-3783 0 0,-3-10 2702 0 0,0-9 439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7:11.71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1357 886 364 0 0,'-3'0'950'0'0,"-16"8"251"0"0,-19 5 702 0 0,-224 27 6235 0 0,-8-15-5408 0 0,221-20-2627 0 0,-38 0-59 0 0,-60-11-111 0 0,108 3-113 0 0,0-2-1 0 0,0-2 1 0 0,0-1-1 0 0,1-2 1 0 0,0-2-1 0 0,-38-17 1 0 0,71 27 158 0 0,-1-1 1 0 0,1 1-1 0 0,0-1 1 0 0,1 0-1 0 0,-1 0 1 0 0,0 0-1 0 0,1-1 1 0 0,0 0 0 0 0,0 1-1 0 0,-7-9 1 0 0,-26-26-50 0 0,32 33 70 0 0,0 1 0 0 0,0-1 0 0 0,0 1-1 0 0,0-1 1 0 0,1 0 0 0 0,0-1 0 0 0,0 1 0 0 0,1-1-1 0 0,-1 0 1 0 0,1 0 0 0 0,0 0 0 0 0,-2-8 0 0 0,-2-11 36 0 0,2 0 0 0 0,-5-40 0 0 0,9 55 3 0 0,1 0 0 0 0,0 0 0 0 0,1 0-1 0 0,0 0 1 0 0,0 0 0 0 0,1 1 0 0 0,0-1-1 0 0,1 0 1 0 0,7-17 0 0 0,0 6 56 0 0,-2 2-4 0 0,0 1 0 0 0,2 0 0 0 0,0 1 0 0 0,1 0 0 0 0,1 0 0 0 0,14-16 0 0 0,38-42 211 0 0,-40 54-209 0 0,25-28 203 0 0,-26 27 28 0 0,36-30-1 0 0,9-7 473 0 0,-62 53-696 0 0,1 0 1 0 0,0 1 0 0 0,0 0 0 0 0,1 0 0 0 0,-1 1 0 0 0,1 0 0 0 0,9-4 0 0 0,-5 3 73 0 0,2-1-13 0 0,0 2 1 0 0,0 0-1 0 0,0 0 1 0 0,0 2 0 0 0,18-2-1 0 0,-4 1 274 0 0,46 3-1 0 0,-44 1-126 0 0,-1 2 0 0 0,1 1 0 0 0,-1 2 0 0 0,0 1 0 0 0,0 1 0 0 0,-1 1-1 0 0,0 1 1 0 0,29 16 0 0 0,-1 2 292 0 0,-38-20-325 0 0,-1 0 1 0 0,26 18-1 0 0,-17-8 85 0 0,-14-11-193 0 0,-1 0-1 0 0,-1 0 1 0 0,1 1-1 0 0,-1 1 1 0 0,-1 0 0 0 0,0 0-1 0 0,0 1 1 0 0,0 0-1 0 0,8 15 1 0 0,-4-3 131 0 0,-3-5-18 0 0,-1 0 0 0 0,9 25 0 0 0,-16-37-233 0 0,0 1 1 0 0,-1 0-1 0 0,0 0 1 0 0,0 0-1 0 0,0 0 0 0 0,0 0 1 0 0,-1 0-1 0 0,0 0 1 0 0,-1 0-1 0 0,1 0 0 0 0,-3 12 1 0 0,-17 52 190 0 0,18-63-229 0 0,-1-1 1 0 0,-1 1-1 0 0,1-1 0 0 0,-1 0 0 0 0,0 0 0 0 0,0 0 1 0 0,-1 0-1 0 0,0-1 0 0 0,0 0 0 0 0,0 0 0 0 0,-8 5 1 0 0,-19 22 7 0 0,25-23-35 0 0,-1-1 0 0 0,0 1-1 0 0,-1-1 1 0 0,0-1 0 0 0,0 0 0 0 0,-20 12 0 0 0,-9 6-180 0 0,18-12-116 0 0,0-1 0 0 0,-1-1-1 0 0,-24 9 1 0 0,14-6-365 0 0,-5 0-1855 0 0,-74 20 1 0 0,-84 3-11126 0 0,136-27 9095 0 0,39-9 2881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7:19.66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516 231 476 0 0,'0'4'3674'0'0,"0"-4"-3651"0"0,0 0 0 0 0,0 0-1 0 0,0-1 1 0 0,0 1 0 0 0,0 0 0 0 0,0 0 0 0 0,0-1 0 0 0,0 1 0 0 0,0 0 0 0 0,1 0 0 0 0,-1 0 0 0 0,0-1-1 0 0,0 1 1 0 0,0 0 0 0 0,0 0 0 0 0,0 0 0 0 0,1 0 0 0 0,-1-1 0 0 0,0 1 0 0 0,0 0 0 0 0,1 0 0 0 0,-1 0-1 0 0,0 0 1 0 0,0 0 0 0 0,0 0 0 0 0,1 0 0 0 0,-1 0 0 0 0,0 0 0 0 0,0-1 0 0 0,1 1 0 0 0,-1 0 0 0 0,0 0-1 0 0,0 0 1 0 0,1 0 0 0 0,-1 0 0 0 0,0 1 0 0 0,0-1 0 0 0,1 0 0 0 0,-1 0 0 0 0,0 0 9 0 0,1 0 1 0 0,-1 0-1 0 0,1 0 1 0 0,-1 0-1 0 0,0 0 0 0 0,1 0 1 0 0,-1 0-1 0 0,1 0 1 0 0,-1 0-1 0 0,1 0 1 0 0,-1 0-1 0 0,0-1 1 0 0,1 1-1 0 0,-1 0 0 0 0,0 0 1 0 0,1 0-1 0 0,-1 0 1 0 0,1-1-1 0 0,-1 1 1 0 0,0 0-1 0 0,1 0 0 0 0,-1-1 1 0 0,0 1-1 0 0,0 0 1 0 0,1-1-1 0 0,-1 1 1 0 0,0 0-1 0 0,0-1 0 0 0,1 1 1 0 0,-1 0-1 0 0,0-1 1 0 0,0 1-1 0 0,0-1 1 0 0,0 1-1 0 0,0 0 1 0 0,1-1-1 0 0,-1 1 0 0 0,0-1 1 0 0,0 1-1 0 0,0 0 1 0 0,0-1-1 0 0,0 0 1 0 0,1-13 844 0 0,-1 11-746 0 0,1 0 1 0 0,-1-1-1 0 0,0 1 0 0 0,0-1 1 0 0,0 1-1 0 0,0-1 0 0 0,-1 1 1 0 0,1-1-1 0 0,-1 1 0 0 0,0-1 1 0 0,-2-4-1 0 0,-2 3 29 0 0,4 4-126 0 0,1 0 0 0 0,-1 1 0 0 0,0-1 0 0 0,0 0 0 0 0,0 0 0 0 0,1 0 0 0 0,-1 0 0 0 0,0 0 0 0 0,1 0 0 0 0,-1 0 0 0 0,1 0 0 0 0,-1 0 0 0 0,1 0 0 0 0,0 0 0 0 0,-1 0 0 0 0,1 0 0 0 0,0-1 0 0 0,0 1 0 0 0,0-2 0 0 0,-1 1 33 0 0,0-1 0 0 0,1 1 0 0 0,-1 0-1 0 0,0-1 1 0 0,0 1 0 0 0,0 0 0 0 0,0 0 0 0 0,0 0-1 0 0,-1 0 1 0 0,1 0 0 0 0,-1 0 0 0 0,1 0 0 0 0,-1 0-1 0 0,0 0 1 0 0,0 1 0 0 0,0-1 0 0 0,0 1 0 0 0,0-1-1 0 0,-3 0 1 0 0,2-1 51 0 0,0 1-1 0 0,0 0 0 0 0,0-1 0 0 0,0 0 1 0 0,0 0-1 0 0,-3-4 0 0 0,4 2 56 0 0,-1 1 1 0 0,0 0-1 0 0,0 0 0 0 0,0 0 1 0 0,-1 1-1 0 0,0-1 0 0 0,1 1 0 0 0,-1 0 1 0 0,-8-5-1 0 0,1-1 181 0 0,9 7-279 0 0,-1 0 0 0 0,1 1 0 0 0,0-1 0 0 0,-1 0 0 0 0,1 1 0 0 0,-1-1 0 0 0,0 1 0 0 0,0 0 0 0 0,1 0 0 0 0,-1 0 0 0 0,0 0 0 0 0,0 0 0 0 0,0 1 0 0 0,0-1 0 0 0,-3 1 0 0 0,-15 1-6 0 0,0 2 0 0 0,1 0 0 0 0,-1 1-1 0 0,1 1 1 0 0,0 1 0 0 0,0 1 0 0 0,1 1 0 0 0,-29 15-1 0 0,27-11-69 0 0,2 1-1 0 0,-20 15 1 0 0,26-18 0 0 0,4-3-5 0 0,1 0-1 0 0,0 1 1 0 0,-7 8-1 0 0,12-14-13 0 0,1 0 0 0 0,0 1 0 0 0,1-1-1 0 0,-1 1 1 0 0,0 0 0 0 0,1-1 0 0 0,-1 1-1 0 0,1 0 1 0 0,0 0 0 0 0,0 0 0 0 0,0 0-1 0 0,0 0 1 0 0,0 4 0 0 0,1-4-97 0 0,0 0-1 0 0,1 1 1 0 0,-1-1 0 0 0,1 0 0 0 0,-1 0-1 0 0,1 0 1 0 0,0 0 0 0 0,0 0 0 0 0,1 0-1 0 0,-1 0 1 0 0,0 0 0 0 0,1 0 0 0 0,0-1 0 0 0,0 1-1 0 0,0-1 1 0 0,0 1 0 0 0,0-1 0 0 0,0 0-1 0 0,0 1 1 0 0,1-1 0 0 0,-1-1 0 0 0,1 1 0 0 0,0 0-1 0 0,0 0 1 0 0,-1-1 0 0 0,1 0 0 0 0,0 1-1 0 0,0-1 1 0 0,0 0 0 0 0,4 0 0 0 0,7 2-395 0 0,0 0 0 0 0,1-1 1 0 0,-1-1-1 0 0,0-1 0 0 0,27-1 1 0 0,-18-2 178 0 0,0 0 0 0 0,0-2 0 0 0,0 0 1 0 0,22-9-1 0 0,85-42-138 0 0,-122 52 507 0 0,0 0-1 0 0,-1 0 1 0 0,1-1-1 0 0,-1 0 1 0 0,12-11-1 0 0,-12 10 85 0 0,0 0-1 0 0,0 1 1 0 0,11-6-1 0 0,-11 6 94 0 0,1 0-1 0 0,-1-1 0 0 0,9-7 1 0 0,-3 2 317 0 0,-11 10-417 0 0,0 0 1 0 0,-1 0-1 0 0,1-1 1 0 0,0 1-1 0 0,-1 0 1 0 0,1-1-1 0 0,-1 1 1 0 0,1-1-1 0 0,-1 1 1 0 0,0-1-1 0 0,0 0 1 0 0,0 0-1 0 0,0 1 1 0 0,0-1 0 0 0,0 0-1 0 0,0 0 1 0 0,0 0-1 0 0,0-3 1 0 0,-1 4-62 0 0,0 1-1 0 0,0-1 1 0 0,0 0 0 0 0,0 1 0 0 0,0-1 0 0 0,0 0 0 0 0,0 1 0 0 0,0-1 0 0 0,1 1-1 0 0,-1-1 1 0 0,0 0 0 0 0,0 1 0 0 0,1-1 0 0 0,-1 1 0 0 0,0-1 0 0 0,1 0 0 0 0,-1 1 0 0 0,1-1-1 0 0,-1 1 1 0 0,0-1 0 0 0,1 1 0 0 0,-1 0 0 0 0,1-1 0 0 0,-1 1 0 0 0,1-1 0 0 0,0 1 0 0 0,-1 0-1 0 0,2-1 1 0 0,-2 1 27 0 0,1 0-1 0 0,-1-1 0 0 0,1 1 0 0 0,-1 0 1 0 0,1-1-1 0 0,-1 1 0 0 0,1 0 0 0 0,-1-1 1 0 0,1 1-1 0 0,-1-1 0 0 0,1 1 0 0 0,-1-1 1 0 0,1 1-1 0 0,-1-1 0 0 0,0 1 1 0 0,1-1-1 0 0,-1 0 0 0 0,0 1 0 0 0,0-1 1 0 0,1 1-1 0 0,-1-1 0 0 0,0 0 0 0 0,0 1 1 0 0,0-1-1 0 0,0 1 0 0 0,0-1 0 0 0,0 0 1 0 0,0 0-1 0 0,0 0 527 0 0,-3 2-519 0 0,1-1-1 0 0,-1 1 0 0 0,0 0 0 0 0,1 0 1 0 0,-1 1-1 0 0,1-1 0 0 0,-1 0 0 0 0,1 1 0 0 0,0 0 1 0 0,-1-1-1 0 0,1 1 0 0 0,0 0 0 0 0,0 0 1 0 0,0 0-1 0 0,1 1 0 0 0,-1-1 0 0 0,-2 5 0 0 0,-10 9 160 0 0,5-6-182 0 0,1 0 1 0 0,1 1-1 0 0,0-1 0 0 0,0 2 1 0 0,1-1-1 0 0,0 1 0 0 0,-6 17 0 0 0,1-1-379 0 0,9-20-116 0 0,0-1 0 0 0,1 0 0 0 0,0 1-1 0 0,0-1 1 0 0,1 1 0 0 0,0-1 0 0 0,0 1 0 0 0,2 7 0 0 0,-1 12-2872 0 0,-1-25 2984 0 0,0 0 0 0 0,0 0 1 0 0,0 1-1 0 0,0-1 0 0 0,0 0 0 0 0,0 0 1 0 0,0 0-1 0 0,1 0 0 0 0,-1 0 0 0 0,1 0 1 0 0,-1 0-1 0 0,1 0 0 0 0,0 0 0 0 0,0-1 1 0 0,0 1-1 0 0,0 0 0 0 0,0 0 0 0 0,0-1 1 0 0,1 1-1 0 0,-1 0 0 0 0,0-1 0 0 0,1 1 1 0 0,-1-1-1 0 0,1 0 0 0 0,3 3 0 0 0,11 5-1041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3:04.91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3187 0 584 0 0,'0'1'176'0'0,"-1"-1"0"0"0,1 1 1 0 0,0 0-1 0 0,-1-1 0 0 0,1 1 0 0 0,-1 0 0 0 0,1-1 1 0 0,-1 1-1 0 0,1-1 0 0 0,-1 1 0 0 0,0-1 0 0 0,1 1 1 0 0,-1-1-1 0 0,0 0 0 0 0,1 1 0 0 0,-1-1 0 0 0,0 0 0 0 0,1 1 1 0 0,-1-1-1 0 0,0 0 0 0 0,0 0 0 0 0,1 0 0 0 0,-1 1 1 0 0,0-1-1 0 0,0 0 0 0 0,1 0 0 0 0,-1 0 0 0 0,-1-1 1 0 0,-31 2 6840 0 0,25-1-5295 0 0,-7 1-767 0 0,0 0 1 0 0,0 1 0 0 0,1 1-1 0 0,-1 0 1 0 0,-23 10 0 0 0,-71 34-686 0 0,107-47-251 0 0,-15 8-4 0 0,-103 43 1 0 0,-16-8-226 0 0,-11-10-405 0 0,112-28 508 0 0,0 0 1 0 0,0-3-1 0 0,0 0 1 0 0,0-3-1 0 0,0 0 1 0 0,-1-3-1 0 0,-45-10 1 0 0,61 10 105 0 0,0 0 15 0 0,0 0 1 0 0,0-2-1 0 0,-37-15 0 0 0,20 6 61 0 0,-1 2 1 0 0,-40-8-1 0 0,27 7 183 0 0,31 9-139 0 0,0 1 1 0 0,0 0 0 0 0,-1 2-1 0 0,0 0 1 0 0,-23 2 0 0 0,-94 15-6 0 0,95-8-95 0 0,-167 36-150 0 0,156-35-55 0 0,0-3 0 0 0,-105-1 0 0 0,136-6 173 0 0,10 2 5 0 0,1-1 1 0 0,-1-1 0 0 0,0 0-1 0 0,-12-4 1 0 0,-25-4-6 0 0,30 6 14 0 0,0 0 0 0 0,-24-9 0 0 0,9 4 70 0 0,27 8-14 0 0,1-1 1 0 0,-1 0 0 0 0,1 0-1 0 0,-1-1 1 0 0,-11-5-1 0 0,8 3 119 0 0,0 0 0 0 0,0 0 0 0 0,-1 1 0 0 0,-17-3 0 0 0,-30-11 655 0 0,45 13-670 0 0,0 0 0 0 0,-1 1 1 0 0,1 1-1 0 0,-1 0 0 0 0,0 1 1 0 0,-21-1-1 0 0,4 4-127 0 0,-61 7 1 0 0,60-4-48 0 0,4 0-75 0 0,-43 10-1 0 0,55-10 23 0 0,0-1 0 0 0,1 0-1 0 0,-2-2 1 0 0,1 0 0 0 0,-23-2-1 0 0,-4 1 42 0 0,41 0 1099 0 0,3-4-1228 0 0,14 10-11851 0 0,-12-6 11455 0 0,0 0-1 0 0,0 1 1 0 0,2-1-1 0 0,14 3-1930 0 0,13 6-273 0 0,-8-2 520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7:20.01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96 27 448 0 0,'1'-1'234'0'0,"-1"-1"1"0"0,1 1-1 0 0,-1-1 0 0 0,1 1 0 0 0,-1-1 1 0 0,1 1-1 0 0,0-1 0 0 0,0 1 1 0 0,-1 0-1 0 0,1-1 0 0 0,0 1 0 0 0,0 0 1 0 0,0 0-1 0 0,1 0 0 0 0,-1-1 1 0 0,0 1-1 0 0,5-3 3066 0 0,-6 6-3132 0 0,0-1 0 0 0,0 1 0 0 0,0 0 1 0 0,0-1-1 0 0,0 1 0 0 0,0-1 0 0 0,-1 1 1 0 0,1-1-1 0 0,0 1 0 0 0,-1-1 1 0 0,1 1-1 0 0,-1-1 0 0 0,0 0 0 0 0,1 1 1 0 0,-1-1-1 0 0,0 1 0 0 0,0-1 0 0 0,0 0 1 0 0,-1 2-1 0 0,-4 5 477 0 0,5-6-523 0 0,0-1 1 0 0,0 1-1 0 0,1 0 1 0 0,-1 0-1 0 0,1 0 0 0 0,-1 0 1 0 0,1-1-1 0 0,0 1 0 0 0,0 0 1 0 0,-1 0-1 0 0,2 0 0 0 0,-1 0 1 0 0,0 0-1 0 0,0 2 0 0 0,1-2-11 0 0,-1 1 0 0 0,0-1 0 0 0,0 1-1 0 0,0-1 1 0 0,0 1 0 0 0,0-1-1 0 0,-1 1 1 0 0,1-1 0 0 0,-2 4-1 0 0,-3 5 220 0 0,3-8-254 0 0,1-1-1 0 0,0 1 1 0 0,-1 0 0 0 0,1 0-1 0 0,0 0 1 0 0,0 0-1 0 0,1 1 1 0 0,-1-1 0 0 0,1 0-1 0 0,-1 4 1 0 0,1 0 2 0 0,-1 0 1 0 0,0 0-1 0 0,0 0 1 0 0,-1 0-1 0 0,0-1 1 0 0,-5 11-1 0 0,-1 7-18 0 0,-7 8-182 0 0,12-28 41 0 0,0 1 0 0 0,1-1 0 0 0,0 0 0 0 0,0 1 0 0 0,0-1 0 0 0,1 1 0 0 0,-1 0 0 0 0,1 0 0 0 0,0-1 0 0 0,0 8 0 0 0,2 0-272 0 0,-1-8 160 0 0,0-1-1 0 0,0 1 1 0 0,0-1 0 0 0,0 1 0 0 0,0-1-1 0 0,-1 1 1 0 0,0-1 0 0 0,-1 6 0 0 0,-3 2-447 0 0,3-9 452 0 0,1 0 0 0 0,0 0 0 0 0,0 0 0 0 0,0 0 0 0 0,0 0 0 0 0,0 1-1 0 0,0-1 1 0 0,0 0 0 0 0,1 0 0 0 0,-1 1 0 0 0,1-1 0 0 0,0 1-1 0 0,0-1 1 0 0,0 0 0 0 0,0 1 0 0 0,0-1 0 0 0,0 1 0 0 0,0-1 0 0 0,1 0-1 0 0,0 1 1 0 0,0 2 0 0 0,6 5-720 0 0,-6-9 754 0 0,0 0 0 0 0,0 0-1 0 0,0 0 1 0 0,-1 1 0 0 0,1-1-1 0 0,0 0 1 0 0,-1 1 0 0 0,1-1-1 0 0,-1 0 1 0 0,1 1 0 0 0,-1-1-1 0 0,1 1 1 0 0,-1-1 0 0 0,0 3-1 0 0,1-3 35 0 0,-1 1 0 0 0,0-1-1 0 0,1 1 1 0 0,0-1 0 0 0,-1 0-1 0 0,1 1 1 0 0,0-1 0 0 0,0 0 0 0 0,-1 0-1 0 0,1 0 1 0 0,0 0 0 0 0,0 0-1 0 0,0 0 1 0 0,1 0 0 0 0,-1 0 0 0 0,0 0-1 0 0,0 0 1 0 0,0 0 0 0 0,1-1-1 0 0,-1 1 1 0 0,0 0 0 0 0,1-1 0 0 0,-1 1-1 0 0,1-1 1 0 0,-1 0 0 0 0,1 1-1 0 0,-1-1 1 0 0,2 0 0 0 0,0 1-210 0 0,0 0-659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7:20.35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402 215 120 0 0,'1'0'154'0'0,"0"-1"1"0"0,0 1-1 0 0,1-1 1 0 0,-1 0-1 0 0,0 0 1 0 0,0 1-1 0 0,0-1 1 0 0,0 0-1 0 0,0 0 1 0 0,0 0-1 0 0,0 0 1 0 0,0 0-1 0 0,-1-1 1 0 0,1 1-1 0 0,0 0 1 0 0,-1 0-1 0 0,1-1 1 0 0,0 1-1 0 0,-1 0 0 0 0,0 0 1 0 0,1-1-1 0 0,-1 1 1 0 0,0-1-1 0 0,0 1 1 0 0,1 0-1 0 0,-1-1 1 0 0,0 1-1 0 0,0 0 1 0 0,-1-1-1 0 0,1 1 1 0 0,0-2-1 0 0,-1 2-83 0 0,1 1 0 0 0,0-1 0 0 0,0 1-1 0 0,0-1 1 0 0,-1 1 0 0 0,1-1 0 0 0,0 1 0 0 0,-1-1-1 0 0,1 1 1 0 0,0-1 0 0 0,-1 1 0 0 0,1 0 0 0 0,-1-1 0 0 0,1 1-1 0 0,-1 0 1 0 0,1-1 0 0 0,-1 1 0 0 0,1 0 0 0 0,-1-1 0 0 0,1 1-1 0 0,-1 0 1 0 0,1 0 0 0 0,-1 0 0 0 0,1 0 0 0 0,-1 0-1 0 0,1-1 1 0 0,-1 1 0 0 0,0 0 0 0 0,0 0 0 0 0,-24-1 849 0 0,22 1-745 0 0,-46-1 863 0 0,-51 1 1 0 0,-75 6-2884 0 0,135-5-110 0 0,26-1-3390 0 0</inkml:trace>
  <inkml:trace contextRef="#ctx0" brushRef="#br0" timeOffset="1">478 44 860 0 0,'4'-2'444'0'0,"-3"1"-352"0"0,0 1 0 0 0,0 0 1 0 0,-1 0-1 0 0,1-1 0 0 0,0 1 0 0 0,0 0 0 0 0,-1-1 0 0 0,1 1 0 0 0,0-1 0 0 0,-1 1 0 0 0,1-1 0 0 0,0 1 0 0 0,-1-1 0 0 0,1 1 0 0 0,-1-1 1 0 0,1 0-1 0 0,-1 1 0 0 0,1-1 0 0 0,-1 0 0 0 0,0 1 0 0 0,1-1 0 0 0,-1 0 0 0 0,0 0 0 0 0,1 0 0 0 0,-1 0 0 0 0,0 0-26 0 0,0 1-1 0 0,0-1 0 0 0,0 1 1 0 0,0-1-1 0 0,0 1 1 0 0,0-1-1 0 0,0 1 0 0 0,0-1 1 0 0,1 1-1 0 0,-1-1 0 0 0,0 1 1 0 0,0 0-1 0 0,0-1 0 0 0,1 1 1 0 0,-1-1-1 0 0,0 1 1 0 0,0 0-1 0 0,1-1 0 0 0,-1 1 1 0 0,0-1-1 0 0,1 1 0 0 0,-1 0 1 0 0,1 0-1 0 0,-1-1 1 0 0,0 1-1 0 0,1 0 0 0 0,-1 0 1 0 0,1-1-1 0 0,-1 1 0 0 0,1 0 1 0 0,-1 0-1 0 0,1 0 1 0 0,7-5 2052 0 0,-6-4 5494 0 0,-2 25-3482 0 0,1-1-2701 0 0,-1-12-1238 0 0,0 1 0 0 0,1-1 0 0 0,-1 1-1 0 0,-1-1 1 0 0,1 1 0 0 0,0-1 0 0 0,-1 1-1 0 0,0-1 1 0 0,-1 5 0 0 0,-3 2 178 0 0,3-7-292 0 0,0 0 0 0 0,1 0 0 0 0,0 0 0 0 0,0 0 0 0 0,0 0 0 0 0,0 0 0 0 0,0 0 0 0 0,1 0 0 0 0,-1 0 0 0 0,1 6 0 0 0,-1 1-81 0 0,0 0 0 0 0,-1 0 0 0 0,0 0 1 0 0,0 0-1 0 0,-1-1 0 0 0,-5 11 0 0 0,4-10-278 0 0,1-1 0 0 0,0 1 0 0 0,0 0 0 0 0,1 0 1 0 0,0 0-1 0 0,0 11 0 0 0,1 45-3259 0 0,1 15-3797 0 0,1-29-2814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7:21.07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320 120 620 0 0,'17'-14'1382'0'0,"-17"13"-1309"0"0,1 0 1 0 0,-1 1-1 0 0,1-1 1 0 0,-1 0-1 0 0,0 1 0 0 0,1-1 1 0 0,-1 0-1 0 0,0 1 1 0 0,0-1-1 0 0,0 0 1 0 0,1 1-1 0 0,-1-1 1 0 0,0 0-1 0 0,0 0 1 0 0,0 1-1 0 0,0-1 0 0 0,0 0 1 0 0,0 0-1 0 0,-1 1 1 0 0,1-1-1 0 0,0 0 1 0 0,0 0-1 0 0,0 1 1 0 0,-1-1-1 0 0,1 0 1 0 0,0 1-1 0 0,-1-1 0 0 0,1 1 1 0 0,0-1-1 0 0,-1 0 1 0 0,1 1-1 0 0,-1-1 1 0 0,-3-2 157 0 0,0 0-1 0 0,0 0 1 0 0,0 1 0 0 0,0 0 0 0 0,0 0 0 0 0,0 0 0 0 0,0 0-1 0 0,-1 1 1 0 0,1-1 0 0 0,-1 1 0 0 0,1 1 0 0 0,-1-1 0 0 0,-5 0-1 0 0,-2-1-48 0 0,-28-3-2 0 0,-1 3-1 0 0,-59 2 1 0 0,39 1-1353 0 0,45 1-515 0 0,20 3-994 0 0,24 4 468 0 0,-28-8 2352 0 0,33 6-473 0 0,14 7 305 0 0,-21-5 355 0 0,0-2 0 0 0,1-1 0 0 0,0-1-1 0 0,0-1 1 0 0,0-1 0 0 0,39-1 0 0 0,-10-5 401 0 0,1-2-1 0 0,56-12 1 0 0,-108 16-659 0 0,-1 0 0 0 0,1 0 0 0 0,0-1 0 0 0,0 1 0 0 0,0-1 1 0 0,-1 0-1 0 0,5-3 0 0 0,-7 4-3 0 0,-1 0 0 0 0,0 0 0 0 0,1 0 0 0 0,-1 0 0 0 0,0 0 0 0 0,0-1 0 0 0,0 1 0 0 0,0 0-1 0 0,0-1 1 0 0,0 1 0 0 0,0 0 0 0 0,-1-1 0 0 0,1 1 0 0 0,0-1 0 0 0,-1 1 0 0 0,1-1 0 0 0,-1 1 0 0 0,0-1 0 0 0,1 0 0 0 0,-1 1 0 0 0,0-4 0 0 0,0-38 3561 0 0,-1 43-3521 0 0,0-1-1 0 0,0 0 1 0 0,1 0 0 0 0,-1 1 0 0 0,0-1 0 0 0,0 1 0 0 0,0-1 0 0 0,0 1 0 0 0,0-1 0 0 0,-1 1 0 0 0,1 0-1 0 0,0-1 1 0 0,0 1 0 0 0,0 0 0 0 0,0 0 0 0 0,0 0 0 0 0,0 0 0 0 0,-1 0 0 0 0,1 0 0 0 0,0 0 0 0 0,-2 0-1 0 0,-29 2 855 0 0,24 0-892 0 0,0 1 0 0 0,1-1 0 0 0,-1 1-1 0 0,1 1 1 0 0,0-1 0 0 0,0 1 0 0 0,0 1-1 0 0,1-1 1 0 0,-1 1 0 0 0,1 0 0 0 0,0 1-1 0 0,1-1 1 0 0,-1 1 0 0 0,1 1 0 0 0,-7 9-1 0 0,9-9-110 0 0,-1 0 0 0 0,1 0-1 0 0,1 1 1 0 0,-1 0 0 0 0,1-1-1 0 0,1 1 1 0 0,-1 0 0 0 0,1 0-1 0 0,0 10 1 0 0,1 50-2689 0 0,0-67 2669 0 0,0 0 0 0 0,0 0 0 0 0,0 0 0 0 0,0 0-1 0 0,1-1 1 0 0,-1 1 0 0 0,0 0 0 0 0,0 0-1 0 0,1 0 1 0 0,-1-1 0 0 0,0 1 0 0 0,1 0 0 0 0,-1 0-1 0 0,1-1 1 0 0,-1 1 0 0 0,1 0 0 0 0,-1-1-1 0 0,1 1 1 0 0,0 0 0 0 0,-1-1 0 0 0,1 1 0 0 0,0-1-1 0 0,1 1 1 0 0,3 4-342 0 0,-3-3 279 0 0,0-1 1 0 0,0 1-1 0 0,0 0 0 0 0,0-1 0 0 0,1 1 0 0 0,-1-1 1 0 0,0 0-1 0 0,1 0 0 0 0,-1 0 0 0 0,1 0 1 0 0,-1 0-1 0 0,1-1 0 0 0,-1 1 0 0 0,1-1 0 0 0,0 1 1 0 0,-1-1-1 0 0,1 0 0 0 0,0 0 0 0 0,-1 0 0 0 0,1 0 1 0 0,0-1-1 0 0,-1 1 0 0 0,4-2 0 0 0,7-1-101 0 0,1-2-1 0 0,-1 0 0 0 0,16-8 0 0 0,-20 9 164 0 0,75-43 69 0 0,-55 30 586 0 0,1 1 0 0 0,31-13 0 0 0,-45 23-7 0 0,-10 3-285 0 0,0 0 0 0 0,0 1 0 0 0,0-1 1 0 0,1 2-1 0 0,-1-1 0 0 0,0 1 1 0 0,1-1-1 0 0,-1 2 0 0 0,1-1 1 0 0,-1 1-1 0 0,1 0 0 0 0,-1 0 0 0 0,13 3 1 0 0,-14-2-123 0 0,3 1 23 0 0,0 0 0 0 0,-1 0 0 0 0,1 0-1 0 0,-1 1 1 0 0,0 0 0 0 0,0 1 0 0 0,0 0-1 0 0,0 0 1 0 0,-1 0 0 0 0,9 8 0 0 0,-8 10 272 0 0,-5-19-448 0 0,0-1 0 0 0,-1 1 0 0 0,1-1 0 0 0,-1 1 0 0 0,1 0 0 0 0,-1 0 0 0 0,0 0 0 0 0,0 0 0 0 0,0 0 0 0 0,0 0 0 0 0,-1 0 0 0 0,1 0 0 0 0,-1 0 0 0 0,0 0 0 0 0,0 0 0 0 0,0 5 0 0 0,0-2-12 0 0,1-4-11 0 0,-1 1 0 0 0,0-1 0 0 0,1 1-1 0 0,-1-1 1 0 0,0 1 0 0 0,0-1-1 0 0,-1 1 1 0 0,1-1 0 0 0,0 1 0 0 0,-1-1-1 0 0,0 0 1 0 0,1 1 0 0 0,-2 2-1 0 0,-14 9-817 0 0,16-15 798 0 0,0 0 0 0 0,0 0 0 0 0,0 0-1 0 0,0 0 1 0 0,0 0 0 0 0,0 0 0 0 0,1 0 0 0 0,-1 0 0 0 0,0 0 0 0 0,1 0-1 0 0,-1 0 1 0 0,1 0 0 0 0,-1 0 0 0 0,1 0 0 0 0,-1 0 0 0 0,1 1 0 0 0,0-1 0 0 0,-1 0-1 0 0,1 0 1 0 0,0 1 0 0 0,0-1 0 0 0,0 0 0 0 0,1 0 0 0 0,2-2-42 0 0,-4 3 51 0 0,0-1 0 0 0,1 1 0 0 0,-1 0 0 0 0,0-1 1 0 0,0 1-1 0 0,1 0 0 0 0,-1-1 0 0 0,0 1 0 0 0,0 0 0 0 0,1-1 0 0 0,-1 1 1 0 0,0-1-1 0 0,0 1 0 0 0,0 0 0 0 0,0-1 0 0 0,1 1 0 0 0,-1-1 0 0 0,0 1 0 0 0,0-1 1 0 0,0 1-1 0 0,0-1 0 0 0,0 1 0 0 0,2-8-110 0 0,3 3-150 0 0,0 0-1 0 0,0 0 1 0 0,1 0-1 0 0,0 0 0 0 0,0 1 1 0 0,0 0-1 0 0,0 1 1 0 0,1-1-1 0 0,11-3 1 0 0,-15 6-683 0 0,13 1-1199 0 0,-10 5-90 0 0,-1-3 1776 0 0,-4-2 351 0 0,-1 0 0 0 0,1 0 0 0 0,-1 1-1 0 0,1-1 1 0 0,-1 0 0 0 0,1 0 0 0 0,-1 0-1 0 0,1 1 1 0 0,-1-1 0 0 0,1 0 0 0 0,-1 1-1 0 0,1-1 1 0 0,-1 0 0 0 0,1 1 0 0 0,-1-1-1 0 0,0 1 1 0 0,1-1 0 0 0,-1 0 0 0 0,0 1-1 0 0,1-1 1 0 0,-1 1 0 0 0,0-1 0 0 0,0 1-1 0 0,1-1 1 0 0,-1 1 0 0 0,0-1 0 0 0,0 1-1 0 0,0 0 1 0 0,0-1 0 0 0,0 1 0 0 0,0-1-1 0 0,0 1 1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7:21.4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1 187 156 0 0,'0'-160'9046'0'0,"0"158"-8744"0"0,0 1 0 0 0,0 0 0 0 0,1-1 0 0 0,-1 1 0 0 0,1 0 0 0 0,-1 0-1 0 0,1-1 1 0 0,-1 1 0 0 0,1 0 0 0 0,-1 0 0 0 0,1 0 0 0 0,0 0 0 0 0,0 0 0 0 0,0 0 0 0 0,0 0-1 0 0,0 0 1 0 0,0 0 0 0 0,0 0 0 0 0,0 0 0 0 0,0 1 0 0 0,0-1 0 0 0,0 0 0 0 0,2 0 0 0 0,-3 6-124 0 0,1 0 1 0 0,-1-1-1 0 0,1 1 1 0 0,0 0-1 0 0,1 0 1 0 0,2 6 0 0 0,-2-6-68 0 0,0 0 0 0 0,-1 0 1 0 0,1 0-1 0 0,-1 1 0 0 0,0-1 1 0 0,0 9-1 0 0,0 21 375 0 0,0-23-423 0 0,0 1 0 0 0,-1 0-1 0 0,0-1 1 0 0,-1 1-1 0 0,-4 17 1 0 0,-1-13-172 0 0,4-13 29 0 0,0 1 0 0 0,1-1 0 0 0,-1 0 0 0 0,1 1 1 0 0,0-1-1 0 0,0 0 0 0 0,1 1 0 0 0,-1-1 0 0 0,1 1 0 0 0,0-1 0 0 0,0 1 0 0 0,1-1 0 0 0,-1 1 1 0 0,3 7-1 0 0,-1-6-71 0 0,1 1-294 0 0,-1 0 1 0 0,1 0 0 0 0,-1 1-1 0 0,-1-1 1 0 0,0 1 0 0 0,0-1-1 0 0,0 11 1 0 0,-2-5-608 0 0,1-10 643 0 0,-1 0 0 0 0,1 1 0 0 0,0-1 0 0 0,0 1 0 0 0,0-1 0 0 0,1 0 1 0 0,-1 1-1 0 0,1-1 0 0 0,0 0 0 0 0,1 5 0 0 0,4-1-479 0 0,-5-6 739 0 0,0-1 0 0 0,0 1 0 0 0,0 0-1 0 0,-1 0 1 0 0,1 0 0 0 0,0 0 0 0 0,-1 0-1 0 0,1 0 1 0 0,-1 0 0 0 0,1 0 0 0 0,-1 0-1 0 0,1 0 1 0 0,-1 0 0 0 0,0 0 0 0 0,1 0-1 0 0,-1 0 1 0 0,0 2 0 0 0,0-3 60 0 0,0 1 1 0 0,1 0 0 0 0,-1-1-1 0 0,0 1 1 0 0,1-1 0 0 0,-1 1-1 0 0,0-1 1 0 0,1 1 0 0 0,-1-1-1 0 0,0 1 1 0 0,1-1-1 0 0,-1 1 1 0 0,1-1 0 0 0,-1 1-1 0 0,1-1 1 0 0,-1 0 0 0 0,1 1-1 0 0,-1-1 1 0 0,1 0-1 0 0,0 0 1 0 0,-1 1 0 0 0,1-1-1 0 0,-1 0 1 0 0,1 0 0 0 0,0 0-1 0 0,-1 0 1 0 0,1 0 0 0 0,0 1-1 0 0,-1-1 1 0 0,2-1-1 0 0,20 1-1146 0 0,-3-4 268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7:21.75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490 61 364 0 0,'0'-1'45'0'0,"0"0"-1"0"0,0 0 1 0 0,0 1-1 0 0,0-1 1 0 0,0 0 0 0 0,0 1-1 0 0,0-1 1 0 0,1 1-1 0 0,-1-1 1 0 0,0 0 0 0 0,1 1-1 0 0,-1-1 1 0 0,0 1-1 0 0,1-1 1 0 0,-1 0-1 0 0,1 1 1 0 0,-1-1 0 0 0,0 1-1 0 0,1-1 1 0 0,-1 1-1 0 0,1 0 1 0 0,0-1 0 0 0,-1 1-1 0 0,1-1 1 0 0,-1 1-1 0 0,2 0 1 0 0,-2-1 7 0 0,1 1 0 0 0,-1 0-1 0 0,1 0 1 0 0,-1-1 0 0 0,1 1 0 0 0,-1 0-1 0 0,1-1 1 0 0,-1 1 0 0 0,1 0 0 0 0,-1-1 0 0 0,1 1-1 0 0,-1-1 1 0 0,0 1 0 0 0,1 0 0 0 0,-1-1-1 0 0,0 1 1 0 0,0-1 0 0 0,1 1 0 0 0,-1-1 0 0 0,0 0-1 0 0,0 1 1 0 0,0-1 0 0 0,1 1 0 0 0,-1-1-1 0 0,0 0 1 0 0,-1 0 45 0 0,0 0 1 0 0,0-1-1 0 0,0 2 0 0 0,0-1 0 0 0,0 0 1 0 0,0 0-1 0 0,0 0 0 0 0,0 0 0 0 0,-1 1 0 0 0,1-1 1 0 0,0 0-1 0 0,0 1 0 0 0,-1-1 0 0 0,1 1 1 0 0,0 0-1 0 0,-1-1 0 0 0,1 1 0 0 0,-3 0 0 0 0,-6-3 403 0 0,3-1-112 0 0,0 2 1 0 0,0-1-1 0 0,0 1 0 0 0,0 0 1 0 0,-1 1-1 0 0,1-1 0 0 0,-14 1 0 0 0,-62 1 1204 0 0,43 0-1151 0 0,-120 8-899 0 0,53 5-3939 0 0,94-12 3784 0 0,26-1-3819 0 0</inkml:trace>
  <inkml:trace contextRef="#ctx0" brushRef="#br0" timeOffset="1">356 39 44 0 0,'2'0'122'0'0,"-1"1"0"0"0,0-1 1 0 0,1 0-1 0 0,-1 1 0 0 0,0-1 0 0 0,1 1 0 0 0,-1-1 1 0 0,0 1-1 0 0,0 0 0 0 0,1-1 0 0 0,-1 1 0 0 0,0 0 1 0 0,0 0-1 0 0,0 0 0 0 0,0 0 0 0 0,0 0 0 0 0,0 0 0 0 0,0 0 1 0 0,0 0-1 0 0,-1 1 0 0 0,1-1 0 0 0,1 3 0 0 0,6 7 621 0 0,-7-9-621 0 0,0 0 0 0 0,0 0 0 0 0,-1 0 0 0 0,1 0 1 0 0,-1 0-1 0 0,1 0 0 0 0,-1 1 0 0 0,0-1 0 0 0,0 0 0 0 0,0 0 0 0 0,0 0 0 0 0,0 0 0 0 0,0 0 1 0 0,-1 3-1 0 0,0 4 301 0 0,1 99-884 0 0,0-108 379 0 0,0 1 1 0 0,0 0-1 0 0,0 0 0 0 0,-1 0 1 0 0,1-1-1 0 0,0 1 0 0 0,-1 0 1 0 0,1 0-1 0 0,0-1 0 0 0,-1 1 0 0 0,1 0 1 0 0,-1 0-1 0 0,1-1 0 0 0,-1 1 1 0 0,1-1-1 0 0,-1 1 0 0 0,0 0 0 0 0,1-1 1 0 0,-1 1-1 0 0,0-1 0 0 0,1 0 1 0 0,-1 1-1 0 0,0-1 0 0 0,0 1 1 0 0,-1-1-1 0 0,-22 5-2093 0 0,5-5 1187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7:22.10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60 800 0 0,'19'-16'904'0'0,"0"0"-48"0"0,0 10-260 0 0,-19-4-236 0 0,20 4-236 0 0,-20 1-296 0 0,19 10-1896 0 0,0-5 1196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7:22.4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154 2 444 0 0,'27'13'1679'0'0,"-21"-11"-1184"0"0,0 0-1 0 0,0 1 1 0 0,0 0-1 0 0,0 0 1 0 0,-1 1 0 0 0,6 3-1 0 0,-10-4-170 0 0,0 0 1 0 0,-1-1-1 0 0,1 1 0 0 0,-1 0 0 0 0,1 0 1 0 0,-1-1-1 0 0,0 1 0 0 0,0 0 0 0 0,0 0 1 0 0,0 0-1 0 0,0-1 0 0 0,-1 1 0 0 0,1 0 1 0 0,-1-1-1 0 0,-1 5 0 0 0,-4-3-168 0 0,0 0 0 0 0,-1-1 0 0 0,1 0 0 0 0,-1 0 0 0 0,1 0 0 0 0,-1-1 0 0 0,0 0 1 0 0,-11 2-1 0 0,7-2-204 0 0,0 0 1 0 0,0-1 0 0 0,-1-1-1 0 0,1 0 1 0 0,-13-1 0 0 0,12-1-136 0 0,1 0 0 0 0,-1-1 0 0 0,1-1 0 0 0,-16-6 0 0 0,27 10 176 0 0,-1-1 0 0 0,1 0 1 0 0,-1 0-1 0 0,1 0 0 0 0,-1 0 0 0 0,1 0 0 0 0,0 0 1 0 0,0 0-1 0 0,-1 0 0 0 0,1 0 0 0 0,0 0 0 0 0,0 0 1 0 0,0-1-1 0 0,0 1 0 0 0,0 0 0 0 0,0 0 0 0 0,0 0 1 0 0,1 0-1 0 0,-1 0 0 0 0,0 0 0 0 0,1 0 1 0 0,-1 0-1 0 0,1 0 0 0 0,-1 0 0 0 0,1 0 0 0 0,8-6 55 0 0,-1 1-1 0 0,1 0 0 0 0,0 0 0 0 0,1 1 1 0 0,0 0-1 0 0,15-5 0 0 0,-13 5 48 0 0,2 1-28 0 0,0-1 0 0 0,0 2 0 0 0,0 0 0 0 0,0 0 0 0 0,19 0 0 0 0,-5 2-9 0 0,48 4 0 0 0,-20 7-68 0 0,-36-5-6 0 0,6 4-214 0 0,-10-2-131 0 0,-14-7 265 0 0,-1 1-1 0 0,1-1 1 0 0,0 0-1 0 0,0 1 1 0 0,0-1-1 0 0,-1 1 1 0 0,1 0 0 0 0,0 0-1 0 0,-1 0 1 0 0,1 0-1 0 0,-1 0 1 0 0,1 0 0 0 0,-1 0-1 0 0,1 0 1 0 0,-1 0-1 0 0,0 1 1 0 0,1-1-1 0 0,-1 1 1 0 0,0-1 0 0 0,0 1-1 0 0,0-1 1 0 0,0 1-1 0 0,-1 0 1 0 0,1-1-1 0 0,0 1 1 0 0,-1 0 0 0 0,1 0-1 0 0,0 3 1 0 0,-1-5 74 0 0,0 0 0 0 0,0 1 1 0 0,0-1-1 0 0,0 1 0 0 0,0-1 1 0 0,0 0-1 0 0,0 1 0 0 0,1-1 1 0 0,-1 1-1 0 0,0-1 0 0 0,0 0 1 0 0,0 1-1 0 0,0-1 0 0 0,1 0 1 0 0,-1 1-1 0 0,0-1 0 0 0,0 0 1 0 0,1 1-1 0 0,-1-1 0 0 0,0 0 1 0 0,1 0-1 0 0,-1 1 0 0 0,0-1 1 0 0,1 0-1 0 0,-1 0 0 0 0,0 0 1 0 0,1 1-1 0 0,-1-1 0 0 0,1 0 1 0 0,-1 0-1 0 0,0 0 0 0 0,1 0 1 0 0,0 0-1 0 0,-1 0 4 0 0,1 0-1 0 0,-1 1 1 0 0,1-1 0 0 0,-1 0-1 0 0,1 0 1 0 0,-1 0-1 0 0,1 0 1 0 0,-1 1 0 0 0,0-1-1 0 0,1 0 1 0 0,-1 0 0 0 0,1 1-1 0 0,-1-1 1 0 0,0 0 0 0 0,1 1-1 0 0,-1-1 1 0 0,0 0-1 0 0,1 1 1 0 0,-1-1 0 0 0,0 1-1 0 0,1-1 1 0 0,-1 1 0 0 0,0-1-1 0 0,0 1 1 0 0,0-1 0 0 0,1 0-1 0 0,-1 1 1 0 0,0-1-1 0 0,0 1 1 0 0,0-1 0 0 0,0 1-1 0 0,0-1 1 0 0,0 1 0 0 0,0 0-1 0 0,0-1 22 0 0,0 1-1 0 0,-1-1 0 0 0,1 1 0 0 0,0-1 0 0 0,0 1 1 0 0,0-1-1 0 0,0 1 0 0 0,0-1 0 0 0,0 1 1 0 0,0-1-1 0 0,0 1 0 0 0,0-1 0 0 0,0 1 1 0 0,0-1-1 0 0,0 1 0 0 0,0-1 0 0 0,1 1 1 0 0,-1-1-1 0 0,0 1 0 0 0,0-1 0 0 0,0 1 1 0 0,1-1-1 0 0,-1 1 0 0 0,0-1 0 0 0,1 0 0 0 0,-1 1 1 0 0,0-1-1 0 0,1 0 0 0 0,-1 1 0 0 0,0-1 1 0 0,1 0-1 0 0,-1 1 0 0 0,1-1 0 0 0,-1 0 1 0 0,1 0-1 0 0,-1 1 0 0 0,0-1 0 0 0,1 0 1 0 0,-1 0-1 0 0,1 0 0 0 0,-1 0 0 0 0,1 0 1 0 0,-1 1-1 0 0,1-1 0 0 0,-1 0 0 0 0,1 0 1 0 0,-1 0-1 0 0,1-1 0 0 0,-1 1 0 0 0,1 0 0 0 0,-1 0 1 0 0,1 0-1 0 0,-1 0 0 0 0,1 0 0 0 0,0-1 1 0 0,7-2 442 0 0,-1-1 0 0 0,1 1 1 0 0,-1-2-1 0 0,0 1 0 0 0,0-1 1 0 0,0 0-1 0 0,9-9 0 0 0,-7 5 325 0 0,-2-2 644 0 0,5 6-786 0 0,-8 4-99 0 0,-1 0-112 0 0,-2 1-401 0 0,0 0 0 0 0,0-1 0 0 0,0 1 0 0 0,0 0 0 0 0,0 0 1 0 0,0-1-1 0 0,0 1 0 0 0,0 0 0 0 0,0 0 0 0 0,0 0 0 0 0,0 0 1 0 0,1 1-1 0 0,-1-1 0 0 0,0 0 0 0 0,0 0 0 0 0,0 1 0 0 0,0-1 0 0 0,0 0 1 0 0,0 1-1 0 0,0-1 0 0 0,0 1 0 0 0,0 0 0 0 0,0-1 0 0 0,-1 1 1 0 0,1 0-1 0 0,0-1 0 0 0,0 1 0 0 0,0 0 0 0 0,-1 0 0 0 0,1 0 1 0 0,0-1-1 0 0,-1 1 0 0 0,1 0 0 0 0,-1 0 0 0 0,1 0 0 0 0,-1 0 0 0 0,0 0 1 0 0,1 0-1 0 0,-1 0 0 0 0,0 0 0 0 0,0 1 0 0 0,1 0 0 0 0,-1-1-20 0 0,0-1 0 0 0,0 1 0 0 0,0-1-1 0 0,0 1 1 0 0,0-1 0 0 0,0 1 0 0 0,0 0-1 0 0,1-1 1 0 0,-1 1 0 0 0,0-1 0 0 0,0 1-1 0 0,1-1 1 0 0,-1 1 0 0 0,0-1 0 0 0,1 1-1 0 0,-1-1 1 0 0,1 1 0 0 0,-1-1 0 0 0,0 0-1 0 0,1 1 1 0 0,-1-1 0 0 0,1 0 0 0 0,-1 1-1 0 0,1-1 1 0 0,-1 0 0 0 0,2 1 0 0 0,-2-1-12 0 0,1 0 0 0 0,0 1 1 0 0,-1-1-1 0 0,1 0 1 0 0,-1 1-1 0 0,1-1 1 0 0,-1 1-1 0 0,1-1 0 0 0,-1 0 1 0 0,1 1-1 0 0,-1-1 1 0 0,1 1-1 0 0,-1-1 1 0 0,0 1-1 0 0,1-1 0 0 0,-1 1 1 0 0,0 0-1 0 0,1-1 1 0 0,-1 1-1 0 0,0-1 1 0 0,0 1-1 0 0,0 0 0 0 0,1-1 1 0 0,-1 1-1 0 0,0 0 1 0 0,0-1-1 0 0,0 2 1 0 0,0 3-336 0 0,1-4 225 0 0,-1 0-1 0 0,0 0 0 0 0,0 0 1 0 0,0 0-1 0 0,0 1 0 0 0,0-1 1 0 0,0 0-1 0 0,0 0 0 0 0,0 0 1 0 0,0 0-1 0 0,0 1 0 0 0,-1-1 1 0 0,1 0-1 0 0,-1 0 0 0 0,1 0 1 0 0,-1 0-1 0 0,1 0 0 0 0,-1 1 1 0 0,-13 12-1766 0 0,11-10 1371 0 0,1-1 0 0 0,-1 0 0 0 0,0 0 0 0 0,0 0 0 0 0,0-1 0 0 0,-1 1 0 0 0,1-1 0 0 0,-1 0 0 0 0,1 1 0 0 0,-1-2 1 0 0,0 1-1 0 0,0 0 0 0 0,0-1 0 0 0,0 1 0 0 0,-8 0 0 0 0,-23-1-738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7:23.34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208 48 104 0 0,'2'-2'227'0'0,"0"0"0"0"0,0 1 0 0 0,0-1 0 0 0,0 0 0 0 0,0 1 0 0 0,0-1 0 0 0,0 1 1 0 0,1 0-1 0 0,-1 0 0 0 0,1 0 0 0 0,2-1 0 0 0,1-1 447 0 0,1-1 532 0 0,-6 4-1056 0 0,0 0-1 0 0,0-1 0 0 0,-1 1 1 0 0,1 0-1 0 0,0-1 0 0 0,0 1 1 0 0,-1 0-1 0 0,1-1 0 0 0,0 1 1 0 0,-1-1-1 0 0,1 1 0 0 0,0-1 0 0 0,-1 0 1 0 0,1 1-1 0 0,-1-1 0 0 0,1 1 1 0 0,-1-1-1 0 0,1 0 0 0 0,-1 0 1 0 0,0 1-1 0 0,1-1 0 0 0,-1 0 1 0 0,0 0-1 0 0,1 1 0 0 0,-1-1 1 0 0,0 0-1 0 0,0-2 1545 0 0,-3-1 1093 0 0,-8 4-2166 0 0,0 1 1 0 0,1 0-1 0 0,-1 1 0 0 0,1 0 1 0 0,-21 6-1 0 0,26-6-487 0 0,-24 6 691 0 0,-5 1 196 0 0,-40 17-1 0 0,68-23-933 0 0,1 0-1 0 0,-1 1 1 0 0,1 0-1 0 0,-5 5 0 0 0,7-7-85 0 0,3-2 0 0 0,0 0 0 0 0,0 1 0 0 0,0-1 0 0 0,0 0 0 0 0,-1 1 0 0 0,1-1 0 0 0,0 0 0 0 0,0 1 0 0 0,0-1 0 0 0,0 0 0 0 0,0 0 1 0 0,0 1-1 0 0,0-1 0 0 0,0 0 0 0 0,0 1 0 0 0,0-1 0 0 0,0 0 0 0 0,0 1 0 0 0,0-1 0 0 0,1 0 0 0 0,-1 0 0 0 0,0 1 0 0 0,0-1 0 0 0,0 0 1 0 0,0 1-1 0 0,0-1 0 0 0,1 0 0 0 0,-1 0 0 0 0,0 0 0 0 0,0 1 0 0 0,0-1 0 0 0,1 0 0 0 0,-1 0 0 0 0,0 0 0 0 0,0 1 0 0 0,1-1 1 0 0,-1 0-1 0 0,0 0 0 0 0,1 0 0 0 0,8 6 6 0 0,2 2-3 0 0,0-1 1 0 0,1 0 0 0 0,0-1 0 0 0,0-1 0 0 0,0 0 0 0 0,1 0 0 0 0,0-1 0 0 0,16 3 0 0 0,-14-4-8 0 0,-1 1 0 0 0,1 1 0 0 0,-1 0 0 0 0,0 1 0 0 0,18 10 0 0 0,-25-12 1 0 0,-1 0 0 0 0,0 1 1 0 0,0-1-1 0 0,0 1 0 0 0,0 1 1 0 0,-1-1-1 0 0,0 1 1 0 0,0 0-1 0 0,0 0 0 0 0,-1 0 1 0 0,1 1-1 0 0,-2 0 0 0 0,4 7 1 0 0,-6-12-1 0 0,-1-1 0 0 0,0 1 0 0 0,1 0 0 0 0,-1 0 0 0 0,0-1 0 0 0,0 1 0 0 0,0 0 0 0 0,0-1 0 0 0,0 1 0 0 0,0 0 0 0 0,-1 0 0 0 0,1-1 0 0 0,-1 1 0 0 0,1 0 0 0 0,-1-1 0 0 0,0 1 0 0 0,1-1 0 0 0,-1 1 0 0 0,0-1 0 0 0,-1 3 1 0 0,0-2-13 0 0,1 0 0 0 0,0 0 0 0 0,0 1 0 0 0,0-1 0 0 0,0 0 0 0 0,0 1 0 0 0,1-1 0 0 0,-1 1 0 0 0,0 3 0 0 0,1-4-19 0 0,0 0-1 0 0,0 0 0 0 0,-1 0 1 0 0,1 0-1 0 0,-1 0 0 0 0,0 0 1 0 0,1 0-1 0 0,-1 0 0 0 0,0 0 1 0 0,0 0-1 0 0,0 0 0 0 0,0 0 1 0 0,-1-1-1 0 0,1 1 0 0 0,0 0 1 0 0,-4 2-1 0 0,-29 21-912 0 0,12-10-95 0 0,18-13 560 0 0,-1 1 0 0 0,1-1 0 0 0,-1 0 0 0 0,0 0-1 0 0,0 0 1 0 0,0-1 0 0 0,0 0 0 0 0,0 0 0 0 0,0 0-1 0 0,0 0 1 0 0,0-1 0 0 0,0 0 0 0 0,0 0 0 0 0,0-1-1 0 0,0 1 1 0 0,-1-1 0 0 0,1 0 0 0 0,0 0 0 0 0,1-1-1 0 0,-1 1 1 0 0,-6-4 0 0 0,11 5 435 0 0,-1-1 0 0 0,1 1-1 0 0,0 0 1 0 0,0 0 0 0 0,0-1 0 0 0,0 1 0 0 0,0 0-1 0 0,0 0 1 0 0,0-1 0 0 0,0 1 0 0 0,0 0 0 0 0,0-1-1 0 0,0 1 1 0 0,0 0 0 0 0,0 0 0 0 0,0-1 0 0 0,0 1 0 0 0,0 0-1 0 0,0 0 1 0 0,1-1 0 0 0,-1 1 0 0 0,0 0 0 0 0,0 0-1 0 0,0-1 1 0 0,0 1 0 0 0,0 0 0 0 0,1 0 0 0 0,-1 0-1 0 0,0-1 1 0 0,0 1 0 0 0,0 0 0 0 0,1 0 0 0 0,-1 0-1 0 0,0 0 1 0 0,0-1 0 0 0,1 1 0 0 0,-1 0 0 0 0,0 0 0 0 0,9-7-516 0 0,2-2-2 0 0,1 0 64 0 0,0 1 0 0 0,0 0-1 0 0,1 1 1 0 0,-1 0 0 0 0,25-8 0 0 0,-12 4 306 0 0,-1 0 529 0 0,0 2 1 0 0,1 0-1 0 0,36-6 1 0 0,-17 0 766 0 0,-28 14-797 0 0,-12 1-194 0 0,0 0-1 0 0,-1 0 1 0 0,1 0-1 0 0,-1-1 1 0 0,1 0-1 0 0,-1 1 1 0 0,7-4-1 0 0,-6 2 45 0 0,0 1 1 0 0,-1-1-1 0 0,1 1 1 0 0,0 0-1 0 0,0 0 0 0 0,1 0 1 0 0,-1 0-1 0 0,8 1 1 0 0,23-6 442 0 0,83-27 1331 0 0,-114 32-1880 0 0,1 0 36 0 0,1-1-1 0 0,-1 1 1 0 0,0-1 0 0 0,0-1 0 0 0,0 1 0 0 0,0-1-1 0 0,0 1 1 0 0,7-8 0 0 0,11-2 168 0 0,-22 12-202 0 0,1 0-1 0 0,0-1 0 0 0,-1 1 1 0 0,1-1-1 0 0,-1 0 0 0 0,1 1 1 0 0,-1-1-1 0 0,1 0 0 0 0,-1 0 0 0 0,0 0 1 0 0,1 0-1 0 0,-1 0 0 0 0,0 0 1 0 0,0 0-1 0 0,0-1 0 0 0,0 1 1 0 0,0 0-1 0 0,0-1 0 0 0,0 1 1 0 0,0 0-1 0 0,0-1 0 0 0,0 1 1 0 0,-1-1-1 0 0,1 0 0 0 0,-1 1 0 0 0,1-1 1 0 0,-1 1-1 0 0,0-1 0 0 0,0-2 1 0 0,-1 4 41 0 0,-1-1 1 0 0,1 1-1 0 0,-1 0 1 0 0,1 0-1 0 0,-1 0 1 0 0,1 0 0 0 0,-1 0-1 0 0,0 0 1 0 0,1 0-1 0 0,-1 1 1 0 0,1-1-1 0 0,-1 0 1 0 0,1 1-1 0 0,-3 0 1 0 0,-25 10-81 0 0,7 9 142 0 0,8-11-44 0 0,1 0-1 0 0,-21 19 0 0 0,19-15-40 0 0,13-11-63 0 0,0 1 0 0 0,0-1-1 0 0,0 1 1 0 0,0-1 0 0 0,1 1 0 0 0,-1-1-1 0 0,1 1 1 0 0,0 0 0 0 0,0 0-1 0 0,0 0 1 0 0,0 0 0 0 0,0 0 0 0 0,0 0-1 0 0,1 0 1 0 0,0 0 0 0 0,-1 0 0 0 0,1 0-1 0 0,0 0 1 0 0,1 0 0 0 0,0 4 0 0 0,-1 4-5 0 0,0-9-10 0 0,0 0 1 0 0,0 0-1 0 0,1-1 0 0 0,-1 1 0 0 0,0 0 0 0 0,1-1 1 0 0,-1 1-1 0 0,1 0 0 0 0,0-1 0 0 0,0 1 0 0 0,0-1 1 0 0,-1 1-1 0 0,1-1 0 0 0,1 0 0 0 0,-1 1 1 0 0,0-1-1 0 0,0 0 0 0 0,0 1 0 0 0,1-1 0 0 0,-1 0 1 0 0,2 1-1 0 0,13 14-275 0 0,-15-14 189 0 0,0 1 1 0 0,1-1 0 0 0,-1 1-1 0 0,1-1 1 0 0,0 0 0 0 0,-1 0-1 0 0,1 1 1 0 0,0-1-1 0 0,0 0 1 0 0,1-1 0 0 0,-1 1-1 0 0,0 0 1 0 0,1-1 0 0 0,-1 1-1 0 0,1-1 1 0 0,-1 0-1 0 0,1 1 1 0 0,0-2 0 0 0,2 2-1 0 0,-2-1 59 0 0,15 6-887 0 0,0 0-1 0 0,1-2 0 0 0,35 6 0 0 0,-14-8-194 0 0,1-3 0 0 0,0-1 1 0 0,62-10-1 0 0,-45 4-305 0 0,-36 3 718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7:23.71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20 109 244 0 0,'-1'-2'148'0'0,"-1"1"-1"0"0,0-1 1 0 0,1 0-1 0 0,-1 0 1 0 0,1 0 0 0 0,0 0-1 0 0,-1 0 1 0 0,1 0-1 0 0,0 0 1 0 0,0 0 0 0 0,0-1-1 0 0,1 1 1 0 0,-1 0 0 0 0,0-4-1 0 0,0-37 4613 0 0,1 22-1178 0 0,0 21-3424 0 0,1-1-1 0 0,-1 1 1 0 0,0-1-1 0 0,0 0 1 0 0,1 1-1 0 0,-1-1 1 0 0,0 1-1 0 0,1-1 1 0 0,-1 1 0 0 0,0-1-1 0 0,1 1 1 0 0,-1-1-1 0 0,1 1 1 0 0,-1 0-1 0 0,0-1 1 0 0,1 1-1 0 0,-1 0 1 0 0,1-1-1 0 0,0 1 1 0 0,-1 0-1 0 0,1-1 1 0 0,-1 1-1 0 0,1 0 1 0 0,-1 0-1 0 0,1 0 1 0 0,0 0-1 0 0,-1-1 1 0 0,1 1-1 0 0,-1 0 1 0 0,1 0-1 0 0,0 0 1 0 0,-1 0-1 0 0,1 0 1 0 0,-1 1-1 0 0,1-1 1 0 0,0 0 0 0 0,-1 0-1 0 0,1 0 1 0 0,0 2-77 0 0,0 0 0 0 0,0 0 0 0 0,1-1 1 0 0,-1 1-1 0 0,0-1 0 0 0,0 1 1 0 0,1-1-1 0 0,-1 0 0 0 0,1 1 0 0 0,-1-1 1 0 0,1 0-1 0 0,0 0 0 0 0,1 1 0 0 0,11 10 301 0 0,9 31 611 0 0,-17-35-862 0 0,-1 0 0 0 0,1 1 0 0 0,-2 0 1 0 0,1 0-1 0 0,-1 0 0 0 0,0 1 0 0 0,3 14 0 0 0,9 15-127 0 0,-13-33-87 0 0,0 0 0 0 0,-1 0 0 0 0,1 1 0 0 0,-1-1 0 0 0,-1 1 0 0 0,1-1 0 0 0,-1 1 0 0 0,1 9 0 0 0,-2 0-274 0 0,-1-9 97 0 0,1 0 0 0 0,0-1 0 0 0,1 1 0 0 0,-1 0 0 0 0,3 8 0 0 0,3 2-434 0 0,-4-11 344 0 0,0-1 0 0 0,0 1 0 0 0,-1-1 0 0 0,0 1 1 0 0,0 0-1 0 0,0 7 0 0 0,-1 105-10598 0 0,3-117 8829 0 0,13-1 1180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7:24.0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190 246 676 0 0,'0'-135'4761'0'0,"-1"132"-4577"0"0,1 0 1 0 0,-1 0-1 0 0,1-1 0 0 0,-1 1 1 0 0,0 0-1 0 0,0 0 0 0 0,-1 0 1 0 0,1 0-1 0 0,-1 0 0 0 0,1 0 1 0 0,-1 1-1 0 0,0-1 0 0 0,0 0 0 0 0,0 1 1 0 0,-1 0-1 0 0,1-1 0 0 0,0 1 1 0 0,-5-3-1 0 0,-14-17 1544 0 0,8 10-317 0 0,3 1 343 0 0,10 11-1707 0 0,0-1 0 0 0,0 0 0 0 0,-1 1 1 0 0,1-1-1 0 0,0 1 0 0 0,-1-1 0 0 0,1 1 0 0 0,-1-1 0 0 0,1 1 1 0 0,0-1-1 0 0,-1 1 0 0 0,1 0 0 0 0,-1-1 0 0 0,0 1 1 0 0,1-1-1 0 0,-1 1 0 0 0,1 0 0 0 0,-1 0 0 0 0,1-1 0 0 0,-1 1 1 0 0,0 0-1 0 0,1 0 0 0 0,-1 0 0 0 0,0 0 0 0 0,1 0 0 0 0,-1 0 1 0 0,0 0-1 0 0,0-1 109 0 0,-4 4 634 0 0,3-1-657 0 0,-4 2 64 0 0,-1 0 0 0 0,1 0 0 0 0,0 1 0 0 0,1 0 0 0 0,-1 0-1 0 0,-9 12 1 0 0,-4 25 413 0 0,18-39-574 0 0,0 0 0 0 0,0 1 0 0 0,1-1 0 0 0,-1 0 0 0 0,1 1 0 0 0,0-1 0 0 0,0 0 0 0 0,0 7 1 0 0,1-6-22 0 0,-1 0 1 0 0,0-1-1 0 0,0 1 0 0 0,0 0 1 0 0,-1-1-1 0 0,1 1 1 0 0,-2 3-1 0 0,-4 6 7 0 0,5-11-20 0 0,0 0 0 0 0,0 0 0 0 0,0 0 0 0 0,0 0 0 0 0,0 0 0 0 0,0 0 0 0 0,1 0 1 0 0,-1 0-1 0 0,1 0 0 0 0,0 0 0 0 0,-1 0 0 0 0,1 0 0 0 0,0 0 0 0 0,0 0 0 0 0,0 0 0 0 0,1 0 1 0 0,-1 0-1 0 0,1 3 0 0 0,4 9 8 0 0,-3-10-13 0 0,0 1-1 0 0,0-1 1 0 0,-1 1 0 0 0,0 0 0 0 0,0-1-1 0 0,0 1 1 0 0,0 8 0 0 0,-2 10-93 0 0,1-13-76 0 0,-1-1 1 0 0,1 0-1 0 0,1 0 0 0 0,0 0 1 0 0,2 13-1 0 0,4-6-329 0 0,-6-13 290 0 0,1 1-1 0 0,-1 0 1 0 0,0-1 0 0 0,0 1-1 0 0,0 0 1 0 0,0 0 0 0 0,0 0 0 0 0,-1 4-1 0 0,0 4-524 0 0,-1-9 392 0 0,1 1 0 0 0,0 0 0 0 0,0 0 0 0 0,0-1 0 0 0,1 1 0 0 0,-1 0 0 0 0,1 0 1 0 0,1 3-1 0 0,4 5-645 0 0,-5-9 638 0 0,1 0-1 0 0,-1 0 1 0 0,0 0-1 0 0,0 0 0 0 0,0 0 1 0 0,0 0-1 0 0,0 0 1 0 0,-1 0-1 0 0,1 6 0 0 0,-1-7 135 0 0,0 0 0 0 0,0-1 0 0 0,1 1 0 0 0,-1 0 0 0 0,1 0 0 0 0,-1 0 0 0 0,1 0 0 0 0,-1 0-1 0 0,1 0 1 0 0,0-1 0 0 0,0 1 0 0 0,0 0 0 0 0,0-1 0 0 0,2 3 0 0 0,2 4-574 0 0,1 7-744 0 0,10-8 296 0 0</inkml:trace>
  <inkml:trace contextRef="#ctx0" brushRef="#br0" timeOffset="1">266 434 300 0 0,'-19'-11'764'0'0,"0"1"24"0"0,-19 4-264 0 0,19-4-224 0 0,0 4-160 0 0,-20 1-172 0 0,20 0-168 0 0,0-1-180 0 0,0 1-212 0 0,19-1-84 0 0,-19 6-8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3:06.34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117 0 656 0 0,'4'1'298'0'0,"-3"-1"-241"0"0,-1 0-1 0 0,1 0 0 0 0,-1 0 1 0 0,1 0-1 0 0,0 0 1 0 0,-1 0-1 0 0,1 1 1 0 0,0-1-1 0 0,-1 0 0 0 0,1 0 1 0 0,0 0-1 0 0,-1 1 1 0 0,1-1-1 0 0,-1 0 1 0 0,1 1-1 0 0,-1-1 1 0 0,1 1-1 0 0,-1-1 0 0 0,1 1 1 0 0,-1-1-1 0 0,1 1 1 0 0,-1-1-1 0 0,0 1 1 0 0,1-1-1 0 0,-1 1 0 0 0,0-1 1 0 0,1 2-1 0 0,0-1 59 0 0,-1 0-1 0 0,1 0 0 0 0,-1 0 1 0 0,1-1-1 0 0,0 1 0 0 0,-1 0 1 0 0,1 0-1 0 0,0-1 0 0 0,0 1 1 0 0,0 0-1 0 0,-1-1 0 0 0,1 1 1 0 0,0-1-1 0 0,0 1 0 0 0,0-1 0 0 0,0 1 1 0 0,0-1-1 0 0,0 0 0 0 0,0 1 1 0 0,2-1-1 0 0,-2 0 47 0 0,0 1-1 0 0,0-1 1 0 0,0 0 0 0 0,0 0-1 0 0,0 1 1 0 0,0-1 0 0 0,0 1-1 0 0,0-1 1 0 0,0 1 0 0 0,0-1-1 0 0,0 1 1 0 0,0 0 0 0 0,0-1-1 0 0,-1 1 1 0 0,1 0 0 0 0,0 0-1 0 0,-1-1 1 0 0,1 1-1 0 0,0 0 1 0 0,0 2 0 0 0,-1-3-49 0 0,0 0-1 0 0,0 1 1 0 0,0-1 0 0 0,0 1 0 0 0,0-1 0 0 0,0 0 0 0 0,0 1-1 0 0,0-1 1 0 0,0 1 0 0 0,0-1 0 0 0,0 0 0 0 0,0 1 0 0 0,0-1 0 0 0,1 0-1 0 0,-1 1 1 0 0,0-1 0 0 0,0 1 0 0 0,0-1 0 0 0,0 0 0 0 0,1 1-1 0 0,-1-1 1 0 0,0 0 0 0 0,0 0 0 0 0,1 1 0 0 0,-1-1 0 0 0,0 0-1 0 0,1 0 1 0 0,-1 1 0 0 0,0-1 0 0 0,1 0 0 0 0,-1 0 0 0 0,0 0-1 0 0,1 1 1 0 0,-1-1 0 0 0,0 0 0 0 0,1 0 0 0 0,-1 0 0 0 0,1 0 0 0 0,-1 0-1 0 0,1 0 1 0 0,7 5 2925 0 0,-6 6 2845 0 0,-2-10-5679 0 0,1 0 1 0 0,-1 0-1 0 0,0-1 1 0 0,0 1 0 0 0,0 0-1 0 0,-1-1 1 0 0,1 1-1 0 0,0 0 1 0 0,0-1-1 0 0,0 1 1 0 0,0 0 0 0 0,-1-1-1 0 0,1 1 1 0 0,0 0-1 0 0,-1-1 1 0 0,1 1-1 0 0,0-1 1 0 0,-1 1 0 0 0,1 0-1 0 0,-1-1 1 0 0,1 1-1 0 0,-1-1 1 0 0,1 1-1 0 0,-1-1 1 0 0,1 0 0 0 0,-1 1-1 0 0,1-1 1 0 0,-1 1-1 0 0,0-1 1 0 0,1 0-1 0 0,-2 1 1 0 0,-3 1 71 0 0,5-2-182 0 0,0 1 0 0 0,-1-1 0 0 0,1 0 0 0 0,0 1 0 0 0,-1-1 0 0 0,1 1-1 0 0,0-1 1 0 0,0 0 0 0 0,-1 1 0 0 0,1-1 0 0 0,0 1 0 0 0,0-1 0 0 0,0 1 0 0 0,0-1 0 0 0,0 1 0 0 0,-1-1 0 0 0,1 1 0 0 0,0-1 0 0 0,0 1-1 0 0,0-1 1 0 0,0 1 0 0 0,1 0 0 0 0,-4 9 389 0 0,0-8-390 0 0,-1 2 2 0 0,0-1 0 0 0,0 0 1 0 0,1 1-1 0 0,-1-1 0 0 0,1 1 1 0 0,0 0-1 0 0,0 0 0 0 0,-4 9 1 0 0,1-4-33 0 0,-1 0 0 0 0,1-1 0 0 0,-1 0 0 0 0,-13 11 0 0 0,-7 8 26 0 0,21-20-77 0 0,0 0 1 0 0,1 0-1 0 0,-1 1 1 0 0,2 0 0 0 0,-1 0-1 0 0,1 0 1 0 0,0 0-1 0 0,-2 10 1 0 0,2-4-6 0 0,2-1 0 0 0,-1 0 0 0 0,2 1 0 0 0,0 25 0 0 0,0-25-7 0 0,1-10-5 0 0,-1 0 0 0 0,1 0 1 0 0,0 1-1 0 0,0-1 0 0 0,0 0 0 0 0,1 0 1 0 0,-1 0-1 0 0,1 0 0 0 0,0 0 0 0 0,0 0 0 0 0,1 0 1 0 0,-1 0-1 0 0,1 0 0 0 0,0 0 0 0 0,0 0 1 0 0,0-1-1 0 0,4 5 0 0 0,10 14-66 0 0,-15-19 60 0 0,0-1 1 0 0,1 1 0 0 0,0-1-1 0 0,-1 0 1 0 0,1 0 0 0 0,0 0-1 0 0,0 0 1 0 0,0 0-1 0 0,5 3 1 0 0,2 0-16 0 0,0-1 1 0 0,1 0-1 0 0,-1 0 1 0 0,1-1-1 0 0,0-1 1 0 0,0 0-1 0 0,0 0 0 0 0,0-1 1 0 0,0 0-1 0 0,1-1 1 0 0,-1 0-1 0 0,11-1 1 0 0,13-4-487 0 0,0-2 0 0 0,41-13 1 0 0,5 0-2535 0 0,13-11-3775 0 0,-17 4-4013 0 0,-73 26 8539 0 0,16 7-5056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7:24.4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497 0 280 0 0,'-20'0'876'0'0,"1"0"104"0"0,-19 5-148 0 0,19 1-188 0 0,-19-1-164 0 0,-19-5-124 0 0,19 6-124 0 0,-1-1-156 0 0,-18-5-240 0 0,19 5-296 0 0,0-5-332 0 0,0 6-164 0 0,19-6-84 0 0,-20 5 32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7:28.3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6280 333 92 0 0,'0'0'878'0'0,"-4"0"62"0"0,-286-5 2512 0 0,-11-1-3088 0 0,90 8-5 0 0,-238-5 2305 0 0,360-3-1746 0 0,0-4 0 0 0,0-3 0 0 0,-88-27-1 0 0,102 21-475 0 0,-63-21 321 0 0,-145-61 662 0 0,263 95-1384 0 0,1 1 0 0 0,-41-6 0 0 0,22 5-19 0 0,34 5-20 0 0,-141-18 14 0 0,-409 23-122 0 0,309 7-49 0 0,-276 5-285 0 0,239-26 430 0 0,-2-1 6 0 0,-139 5 39 0 0,-74 16 66 0 0,310-4-103 0 0,-11-6-25 0 0,78 1 34 0 0,-1-6-1 0 0,-127-23 1 0 0,171 12-202 0 0,51 6-752 0 0,14 5 2 0 0,9 4-371 0 0,30 10-6740 0 0,-16-7 6870 0 0,8 3-242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7:38.6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1967 11 100 0 0,'0'0'1001'0'0,"0"0"-989"0"0,0 0 0 0 0,0 1 1 0 0,0-1-1 0 0,0 0 0 0 0,0 0 0 0 0,0 0 1 0 0,1 0-1 0 0,-1 0 0 0 0,0 0 0 0 0,0 0 1 0 0,0 1-1 0 0,0-1 0 0 0,0 0 0 0 0,0 0 1 0 0,0 0-1 0 0,0 0 0 0 0,0 0 1 0 0,0 0-1 0 0,0 0 0 0 0,0 1 0 0 0,0-1 1 0 0,0 0-1 0 0,0 0 0 0 0,0 0 0 0 0,0 0 1 0 0,0 0-1 0 0,0 0 0 0 0,-1 1 0 0 0,1-1 1 0 0,0 0-1 0 0,0 0 0 0 0,0 0 1 0 0,0 0-1 0 0,0 0 0 0 0,0 0 0 0 0,0 0 1 0 0,0 0-1 0 0,0 0 0 0 0,0 1 0 0 0,0-1 1 0 0,-1 0-1 0 0,1 0 0 0 0,0 0 0 0 0,0 0 1 0 0,0 0-1 0 0,0 0 0 0 0,0 0 1 0 0,0 0-1 0 0,0 0 0 0 0,-1 0 0 0 0,1 0 1 0 0,0 0-1 0 0,0 0 0 0 0,0 0 0 0 0,0 0 1 0 0,0 0-1 0 0,0 0 0 0 0,-1 0 0 0 0,1 0 1 0 0,0 0-1 0 0,0 0 0 0 0,0 0 1 0 0,-11 1 490 0 0,0 1 0 0 0,0-1 0 0 0,-1-1 0 0 0,-18-2 0 0 0,-10 1 108 0 0,-602 17 5274 0 0,375-6-4873 0 0,-115-5-241 0 0,42-9 117 0 0,265 3-471 0 0,51 1-278 0 0,-36-4 1 0 0,6 3-35 0 0,50 1 89 0 0,4 0-185 0 0,0-1 0 0 0,0 1-1 0 0,0 0 1 0 0,0-1 0 0 0,0 1 0 0 0,0-1-1 0 0,0 1 1 0 0,-1 0 0 0 0,1-1-1 0 0,0 1 1 0 0,1-1 0 0 0,-1 1 0 0 0,0 0-1 0 0,0-1 1 0 0,0 1 0 0 0,0-1-1 0 0,0 1 1 0 0,0 0 0 0 0,0-1 0 0 0,1 1-1 0 0,-1-1 1 0 0,0 1 0 0 0,0 0-1 0 0,0-1 1 0 0,1 1 0 0 0,-1 0 0 0 0,0 0-1 0 0,1-1 1 0 0,-1 1 0 0 0,1-1-1 0 0,39-7-36 0 0,1 2 0 0 0,0 1-1 0 0,67 2 1 0 0,-20 0 29 0 0,3 2 0 0 0,-42 2 10 0 0,97-1 25 0 0,216 0-4 0 0,-298 5-46 0 0,-63-5 11 0 0,0 0 2 0 0,-1-1 1 0 0,1 1-1 0 0,-1 0 0 0 0,1 0 1 0 0,-1 0-1 0 0,1 0 0 0 0,-1 0 0 0 0,1 0 1 0 0,-1 0-1 0 0,1 0 0 0 0,-1 0 1 0 0,1 0-1 0 0,-1 0 0 0 0,1 0 1 0 0,-1 1-1 0 0,1-1 0 0 0,-1 0 1 0 0,1 0-1 0 0,-1 0 0 0 0,1 1 1 0 0,-1-1-1 0 0,0 0 0 0 0,1 1 1 0 0,-1-1-1 0 0,1 0 0 0 0,-1 1 0 0 0,0-1 1 0 0,1 0-1 0 0,-1 1 0 0 0,0-1 1 0 0,1 1-1 0 0,-4 0-8 0 0,-8 1 10 0 0,1 0 0 0 0,-1 0 1 0 0,-11-1-1 0 0,-16 2 3 0 0,-345 23 10 0 0,250-21-10 0 0,28-3 13 0 0,-35 2 11 0 0,92-3-30 0 0,48-1 1 0 0,0-1 0 0 0,1 1 0 0 0,-1 0 1 0 0,0 0-1 0 0,0 0 0 0 0,0 0 0 0 0,0 0 0 0 0,0 0 0 0 0,0 0 0 0 0,0 0 0 0 0,0 0 0 0 0,0 0 1 0 0,0 0-1 0 0,0 0 0 0 0,0 0 0 0 0,0-1 0 0 0,0 1 0 0 0,0 0 0 0 0,0 0 0 0 0,0 0 1 0 0,0 0-1 0 0,0 0 0 0 0,0 0 0 0 0,0 0 0 0 0,0 0 0 0 0,0 0 0 0 0,0 0 0 0 0,0 0 0 0 0,0-1 1 0 0,0 1-1 0 0,0 0 0 0 0,0 0 0 0 0,0 0 0 0 0,28-4-29 0 0,268-15 28 0 0,-99 7 30 0 0,-39 5-410 0 0,254 20 0 0 0,-405-12-20 0 0,0 0-1 0 0,1 1 1 0 0,-1-1 0 0 0,0 1-1 0 0,0 1 1 0 0,7 2-1 0 0,-14-4 356 0 0,0-1 0 0 0,1 0 0 0 0,-1 0 0 0 0,0 0 0 0 0,0 0-1 0 0,0 0 1 0 0,1 0 0 0 0,-1 0 0 0 0,0 0 0 0 0,0 1 0 0 0,0-1 0 0 0,0 0-1 0 0,1 0 1 0 0,-1 0 0 0 0,0 0 0 0 0,0 1 0 0 0,0-1 0 0 0,0 0-1 0 0,0 0 1 0 0,0 0 0 0 0,0 0 0 0 0,1 1 0 0 0,-1-1 0 0 0,0 0 0 0 0,0 0-1 0 0,0 1 1 0 0,0-1 0 0 0,0 0 0 0 0,0 0 0 0 0,0 0 0 0 0,0 1-1 0 0,0-1 1 0 0,0 0 0 0 0,0 0 0 0 0,0 1 0 0 0,0-1 0 0 0,0 0 0 0 0,0 0-1 0 0,-1 0 1 0 0,1 1 0 0 0,0-1 0 0 0,0 0 0 0 0,0 0 0 0 0,0 0-1 0 0,0 1 1 0 0,0-1 0 0 0,0 0 0 0 0,-1 0 0 0 0,1 0 0 0 0,0 0 0 0 0,0 1-1 0 0,0-1 1 0 0,0 0 0 0 0,-1 0 0 0 0,1 0 0 0 0,0 0 0 0 0,0 0-1 0 0,0 0 1 0 0,-1 0 0 0 0,-13 7-988 0 0,12-7 794 0 0,-15 6-750 0 0,0 0-1 0 0,-1-2 0 0 0,0 0 1 0 0,-20 1-1 0 0,31-4 791 0 0,-31 5-903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7:39.24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1047 97 32 0 0,'0'0'3180'0'0,"-3"0"-2606"0"0,-89 2 1252 0 0,-45 0-848 0 0,-179-8 239 0 0,-27-2-457 0 0,287 6-629 0 0,31 2 65 0 0,-34-5 1 0 0,58 5-187 0 0,1 0 1 0 0,-1 0-1 0 0,0 0 1 0 0,0 0 0 0 0,1 0-1 0 0,-1 0 1 0 0,0 0-1 0 0,0-1 1 0 0,1 1-1 0 0,-1 0 1 0 0,0 0-1 0 0,1 0 1 0 0,-1-1-1 0 0,0 1 1 0 0,1 0 0 0 0,-1-1-1 0 0,0 1 1 0 0,1-1-1 0 0,-1 1 1 0 0,0-1-1 0 0,0 0 1 0 0,13-5 214 0 0,30-3-9 0 0,715-49 989 0 0,-375 63-279 0 0,-348-2-873 0 0,50 10-1 0 0,-84-13-52 0 0,18 5 11 0 0,-18-4-11 0 0,1 0 0 0 0,-1 0-1 0 0,1-1 1 0 0,-1 1 0 0 0,1 0-1 0 0,-1 0 1 0 0,0 0 0 0 0,0 0-1 0 0,1 0 1 0 0,-1-1 0 0 0,0 1 0 0 0,0 0-1 0 0,0 0 1 0 0,0 0 0 0 0,0 0-1 0 0,0 0 1 0 0,0 1 0 0 0,0-2-2 0 0,0 1-1 0 0,0-1 1 0 0,0 1 0 0 0,-1 0 0 0 0,1-1 0 0 0,0 1 0 0 0,0-1 0 0 0,0 1-1 0 0,-1-1 1 0 0,1 0 0 0 0,0 1 0 0 0,-1-1 0 0 0,1 1 0 0 0,0-1-1 0 0,-1 1 1 0 0,1-1 0 0 0,0 0 0 0 0,-1 1 0 0 0,1-1 0 0 0,-1 0 0 0 0,1 1-1 0 0,-1-1 1 0 0,1 0 0 0 0,-1 0 0 0 0,1 0 0 0 0,-2 1 0 0 0,-16 3-61 0 0,11-3 8 0 0,-65 15-1304 0 0,0-3 0 0 0,-96 5 0 0 0,41-6-840 0 0,73-5 1042 0 0,-67 6-1511 0 0,64-12 1583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7:51.05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937 49 428 0 0,'-25'-25'2008'0'0,"14"21"-1669"0"0,0 0 1 0 0,1 0 0 0 0,-2 1 0 0 0,1 0 0 0 0,0 1 0 0 0,-1 0 0 0 0,1 1 0 0 0,0 0 0 0 0,-1 1 0 0 0,-14 2-1 0 0,-123 17 2008 0 0,137-17-2190 0 0,-76 15 1238 0 0,1 3-1 0 0,1 4 1 0 0,-92 39-1 0 0,152-52-625 0 0,-43 26 0 0 0,62-33-585 0 0,0 1 1 0 0,0 0-1 0 0,1 0 0 0 0,-1 0 1 0 0,1 1-1 0 0,1-1 0 0 0,-1 2 1 0 0,1-1-1 0 0,0 0 0 0 0,-8 14 1 0 0,12-17-153 0 0,1-1 0 0 0,-1 0 0 0 0,0 0 0 0 0,1 0 1 0 0,-1 0-1 0 0,1 1 0 0 0,0-1 0 0 0,0 0 0 0 0,0 1 1 0 0,0-1-1 0 0,0 0 0 0 0,0 0 0 0 0,0 1 0 0 0,1-1 1 0 0,-1 0-1 0 0,1 0 0 0 0,0 0 0 0 0,0 0 0 0 0,-1 0 0 0 0,1 1 1 0 0,1-2-1 0 0,-1 1 0 0 0,0 0 0 0 0,0 0 0 0 0,1 0 1 0 0,-1 0-1 0 0,1-1 0 0 0,-1 1 0 0 0,1-1 0 0 0,0 1 1 0 0,0-1-1 0 0,2 2 0 0 0,6 3 0 0 0,0 0-1 0 0,0-1 1 0 0,1 0-1 0 0,0 0 1 0 0,11 2-1 0 0,28 7-108 0 0,1-3 0 0 0,101 9-1 0 0,-122-17-49 0 0,275 19-3496 0 0,-3-16-5739 0 0,-279-7 7658 0 0,34-4 1 0 0,-19 0 353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7:51.5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134 205 588 0 0,'2'-2'202'0'0,"0"1"1"0"0,-1 0-1 0 0,1-1 0 0 0,-1 1 0 0 0,0-1 0 0 0,1 0 1 0 0,-1 0-1 0 0,0 1 0 0 0,0-1 0 0 0,0 0 1 0 0,0 0-1 0 0,0 0 0 0 0,0 0 0 0 0,-1 0 1 0 0,1 0-1 0 0,-1 0 0 0 0,1 0 0 0 0,-1 0 1 0 0,0 0-1 0 0,0 0 0 0 0,0 0 0 0 0,0-1 1 0 0,-1-3-1 0 0,1 6-138 0 0,0-1 1 0 0,0 1-1 0 0,0-1 1 0 0,0 1 0 0 0,0-1-1 0 0,0 1 1 0 0,0-1-1 0 0,1 1 1 0 0,-1-1-1 0 0,0 1 1 0 0,0-1-1 0 0,0 1 1 0 0,0-1 0 0 0,1 1-1 0 0,-1-1 1 0 0,0 1-1 0 0,1 0 1 0 0,-1-1-1 0 0,0 1 1 0 0,1-1-1 0 0,-1 1 1 0 0,0 0-1 0 0,1-1 1 0 0,-1 1 0 0 0,0 0-1 0 0,1 0 1 0 0,-1-1-1 0 0,1 1 1 0 0,-1 0-1 0 0,1 0 1 0 0,-1 0-1 0 0,1-1 1 0 0,0 1 0 0 0,-1 0 53 0 0,1 0 1 0 0,-1 0 0 0 0,1 0 0 0 0,-1-1 0 0 0,1 1 0 0 0,-1 0 0 0 0,1 0-1 0 0,-1 0 1 0 0,1-1 0 0 0,-1 1 0 0 0,0 0 0 0 0,1-1 0 0 0,-1 1 0 0 0,0 0-1 0 0,1-1 1 0 0,-1 1 0 0 0,0 0 0 0 0,1-1 0 0 0,-1 1 0 0 0,0-1 0 0 0,0 1-1 0 0,1-1 1 0 0,-1 1 0 0 0,0-1 0 0 0,0 1 0 0 0,0 0 0 0 0,0-1 0 0 0,0 1-1 0 0,0-1 1 0 0,1 1 0 0 0,-1-1 0 0 0,0 1 0 0 0,-1-3 1333 0 0,-2 20 1362 0 0,-1-11-2567 0 0,3-5-166 0 0,0 1-1 0 0,0-1 0 0 0,-1 1 0 0 0,1 0 1 0 0,0-1-1 0 0,1 1 0 0 0,-1 0 0 0 0,0 0 1 0 0,0 0-1 0 0,1-1 0 0 0,-1 1 0 0 0,1 0 1 0 0,0 0-1 0 0,-1 0 0 0 0,1 4 0 0 0,0-2 37 0 0,-1 0-1 0 0,1 1 0 0 0,-1-1 1 0 0,0 0-1 0 0,0 0 0 0 0,-1 0 1 0 0,0 0-1 0 0,1 0 1 0 0,-1-1-1 0 0,0 1 0 0 0,-3 4 1 0 0,-12 25 489 0 0,12-14-356 0 0,4-13-188 0 0,-1 1 0 0 0,0 0-1 0 0,-1-1 1 0 0,1 1 0 0 0,-5 5-1 0 0,-9 27 86 0 0,14-33-134 0 0,0 1-1 0 0,-1-1 1 0 0,1 0-1 0 0,-1 0 1 0 0,-7 9-1 0 0,-25 44-52 0 0,28-47-2 0 0,7-11 40 0 0,-1 0 1 0 0,1-1-1 0 0,0 1 1 0 0,-1-1 0 0 0,1 1-1 0 0,0-1 1 0 0,-1 1-1 0 0,1-1 1 0 0,0 1 0 0 0,-1-1-1 0 0,1 1 1 0 0,-1-1 0 0 0,1 0-1 0 0,-1 1 1 0 0,1-1-1 0 0,-1 0 1 0 0,1 1 0 0 0,-1-1-1 0 0,1 0 1 0 0,-1 0-1 0 0,0 0 1 0 0,1 1 0 0 0,-1-1-1 0 0,0 0 1 0 0,1 0 2 0 0,-1 0 0 0 0,1-1 0 0 0,0 1 1 0 0,0 0-1 0 0,-1 0 0 0 0,1 0 0 0 0,0 0 0 0 0,0-1 0 0 0,0 1 1 0 0,-1 0-1 0 0,1 0 0 0 0,0-1 0 0 0,0 1 0 0 0,0 0 0 0 0,0 0 1 0 0,0-1-1 0 0,0 1 0 0 0,-1 0 0 0 0,1 0 0 0 0,0-1 0 0 0,0 1 1 0 0,0 0-1 0 0,0 0 0 0 0,0-1 0 0 0,0 1 0 0 0,0 0 1 0 0,0-1-1 0 0,0 1 0 0 0,0 0 0 0 0,0 0 0 0 0,0-1 0 0 0,1 1 1 0 0,-1 0-1 0 0,0 0 0 0 0,0-1 0 0 0,0 1 0 0 0,0 0 0 0 0,0 0 1 0 0,0-1-1 0 0,1 1 0 0 0,-1 0 0 0 0,0 0 0 0 0,0-1 0 0 0,0 1 1 0 0,1 0-1 0 0,-1 0 0 0 0,0 0 0 0 0,0 0 0 0 0,1-1 1 0 0,2-2 7 0 0,-1 2-6 0 0,-1 0 0 0 0,0-1 0 0 0,0 1 1 0 0,0 0-1 0 0,0 0 0 0 0,-1 0 1 0 0,1-1-1 0 0,0 1 0 0 0,0 0 0 0 0,-1-1 1 0 0,1 1-1 0 0,-1-1 0 0 0,1 1 1 0 0,-1-1-1 0 0,0 1 0 0 0,1-1 0 0 0,-1 1 1 0 0,0-1-1 0 0,0-1 0 0 0,0-3 48 0 0,1-1 0 0 0,0 0-1 0 0,1 1 1 0 0,-1 0 0 0 0,1-1 0 0 0,3-6-1 0 0,5-15 397 0 0,-4 12-7 0 0,0 2 0 0 0,2-1 0 0 0,-1 1 0 0 0,2 0 1 0 0,0 0-1 0 0,17-18 0 0 0,14-24 1658 0 0,-31 41-1436 0 0,1 0 0 0 0,0 1 0 0 0,1 0 1 0 0,1 1-1 0 0,0 0 0 0 0,20-16 0 0 0,-30 28-620 0 0,-1 0-8 0 0,0 1 1 0 0,0-1-1 0 0,0 1 1 0 0,0-1-1 0 0,0 0 1 0 0,0 0-1 0 0,0 1 0 0 0,0-1 1 0 0,0 0-1 0 0,0 0 1 0 0,-1 0-1 0 0,1 0 1 0 0,0 0-1 0 0,-1 0 1 0 0,1 0-1 0 0,0 0 1 0 0,-1-1-1 0 0,1 1 1 0 0,-1 0-1 0 0,0 0 1 0 0,1 0-1 0 0,-1-1 0 0 0,0 1 1 0 0,0 0-1 0 0,0 0 1 0 0,0 0-1 0 0,0-1 1 0 0,0-1-1 0 0,3 3 3 0 0,4 4-56 0 0,0 1 1 0 0,0-1 0 0 0,0 1-1 0 0,0 1 1 0 0,-1-1-1 0 0,0 1 1 0 0,0 0-1 0 0,-1 1 1 0 0,7 9-1 0 0,-11-13 12 0 0,1 0 0 0 0,-1 0 0 0 0,1-1 0 0 0,-1 1 0 0 0,1 0 0 0 0,0 0-1 0 0,0-1 1 0 0,0 0 0 0 0,0 1 0 0 0,1-1 0 0 0,-1 0 0 0 0,1 0 0 0 0,3 2 0 0 0,1 2-8 0 0,-5-5 10 0 0,-1 0-1 0 0,1 1 0 0 0,-1-1 0 0 0,1 0 1 0 0,-1 1-1 0 0,0 0 0 0 0,0-1 1 0 0,1 1-1 0 0,-1 0 0 0 0,0 0 0 0 0,-1-1 1 0 0,2 4-1 0 0,10 15-70 0 0,4-9 31 0 0,-13-9 34 0 0,0-1 1 0 0,0 1 0 0 0,0 0 0 0 0,0 0 0 0 0,-1 0 0 0 0,1 1 0 0 0,-1-1 0 0 0,1 0 0 0 0,-1 1 0 0 0,2 3 0 0 0,-1-2-11 0 0,0 0 1 0 0,0 0 0 0 0,0 0 0 0 0,0 0 0 0 0,1-1 0 0 0,-1 1 0 0 0,1-1 0 0 0,0 0-1 0 0,7 4 1 0 0,3 2-158 0 0,30 12-1 0 0,-38-19 154 0 0,0 1-1 0 0,1-1 1 0 0,-1 0 0 0 0,0-1-1 0 0,1 0 1 0 0,-1 0 0 0 0,1 0-1 0 0,0-1 1 0 0,-1 1 0 0 0,1-2 0 0 0,0 1-1 0 0,-1-1 1 0 0,1 0 0 0 0,-1 0-1 0 0,1-1 1 0 0,7-3 0 0 0,2 0 30 0 0,0-2 0 0 0,0 0 0 0 0,25-15 0 0 0,-16 6 1 0 0,-18 13-5 0 0,-1-1 0 0 0,0 0 1 0 0,0 0-1 0 0,-1-1 0 0 0,1 0 1 0 0,-1 0-1 0 0,8-10 0 0 0,-8 10 0 0 0,1-1 1 0 0,-1 1-1 0 0,1 0 0 0 0,9-7 0 0 0,-8 7 0 0 0,-1 0 0 0 0,1 0 0 0 0,-2-1 0 0 0,10-9 0 0 0,-2-3-525 0 0,1 1 0 0 0,1 0 0 0 0,1 2 0 0 0,21-19 1 0 0,-21 20-2053 0 0,-14 11 1972 0 0,0 1 0 0 0,0 0 1 0 0,0 1-1 0 0,0-1 0 0 0,0 0 0 0 0,1 1 0 0 0,-1-1 0 0 0,3-1 0 0 0,5-2-1531 0 0,-9 5 1516 0 0,0-1 0 0 0,1 0-1 0 0,-1 0 1 0 0,1 0 0 0 0,-1 1-1 0 0,1-1 1 0 0,-1 1 0 0 0,1-1-1 0 0,-1 1 1 0 0,1 0 0 0 0,0-1-1 0 0,-1 1 1 0 0,1 0 0 0 0,-1 0-1 0 0,1 0 1 0 0,0 0 0 0 0,-1 1-1 0 0,4 0 1 0 0,26 4-3729 0 0,-27-1 2940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7:52.0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192 107 584 0 0,'38'-20'16186'0'0,"-38"23"-17025"0"0,-1 0 960 0 0,0-1 0 0 0,0 0 1 0 0,-1 0-1 0 0,1 0 0 0 0,0 0 1 0 0,-1 0-1 0 0,0 0 0 0 0,1 0 1 0 0,-1 0-1 0 0,0-1 0 0 0,0 1 1 0 0,0-1-1 0 0,0 1 0 0 0,-2 0 1 0 0,-8 8 284 0 0,-9 12 87 0 0,2 1-1 0 0,-26 40 1 0 0,-4 6-379 0 0,45-63-115 0 0,0 0 0 0 0,1 0-1 0 0,0 0 1 0 0,0 0 0 0 0,-3 13-1 0 0,-12 22-25 0 0,13-33 24 0 0,4-6 0 0 0,-1 0 0 0 0,1 0 0 0 0,0 0 0 0 0,0 0 0 0 0,0 0 0 0 0,0 0 0 0 0,0 0 0 0 0,1 0 0 0 0,-1 1 0 0 0,1-1 0 0 0,-1 0 0 0 0,1 0 0 0 0,0 1 0 0 0,0 1 0 0 0,0-3 18 0 0,0-1-12 0 0,0-1 0 0 0,-1 1 0 0 0,1 0 0 0 0,0-1 0 0 0,0 1 0 0 0,0-1 0 0 0,0 1 1 0 0,0-1-1 0 0,0 1 0 0 0,0-1 0 0 0,0 1 0 0 0,0-1 0 0 0,0 1 0 0 0,0-1 0 0 0,1 1 0 0 0,-1-1 0 0 0,0 1 0 0 0,0 0 0 0 0,0-1 0 0 0,1 1 0 0 0,-1-1 0 0 0,0 1 0 0 0,0 0 0 0 0,1-1 0 0 0,-1 1 0 0 0,0-1 0 0 0,1 1 0 0 0,9-9 61 0 0,-7 6-32 0 0,0 1 0 0 0,0-1 0 0 0,0 1 0 0 0,-1-1 0 0 0,1 0 0 0 0,2-4 1 0 0,2-8 196 0 0,8-12 306 0 0,52-71 2156 0 0,-19 25-273 0 0,-44 67-2209 0 0,0 1-1 0 0,0 0 1 0 0,1 1 0 0 0,7-7 0 0 0,-7 8-25 0 0,-1-1 0 0 0,-1 1 0 0 0,1-1 0 0 0,0 0 0 0 0,-1 0 0 0 0,5-8 0 0 0,-7 10-137 0 0,1 0-1 0 0,-1 0 1 0 0,1 0 0 0 0,0 0-1 0 0,0 0 1 0 0,0 0 0 0 0,0 0-1 0 0,0 1 1 0 0,0-1 0 0 0,0 1-1 0 0,0-1 1 0 0,1 1 0 0 0,-1 0-1 0 0,1 0 1 0 0,-1 0 0 0 0,1 0-1 0 0,-1 0 1 0 0,1 1 0 0 0,-1-1-1 0 0,1 1 1 0 0,-1-1 0 0 0,1 1-1 0 0,0 0 1 0 0,-1 0 0 0 0,1 1-1 0 0,0-1 1 0 0,-1 0 0 0 0,1 1-1 0 0,-1-1 1 0 0,1 1 0 0 0,2 1-1 0 0,9 3-49 0 0,0 1-1 0 0,0 1 0 0 0,-1 0 1 0 0,-1 0-1 0 0,17 13 0 0 0,-2-1-80 0 0,-19-14 20 0 0,0 0-1 0 0,0 0 1 0 0,-1 1-1 0 0,0 0 0 0 0,0 0 1 0 0,-1 1-1 0 0,8 9 1 0 0,-10-10-34 0 0,1-1 1 0 0,0 0 0 0 0,0 0 0 0 0,0 0-1 0 0,12 8 1 0 0,-10-8-50 0 0,0 1 0 0 0,0 0 0 0 0,7 8 0 0 0,-7-6 42 0 0,0-1 1 0 0,1 1-1 0 0,0-1 0 0 0,0-1 0 0 0,0 0 1 0 0,1 0-1 0 0,0 0 0 0 0,14 6 0 0 0,-18-11 118 0 0,-1 1-1 0 0,0-1 1 0 0,1 0-1 0 0,-1 0 1 0 0,1 0 0 0 0,-1-1-1 0 0,1 1 1 0 0,0-1-1 0 0,-1 0 1 0 0,1 0-1 0 0,-1-1 1 0 0,1 0-1 0 0,-1 0 1 0 0,1 0 0 0 0,-1 0-1 0 0,1 0 1 0 0,-1-1-1 0 0,0 0 1 0 0,0 0-1 0 0,0 0 1 0 0,7-5 0 0 0,9-9 385 0 0,-1-1 1 0 0,-1 0 0 0 0,0-1 0 0 0,-1-1 0 0 0,25-38 0 0 0,-35 45-362 0 0,0 0 0 0 0,-1-1-1 0 0,-1 1 1 0 0,8-26 0 0 0,-9 26-585 0 0,0 0-1 0 0,1 0 1 0 0,0 0 0 0 0,12-19 0 0 0,-14 20-1419 0 0,0 1-821 0 0,-1 9 2109 0 0,0-1 0 0 0,-1 1 1 0 0,1 0-1 0 0,0 0 0 0 0,0 0 0 0 0,0 1 0 0 0,0-1 1 0 0,0 0-1 0 0,0 1 0 0 0,0-1 0 0 0,0 1 0 0 0,3 0 1 0 0,30 3-4642 0 0,-22 0 3389 0 0,1 2 0 0 0,24 10 0 0 0,-16 0 118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7:54.3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2246 31 236 0 0,'0'-4'12358'0'0,"-1"5"-12242"0"0,1 0 0 0 0,0 0 0 0 0,0-1 1 0 0,0 1-1 0 0,0 0 0 0 0,-1 0 0 0 0,1-1 1 0 0,0 1-1 0 0,-1 0 0 0 0,1-1 0 0 0,-1 1 0 0 0,1 0 1 0 0,-1-1-1 0 0,1 1 0 0 0,-1-1 0 0 0,1 1 0 0 0,-1-1 1 0 0,1 1-1 0 0,-2 0 0 0 0,-5 7 898 0 0,5-5-601 0 0,1 1 1 0 0,0-1-1 0 0,0 1 0 0 0,1 0 0 0 0,-1-1 1 0 0,1 1-1 0 0,0 0 0 0 0,0-1 0 0 0,0 1 0 0 0,1 6 1 0 0,0-4 88 0 0,-1 0 1 0 0,0-1 0 0 0,0 1 0 0 0,0 0-1 0 0,-3 10 1 0 0,-1-3 124 0 0,2-5-221 0 0,-1 0 0 0 0,1 0 0 0 0,0 0 0 0 0,1 0 0 0 0,-1 13-1 0 0,3 18 663 0 0,0-16-474 0 0,-1 0 1 0 0,-5 36-1 0 0,1-36-338 0 0,0-1-20 0 0,0-1 1 0 0,0 31 0 0 0,4-22-79 0 0,-1-10-45 0 0,2 1 0 0 0,3 26-1 0 0,34 173 258 0 0,-34-203-356 0 0,1 0 1 0 0,12 28-1 0 0,-10-29-6 0 0,-1 1 0 0 0,6 21 0 0 0,-10-25-5 0 0,34 136-7 0 0,-34-121-12 0 0,-2-25 13 0 0,0 1 0 0 0,0 0 0 0 0,1 0 0 0 0,-1 0-1 0 0,1 0 1 0 0,1 4 0 0 0,3 4-6 0 0,-3-7 0 0 0,0 1 0 0 0,0-1 1 0 0,-1 0-1 0 0,0 0 0 0 0,0 1 0 0 0,0-1 0 0 0,0 9 0 0 0,-4 9-69 0 0,-9-13 17 0 0,11-9 61 0 0,-3 6 64 0 0,5-15 159 0 0,-2 7-217 0 0,0 0 1 0 0,-1 0-1 0 0,1 1 1 0 0,0-1-1 0 0,-1 1 1 0 0,1-1-1 0 0,0 1 1 0 0,-1-1-1 0 0,1 1 1 0 0,0 0-1 0 0,-1 0 1 0 0,1 0-1 0 0,0 0 1 0 0,-1 0-1 0 0,1 0 1 0 0,-1 0-1 0 0,-1 1 1 0 0,-9-2 23 0 0,-105-9-5 0 0,-117 5-1 0 0,222 5-23 0 0,-276-1-18 0 0,-547 7 33 0 0,449-8 9 0 0,139-1-32 0 0,155-2 18 0 0,86 4-2 0 0,1 1-1 0 0,-1-1 1 0 0,0 0 0 0 0,-9-2-1 0 0,14 3-5 0 0,0 0 0 0 0,0-1-1 0 0,0 1 1 0 0,0 0-1 0 0,0-1 1 0 0,0 1 0 0 0,0-1-1 0 0,0 1 1 0 0,0-1 0 0 0,0 0-1 0 0,0 1 1 0 0,0-1-1 0 0,0 0 1 0 0,0 1 0 0 0,0-1-1 0 0,0 0 1 0 0,1 0 0 0 0,-1 0-1 0 0,0 0 1 0 0,1 0-1 0 0,-1 0 1 0 0,1 0 0 0 0,-1 0-1 0 0,1 0 1 0 0,-1-2 0 0 0,1 2-2 0 0,0 0 1 0 0,0 1-1 0 0,0-1 1 0 0,0 0-1 0 0,-1 1 1 0 0,1-1-1 0 0,0 0 1 0 0,0 1 0 0 0,0-1-1 0 0,-1 0 1 0 0,1 1-1 0 0,0-1 1 0 0,-1 1-1 0 0,1-1 1 0 0,0 0 0 0 0,-1 1-1 0 0,1-1 1 0 0,-1 1-1 0 0,1-1 1 0 0,-1 1-1 0 0,1-1 1 0 0,-2 0-1 0 0,-3-7 13 0 0,7 3-1 0 0,0 0-1 0 0,0 0 1 0 0,0 0-1 0 0,0 0 1 0 0,5-7 0 0 0,5-9 28 0 0,5-17 133 0 0,27-44 0 0 0,-7 13 9 0 0,78-167 214 0 0,-110 222-396 0 0,0-1-1 0 0,3-16 0 0 0,-4 17 0 0 0,-1 0 0 0 0,10-20 0 0 0,-4 13 0 0 0,0 0 0 0 0,-1 0 0 0 0,7-36 0 0 0,17-56 0 0 0,-29 95 0 0 0,-1 1 0 0 0,0-1 0 0 0,-2 0 0 0 0,-2-29 0 0 0,0 1 0 0 0,2-143 0 0 0,3 184 0 0 0,13 4 0 0 0,3-3 0 0 0,-14 3 0 0 0,0 0 0 0 0,-1 0 0 0 0,1 1 0 0 0,-1 0 0 0 0,1-1 0 0 0,0 2 0 0 0,5 0 0 0 0,2-1 0 0 0,50-3 0 0 0,98 9 0 0 0,-74-2 0 0 0,88 2 0 0 0,434 25 0 0 0,-324 7 0 0 0,-248-30 0 0 0,7 5 0 0 0,-24-8 0 0 0,0 0 0 0 0,-11-4 0 0 0,-1 0 0 0 0,1 0 0 0 0,-1 0 0 0 0,1-1 0 0 0,11-2 0 0 0,4 1 0 0 0,20 0 0 0 0,-1 1 0 0 0,60 5 0 0 0,-95-3 0 0 0,40-3-1 0 0,-43 1-35 0 0,-13 0-532 0 0,75 5-29627 0 0,-28-4 28676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7:56.07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38 676 0 0,'0'-37'13627'0'0,"3"38"-12932"0"0,-2-1-655 0 0,0 0 0 0 0,0 1 0 0 0,0-1 0 0 0,0 1 0 0 0,-1-1-1 0 0,1 1 1 0 0,0-1 0 0 0,0 1 0 0 0,0 0 0 0 0,-1-1 0 0 0,1 1 0 0 0,0 0 0 0 0,-1 0 0 0 0,1-1 0 0 0,-1 1-1 0 0,1 0 1 0 0,-1 0 0 0 0,1 0 0 0 0,-1 0 0 0 0,1 0 0 0 0,-1 0 0 0 0,0-1 0 0 0,1 1 0 0 0,-1 0 0 0 0,0 2-1 0 0,0 32 871 0 0,0-30-825 0 0,-1 0-1 0 0,1 0 1 0 0,0 0 0 0 0,1 0-1 0 0,-1 0 1 0 0,1 0 0 0 0,1 5-1 0 0,4 4 41 0 0,-4-12-103 0 0,-1 1 0 0 0,1 0 0 0 0,-1 0 0 0 0,0 0 0 0 0,0 0 0 0 0,-1 0 0 0 0,1 0-1 0 0,-1 0 1 0 0,1 6 0 0 0,-1 201-1300 0 0,0-210 1212 0 0,0 1 0 0 0,1 0 0 0 0,-1 0 0 0 0,0-1 0 0 0,0 1 0 0 0,1 0 0 0 0,-1 0 0 0 0,0-1 1 0 0,1 1-1 0 0,-1 0 0 0 0,1-1 0 0 0,-1 1 0 0 0,1-1 0 0 0,-1 1 0 0 0,1 0 0 0 0,-1-1 0 0 0,1 1 1 0 0,-1-1-1 0 0,1 1 0 0 0,0-1 0 0 0,-1 0 0 0 0,1 1 0 0 0,0-1 0 0 0,0 0 0 0 0,-1 1 1 0 0,1-1-1 0 0,0 0 0 0 0,0 0 0 0 0,-1 0 0 0 0,1 1 0 0 0,0-1 0 0 0,1 0 0 0 0,-1-2 42 0 0,1 1 0 0 0,-1-1 1 0 0,0 1-1 0 0,1 0 0 0 0,-1 0 0 0 0,1 0 0 0 0,-1 0 0 0 0,1 0 0 0 0,-1 0 0 0 0,1 0 0 0 0,0 0 0 0 0,-1 1 0 0 0,4-2 0 0 0,9-5-57 0 0,22-24-55 0 0,-28 22 144 0 0,0 2 0 0 0,1-1 0 0 0,10-7 0 0 0,17-11 730 0 0,-2-1 1 0 0,45-47-1 0 0,-25 32 2314 0 0,-53 41-2947 0 0,-1 1 0 0 0,1-1 0 0 0,-1 0 1 0 0,1 1-1 0 0,-1-1 0 0 0,0 1 0 0 0,1-1 0 0 0,-1 0 0 0 0,0 1 1 0 0,0-1-1 0 0,1 0 0 0 0,-1 1 0 0 0,0-1 0 0 0,0 0 1 0 0,0 1-1 0 0,0-1 0 0 0,0 0 0 0 0,0 1 0 0 0,0-1 1 0 0,0 0-1 0 0,0 1 0 0 0,0-1 0 0 0,-1-1 0 0 0,1-3 1988 0 0,0 4-1322 0 0,-4 1-227 0 0,-50 4-205 0 0,-89 17-1 0 0,99-13-305 0 0,17-2-48 0 0,-31 10 0 0 0,25-6-73 0 0,32-10 76 0 0,0 0 0 0 0,-1 0 0 0 0,1 1 0 0 0,0-1 1 0 0,0 0-1 0 0,0 1 0 0 0,0-1 0 0 0,0 1 0 0 0,0 0 0 0 0,0-1 1 0 0,0 1-1 0 0,-2 1 0 0 0,2 0-42 0 0,1-1 0 0 0,-1 1-1 0 0,1-1 1 0 0,-1 1 0 0 0,1-1 0 0 0,0 1 0 0 0,0-1-1 0 0,0 1 1 0 0,0 0 0 0 0,0-1 0 0 0,0 2 0 0 0,1-1 31 0 0,-1-1 0 0 0,1 0 0 0 0,0 0 0 0 0,-1 0 0 0 0,1 0 1 0 0,0 0-1 0 0,0 0 0 0 0,0 0 0 0 0,0 0 0 0 0,0 0 0 0 0,0 0 1 0 0,0 0-1 0 0,1-1 0 0 0,-1 1 0 0 0,0 0 0 0 0,0-1 0 0 0,0 1 1 0 0,1-1-1 0 0,2 1 0 0 0,33 12-473 0 0,56 19-2204 0 0,-85-29 2367 0 0,1 0-1 0 0,0-1 1 0 0,0 0 0 0 0,0-1-1 0 0,11 1 1 0 0,8 2-397 0 0,30 4-732 0 0,-1-3 0 0 0,76-2 0 0 0,-119-3 1398 0 0,0 0 0 0 0,0-1 0 0 0,1-1 0 0 0,-1 0 0 0 0,0-1 0 0 0,-1 0 0 0 0,1-1 0 0 0,-1-1 0 0 0,1 0 0 0 0,-1-1 0 0 0,-1 0 0 0 0,18-12 0 0 0,-23 11 58 0 0,0 0 1 0 0,-1 0-1 0 0,1-1 1 0 0,-2 0 0 0 0,1 0-1 0 0,5-12 1 0 0,-6 11 15 0 0,-4 8-8 0 0,-1-1 1 0 0,1 1 0 0 0,-1-1-1 0 0,1 0 1 0 0,-1 1 0 0 0,0-1-1 0 0,0 0 1 0 0,0 1 0 0 0,0-1-1 0 0,0 1 1 0 0,0-3 0 0 0,0 2-1 0 0,0 1 1 0 0,0 0-1 0 0,0-1 1 0 0,0 1-1 0 0,0-1 1 0 0,0 1-1 0 0,0 0 1 0 0,0-1-1 0 0,1 1 1 0 0,-1-1-1 0 0,1 1 1 0 0,-1 0-1 0 0,1-2 1 0 0,5-4 77 0 0,-5 6-5 0 0,0-1 0 0 0,0 1 0 0 0,0 0 0 0 0,0-1 0 0 0,0 1 0 0 0,-1-1 0 0 0,1 1 0 0 0,0-1 0 0 0,-1 1 0 0 0,1-1 0 0 0,-1 1 0 0 0,1-1 0 0 0,-1 0 0 0 0,0 1 1 0 0,0-1-1 0 0,0 0 0 0 0,0-2 0 0 0,0 5-74 0 0,0 0 1 0 0,0 0-1 0 0,0 0 1 0 0,0 0-1 0 0,-1 0 1 0 0,1-1-1 0 0,0 1 1 0 0,-1 0-1 0 0,1 0 1 0 0,0-1-1 0 0,-1 1 1 0 0,1 0-1 0 0,-1 0 1 0 0,1-1-1 0 0,-1 1 1 0 0,0-1-1 0 0,1 1 1 0 0,-1 0 0 0 0,0 0-1 0 0,0-1 0 0 0,0 1 0 0 0,0 0-1 0 0,0 0 1 0 0,1-1 0 0 0,-1 1 0 0 0,0 0-1 0 0,1 0 1 0 0,-1 0 0 0 0,0 0 0 0 0,1 0-1 0 0,-1 0 1 0 0,1 0 0 0 0,0 0 0 0 0,-1 0-1 0 0,1 0 1 0 0,0 0 0 0 0,0 0 0 0 0,-1 0-1 0 0,1 2 1 0 0,0-1 1 0 0,0 0-1 0 0,0-1 1 0 0,0 1-1 0 0,-1 0 1 0 0,1 0-1 0 0,0-1 1 0 0,-1 1-1 0 0,1-1 1 0 0,-1 1-1 0 0,0 0 1 0 0,0-1 0 0 0,1 1-1 0 0,-1-1 1 0 0,-2 3-1 0 0,2-3 0 0 0,0 1 0 0 0,0-1 0 0 0,0 1 1 0 0,0-1-1 0 0,0 1 0 0 0,0 0 0 0 0,1-1 0 0 0,-1 1 0 0 0,1 0 0 0 0,-1 0 0 0 0,1-1 0 0 0,-1 1 0 0 0,1 0 0 0 0,0 3 0 0 0,-1 9 4 0 0,1-11-8 0 0,-1 1 0 0 0,1 0 0 0 0,0 0 0 0 0,0 0 0 0 0,0-1 0 0 0,1 1 0 0 0,-1 0 0 0 0,1-1 0 0 0,0 1 0 0 0,1 4 0 0 0,30 44-313 0 0,-26-30-208 0 0,-3-20 460 0 0,0 0 0 0 0,0 0-1 0 0,-1 0 1 0 0,1 0 0 0 0,0 0-1 0 0,0-1 1 0 0,1 0 0 0 0,-1 1-1 0 0,0-1 1 0 0,0-1 0 0 0,1 1 0 0 0,-1 0-1 0 0,0-1 1 0 0,1 1 0 0 0,-1-1-1 0 0,1 0 1 0 0,-1 0 0 0 0,0-1-1 0 0,1 1 1 0 0,3-1 0 0 0,10-3-30 0 0,-1 1 1 0 0,1-2 0 0 0,15-6-1 0 0,57-26 37 0 0,-76 31 74 0 0,0 1 1 0 0,18-5-1 0 0,-9-1 119 0 0,-20 10-116 0 0,-1 0-1 0 0,1 1 0 0 0,-1-1 1 0 0,1 0-1 0 0,-1 0 1 0 0,1 1-1 0 0,-1-1 1 0 0,1 1-1 0 0,0-1 0 0 0,2 1 1 0 0,9-4 128 0 0,4 0 88 0 0,-16 4-229 0 0,-1 0 0 0 0,0 0 0 0 0,0 0 0 0 0,1 0 0 0 0,-1 0-1 0 0,0 0 1 0 0,1 0 0 0 0,-1 0 0 0 0,0 0 0 0 0,1 0-1 0 0,-1 1 1 0 0,0-1 0 0 0,0 0 0 0 0,1 0 0 0 0,-1 0 0 0 0,0 0-1 0 0,1 1 1 0 0,-1-1 0 0 0,0 0 0 0 0,0 0 0 0 0,0 1-1 0 0,1-1 1 0 0,-1 0 0 0 0,0 0 0 0 0,0 1 0 0 0,0-1-1 0 0,0 0 1 0 0,1 0 0 0 0,-1 1 0 0 0,0-1 0 0 0,0 0 0 0 0,0 1-1 0 0,0-1 1 0 0,0 0 0 0 0,0 1 0 0 0,0-1 0 0 0,0 0-1 0 0,0 0 1 0 0,0 1 0 0 0,0 0 0 0 0,-1 1 5 0 0,1-2-8 0 0,17 8 21 0 0,-15-7-26 0 0,0 0-1 0 0,0 0 1 0 0,1-1-1 0 0,-1 1 1 0 0,0-1 0 0 0,1 1-1 0 0,-1-1 1 0 0,0 0-1 0 0,1 0 1 0 0,-1 0-1 0 0,0 0 1 0 0,1 0-1 0 0,-1-1 1 0 0,5 0 0 0 0,37-15-284 0 0,-9 3-76 0 0,60-11-1976 0 0,-54 12-1389 0 0,52-7 1 0 0,-78 15 2362 0 0,-11 3 182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7:56.79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20 188 876 0 0,'0'0'116'0'0,"0"0"-1"0"0,0-1 1 0 0,0 1 0 0 0,0 0-1 0 0,1 0 1 0 0,-1-1 0 0 0,0 1 0 0 0,0 0-1 0 0,0 0 1 0 0,0 0 0 0 0,1-1-1 0 0,-1 1 1 0 0,0 0 0 0 0,0 0-1 0 0,1 0 1 0 0,-1 0 0 0 0,0-1-1 0 0,0 1 1 0 0,1 0 0 0 0,-1 0-1 0 0,0 0 1 0 0,0 0 0 0 0,1 0-1 0 0,-1 0 1 0 0,0 0 0 0 0,0 0 0 0 0,1 0-1 0 0,-1 0 1 0 0,0 0 0 0 0,1 0-1 0 0,-1 0 1 0 0,0 0 0 0 0,0 0-1 0 0,1 0 1 0 0,-1 0 0 0 0,0 0-1 0 0,0 0 1 0 0,1 0 0 0 0,-1 1-1 0 0,0-1 1 0 0,1 0-80 0 0,-1 0-1 0 0,1 0 1 0 0,-1 0-1 0 0,1 0 1 0 0,-1 1 0 0 0,1-1-1 0 0,-1 0 1 0 0,1 0-1 0 0,-1 1 1 0 0,0-1 0 0 0,1 0-1 0 0,-1 0 1 0 0,1 1-1 0 0,-1-1 1 0 0,0 0 0 0 0,1 1-1 0 0,-1-1 1 0 0,0 1-1 0 0,0-1 1 0 0,1 0 0 0 0,-1 1-1 0 0,0-1 1 0 0,0 1-1 0 0,1-1 1 0 0,-1 2 0 0 0,0-2 12 0 0,0 1-1 0 0,0-1 1 0 0,0 1 0 0 0,0-1 0 0 0,1 1 0 0 0,-1-1 0 0 0,0 1 0 0 0,0-1 0 0 0,0 1 0 0 0,1-1 0 0 0,-1 1-1 0 0,0-1 1 0 0,1 1 0 0 0,-1-1 0 0 0,0 1 0 0 0,1-1 0 0 0,-1 1 0 0 0,0-1 0 0 0,1 0 0 0 0,-1 1 0 0 0,1-1-1 0 0,-1 0 1 0 0,1 1 0 0 0,-1-1 0 0 0,2 0 0 0 0,-2 1-12 0 0,1-1-1 0 0,0 0 1 0 0,-1 1 0 0 0,1-1-1 0 0,-1 0 1 0 0,1 1-1 0 0,-1-1 1 0 0,1 1 0 0 0,-1-1-1 0 0,1 0 1 0 0,-1 1 0 0 0,1 0-1 0 0,-1-1 1 0 0,1 1 0 0 0,-1-1-1 0 0,0 1 1 0 0,1-1-1 0 0,-1 1 1 0 0,0 0 0 0 0,0-1-1 0 0,1 1 1 0 0,-1 0 0 0 0,0-1-1 0 0,0 1 1 0 0,0 0 0 0 0,0 0-1 0 0,1 12 655 0 0,-1-9-591 0 0,1-1 1 0 0,-1 0-1 0 0,0 1 1 0 0,0-1-1 0 0,0 0 1 0 0,-1 1-1 0 0,1-1 0 0 0,-1 0 1 0 0,0 0-1 0 0,-1 5 1 0 0,-10 8 69 0 0,9-14-156 0 0,1 0 0 0 0,0 1-1 0 0,0-1 1 0 0,0 1 0 0 0,0-1-1 0 0,0 1 1 0 0,1 0 0 0 0,-1 0 0 0 0,1-1-1 0 0,0 1 1 0 0,0 0 0 0 0,-1 5-1 0 0,2-7-12 0 0,0 0 0 0 0,0 0 0 0 0,-1 0 0 0 0,1 0 0 0 0,0 0 0 0 0,0 0 0 0 0,-1 1 0 0 0,1-1 0 0 0,-1 0 0 0 0,1 0 0 0 0,-1 0 0 0 0,1 0 0 0 0,-1 0 0 0 0,1 0 0 0 0,-1-1-1 0 0,0 1 1 0 0,0 0 0 0 0,1 0 0 0 0,-1 0 0 0 0,0-1 0 0 0,-2 2 0 0 0,0 1-3 0 0,3-3-7 0 0,-1 0 0 0 0,1 1 0 0 0,0-1 0 0 0,-1 1 1 0 0,1-1-1 0 0,0 0 0 0 0,0 1 0 0 0,-1-1 0 0 0,1 1 1 0 0,0-1-1 0 0,0 1 0 0 0,0-1 0 0 0,0 1 0 0 0,-1-1 1 0 0,1 1-1 0 0,0-1 0 0 0,0 1 0 0 0,0-1 1 0 0,0 1-1 0 0,0-1 0 0 0,0 1 0 0 0,0-1 0 0 0,1 1 1 0 0,-1-1-1 0 0,0 1 0 0 0,0-1 0 0 0,0 1 0 0 0,0-1 1 0 0,1 1-1 0 0,-1-1 0 0 0,0 1 0 0 0,0-1 0 0 0,1 0 1 0 0,-1 1-1 0 0,1 0 0 0 0,5-4-34 0 0,1 1 0 0 0,-1-1-1 0 0,0-1 1 0 0,0 1 0 0 0,-1-1 0 0 0,1 0 0 0 0,6-6 0 0 0,7-5 29 0 0,27-11 130 0 0,-12 8 108 0 0,-33 18-218 0 0,33-20 1490 0 0,58-23 1 0 0,-89 42-1217 0 0,13 5-26 0 0,83 35-2319 0 0,-82-35 1463 0 0,1 0 0 0 0,0-1 1 0 0,0-1-1 0 0,0 0 0 0 0,23-2 0 0 0,-28-1 320 0 0,0 0-1 0 0,0-1 1 0 0,0-1-1 0 0,0 0 1 0 0,21-8-1 0 0,-32 10 246 0 0,0-1 0 0 0,1 1 0 0 0,-1 0 0 0 0,0-1 0 0 0,1 1 0 0 0,-1-1 0 0 0,0 0 0 0 0,0 0-1 0 0,-1 0 1 0 0,1 0 0 0 0,0 0 0 0 0,0 0 0 0 0,-1 0 0 0 0,0 0 0 0 0,1-1 0 0 0,-1 1 0 0 0,0-1 0 0 0,0 1 0 0 0,0-1 0 0 0,0 1-1 0 0,-1-1 1 0 0,1 1 0 0 0,0-5 0 0 0,-1 6 37 0 0,0 1 0 0 0,0-1 0 0 0,-1 0 0 0 0,1 0 0 0 0,0 1 0 0 0,0-1 0 0 0,0 0 0 0 0,0 1 0 0 0,-1-1 0 0 0,1 0 0 0 0,0 1-1 0 0,-1-1 1 0 0,1 1 0 0 0,-1-1 0 0 0,1 0 0 0 0,0 1 0 0 0,-1-1 0 0 0,1 1 0 0 0,-1-1 0 0 0,0 1 0 0 0,1 0 0 0 0,-1-1 0 0 0,1 1 0 0 0,-1-1 0 0 0,0 1 0 0 0,0 0 0 0 0,1-1 3 0 0,-1 1 0 0 0,1 0 1 0 0,-1 0-1 0 0,1 0 0 0 0,-1-1 1 0 0,1 1-1 0 0,-1 0 1 0 0,1-1-1 0 0,0 1 0 0 0,-1 0 1 0 0,1-1-1 0 0,-1 1 0 0 0,1-1 1 0 0,0 1-1 0 0,-1-1 1 0 0,1 1-1 0 0,0 0 0 0 0,0-1 1 0 0,-1 1-1 0 0,1-1 0 0 0,0 1 1 0 0,0-1-1 0 0,0 1 0 0 0,0-2 1 0 0,-2 1 7 0 0,1 1 0 0 0,0-1 0 0 0,-1 0 1 0 0,1 1-1 0 0,0 0 0 0 0,-1-1 0 0 0,1 1 0 0 0,-1 0 0 0 0,1 0 1 0 0,-1-1-1 0 0,-1 2 0 0 0,-2-2-5 0 0,1 1 0 0 0,0 0 0 0 0,-1 1 0 0 0,1-1 0 0 0,0 1 0 0 0,0 0 0 0 0,0 0 0 0 0,0 0 0 0 0,0 0 0 0 0,0 1 0 0 0,0-1 0 0 0,0 1 0 0 0,0 0 0 0 0,0 1 0 0 0,1-1 0 0 0,-1 1 0 0 0,1-1 0 0 0,-5 6 0 0 0,-24 13-11 0 0,30-18 4 0 0,-17 23 18 0 0,19-25-20 0 0,-1 0 1 0 0,0 0 0 0 0,1 0 0 0 0,0 0-1 0 0,-1 0 1 0 0,1 0 0 0 0,0 0 0 0 0,-1 0-1 0 0,1 0 1 0 0,0 0 0 0 0,0 1 0 0 0,0-1 0 0 0,0 0-1 0 0,0 0 1 0 0,0 0 0 0 0,0 0 0 0 0,1 0-1 0 0,-1 0 1 0 0,0 1 0 0 0,1-1 0 0 0,-1 0-1 0 0,1 0 1 0 0,-1 0 0 0 0,1 0 0 0 0,-1 0-1 0 0,2 1 1 0 0,4 3-40 0 0,-6-5 31 0 0,1 1 0 0 0,0-1 0 0 0,-1 1 0 0 0,1-1 0 0 0,0 1 0 0 0,-1-1-1 0 0,1 1 1 0 0,-1 0 0 0 0,1-1 0 0 0,-1 1 0 0 0,1 0 0 0 0,-1-1 0 0 0,1 1 0 0 0,-1 0 0 0 0,1 0 0 0 0,-1-1 0 0 0,0 1 0 0 0,0 0 0 0 0,1 0 0 0 0,-1 0 0 0 0,0 0 0 0 0,0 1 0 0 0,0-1-33 0 0,1 1 0 0 0,-1-1 0 0 0,1 1 0 0 0,-1-1 0 0 0,1 1 0 0 0,-1-1 0 0 0,1 0 0 0 0,0 1 0 0 0,0-1 0 0 0,0 0 0 0 0,-1 1 0 0 0,1-1 0 0 0,0 0 0 0 0,1 0 0 0 0,-1 0 0 0 0,0 0 0 0 0,0 0 0 0 0,0 0 0 0 0,1 0 0 0 0,-1-1 0 0 0,0 1 0 0 0,1 0 0 0 0,-1-1 0 0 0,1 1 0 0 0,-1-1 0 0 0,2 1 0 0 0,4 1-165 0 0,0 0 0 0 0,-1-1 0 0 0,1 1 1 0 0,0-1-1 0 0,11-1 0 0 0,5 0 32 0 0,0-2 1 0 0,-1 0-1 0 0,1-2 0 0 0,0 0 1 0 0,-1-2-1 0 0,0 0 0 0 0,42-19 0 0 0,-54 19 361 0 0,0 0-1 0 0,-1-1 1 0 0,0 0-1 0 0,0-1 1 0 0,0 1-1 0 0,13-19 1 0 0,-20 24-141 0 0,2-4 160 0 0,0 0 1 0 0,0 0-1 0 0,0 0 1 0 0,-1-1-1 0 0,0 0 1 0 0,-1 0-1 0 0,1 1 1 0 0,2-13-1 0 0,4-13 782 0 0,-3 18-510 0 0,-4 11-294 0 0,-1-1 0 0 0,1 0 0 0 0,-1 1-1 0 0,0-1 1 0 0,0 0 0 0 0,0 0 0 0 0,-1 0 0 0 0,1-4-1 0 0,-1 5 4 0 0,0 0 0 0 0,1 0-1 0 0,-1 1 1 0 0,1-1-1 0 0,-1 0 1 0 0,1 0 0 0 0,0 1-1 0 0,0-1 1 0 0,0 1-1 0 0,3-4 1 0 0,-3 4 157 0 0,0-1-1 0 0,0 1 1 0 0,1-1-1 0 0,-1 1 1 0 0,-1-1-1 0 0,1 1 1 0 0,0-1-1 0 0,-1 0 1 0 0,1 1-1 0 0,-1-6 1194 0 0,0 15-1034 0 0,0-5-485 0 0,0-1 0 0 0,0 1 0 0 0,-1-1 0 0 0,1 0-1 0 0,0 1 1 0 0,-1-1 0 0 0,1 1 0 0 0,-1-1 0 0 0,0 0-1 0 0,1 0 1 0 0,-1 1 0 0 0,0-1 0 0 0,-1 2 0 0 0,-6 9 69 0 0,0 11 44 0 0,-6 11 21 0 0,-7 5 25 0 0,15-25-122 0 0,-1-1 0 0 0,0 0 1 0 0,-13 14-1 0 0,6-9-26 0 0,5-9-42 0 0,1 1 1 0 0,0 0 0 0 0,-7 13 0 0 0,7-7-459 0 0,-1-1 0 0 0,-1 0 0 0 0,-1-1 1 0 0,0 0-1 0 0,-1 0 0 0 0,-19 16 0 0 0,-29 30-5987 0 0,49-46 4814 0 0,10-12 1397 0 0,0-1 1 0 0,0 1-1 0 0,0 0 0 0 0,-1-1 0 0 0,1 1 0 0 0,0-1 0 0 0,-1 1 1 0 0,1-1-1 0 0,-3 2 0 0 0,-28 4-1336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3:06.8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401 4 116 0 0,'12'-4'4273'0'0,"-30"8"-2023"0"0,-30 8-192 0 0,-35 18 1980 0 0,52-18-2777 0 0,26-10-1001 0 0,0 0-1 0 0,0 1 1 0 0,0 0-1 0 0,0 0 1 0 0,-5 4 0 0 0,-16 10 696 0 0,24-17-888 0 0,0 1 0 0 0,0-1 0 0 0,0 1 0 0 0,0 0 0 0 0,0 0 0 0 0,0 0 0 0 0,0 0 0 0 0,0 1 0 0 0,0-1 0 0 0,1 0 0 0 0,-1 1 0 0 0,1-1 0 0 0,-1 1 0 0 0,1 0 0 0 0,-1 0 0 0 0,1-1 0 0 0,0 1 0 0 0,0 0 0 0 0,-1 0 0 0 0,2 0 0 0 0,-1 0 0 0 0,0 0 0 0 0,-1 4 0 0 0,2-5-58 0 0,1 0 0 0 0,-1-1 1 0 0,0 1-1 0 0,1 0 1 0 0,-1 0-1 0 0,0-1 0 0 0,1 1 1 0 0,-1 0-1 0 0,1-1 1 0 0,-1 1-1 0 0,1 0 0 0 0,0-1 1 0 0,-1 1-1 0 0,1-1 0 0 0,0 1 1 0 0,-1-1-1 0 0,1 1 1 0 0,0-1-1 0 0,-1 1 0 0 0,1-1 1 0 0,0 0-1 0 0,0 1 1 0 0,1-1-1 0 0,25 9 81 0 0,-12-4-27 0 0,5 2-7 0 0,30 8 0 0 0,17 5-1 0 0,-19 2-53 0 0,-43-19-11 0 0,-1-1 0 0 0,0 1-1 0 0,0 0 1 0 0,0 0 0 0 0,0 1 0 0 0,0-1 0 0 0,-1 1 0 0 0,6 8 0 0 0,-6-8-3 0 0,-1-1-1 0 0,1 1-1 0 0,-1 0 1 0 0,0 0 0 0 0,0 0 0 0 0,-1 0 0 0 0,1 0-1 0 0,-1 0 1 0 0,0 0 0 0 0,0 0 0 0 0,0 1 0 0 0,0-1 0 0 0,0 8-1 0 0,-1-9 11 0 0,0 1 0 0 0,0-1-1 0 0,-1 0 1 0 0,1 0-1 0 0,0 0 1 0 0,-1 0 0 0 0,0 0-1 0 0,0 0 1 0 0,0 0-1 0 0,0 0 1 0 0,-2 3 0 0 0,0-1-2 0 0,-1-1 1 0 0,0 0 0 0 0,0 0 0 0 0,0 0-1 0 0,-6 4 1 0 0,9-7 3 0 0,-9 7-108 0 0,-2 0 0 0 0,1-1 0 0 0,-1 0 0 0 0,0-1 0 0 0,0 0 0 0 0,-1-1 0 0 0,1-1 0 0 0,-1 0 1 0 0,-24 4-1 0 0,-1-2-1572 0 0,-1-2 0 0 0,-48-2-1 0 0,41-6-1003 0 0,43 4 2335 0 0,-1-1 1 0 0,1 0-1 0 0,0 0 1 0 0,-1 0-1 0 0,1 0 0 0 0,0 0 1 0 0,0-1-1 0 0,0 1 1 0 0,0-1-1 0 0,0 0 1 0 0,-5-4-1 0 0,7 6 301 0 0,1-1-1 0 0,0 1 1 0 0,0 0 0 0 0,-1-1-1 0 0,1 1 1 0 0,0 0-1 0 0,0-1 1 0 0,0 1 0 0 0,0-1-1 0 0,-1 1 1 0 0,1 0-1 0 0,0-1 1 0 0,0 1-1 0 0,0-1 1 0 0,0 1 0 0 0,0 0-1 0 0,0-1 1 0 0,0 1-1 0 0,0-1 1 0 0,0 1 0 0 0,0-1-1 0 0,0 1 1 0 0,0 0-1 0 0,0-1 1 0 0,1 1 0 0 0,-1-1-1 0 0,0 1 1 0 0,0 0-1 0 0,0-1 1 0 0,0 1 0 0 0,1 0-1 0 0,-1-1 1 0 0,0 1-1 0 0,0 0 1 0 0,1-1 0 0 0,-1 1-1 0 0,1-1 1 0 0,17-10-1244 0 0,17-4 39 0 0,3-1 200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7:58.41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3454 1107 164 0 0,'0'-1'177'0'0,"1"0"0"0"0,-1 1-1 0 0,0-1 1 0 0,0 0 0 0 0,0 0 0 0 0,0 1-1 0 0,0-1 1 0 0,0 0 0 0 0,-1 1 0 0 0,1-1 0 0 0,0 0-1 0 0,0 1 1 0 0,0-1 0 0 0,-1 0 0 0 0,1 1-1 0 0,0-1 1 0 0,-1 0 0 0 0,1 1 0 0 0,0-1 0 0 0,-1 1-1 0 0,1-1 1 0 0,-1 1 0 0 0,1-1 0 0 0,-1 1 0 0 0,1-1-1 0 0,-1 1 1 0 0,1-1 0 0 0,-1 1 0 0 0,0 0-1 0 0,1-1 1 0 0,-1 1 0 0 0,-1-1 0 0 0,-3-1-708 0 0,5 2 610 0 0,0-1 0 0 0,-1 1 0 0 0,1-1 0 0 0,-1 1 0 0 0,1 0 0 0 0,0-1 0 0 0,-1 1 0 0 0,1-1 0 0 0,0 0 0 0 0,0 1 0 0 0,-1-1 0 0 0,1 1 0 0 0,0-1 0 0 0,0 1 0 0 0,0-1 0 0 0,0 0 0 0 0,0 1 0 0 0,0-1 0 0 0,0 1 0 0 0,0-1 0 0 0,0 0 0 0 0,0 1 0 0 0,0-1 0 0 0,0 1 0 0 0,0-1-1 0 0,0 1 1 0 0,1-2 0 0 0,-1 2-12 0 0,0-1 0 0 0,1 0 0 0 0,-1 0 0 0 0,0 1 0 0 0,0-1 0 0 0,0 0 0 0 0,0 0 0 0 0,0 1-1 0 0,0-1 1 0 0,0 0 0 0 0,0 0 0 0 0,0 1 0 0 0,0-1 0 0 0,-1 0 0 0 0,1 0 0 0 0,0 1 0 0 0,0-1-1 0 0,-1 0 1 0 0,1 1 0 0 0,-1-1 0 0 0,1 0 0 0 0,-1 0 0 0 0,-10-6 214 0 0,0 0 0 0 0,0 1-1 0 0,-1 0 1 0 0,1 1 0 0 0,-24-7 0 0 0,-4-3-60 0 0,-109-32 604 0 0,70 24-357 0 0,-119-47 1055 0 0,-13-5-89 0 0,134 47-970 0 0,-55-24 493 0 0,52 17-195 0 0,28 12 380 0 0,-64-36-1 0 0,51 20 185 0 0,-47-31 747 0 0,46 30-1289 0 0,42 26-541 0 0,-38-27 0 0 0,43 26-182 0 0,-1 1 0 0 0,-23-12-1 0 0,0 0 64 0 0,24 16-37 0 0,1 1 1 0 0,-2 1-1 0 0,-20-7 0 0 0,22 9 35 0 0,0 0 0 0 0,0-2-1 0 0,-27-16 1 0 0,40 21-82 0 0,-1 0 1 0 0,1 1-1 0 0,-1 0 1 0 0,0-1-1 0 0,0 1 1 0 0,-8-2-1 0 0,-22-10 263 0 0,-19-18 523 0 0,16 5-487 0 0,31 16-270 0 0,-2 7-40 0 0,7 4-20 0 0,1-1 0 0 0,0 1-1 0 0,0 0 1 0 0,-1-1 0 0 0,1 0-1 0 0,0 1 1 0 0,0-1 0 0 0,-1 1 0 0 0,1-1-1 0 0,0 0 1 0 0,0 0 0 0 0,0 0-1 0 0,0 0 1 0 0,0 0 0 0 0,0 0 0 0 0,0 0-1 0 0,1 0 1 0 0,-1 0 0 0 0,0 0-1 0 0,1 0 1 0 0,-1-1 0 0 0,0 1 0 0 0,1 0-1 0 0,-1-1 1 0 0,1 1 0 0 0,0 0-1 0 0,-1-3 1 0 0,1 4-5 0 0,0-1 0 0 0,0 1 0 0 0,0 0 0 0 0,0-1 0 0 0,0 1 0 0 0,0 0 0 0 0,0-1-1 0 0,0 1 1 0 0,-1 0 0 0 0,1-1 0 0 0,0 1 0 0 0,0 0 0 0 0,0-1 0 0 0,-1 1 0 0 0,1 0 0 0 0,0-1 0 0 0,0 1 0 0 0,-1 0-1 0 0,1 0 1 0 0,0-1 0 0 0,0 1 0 0 0,-1 0 0 0 0,1 0 0 0 0,0 0 0 0 0,-1 0 0 0 0,1-1 0 0 0,0 1 0 0 0,-1 0 0 0 0,1 0-1 0 0,0 0 1 0 0,-1 0 0 0 0,1 0 0 0 0,-1 0 0 0 0,1 0 2 0 0,-1 0-1 0 0,0-1 1 0 0,1 1-1 0 0,-1 0 1 0 0,1 0-1 0 0,-1 0 0 0 0,1 0 1 0 0,-1-1-1 0 0,1 1 1 0 0,0 0-1 0 0,-1-1 1 0 0,1 1-1 0 0,-1 0 1 0 0,1-1-1 0 0,-1 1 1 0 0,1 0-1 0 0,0-1 1 0 0,-1 1-1 0 0,1-1 1 0 0,0 1-1 0 0,0-1 1 0 0,-1 1-1 0 0,1-1 1 0 0,0 1-1 0 0,0-1 1 0 0,0 1-1 0 0,-1-1 1 0 0,1 1-1 0 0,0-1 1 0 0,0 1-1 0 0,0-1 0 0 0,0 1 1 0 0,0-1-1 0 0,0 0 1 0 0,0 0-6 0 0,0 1 0 0 0,0-1 1 0 0,0 1-1 0 0,0 0 0 0 0,0-1 0 0 0,0 1 0 0 0,0-1 1 0 0,0 1-1 0 0,0 0 0 0 0,-1-1 0 0 0,1 1 0 0 0,0-1 0 0 0,0 1 1 0 0,0 0-1 0 0,-1-1 0 0 0,1 1 0 0 0,0 0 0 0 0,0-1 1 0 0,-1 1-1 0 0,1 0 0 0 0,0-1 0 0 0,-1 1 0 0 0,1 0 1 0 0,0 0-1 0 0,-1-1 0 0 0,1 1 0 0 0,0 0 0 0 0,-1 0 1 0 0,1 0-1 0 0,-1 0 0 0 0,1-1 0 0 0,-1 1 0 0 0,1 0 1 0 0,0 0-1 0 0,-1 0 0 0 0,1 0 0 0 0,-1 0 0 0 0,1 0 1 0 0,0 0-1 0 0,-1 0 0 0 0,1 0 0 0 0,-1 0 0 0 0,1 1 1 0 0,-1-1-1 0 0,-2 0 0 0 0,0-1-27 0 0,4-1 31 0 0,-18-5-192 0 0,17 7 189 0 0,0 0 0 0 0,0 0 0 0 0,-1 0-1 0 0,1 0 1 0 0,0 0 0 0 0,0 0 0 0 0,0-1 0 0 0,-1 1 0 0 0,1 0 0 0 0,0 0 0 0 0,0 0 0 0 0,0 0-1 0 0,0 0 1 0 0,0-1 0 0 0,-1 1 0 0 0,1 0 0 0 0,0 0 0 0 0,0 0 0 0 0,0 0 0 0 0,0-1 0 0 0,0 1-1 0 0,0 0 1 0 0,0 0 0 0 0,0 0 0 0 0,0-1 0 0 0,-1 1 0 0 0,1 0 0 0 0,0 0 0 0 0,0 0 0 0 0,0-1-1 0 0,0 1 1 0 0,0 0 0 0 0,0 0 0 0 0,0 0 0 0 0,1-1 0 0 0,-1 1 0 0 0,0 0 0 0 0,0 0 0 0 0,0-1-1 0 0,0 1 1 0 0,0 0-1 0 0,0 0 0 0 0,0 0 1 0 0,0 0-1 0 0,0 0 0 0 0,0-1 1 0 0,0 1-1 0 0,0 0 0 0 0,0 0 1 0 0,0 0-1 0 0,0 0 0 0 0,0 0 1 0 0,0-1-1 0 0,0 1 0 0 0,0 0 0 0 0,0 0 1 0 0,0 0-1 0 0,0 0 0 0 0,0 0 1 0 0,0 0-1 0 0,0-1 0 0 0,0 1 1 0 0,0 0-1 0 0,0 0 0 0 0,0 0 1 0 0,0 0-1 0 0,0 0 0 0 0,0 0 0 0 0,0-1 1 0 0,0 1-1 0 0,0 0 0 0 0,0 0 1 0 0,-1 0-1 0 0,1 0 0 0 0,0 0 1 0 0,0 0-1 0 0,0 0 0 0 0,0 0 1 0 0,0 0-1 0 0,0 0 0 0 0,-1 0 0 0 0,1 0 1 0 0,0-1-1 0 0,0 1 0 0 0,0 0 1 0 0,0 0-1 0 0,0 0 0 0 0,0 0 1 0 0,-1 0-1 0 0,1 0 0 0 0,0 0 1 0 0,0 0-1 0 0,-1 1 1 0 0,0-1-1 0 0,1 0 1 0 0,-1 0-1 0 0,1 0 0 0 0,-1 0 0 0 0,1 1 0 0 0,0-1 0 0 0,-1 0 1 0 0,1 0-1 0 0,-1 0 0 0 0,1 0 0 0 0,-1 0 0 0 0,1 0 0 0 0,0 0 1 0 0,-1 0-1 0 0,1 0 0 0 0,-1-1 0 0 0,1 1 0 0 0,-1 0 0 0 0,1 0 1 0 0,0 0-1 0 0,-1 0 0 0 0,1-1 0 0 0,-1 1 0 0 0,1 0 0 0 0,0 0 1 0 0,-1-1-1 0 0,1 1 0 0 0,0 0 0 0 0,-1-1 0 0 0,1 1 0 0 0,0 0 1 0 0,0-1-1 0 0,-1 1 0 0 0,1 0 0 0 0,0-1 0 0 0,0 1 0 0 0,0 0 1 0 0,-1-1-1 0 0,1 1 0 0 0,0-1 0 0 0,0 1 0 0 0,0-1 0 0 0,0 1 1 0 0,0 0-1 0 0,0-1 0 0 0,0 1 0 0 0,0-1 0 0 0,0 0 12 0 0,-3 0-8 0 0,-10-3 0 0 0,10 3 24 0 0,2 1-27 0 0,1 1 0 0 0,0-1 0 0 0,-1 0 0 0 0,1 0 1 0 0,0 0-1 0 0,-1 0 0 0 0,1 0 0 0 0,0 0 0 0 0,-1 0 1 0 0,1 0-1 0 0,0 0 0 0 0,-1 0 0 0 0,1 0 0 0 0,0 0 1 0 0,-1 0-1 0 0,1 0 0 0 0,0 0 0 0 0,-1 0 0 0 0,1-1 1 0 0,0 1-1 0 0,-1 0 0 0 0,1 0 0 0 0,0 0 0 0 0,0-1 0 0 0,-1 1 1 0 0,-12-4 47 0 0,-107 7-15 0 0,0 5 1 0 0,-226 45 0 0 0,242-32-43 0 0,-46 11-79 0 0,-60 16-530 0 0,140-31 377 0 0,70-17 240 0 0,0 0 0 0 0,0 0-1 0 0,-1 0 1 0 0,1 0 0 0 0,0 0 0 0 0,0 0-1 0 0,0 0 1 0 0,0 0 0 0 0,0 0-1 0 0,0 0 1 0 0,-1 0 0 0 0,1 0 0 0 0,0 0-1 0 0,0 0 1 0 0,0 0 0 0 0,0 0 0 0 0,0 0-1 0 0,0 0 1 0 0,0 0 0 0 0,-1 0-1 0 0,1 0 1 0 0,0 1 0 0 0,0-1 0 0 0,0 0-1 0 0,0 0 1 0 0,0 0 0 0 0,0 0 0 0 0,0 0-1 0 0,0 0 1 0 0,0 0 0 0 0,0 1-1 0 0,0-1 1 0 0,0 0 0 0 0,0 0 0 0 0,0 0-1 0 0,0 0 1 0 0,0 0 0 0 0,0 0 0 0 0,0 1-1 0 0,0-1 1 0 0,0 0 0 0 0,0 0-1 0 0,0 0 1 0 0,0 0 0 0 0,0 1 0 0 0,-3 1-16 0 0,-10-2 13 0 0,10 0 6 0 0,0 1 4 0 0,-10 2-5 0 0,10-2-6 0 0,-1 0 6 0 0,-27 8 3 0 0,17-8 1328 0 0,-14 31-25701 0 0,28-32 24362 0 0,0 1 1 0 0,0-1-1 0 0,0 0 0 0 0,0 1 0 0 0,0-1 0 0 0,0 0 0 0 0,-1 1 0 0 0,1-1 0 0 0,0 0 0 0 0,0 0 0 0 0,0 1 1 0 0,-1-1-1 0 0,1 0 0 0 0,0 0 0 0 0,0 0 0 0 0,-1 1 0 0 0,1-1 0 0 0,0 0 0 0 0,0 0 0 0 0,-1 0 0 0 0,1 0 1 0 0,0 1-1 0 0,-1-1 0 0 0,1 0 0 0 0,0 0 0 0 0,-1 0 0 0 0,1 0 0 0 0,0 0 0 0 0,0 0 0 0 0,-1 0 0 0 0,1 0 1 0 0,0 0-1 0 0,-1 0 0 0 0,1 0 0 0 0,0 0 0 0 0,-1 0 0 0 0,1 0 0 0 0,-1 0 0 0 0,1-1 5 0 0,0 1-1 0 0,-1 0 0 0 0,1 0 0 0 0,0 0 1 0 0,0 0-1 0 0,-1 0 0 0 0,1 0 1 0 0,0 0-1 0 0,-1 0 0 0 0,1 0 0 0 0,0 0 1 0 0,0 0-1 0 0,-1 0 0 0 0,1 0 1 0 0,0 0-1 0 0,-1 0 0 0 0,1 1 0 0 0,0-1 1 0 0,0 0-1 0 0,-1 0 0 0 0,1 0 0 0 0,0 0 1 0 0,0 0-1 0 0,-1 1 0 0 0,1-1 1 0 0,0 0-1 0 0,0 0 0 0 0,0 0 0 0 0,-1 1 1 0 0,1-1-1 0 0,0 0 0 0 0,0 0 1 0 0,0 1-1 0 0,0-1 0 0 0,-1 0 0 0 0,1 0 1 0 0,0 1-1 0 0,0 0 205 0 0,0 4 3339 0 0,0 18-2848 0 0,0-21-630 0 0,1 1 0 0 0,-1 0 1 0 0,1 0-1 0 0,-1 0 0 0 0,1-1 0 0 0,0 1 0 0 0,0 0 1 0 0,0-1-1 0 0,1 1 0 0 0,-1 0 0 0 0,1-1 0 0 0,-1 0 0 0 0,1 1 1 0 0,0-1-1 0 0,0 0 0 0 0,0 0 0 0 0,0 0 0 0 0,4 3 1 0 0,5 3 88 0 0,0 0 0 0 0,23 11 0 0 0,-3-2 38 0 0,8 9-15 0 0,-17-11-118 0 0,1-1 1 0 0,29 15 0 0 0,324 116 4 0 0,-128-59-93 0 0,-46-14-27 0 0,-118-41 21 0 0,59 33-96 0 0,-76-32-61 0 0,-33-17-184 0 0,-1 2 1 0 0,0 1-1 0 0,58 44 0 0 0,-91-61 269 0 0,1 0 0 0 0,-1 0 0 0 0,1 0 0 0 0,-1 0 0 0 0,1 0 0 0 0,-1 1 0 0 0,0-1 0 0 0,0 0 0 0 0,0 0 0 0 0,1 0 0 0 0,-1 1 0 0 0,0-1 0 0 0,-1 0 0 0 0,1 0 0 0 0,0 0 0 0 0,0 1 0 0 0,0-1 0 0 0,-1 0 0 0 0,1 0 1 0 0,-1 0-1 0 0,1 0 0 0 0,-1 1 0 0 0,-8-2-293 0 0,0 0 1 0 0,0-1 0 0 0,0 0 0 0 0,0-1-1 0 0,0 0 1 0 0,0 0 0 0 0,1-1-1 0 0,-17-7 1 0 0,-6-2-884 0 0,27 3 616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7:59.57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535 0 76 0 0,'0'0'10994'0'0,"0"13"-7479"0"0,0 108 6706 0 0,0-119-10132 0 0,0 0 1 0 0,0 0-1 0 0,0 0 1 0 0,1 0-1 0 0,-1-1 1 0 0,1 1-1 0 0,-1 0 1 0 0,1 0 0 0 0,0-1-1 0 0,0 1 1 0 0,0 0-1 0 0,0-1 1 0 0,1 3-1 0 0,-1-3-21 0 0,0 1-1 0 0,0-1 1 0 0,0 1-1 0 0,0 0 0 0 0,0 0 1 0 0,0-1-1 0 0,-1 1 1 0 0,1 0-1 0 0,-1 0 0 0 0,1 0 1 0 0,-1 0-1 0 0,0 0 1 0 0,1 2-1 0 0,-2 6 222 0 0,1-7-193 0 0,0 1-1 0 0,0-1 0 0 0,0 1 1 0 0,0-1-1 0 0,1 1 1 0 0,-1-1-1 0 0,3 7 0 0 0,2 1 77 0 0,-3-8-133 0 0,-1 0 1 0 0,1 0 0 0 0,-1 0 0 0 0,0 0-1 0 0,0 0 1 0 0,0 0 0 0 0,-1 0-1 0 0,1 0 1 0 0,-1 0 0 0 0,1 4-1 0 0,-1 104 322 0 0,-5-80-343 0 0,2-25-17 0 0,1 1 1 0 0,-1-1-1 0 0,2 1 0 0 0,-1-1 0 0 0,1 1 0 0 0,-1 11 0 0 0,1-12-3 0 0,1 1 1 0 0,-1-1-1 0 0,-1 0 1 0 0,1 1-1 0 0,-4 7 1 0 0,3-7-4 0 0,0-1 0 0 0,0 1 1 0 0,1 0-1 0 0,0-1 1 0 0,0 10-1 0 0,1 0-8 0 0,0-10 0 0 0,1 1-1 0 0,-2 0 0 0 0,1 0 0 0 0,-1 0 0 0 0,-2 8 0 0 0,-2 2-37 0 0,3-12 13 0 0,0 0-1 0 0,0 1 1 0 0,1-1 0 0 0,0 1 0 0 0,0 0 0 0 0,0 8 0 0 0,0-2-167 0 0,-1 0 0 0 0,0 0 0 0 0,0 0 0 0 0,-7 19 0 0 0,2-9-259 0 0,3-4-232 0 0,-2-1-1 0 0,0 0 1 0 0,-1 0 0 0 0,-1-1-1 0 0,-15 24 1 0 0,-37 56-3104 0 0,28-65 2334 0 0,31-29 1338 0 0,-1 0 0 0 0,0 0 1 0 0,1-1-1 0 0,-1 1 0 0 0,0-1 1 0 0,0 1-1 0 0,0-1 0 0 0,1 0 0 0 0,-1 0 1 0 0,-1 0-1 0 0,1 0 0 0 0,0 0 1 0 0,0 0-1 0 0,-3 0 0 0 0,-37 5-1380 0 0,32-5 938 0 0,-32-1-1913 0 0,1-1 0 0 0,-74-13-1 0 0,87 10 1761 0 0,25 3 595 0 0,1 1 22 0 0,-1 0 1 0 0,1 0-1 0 0,-1-1 0 0 0,1 1 0 0 0,-1-1 0 0 0,1 1 1 0 0,-1-1-1 0 0,1 0 0 0 0,-1 0 0 0 0,1 0 0 0 0,0 0 1 0 0,-4-3-1 0 0,22 4 128 0 0,-11 0 65 0 0,0 1 0 0 0,0 0 0 0 0,0 0-1 0 0,0 1 1 0 0,-1-1 0 0 0,1 1-1 0 0,0 0 1 0 0,-1 0 0 0 0,0 0 0 0 0,1 1-1 0 0,-1-1 1 0 0,0 1 0 0 0,0 0-1 0 0,0 1 1 0 0,4 5 0 0 0,-1 12 1047 0 0,50 50 4534 0 0,-25-44-3672 0 0,-27-20-1398 0 0,-3-5-438 0 0,0 0 0 0 0,0 0 1 0 0,-1 0-1 0 0,1 1 1 0 0,-1-1-1 0 0,0 1 1 0 0,1-1-1 0 0,-1 1 1 0 0,0-1-1 0 0,-1 1 0 0 0,2 5 1 0 0,-1-6-75 0 0,-1-1-1 0 0,0 1 1 0 0,1 0 0 0 0,0 0 0 0 0,-1 0 0 0 0,1-1-1 0 0,0 1 1 0 0,0 0 0 0 0,0-1 0 0 0,0 1 0 0 0,0-1-1 0 0,0 1 1 0 0,1-1 0 0 0,-1 0 0 0 0,0 1 0 0 0,1-1-1 0 0,-1 0 1 0 0,1 0 0 0 0,2 1 0 0 0,8 10 551 0 0,52 59 2696 0 0,-59-65-3196 0 0,1 0 0 0 0,0-1 0 0 0,0 1-1 0 0,0-1 1 0 0,9 5 0 0 0,14 10 83 0 0,-19-12-195 0 0,0-1 0 0 0,0-1 0 0 0,1 1 0 0 0,19 7 0 0 0,17 9 18 0 0,-15-7 2 0 0,47 16 1 0 0,-45-19 14 0 0,43 22 1 0 0,-43-16-5 0 0,3 2-4 0 0,51 36-1 0 0,20 7-54 0 0,-91-51 1 0 0,-9-6 0 0 0,1-1 1 0 0,-1 0 0 0 0,11 4 0 0 0,73 45 7 0 0,-83-49-10 0 0,0 0 0 0 0,15 13 0 0 0,14 9 12 0 0,-30-22-14 0 0,1 1 0 0 0,13 14 0 0 0,-7-8-11 0 0,-13-9-1403 0 0,-2 2 4158 0 0,0-3-2780 0 0,39 18-24908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7:59.97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554 119 320 0 0,'0'0'13'0'0,"0"0"0"0"0,0 0 1 0 0,0 0-1 0 0,0 0 0 0 0,0 0 0 0 0,0 0 0 0 0,0 0 0 0 0,0 1 1 0 0,0-1-1 0 0,0 0 0 0 0,0 0 0 0 0,0 0 0 0 0,0 0 0 0 0,-1 0 1 0 0,1 0-1 0 0,0 1 0 0 0,0-1 0 0 0,0 0 0 0 0,0 0 0 0 0,0 0 0 0 0,1 0 1 0 0,-1 0-1 0 0,0 0 0 0 0,0 0 0 0 0,0 1 0 0 0,0-1 0 0 0,0 0 1 0 0,0 0-1 0 0,0 0 0 0 0,0 0 0 0 0,0 0 0 0 0,0 0 0 0 0,0 0 1 0 0,0 1-1 0 0,0-1 0 0 0,0 0 0 0 0,0 0 0 0 0,1 0 0 0 0,-1 0 1 0 0,0 0-1 0 0,0 0 0 0 0,0 0 0 0 0,0 0 0 0 0,0 0 0 0 0,0 0 1 0 0,0 0-1 0 0,1 0 0 0 0,-1 0 0 0 0,0 0 0 0 0,0 0 0 0 0,0 0 1 0 0,0 0-1 0 0,0 0 0 0 0,0 0 0 0 0,0 0 0 0 0,1 0 0 0 0,-1 0 1 0 0,0 0-1 0 0,0 0 0 0 0,0 0 0 0 0,0 0 0 0 0,0 0 0 0 0,18 5 694 0 0,0 1 0 0 0,23 11 0 0 0,-3-6 133 0 0,13 10-290 0 0,-13 1-433 0 0,-38-22-89 0 0,0 0 0 0 0,1 0-1 0 0,-1 0 1 0 0,0 0 0 0 0,0 0-1 0 0,0 0 1 0 0,1 1 0 0 0,-1-1 0 0 0,0 0-1 0 0,0 0 1 0 0,0 0 0 0 0,0 0-1 0 0,0 1 1 0 0,1-1 0 0 0,-1 0 0 0 0,0 0-1 0 0,0 0 1 0 0,0 1 0 0 0,0-1-1 0 0,0 0 1 0 0,0 0 0 0 0,0 1 0 0 0,0-1-1 0 0,0 0 1 0 0,0 0 0 0 0,0 0-1 0 0,0 1 1 0 0,0-1 0 0 0,0 0-1 0 0,0 0 1 0 0,0 1 0 0 0,0-1 0 0 0,0 0-1 0 0,0 0 1 0 0,0 1 0 0 0,0-1-1 0 0,0 0 1 0 0,0 0 0 0 0,-1 0 0 0 0,1 1-1 0 0,0-1 1 0 0,0 0 0 0 0,0 0-1 0 0,0 0 1 0 0,0 0 0 0 0,-1 1 0 0 0,1-1-1 0 0,0 0 1 0 0,0 0 0 0 0,0 0-1 0 0,-1 0 1 0 0,1 0 0 0 0,-229-69 1815 0 0,6-5-2091 0 0,198 67 74 0 0,-109-25-1884 0 0,58 17 123 0 0,22 4-196 0 0,35 6 1164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8:01.56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650 296 772 0 0,'0'-1'98'0'0,"1"-1"0"0"0,-1 0 0 0 0,0 1 0 0 0,0-1 0 0 0,1 1 0 0 0,-1 0 1 0 0,1-1-1 0 0,-1 1 0 0 0,1-1 0 0 0,-1 1 0 0 0,1 0 0 0 0,0-1 0 0 0,0 1 0 0 0,0 0 0 0 0,1-2 0 0 0,-1 2-4 0 0,0 0 0 0 0,0-1 0 0 0,0 1 0 0 0,0 0 0 0 0,-1-1 0 0 0,1 1 0 0 0,0 0 0 0 0,-1-1 0 0 0,1 1 0 0 0,-1-1 0 0 0,1 1 0 0 0,-1-1 0 0 0,0 1-1 0 0,0-1 1 0 0,1-1 0 0 0,-2-3 188 0 0,0 1 0 0 0,1 0-1 0 0,-2 0 1 0 0,1-1 0 0 0,-1 1 0 0 0,1 0-1 0 0,-1 0 1 0 0,-1 1 0 0 0,1-1-1 0 0,-1 0 1 0 0,-3-4 0 0 0,-5-11 650 0 0,6 10-354 0 0,3 6-405 0 0,1 1-1 0 0,-1-1 0 0 0,0 1 0 0 0,0 0 0 0 0,0-1 0 0 0,-1 1 0 0 0,1 0 0 0 0,-1 1 0 0 0,0-1 0 0 0,0 0 0 0 0,1 1 0 0 0,-2-1 0 0 0,-5-3 0 0 0,-29-15 1265 0 0,-1 2 0 0 0,-46-17 0 0 0,40 17-10 0 0,38 17-1016 0 0,0 0 0 0 0,0-1 0 0 0,0 2-1 0 0,0-1 1 0 0,0 1 0 0 0,-1 1 0 0 0,1-1-1 0 0,0 1 1 0 0,-1 0 0 0 0,1 1 0 0 0,0 0-1 0 0,-15 3 1 0 0,15-2-237 0 0,0 0 0 0 0,0 0 0 0 0,1 1 0 0 0,-1 0 1 0 0,0 1-1 0 0,1-1 0 0 0,0 1 0 0 0,0 0 0 0 0,0 1 0 0 0,0-1 0 0 0,1 1 0 0 0,-1 1 0 0 0,1-1 0 0 0,1 1 0 0 0,-1-1 0 0 0,1 1 0 0 0,0 1 0 0 0,0-1 1 0 0,1 0-1 0 0,-4 8 0 0 0,-22 87 1672 0 0,20-69-1355 0 0,8-26-385 0 0,0 0 0 0 0,0 0 0 0 0,1 0 0 0 0,0 8-1 0 0,-3 19 234 0 0,-29 74 219 0 0,29-79-510 0 0,4-23-45 0 0,-2-1 0 0 0,1 0-1 0 0,0 0 1 0 0,-1 1 0 0 0,-1 5-1 0 0,-9 19-1093 0 0,0-1 0 0 0,-18 31-1 0 0,23-31-3912 0 0,-1-21 3503 0 0,6-6 1054 0 0,0 0 0 0 0,1 0 1 0 0,-1 0-1 0 0,0 0 0 0 0,0 0 1 0 0,1 0-1 0 0,-1 0 0 0 0,0 0 1 0 0,1 1-1 0 0,-1-1 0 0 0,1 0 1 0 0,-1 0-1 0 0,1 1 0 0 0,0-1 1 0 0,0 0-1 0 0,0 1 0 0 0,-1-1 1 0 0,1 0-1 0 0,1 3 0 0 0,-2-3 192 0 0,1-1 0 0 0,0 1 0 0 0,0 0 0 0 0,0 0 0 0 0,0 0 0 0 0,0 0 0 0 0,0 0 0 0 0,0 0 0 0 0,0 0 0 0 0,0 0 1 0 0,1 0-1 0 0,-1-1 0 0 0,0 1 0 0 0,0 0 0 0 0,1 0 0 0 0,-1 0 0 0 0,1 0 0 0 0,-1-1 0 0 0,1 1 0 0 0,-1 0 0 0 0,1 0 0 0 0,-1-1 0 0 0,1 1 0 0 0,0 0 0 0 0,-1-1 0 0 0,1 1 0 0 0,0-1 0 0 0,0 1 0 0 0,-1-1 0 0 0,1 1 0 0 0,1 0 0 0 0,2 0-40 0 0,-1 5-1451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8:01.90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605 109 628 0 0,'0'-2'317'0'0,"0"-1"1"0"0,0 1-1 0 0,0 0 0 0 0,-1-1 1 0 0,1 1-1 0 0,0-1 0 0 0,-1 1 1 0 0,0 0-1 0 0,1-1 0 0 0,-1 1 1 0 0,0 0-1 0 0,-2-4 0 0 0,1 4-192 0 0,0 1 0 0 0,0-1 0 0 0,0 0 0 0 0,0 1 0 0 0,0-1 0 0 0,0 1 0 0 0,0 0 0 0 0,0-1 0 0 0,-1 1 0 0 0,1 0 0 0 0,-1 1 0 0 0,1-1 0 0 0,-4 0 0 0 0,-20-5 534 0 0,-46-3 0 0 0,43 7-484 0 0,-20-4 95 0 0,-61-4 112 0 0,85 9-415 0 0,-214-19-1011 0 0,226 18-1001 0 0,38 2-792 0 0,4 1 1331 0 0,6-1 539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8:02.35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0 139 704 0 0,'20'4'870'0'0,"1"0"0"0"0,-1-2 0 0 0,0 0 0 0 0,1-1 0 0 0,30-4 0 0 0,-2-1 230 0 0,55-14-1 0 0,-9-13-465 0 0,-79 25-550 0 0,-1 0 0 0 0,-1-1 0 0 0,27-16 1 0 0,-12 6-35 0 0,6-9 217 0 0,-35 26-253 0 0,0 0 0 0 0,0 0-1 0 0,1 0 1 0 0,-1 0 0 0 0,0 0 0 0 0,0-1 0 0 0,0 1-1 0 0,1 0 1 0 0,-1 0 0 0 0,0 0 0 0 0,0 0 0 0 0,0 0 0 0 0,0-1-1 0 0,1 1 1 0 0,-1 0 0 0 0,0 0 0 0 0,0 0 0 0 0,0-1 0 0 0,0 1-1 0 0,0 0 1 0 0,0 0 0 0 0,1 0 0 0 0,-1-1 0 0 0,0 1-1 0 0,0 0 1 0 0,0 0 0 0 0,0-1 0 0 0,0 1 0 0 0,0 0 0 0 0,0 0-1 0 0,0 0 1 0 0,0-1 0 0 0,0 1 0 0 0,0 0 0 0 0,0 0 0 0 0,0-1-1 0 0,0 1 1 0 0,0 0 0 0 0,-1 0 0 0 0,1-1 0 0 0,0 1 0 0 0,0 0-1 0 0,0 0 1 0 0,0 0 0 0 0,0-1 0 0 0,0 1 0 0 0,-1 0-1 0 0,1 0 1 0 0,0 0 0 0 0,0 0 0 0 0,0-1 0 0 0,0 1 0 0 0,-1 0-1 0 0,1 0 1 0 0,0 0 0 0 0,0 0 0 0 0,0 0 0 0 0,-1 0 0 0 0,1 0-1 0 0,0 0 1 0 0,0 0 0 0 0,-1-1 0 0 0,-17 1 487 0 0,-10 7-375 0 0,-21 7-55 0 0,22-5-50 0 0,13-5-8 0 0,1 1 1 0 0,0 1 0 0 0,-15 7 0 0 0,16-6-56 0 0,0 0 1 0 0,0 0 0 0 0,1 1 0 0 0,0 0-1 0 0,1 1 1 0 0,-1 0 0 0 0,2 1-1 0 0,-1 0 1 0 0,2 0 0 0 0,-1 1 0 0 0,-10 18-1 0 0,16-23-49 0 0,1-3-68 0 0,0 0-1 0 0,1 1 1 0 0,-1-1-1 0 0,1 1 1 0 0,0-1-1 0 0,0 1 1 0 0,0 0-1 0 0,0-1 1 0 0,1 1-1 0 0,0 0 1 0 0,-1 4-1 0 0,1-6 32 0 0,0 0-1 0 0,0-1 1 0 0,0 1-1 0 0,0 0 0 0 0,0 0 1 0 0,1 0-1 0 0,-1 0 1 0 0,0 0-1 0 0,1 0 1 0 0,0 0-1 0 0,-1 0 0 0 0,1 0 1 0 0,0-1-1 0 0,2 4 1 0 0,-1-3 9 0 0,1 0 1 0 0,-1 0-1 0 0,1-1 1 0 0,-1 1-1 0 0,1-1 1 0 0,0 0-1 0 0,0 1 1 0 0,0-1-1 0 0,0-1 1 0 0,4 2-1 0 0,26 5-247 0 0,1-2 1 0 0,0-1-1 0 0,1-1 0 0 0,-1-2 0 0 0,44-5 0 0 0,-2-4 761 0 0,1-4 1 0 0,129-37-1 0 0,-172 40 441 0 0,0-2 1 0 0,0-1 0 0 0,-1-1-1 0 0,-1-2 1 0 0,49-31 0 0 0,-46 14 2830 0 0,-35 31-3626 0 0,1 1 1 0 0,-1 0-1 0 0,0 0 1 0 0,0 0-1 0 0,1 0 1 0 0,-1-1-1 0 0,0 1 1 0 0,0 0 0 0 0,0 0-1 0 0,1-1 1 0 0,-1 1-1 0 0,0 0 1 0 0,0 0-1 0 0,0 0 1 0 0,0-1-1 0 0,0 1 1 0 0,1 0-1 0 0,-1-1 1 0 0,0 1 0 0 0,0 0-1 0 0,0 0 1 0 0,0-1-1 0 0,0 1 1 0 0,0 0-1 0 0,0-1 1 0 0,0 1-1 0 0,0 0 1 0 0,0 0 0 0 0,0-1-1 0 0,0 1 1 0 0,0 0-1 0 0,-1-1 1 0 0,1 1-1 0 0,0 0 1 0 0,0 0-1 0 0,0-1 1 0 0,0 1 0 0 0,0 0-1 0 0,0 0 1 0 0,-1-1-1 0 0,1 1 1 0 0,0 0-1 0 0,0 0 1 0 0,0 0-1 0 0,-1-1 1 0 0,1 1 0 0 0,0 0-1 0 0,0 0 1 0 0,-1 0-1 0 0,1 0 1 0 0,-1-1-1 0 0,-17-3 1013 0 0,-7 5-963 0 0,0 2-1 0 0,1 0 0 0 0,-1 2 0 0 0,1 1 0 0 0,0 0 0 0 0,0 2 0 0 0,1 1 0 0 0,-25 13 0 0 0,45-20-91 0 0,0-1 0 0 0,0 1 0 0 0,1 0 1 0 0,-1 0-1 0 0,0 0 0 0 0,1 0 0 0 0,-1 1 0 0 0,1-1 0 0 0,-1 1 0 0 0,1-1 0 0 0,-2 5 0 0 0,-7 7-34 0 0,6-9 14 0 0,2 0-34 0 0,11 1-23 0 0,-8-6 78 0 0,3 6-115 0 0,0-2-29 0 0,16-1-29 0 0,0-1 1 0 0,0 0-1 0 0,0-1 0 0 0,21-2 1 0 0,-9 0 131 0 0,-28 1 33 0 0,13 0-3077 0 0,-13 0 1683 0 0,38-21-7553 0 0,-22 14 7873 0 0,16-2 155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8:02.70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0 195 64 0 0,'13'-11'770'0'0,"0"-1"-1"0"0,-1 1 1 0 0,0-2-1 0 0,19-27 1 0 0,-16 20 1601 0 0,23-23 1 0 0,-23 32-775 0 0,-13 10-1309 0 0,-1 0 0 0 0,1 0 0 0 0,-1 0 0 0 0,1 0 0 0 0,-1 0 0 0 0,1 0 0 0 0,-1 0-1 0 0,0-1 1 0 0,0 1 0 0 0,1 0 0 0 0,-1-1 0 0 0,0 1 0 0 0,0-1 0 0 0,0 1-1 0 0,-1-1 1 0 0,1 1 0 0 0,1-4 0 0 0,-2 4-181 0 0,0 1-1 0 0,1-1 0 0 0,-1 1 1 0 0,0 0-1 0 0,0-1 1 0 0,1 1-1 0 0,-1-1 1 0 0,0 1-1 0 0,1 0 1 0 0,-1-1-1 0 0,0 1 1 0 0,1 0-1 0 0,-1-1 1 0 0,0 1-1 0 0,1 0 0 0 0,-1 0 1 0 0,1-1-1 0 0,-1 1 1 0 0,0 0-1 0 0,1 0 1 0 0,-1 0-1 0 0,1 0 1 0 0,-1 0-1 0 0,1-1 1 0 0,-1 1-1 0 0,1 0 1 0 0,-1 0-1 0 0,1 0 1 0 0,-1 0-1 0 0,1 0 0 0 0,-1 1 1 0 0,1-1-1 0 0,-1 0 1 0 0,1 0-1 0 0,0 0 1 0 0,0 0 339 0 0,2 0 1266 0 0,-3 2-1471 0 0,0-1 0 0 0,0 1 0 0 0,1-1 0 0 0,-1 1 0 0 0,0-1 0 0 0,1 1 0 0 0,-1-1 0 0 0,1 1 0 0 0,0-1 0 0 0,-1 0 0 0 0,1 1 0 0 0,0-1 0 0 0,0 0 0 0 0,1 2 0 0 0,-1-2-165 0 0,0 1-1 0 0,0-1 1 0 0,0 1-1 0 0,0-1 1 0 0,0 1-1 0 0,0-1 1 0 0,-1 1-1 0 0,1-1 1 0 0,0 1-1 0 0,-1 0 1 0 0,0 0-1 0 0,1-1 0 0 0,-1 1 1 0 0,0 3-1 0 0,0 5 189 0 0,-1 0 0 0 0,-1 0 0 0 0,1 0 0 0 0,-2 0 0 0 0,1 0-1 0 0,-1-1 1 0 0,-1 1 0 0 0,0-1 0 0 0,0 0 0 0 0,-10 15 0 0 0,9-14-154 0 0,1 0 1 0 0,-5 18-1 0 0,6-19-120 0 0,0 0 1 0 0,0 0-1 0 0,-8 14 0 0 0,-24 26-877 0 0,24-35-1016 0 0,-16 29 1 0 0,24-30-81 0 0,3-12 1738 0 0,0 0 1 0 0,0 0-1 0 0,0 0 0 0 0,0 0 1 0 0,0 0-1 0 0,0-1 1 0 0,0 1-1 0 0,0 0 1 0 0,-1 0-1 0 0,1 0 1 0 0,0 0-1 0 0,-1-1 1 0 0,1 1-1 0 0,0 0 1 0 0,-2 1-1 0 0,-11 10-3036 0 0,13-12 3133 0 0,0 0-1 0 0,-1 0 1 0 0,1 1 0 0 0,0-1-1 0 0,0 0 1 0 0,-1 0 0 0 0,1 1-1 0 0,0-1 1 0 0,0 0 0 0 0,-1 1-1 0 0,1-1 1 0 0,0 0 0 0 0,0 1-1 0 0,0-1 1 0 0,0 1 0 0 0,-1-1-1 0 0,1 0 1 0 0,0 1 0 0 0,0-1-1 0 0,0 0 1 0 0,0 1 0 0 0,0-1-1 0 0,0 1 1 0 0,0-1 0 0 0,0 0-1 0 0,0 1 1 0 0,0-1 0 0 0,1 1-1 0 0,-1-1 1 0 0,0 0 0 0 0,0 1-1 0 0,0-1 1 0 0,0 0 0 0 0,0 1-1 0 0,1-1 1 0 0,-1 0 0 0 0,0 1-1 0 0,0-1 1 0 0,1 0 0 0 0,-1 0-1 0 0,0 1 1 0 0,0-1 0 0 0,1 0-1 0 0,0 1 1 0 0,3 1-622 0 0,1 0 0 0 0,-1-1 1 0 0,1 1-1 0 0,0-1 0 0 0,0 0 1 0 0,0 0-1 0 0,0-1 0 0 0,7 1 1 0 0,11-1-627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8:03.0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495 130 804 0 0,'8'-4'638'0'0,"17"-11"1244"0"0,-24 14-1785 0 0,-1 1-1 0 0,1-1 0 0 0,-1 1 1 0 0,1-1-1 0 0,-1 0 0 0 0,1 1 1 0 0,-1-1-1 0 0,0 0 0 0 0,1 1 1 0 0,-1-1-1 0 0,0 0 0 0 0,0 1 1 0 0,1-1-1 0 0,-1 0 1 0 0,0 1-1 0 0,0-1 0 0 0,0 0 1 0 0,0 0-1 0 0,0 1 0 0 0,0-1 1 0 0,0 0-1 0 0,0 0 0 0 0,0 1 1 0 0,0-1-1 0 0,0 0 0 0 0,0 1 1 0 0,-1-1-1 0 0,1 0 0 0 0,0 0 1 0 0,0 1-1 0 0,-1-1 1 0 0,1 0-1 0 0,-1 1 0 0 0,0-2 1 0 0,0 0 33 0 0,-1 1 0 0 0,0-1 0 0 0,1 0 0 0 0,-1 1 0 0 0,0 0 0 0 0,0-1 0 0 0,0 1 0 0 0,0 0 0 0 0,0 0 0 0 0,-1 0 0 0 0,1 0 0 0 0,-4-1 0 0 0,-34-6 757 0 0,14 3-377 0 0,-331-43 514 0 0,300 43-1706 0 0,57 5 571 0 0,-1 0 1 0 0,0-1-1 0 0,1 1 0 0 0,-1 0 1 0 0,0 0-1 0 0,0 0 1 0 0,1 0-1 0 0,-1-1 1 0 0,0 1-1 0 0,1 0 1 0 0,-1 0-1 0 0,0 1 1 0 0,0-1-1 0 0,1 0 1 0 0,-1 0-1 0 0,0 0 0 0 0,1 0 1 0 0,-1 1-1 0 0,0-1 1 0 0,1 0-1 0 0,-1 1 1 0 0,0-1-1 0 0,1 0 1 0 0,-1 1-1 0 0,1-1 1 0 0,-1 1-1 0 0,1-1 0 0 0,-1 1 1 0 0,0 0-1 0 0,1 0-30 0 0,1 0 0 0 0,-1 0 0 0 0,1-1 0 0 0,0 1-1 0 0,-1-1 1 0 0,1 1 0 0 0,0 0 0 0 0,0-1 0 0 0,0 1-1 0 0,-1-1 1 0 0,1 1 0 0 0,0-1 0 0 0,0 0 0 0 0,0 1-1 0 0,0-1 1 0 0,0 0 0 0 0,0 0 0 0 0,0 0-1 0 0,0 0 1 0 0,-1 1 0 0 0,1-1 0 0 0,2-1 0 0 0,70 8-2366 0 0,-34-2 1536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8:03.66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67 644 0 0,'4'0'401'0'0,"0"0"1"0"0,0 1-1 0 0,0-1 1 0 0,0 1-1 0 0,0 0 1 0 0,0 0-1 0 0,0 1 0 0 0,0-1 1 0 0,-1 1-1 0 0,1 0 1 0 0,4 2-1 0 0,-6-2-118 0 0,0-1-1 0 0,0 0 1 0 0,0 1 0 0 0,-1-1-1 0 0,1 1 1 0 0,-1 0 0 0 0,1-1-1 0 0,-1 1 1 0 0,1 0 0 0 0,-1 0-1 0 0,0 0 1 0 0,0 0 0 0 0,0 0-1 0 0,0 0 1 0 0,-1 0 0 0 0,1 1-1 0 0,0-1 1 0 0,-1 0 0 0 0,1 0-1 0 0,-1 5 1 0 0,0 18 1849 0 0,0 62-354 0 0,16-87-2223 0 0,-3-5 287 0 0,0 0 1 0 0,0-1-1 0 0,-1 0 0 0 0,1-1 1 0 0,-1-1-1 0 0,10-9 0 0 0,-21 17 161 0 0,26-23 725 0 0,-24 19-348 0 0,0 1 0 0 0,1 0 1 0 0,-1 0-1 0 0,1 1 0 0 0,-1-1 0 0 0,1 1 1 0 0,0-1-1 0 0,0 1 0 0 0,0 0 0 0 0,6-1 1 0 0,-10 2-360 0 0,1 1 0 0 0,0 0 1 0 0,0 0-1 0 0,-1 0 0 0 0,1 0 1 0 0,0 0-1 0 0,0 0 0 0 0,-1 0 1 0 0,1 0-1 0 0,0 0 0 0 0,0 0 1 0 0,-1 0-1 0 0,1 0 0 0 0,0 0 1 0 0,0 1-1 0 0,-1-1 0 0 0,1 0 0 0 0,0 1 1 0 0,-1-1-1 0 0,1 0 0 0 0,0 1 1 0 0,-1-1-1 0 0,1 1 0 0 0,-1-1 1 0 0,1 1-1 0 0,-1-1 0 0 0,1 1 1 0 0,-1-1-1 0 0,1 1 0 0 0,-1 0 1 0 0,1-1-1 0 0,-1 1 0 0 0,0 0 1 0 0,1-1-1 0 0,-1 1 0 0 0,0 0 1 0 0,0-1-1 0 0,0 1 0 0 0,1 0 1 0 0,-1 0-1 0 0,0-1 0 0 0,0 1 1 0 0,0 0-1 0 0,0 0 0 0 0,0-1 1 0 0,0 1-1 0 0,0 0 0 0 0,-1 0 0 0 0,1 0 1 0 0,0 0-51 0 0,0-1 0 0 0,0 1 0 0 0,0-1 0 0 0,0 1 0 0 0,0-1 0 0 0,0 0 0 0 0,0 1 0 0 0,1-1 0 0 0,-1 1 0 0 0,0-1 0 0 0,0 1 0 0 0,0-1-1 0 0,1 1 1 0 0,-1-1 0 0 0,0 0 0 0 0,0 1 0 0 0,1-1 0 0 0,-1 0 0 0 0,0 1 0 0 0,1-1 0 0 0,-1 0 0 0 0,1 1 0 0 0,-1-1 0 0 0,0 0 0 0 0,1 1 0 0 0,-1-1 0 0 0,1 0 0 0 0,-1 0 0 0 0,1 0 0 0 0,-1 0 0 0 0,1 1 0 0 0,0-1 0 0 0,-1 0-14 0 0,0 0 1 0 0,1 0-1 0 0,-1 0 0 0 0,1 0 1 0 0,-1 1-1 0 0,1-1 0 0 0,-1 0 1 0 0,1 0-1 0 0,-1 0 0 0 0,0 1 1 0 0,1-1-1 0 0,-1 0 0 0 0,1 1 1 0 0,-1-1-1 0 0,0 0 0 0 0,1 1 0 0 0,-1-1 1 0 0,0 0-1 0 0,0 1 0 0 0,1-1 1 0 0,-1 1-1 0 0,0-1 0 0 0,0 1 1 0 0,0-1-1 0 0,1 1 0 0 0,-1-1 1 0 0,0 0-1 0 0,0 1 0 0 0,0-1 1 0 0,0 1-1 0 0,0-1 0 0 0,0 1 1 0 0,0 1-63 0 0,2 17-3357 0 0,-2-19 3382 0 0,1 1 0 0 0,-1-1 0 0 0,1 1 0 0 0,-1-1 1 0 0,0 0-1 0 0,1 1 0 0 0,-1-1 0 0 0,1 1 0 0 0,-1-1 0 0 0,1 0 1 0 0,-1 0-1 0 0,1 1 0 0 0,0-1 0 0 0,-1 0 0 0 0,1 0 0 0 0,-1 0 1 0 0,1 0-1 0 0,-1 0 0 0 0,1 1 0 0 0,0-1 0 0 0,-1 0 1 0 0,1 0-1 0 0,-1 0 0 0 0,2-1 0 0 0,1 1-804 0 0,16-5-633 0 0,-12 3 1528 0 0,-1 0 1 0 0,1 0-1 0 0,-1-1 1 0 0,0 0 0 0 0,0 0-1 0 0,0 0 1 0 0,-1-1 0 0 0,1 0-1 0 0,-1 0 1 0 0,8-8 0 0 0,-8 7 280 0 0,-1 0 1 0 0,1 1 0 0 0,0 0 0 0 0,1 0-1 0 0,-1 0 1 0 0,0 0 0 0 0,1 1 0 0 0,0 0 0 0 0,0 0-1 0 0,0 1 1 0 0,9-3 0 0 0,-8 3 157 0 0,0-1 1 0 0,-1 0-1 0 0,1 0 0 0 0,0-1 0 0 0,6-5 1 0 0,-11 8-372 0 0,0 0-1 0 0,0 0 1 0 0,-1 0 0 0 0,1 0 0 0 0,0 0 0 0 0,0 0-1 0 0,0 1 1 0 0,0-1 0 0 0,1 0 0 0 0,-1 1 0 0 0,0 0-1 0 0,0 0 1 0 0,0 0 0 0 0,0-1 0 0 0,0 2 0 0 0,0-1-1 0 0,0 0 1 0 0,1 0 0 0 0,-1 1 0 0 0,0-1-1 0 0,0 1 1 0 0,3 1 0 0 0,-1 0-21 0 0,0-1 1 0 0,0 1-1 0 0,0 1 0 0 0,0-1 1 0 0,0 0-1 0 0,-1 1 0 0 0,1 0 0 0 0,4 5 1 0 0,-7-8-60 0 0,-1 1 0 0 0,1 0 0 0 0,-1 0 0 0 0,1-1 0 0 0,-1 1 0 0 0,0 0 0 0 0,1 0 0 0 0,-1 0 0 0 0,0-1 0 0 0,0 1 0 0 0,0 0 0 0 0,0 0 0 0 0,0 0 0 0 0,0 0 0 0 0,0 1 0 0 0,3 11-68 0 0,1-7 2 0 0,-3-5 15 0 0,1 1 0 0 0,-1-1 0 0 0,0 0-1 0 0,0 1 1 0 0,0-1 0 0 0,0 0 0 0 0,0 1 0 0 0,-1-1-1 0 0,1 1 1 0 0,0 0 0 0 0,-1-1 0 0 0,1 1 0 0 0,-1 0-1 0 0,1-1 1 0 0,-1 1 0 0 0,0 0 0 0 0,0-1-1 0 0,0 1 1 0 0,0 0 0 0 0,0-1 0 0 0,0 1 0 0 0,0 0-1 0 0,-1 0 1 0 0,1-1 0 0 0,-1 1 0 0 0,1-1 0 0 0,-1 1-1 0 0,-1 2 1 0 0,-2 2-111 0 0,3-5-58 0 0,0 0-1 0 0,0 1 1 0 0,-1-1-1 0 0,2 1 1 0 0,-1 0-1 0 0,0-1 1 0 0,0 1 0 0 0,0 0-1 0 0,1-1 1 0 0,-1 1-1 0 0,1 0 1 0 0,-1 0-1 0 0,1-1 1 0 0,0 1-1 0 0,0 0 1 0 0,-1 3-1 0 0,2-5 118 0 0,-1 1 0 0 0,1-1 0 0 0,-1 1 0 0 0,1-1 0 0 0,-1 1 0 0 0,1-1 0 0 0,-1 1 0 0 0,1-1 0 0 0,0 0 0 0 0,-1 1-1 0 0,1-1 1 0 0,-1 0 0 0 0,1 0 0 0 0,0 1 0 0 0,-1-1 0 0 0,1 0 0 0 0,0 0 0 0 0,-1 0 0 0 0,1 0 0 0 0,0 0-1 0 0,-1 0 1 0 0,1 0 0 0 0,0 0 0 0 0,-1 0 0 0 0,1 0 0 0 0,0 0 0 0 0,-1 0 0 0 0,1-1 0 0 0,0 1 0 0 0,-1 0-1 0 0,1 0 1 0 0,0-1 0 0 0,31-7-1591 0 0,-27 6 1912 0 0,26-7-974 0 0,1-2 1 0 0,54-28-1 0 0,-67 30-188 0 0,-18 8 933 0 0,-1 1 0 0 0,0 0 0 0 0,0 0 0 0 0,0 0 0 0 0,1 0 0 0 0,-1 0 0 0 0,0 0 0 0 0,0 0 0 0 0,0-1 0 0 0,0 1 0 0 0,1 0 0 0 0,-1 0 0 0 0,0 0 0 0 0,0 0 0 0 0,0-1 0 0 0,0 1 0 0 0,0 0 0 0 0,0 0 0 0 0,0 0 0 0 0,1-1 0 0 0,-1 1 0 0 0,0 0 0 0 0,0 0 0 0 0,0 0 0 0 0,0-1 0 0 0,0 1 0 0 0,0 0 0 0 0,0 0 0 0 0,0 0 0 0 0,0-1 0 0 0,0 1 0 0 0,0 0 0 0 0,0 0 0 0 0,0-1-1 0 0,-1 1 1 0 0,1 0 37 0 0,0 0 1 0 0,0 0-1 0 0,0-1 0 0 0,0 1 0 0 0,0 0 0 0 0,0 0 0 0 0,0 0 0 0 0,0 0 0 0 0,0 0 0 0 0,0-1 0 0 0,0 1 0 0 0,0 0 0 0 0,0 0 0 0 0,0 0 0 0 0,0 0 0 0 0,0-1 0 0 0,0 1 0 0 0,0 0 0 0 0,0 0 0 0 0,0 0 0 0 0,0 0 0 0 0,0 0 0 0 0,1 0 0 0 0,-1-1 0 0 0,0 1 0 0 0,0 0 0 0 0,0 0 0 0 0,0 0 0 0 0,0 0 0 0 0,0 0 0 0 0,0 0 0 0 0,0 0 0 0 0,1-1 0 0 0,-1 1 0 0 0,0 0 0 0 0,0 0 0 0 0,0 0 0 0 0,0 0 0 0 0,0 0 0 0 0,0 0 0 0 0,1 0 0 0 0,-1 0 0 0 0,0 0 0 0 0,0 0 0 0 0,0 0 0 0 0,0 0 0 0 0,1 0 0 0 0,0 0 78 0 0,-1 0-81 0 0,1 0 0 0 0,-1 1-1 0 0,1-1 1 0 0,-1 0 0 0 0,1 0-1 0 0,-1 0 1 0 0,1 0 0 0 0,-1 0-1 0 0,0 0 1 0 0,1 0 0 0 0,-1 0-1 0 0,1 0 1 0 0,-1 0 0 0 0,1 0 0 0 0,-1 0-1 0 0,1 0 1 0 0,-1 0 0 0 0,1 0-1 0 0,-1-1 1 0 0,0 1 0 0 0,1 0-1 0 0,-1 0 1 0 0,1 0 0 0 0,-1-1-1 0 0,0 1 1 0 0,1 0 0 0 0,-1-1-1 0 0,0 1 1 0 0,1 0 0 0 0,-1-1-1 0 0,0 1 1 0 0,0 0 0 0 0,1-1-1 0 0,-1 1 1 0 0,0 0 0 0 0,1-1-1 0 0,14 0 73 0 0,5-4 332 0 0,-14 1 350 0 0,124-23 3959 0 0,-112 25-4561 0 0,0-1 1 0 0,-1-1-1 0 0,1 0 1 0 0,-1-2-1 0 0,32-14 1 0 0,-17 9 557 0 0,-10-10 596 0 0,-22 20-1252 0 0,0 0 1 0 0,0 1 0 0 0,0-1 0 0 0,0 0 0 0 0,-1 0-1 0 0,1 0 1 0 0,0 1 0 0 0,0-1 0 0 0,-1 0-1 0 0,1 0 1 0 0,-1 1 0 0 0,1-1 0 0 0,-1 0-1 0 0,1 0 1 0 0,-1 1 0 0 0,1-1 0 0 0,-1 1 0 0 0,1-1-1 0 0,-1 0 1 0 0,0 1 0 0 0,1-1 0 0 0,-1 1-1 0 0,0 0 1 0 0,0-1 0 0 0,1 1 0 0 0,-3-1-1 0 0,0 0 32 0 0,-1 0-1 0 0,0 0 0 0 0,0 0 0 0 0,0 1 0 0 0,1-1 0 0 0,-7 1 0 0 0,-2 0-93 0 0,-1 1-1 0 0,1 1 1 0 0,-19 4-1 0 0,-20 14-4 0 0,46-18-4 0 0,1 0-1 0 0,0 0 1 0 0,1 1 0 0 0,-1-1 0 0 0,0 1 0 0 0,1 0-1 0 0,-1 0 1 0 0,1 0 0 0 0,-5 6 0 0 0,2 1 13 0 0,-10 13 41 0 0,16-23-58 0 0,-2 1 2 0 0,1 1 1 0 0,-1-1-1 0 0,1 1 1 0 0,-1-1-1 0 0,1 1 1 0 0,0-1-1 0 0,0 1 1 0 0,0 0-1 0 0,0-1 1 0 0,0 1-1 0 0,0 0 1 0 0,0 0 0 0 0,0 0-1 0 0,1 0 1 0 0,-1 0-1 0 0,1 0 1 0 0,0 0-1 0 0,-1 0 1 0 0,1 2-1 0 0,0-1-3 0 0,0-1 0 0 0,-1 1 0 0 0,1-1 1 0 0,-1 0-1 0 0,1 0 0 0 0,-1 1 0 0 0,0-1 0 0 0,0 0 0 0 0,0 0 0 0 0,-2 4 0 0 0,1-4-16 0 0,1 0-1 0 0,0 0 1 0 0,0 0-1 0 0,0 1 1 0 0,0-1 0 0 0,0 0-1 0 0,1 0 1 0 0,-1 1 0 0 0,1-1-1 0 0,-1 5 1 0 0,1-4-136 0 0,-1 0 0 0 0,1 0 1 0 0,0 0-1 0 0,0 1 0 0 0,1-1 0 0 0,-1 0 0 0 0,0 0 1 0 0,1 0-1 0 0,0 0 0 0 0,0 0 0 0 0,0 0 0 0 0,0 0 1 0 0,1 0-1 0 0,-1 0 0 0 0,1 0 0 0 0,-1 0 1 0 0,4 3-1 0 0,-1 4-1628 0 0,-2-2 715 0 0,2-6 681 0 0,-1 1-1 0 0,1-1 0 0 0,-1 0 0 0 0,1 0 1 0 0,0 0-1 0 0,0 0 0 0 0,0-1 0 0 0,0 1 0 0 0,0-1 1 0 0,0 0-1 0 0,7 1 0 0 0,44 3-2526 0 0,-23-6 1611 0 0,0 0-1 0 0,44-9 0 0 0,-22 0 621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8:04.00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592 145 216 0 0,'149'-60'1847'0'0,"-142"57"-1598"0"0,0-1 1 0 0,-1-1 0 0 0,0 1-1 0 0,1-1 1 0 0,-2 0-1 0 0,1 0 1 0 0,7-10 0 0 0,0 2 924 0 0,-13 12-1007 0 0,1 0 0 0 0,0 0-1 0 0,0 1 1 0 0,0-1-1 0 0,-1 0 1 0 0,1 0 0 0 0,0 0-1 0 0,-1 0 1 0 0,1 0-1 0 0,-1 0 1 0 0,1 0 0 0 0,-1 0-1 0 0,1 0 1 0 0,-1 0-1 0 0,0 0 1 0 0,0 0 0 0 0,1 0-1 0 0,-1 0 1 0 0,0 0-1 0 0,0-1 1 0 0,0 1 0 0 0,0-2-1 0 0,-16 2 1685 0 0,2 2-1585 0 0,0 0-1 0 0,0 0 1 0 0,1 1 0 0 0,-1 1-1 0 0,-16 5 1 0 0,23-5-254 0 0,-1 0 0 0 0,1 1 0 0 0,0-1 0 0 0,0 1 0 0 0,-8 6 0 0 0,-10 6 7 0 0,24-15-17 0 0,-1 0 0 0 0,1 0 0 0 0,0 0 0 0 0,0-1 0 0 0,-1 1 0 0 0,1 0 0 0 0,0 0 0 0 0,0 1 0 0 0,0-1 0 0 0,0 0 0 0 0,1 0 0 0 0,-1 0 0 0 0,0 1 0 0 0,0-1 0 0 0,1 0 0 0 0,-1 1 0 0 0,0 1 0 0 0,-1 27 103 0 0,3-17-45 0 0,0-10-37 0 0,1 0 0 0 0,-1 1 0 0 0,1-1-1 0 0,0 0 1 0 0,0 0 0 0 0,0-1 0 0 0,0 1 0 0 0,1 0-1 0 0,-1-1 1 0 0,1 1 0 0 0,0-1 0 0 0,-1 0 0 0 0,1 0-1 0 0,5 3 1 0 0,1 0 26 0 0,17 11 118 0 0,-10-1 39 0 0,-14-14-176 0 0,0 0-1 0 0,0 0 1 0 0,-1 0-1 0 0,1 0 0 0 0,0 1 1 0 0,-1-1-1 0 0,1 1 1 0 0,-1-1-1 0 0,0 1 0 0 0,0 0 1 0 0,1 0-1 0 0,-1-1 1 0 0,0 1-1 0 0,0 0 0 0 0,0 0 1 0 0,-1 0-1 0 0,1 0 1 0 0,0 4-1 0 0,-1-6-14 0 0,1 1 1 0 0,-1 0-1 0 0,0-1 0 0 0,1 1 1 0 0,-1-1-1 0 0,0 1 0 0 0,1 0 1 0 0,-1-1-1 0 0,1 1 0 0 0,-1-1 0 0 0,1 1 1 0 0,-1-1-1 0 0,1 1 0 0 0,-1-1 1 0 0,1 1-1 0 0,-1-1 0 0 0,1 0 1 0 0,0 1-1 0 0,0-1 0 0 0,-1 0-7 0 0,1 1 0 0 0,-1-1 1 0 0,1 0-1 0 0,-1 0 0 0 0,0 0 0 0 0,1 0 0 0 0,-1 0 0 0 0,0 1 0 0 0,1-1 0 0 0,-1 0 0 0 0,1 0 0 0 0,-1 1 0 0 0,0-1 0 0 0,1 0 0 0 0,-1 1 1 0 0,0-1-1 0 0,0 0 0 0 0,1 1 0 0 0,-1-1 0 0 0,0 0 0 0 0,0 1 0 0 0,0-1 0 0 0,1 0 0 0 0,-1 1 0 0 0,0-1 0 0 0,0 1 0 0 0,0-1 1 0 0,0 1-1 0 0,0-1 0 0 0,0 0 0 0 0,0 1 0 0 0,0-1 0 0 0,0 1 0 0 0,0-1 0 0 0,0 1 0 0 0,0-1 0 0 0,0 0 0 0 0,0 1 0 0 0,0-1 0 0 0,0 1 1 0 0,0-1-1 0 0,-1 0 0 0 0,1 1 0 0 0,0-1 0 0 0,0 1 0 0 0,-1-1 0 0 0,-7 7 120 0 0,-1-1-1 0 0,0 0 1 0 0,-1 0-1 0 0,1-1 1 0 0,-1-1 0 0 0,-14 5-1 0 0,11-3-79 0 0,-31 11-353 0 0,-1-2 0 0 0,-68 13-1 0 0,-94 6-4525 0 0,196-33 4445 0 0,-164 16-6358 0 0,121-17 5016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3:07.17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517 6 232 0 0,'-1'0'122'0'0,"1"-1"0"0"0,-1 1-1 0 0,0-1 1 0 0,1 1 0 0 0,-1-1 0 0 0,1 1 0 0 0,-1 0-1 0 0,0-1 1 0 0,1 1 0 0 0,-1 0 0 0 0,0-1-1 0 0,0 1 1 0 0,1 0 0 0 0,-1 0 0 0 0,0 0 0 0 0,0-1-1 0 0,1 1 1 0 0,-1 0 0 0 0,0 0 0 0 0,0 0 0 0 0,1 0-1 0 0,-3 1 1 0 0,-28-1 943 0 0,19 0-733 0 0,-132 10 2490 0 0,62-3-1499 0 0,-143 3 72 0 0,224-10-1496 0 0,1 0 1 0 0,0 0-1 0 0,0-1 1 0 0,-1 1 0 0 0,1 0-1 0 0,0 0 1 0 0,0 0-1 0 0,0 0 1 0 0,-1-1 0 0 0,1 1-1 0 0,0 0 1 0 0,0 0-1 0 0,0-1 1 0 0,0 1-1 0 0,-1 0 1 0 0,1 0 0 0 0,0 0-1 0 0,0-1 1 0 0,0 1-1 0 0,0 0 1 0 0,0-1 0 0 0,0 1-1 0 0,0 0 1 0 0,0 0-1 0 0,0-1 1 0 0,0 1 0 0 0,0 0-1 0 0,0 0 1 0 0,0-1-1 0 0,0 1 1 0 0,0 0 0 0 0,0-1-1 0 0,0 1 1 0 0,0 0-1 0 0,0 0 1 0 0,0-1 0 0 0,0 1-1 0 0,1 0 1 0 0,-1 0-1 0 0,0-1 1 0 0,0 1-1 0 0,0 0 1 0 0,0 0 0 0 0,1 0-1 0 0,-1-1 1 0 0,0 1-1 0 0,0 0 1 0 0,0 0 0 0 0,1 0-1 0 0,-1 0 1 0 0,1-1-1 0 0,49-8-2663 0 0,-27 8 1572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8:04.68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3494 74 600 0 0,'16'4'1260'0'0,"22"8"2759"0"0,-38-12-3924 0 0,0 1-1 0 0,0-1 1 0 0,1 0-1 0 0,-1 0 1 0 0,0 0-1 0 0,0 0 1 0 0,0 0-1 0 0,1 1 1 0 0,-1-1-1 0 0,0 0 1 0 0,0 0-1 0 0,0 0 1 0 0,0 1-1 0 0,1-1 1 0 0,-1 0-1 0 0,0 0 1 0 0,0 0-1 0 0,0 1 1 0 0,0-1-1 0 0,0 0 1 0 0,0 0 0 0 0,0 1-1 0 0,0-1 1 0 0,0 0-1 0 0,0 1 1 0 0,0-1-1 0 0,0 0 1 0 0,0 0-1 0 0,0 1 1 0 0,0-1-1 0 0,0 0 1 0 0,0 0-1 0 0,0 1 1 0 0,0-1-1 0 0,0 0 1 0 0,0 0-1 0 0,0 1 1 0 0,0-1-1 0 0,0 0 1 0 0,0 0-1 0 0,-1 1 1 0 0,1-1-1 0 0,0 0 1 0 0,0 0-1 0 0,0 0 1 0 0,-1 1-1 0 0,1-1 1 0 0,0 0-1 0 0,0 0 1 0 0,0 0-1 0 0,-1 0 1 0 0,1 0-1 0 0,0 1 1 0 0,0-1-1 0 0,-1 0 1 0 0,1 0-1 0 0,0 0 1 0 0,0 0 0 0 0,-1 0-1 0 0,1 0 1 0 0,0 0-1 0 0,0 0 1 0 0,-1 0-1 0 0,1 0 1 0 0,-1 0-1 0 0,-78 5 4591 0 0,-379 2 2206 0 0,219-5-5795 0 0,-48 3-753 0 0,-734 2 2021 0 0,4-61-463 0 0,930 46-1880 0 0,-172-26-21 0 0,214 29-14 0 0,35 5-8 0 0,1-1 0 0 0,0 0 0 0 0,-11-3-1 0 0,20 4-172 0 0,0 0-1 0 0,-1 0 1 0 0,1-1-1 0 0,0 1 1 0 0,0-1-1 0 0,-1 1 0 0 0,1 0 1 0 0,0-1-1 0 0,0 1 1 0 0,-1 0-1 0 0,1-1 1 0 0,0 1-1 0 0,0-1 1 0 0,0 1-1 0 0,0-1 0 0 0,0 1 1 0 0,0-1-1 0 0,0 1 1 0 0,0 0-1 0 0,0-1 1 0 0,0 1-1 0 0,0-1 1 0 0,0 1-1 0 0,0-1 0 0 0,0 1 1 0 0,0-1-1 0 0,0 1 1 0 0,0 0-1 0 0,0-1 1 0 0,1 1-1 0 0,-1-1 1 0 0,0 1-1 0 0,0 0 0 0 0,1-1 1 0 0,-1 1-1 0 0,0-1 1 0 0,1 1-1 0 0,-1-1 1 0 0,13-1-1640 0 0,1 1 0 0 0,-1 0 1 0 0,0 0-1 0 0,0 2 1 0 0,1-1-1 0 0,-1 2 0 0 0,19 4 1 0 0,15 0-1660 0 0,7 0 1288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8:07.87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1451 22 616 0 0,'-26'-8'1427'0'0,"19"5"-1202"0"0,-1 1 1 0 0,0-1 0 0 0,0 2 0 0 0,0-1 0 0 0,0 1-1 0 0,-1 0 1 0 0,-7 1 0 0 0,-58 2 1324 0 0,0 3 1 0 0,0 4-1 0 0,-137 35 1 0 0,205-43-1423 0 0,-1 1 0 0 0,1 0 0 0 0,0 0 0 0 0,-1 0 1 0 0,1 1-1 0 0,0 0 0 0 0,1 0 0 0 0,-1 1 0 0 0,0-1 0 0 0,1 1 0 0 0,-5 5 0 0 0,9-8-115 0 0,1-1 0 0 0,0 0-1 0 0,0 1 1 0 0,-1-1-1 0 0,1 1 1 0 0,0-1 0 0 0,0 1-1 0 0,0-1 1 0 0,0 1-1 0 0,0-1 1 0 0,0 1 0 0 0,-1-1-1 0 0,1 1 1 0 0,0-1-1 0 0,0 1 1 0 0,1-1 0 0 0,-1 1-1 0 0,0-1 1 0 0,0 1-1 0 0,0-1 1 0 0,0 1 0 0 0,0-1-1 0 0,0 1 1 0 0,1-1-1 0 0,-1 0 1 0 0,0 1 0 0 0,0-1-1 0 0,1 1 1 0 0,-1-1-1 0 0,0 0 1 0 0,1 1 0 0 0,-1-1-1 0 0,0 1 1 0 0,1-1-1 0 0,19 17 310 0 0,-7-8-107 0 0,79 72 507 0 0,-85-75-673 0 0,0 1 1 0 0,-1 0-1 0 0,0 1 0 0 0,0-1 1 0 0,0 1-1 0 0,-1 0 0 0 0,0 1 1 0 0,-1-1-1 0 0,0 1 0 0 0,4 10 1 0 0,-7-15-25 0 0,0-1-1 0 0,0 1 1 0 0,0-1 0 0 0,-1 1 0 0 0,1 0 0 0 0,-1-1 0 0 0,0 1 0 0 0,0 0 0 0 0,0-1 0 0 0,0 1 0 0 0,-1 0 0 0 0,0-1-1 0 0,1 1 1 0 0,-1 0 0 0 0,-1-1 0 0 0,1 0 0 0 0,0 1 0 0 0,-4 5 0 0 0,3-5-12 0 0,-1 0 0 0 0,0 0 0 0 0,0 0 0 0 0,-1-1-1 0 0,1 1 1 0 0,-1-1 0 0 0,1 0 0 0 0,-1 0 0 0 0,0 0 0 0 0,0 0 0 0 0,-1-1 0 0 0,1 1 0 0 0,-8 2-1 0 0,0 1 1 0 0,-8 5-5 0 0,-1-2 0 0 0,0 0-1 0 0,0-1 1 0 0,-1-1-1 0 0,-32 5 1 0 0,-111 8-20 0 0,104-15 14 0 0,-120 0 53 0 0,171-5-46 0 0,-8-3-232 0 0,-2 1 3289 0 0,20 29 136 0 0,1-17-2270 0 0,-1-8-788 0 0,1 1 1 0 0,-1-1-1 0 0,0 0 1 0 0,0 1-1 0 0,0-1 1 0 0,0 0-1 0 0,-1 1 1 0 0,1-1-1 0 0,0 0 1 0 0,-1 1-1 0 0,0-1 1 0 0,-1 3-1 0 0,-4 3 30 0 0,0 0 1 0 0,0-1-1 0 0,0 0 0 0 0,-1-1 1 0 0,-1 0-1 0 0,-7 6 0 0 0,8-5-143 0 0,0 0-1 0 0,1 1 1 0 0,-1 0-1 0 0,2 0 1 0 0,-1 0-1 0 0,-5 12 0 0 0,6-12-28 0 0,-1 25 17 0 0,0-26-15 0 0,5-5-4 0 0,0-1 1 0 0,0 0-1 0 0,0 0 1 0 0,0 0-1 0 0,0 1 1 0 0,1-1-1 0 0,-1 0 1 0 0,0 1-1 0 0,1-1 1 0 0,-1 0-1 0 0,1 1 1 0 0,0-1-1 0 0,-1 1 1 0 0,1-1-1 0 0,0 1 1 0 0,0 2-1 0 0,0 4 2 0 0,0-4 0 0 0,1 0-1 0 0,-1 0 0 0 0,0 0 1 0 0,0 0-1 0 0,-1-1 1 0 0,1 1-1 0 0,-1 0 1 0 0,1 0-1 0 0,-1-1 1 0 0,-1 1-1 0 0,1 0 1 0 0,0-1-1 0 0,-1 1 0 0 0,0-1 1 0 0,1 0-1 0 0,-2 0 1 0 0,-2 5-1 0 0,-13 16 7 0 0,16-20-6 0 0,-1 0 0 0 0,1-1 0 0 0,-1 1 0 0 0,0-1 0 0 0,-5 5 0 0 0,0 0 2 0 0,3-5-3 0 0,1 1 0 0 0,0-1 0 0 0,-1 1-1 0 0,1-1 1 0 0,-7 3 0 0 0,-1-2 0 0 0,10-3-1 0 0,0 0 0 0 0,0 0 1 0 0,0-1-1 0 0,0 1 0 0 0,0 0 0 0 0,0 1 0 0 0,1-1 1 0 0,-1 0-1 0 0,0 0 0 0 0,1 1 0 0 0,-1-1 1 0 0,1 1-1 0 0,-2 1 0 0 0,-3 2 0 0 0,0-1 0 0 0,0-1 0 0 0,-1 1 0 0 0,1-1 0 0 0,-1 0 0 0 0,0 0 0 0 0,0-1 0 0 0,-10 2 0 0 0,16-3 0 0 0,1-1-1 0 0,0 0 1 0 0,-1 0-1 0 0,1 0 0 0 0,0 0 1 0 0,0 0-1 0 0,0 0 0 0 0,0 0 1 0 0,0 0-1 0 0,-1 0 1 0 0,1 0-1 0 0,0 0 0 0 0,-1 5 4126 0 0,1-6-4098 0 0,0 1 0 0 0,1 0-1 0 0,-1-1 1 0 0,0 1 0 0 0,1 0 0 0 0,-1-1 0 0 0,0 1 0 0 0,1 0-1 0 0,-1-1 1 0 0,1 1 0 0 0,-1 0 0 0 0,1 0 0 0 0,-1-1 0 0 0,1 1-1 0 0,-1 0 1 0 0,1 0 0 0 0,-1 0 0 0 0,0 0 0 0 0,1-1-1 0 0,0 1 1 0 0,-1 0 0 0 0,1 0 0 0 0,-1 0 0 0 0,1 0 0 0 0,-1 0-1 0 0,1 0 1 0 0,-1 1 0 0 0,1-1 0 0 0,-1 0 0 0 0,1 0 0 0 0,-1 0-1 0 0,1 1 1 0 0,19 3 473 0 0,-20-4-502 0 0,3 2 9 0 0,0 2-2 0 0,13 2-5 0 0,-16-3 607 0 0,0 3-4243 0 0,0-14-2075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8:09.2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136 23 180 0 0,'0'-1'89'0'0,"0"0"0"0"0,0 1 0 0 0,0-1 0 0 0,0 1 0 0 0,0-1 1 0 0,-1 0-1 0 0,1 1 0 0 0,0-1 0 0 0,0 1 0 0 0,0-1 0 0 0,-1 1 0 0 0,1-1 0 0 0,0 1 0 0 0,0-1 0 0 0,-1 1 1 0 0,1-1-1 0 0,0 1 0 0 0,-1-1 0 0 0,1 1 0 0 0,-1-1 0 0 0,1 1 0 0 0,-1 0 0 0 0,1-1 0 0 0,-1 1 0 0 0,1 0 1 0 0,-1-1-1 0 0,1 1 0 0 0,-1 0 0 0 0,1 0 0 0 0,-1 0 0 0 0,1-1 0 0 0,-1 1 0 0 0,1 0 0 0 0,-1 0 0 0 0,-10-7 8916 0 0,11 7-8885 0 0,-1 0 0 0 0,1 0 0 0 0,-1 0 0 0 0,1 0 0 0 0,-1 0 0 0 0,0 0 0 0 0,1 0 0 0 0,-1 0 0 0 0,1 0 0 0 0,-1 1 0 0 0,1-1 0 0 0,-1 0 0 0 0,1 0 0 0 0,-1 0 0 0 0,1 1 0 0 0,-1-1 0 0 0,1 0-1 0 0,-1 1 1 0 0,1-1 0 0 0,-1 0 0 0 0,1 1 0 0 0,-1-1 0 0 0,1 1 0 0 0,0-1 0 0 0,-1 1 0 0 0,1-1 0 0 0,0 0 0 0 0,-1 2 0 0 0,-1 19 5010 0 0,3-12-4005 0 0,-1 31 3671 0 0,0 22-2098 0 0,-1-56-2612 0 0,0 0-1 0 0,0 0 0 0 0,0 0 0 0 0,-1 1 1 0 0,1-1-1 0 0,-2-1 0 0 0,-2 8 1 0 0,-3 7 26 0 0,1-1-55 0 0,-56 138-4 0 0,62-154-69 0 0,0 1-1 0 0,0-1 0 0 0,1 0 1 0 0,-1 1-1 0 0,1-1 1 0 0,0 1-1 0 0,0-1 1 0 0,0 1-1 0 0,1 4 0 0 0,-1 0-95 0 0,0-6 13 0 0,9-4 68 0 0,0 0-1 0 0,1 0 0 0 0,-2-1 0 0 0,1 0 1 0 0,0-1-1 0 0,-1 0 0 0 0,1 0 0 0 0,12-10 0 0 0,86-69 33 0 0,-99 76 1 0 0,-2 1 2 0 0,1 0 0 0 0,-1-1-1 0 0,-1 0 1 0 0,1 0 0 0 0,3-8 0 0 0,-4 9 0 0 0,-1-1-1 0 0,1 1 1 0 0,0 0 0 0 0,0 0 0 0 0,0 1 0 0 0,10-8-1 0 0,-2 3 8 0 0,-5 5 6 0 0,-1 0 1 0 0,0-1-1 0 0,12-11 0 0 0,-13 10 43 0 0,1 0 0 0 0,0 1 0 0 0,0 0 0 0 0,1 0 0 0 0,0 1 0 0 0,0 0 0 0 0,0 0-1 0 0,0 0 1 0 0,1 2 0 0 0,12-5 0 0 0,-15 6-27 0 0,0 0 0 0 0,0 1 0 0 0,0 0 0 0 0,1 0 0 0 0,-1 1 0 0 0,0-1 0 0 0,0 1 0 0 0,0 1 0 0 0,0-1 0 0 0,1 1 0 0 0,-1 0 0 0 0,0 0 0 0 0,0 1 0 0 0,0 0 0 0 0,-1 0 0 0 0,11 5 0 0 0,10 5 49 0 0,-24-12-76 0 0,0 1 0 0 0,1 0 0 0 0,-1-1 0 0 0,0 1 0 0 0,0 0-1 0 0,0 0 1 0 0,-1 1 0 0 0,1-1 0 0 0,0 0 0 0 0,0 1-1 0 0,0-1 1 0 0,-1 1 0 0 0,1-1 0 0 0,-1 1 0 0 0,1 0 0 0 0,-1 0-1 0 0,2 3 1 0 0,0-2 1 0 0,0 1 0 0 0,0-1 0 0 0,0 0 0 0 0,0 0 1 0 0,7 5-1 0 0,-6-6-4 0 0,0 1 0 0 0,-1 0 0 0 0,0 0 0 0 0,0 0 0 0 0,6 7 0 0 0,-6-6-6 0 0,-1 0-1 0 0,1 1 1 0 0,-1-1 0 0 0,1 1 0 0 0,-2 0-1 0 0,1-1 1 0 0,0 1 0 0 0,-1 0 0 0 0,0 0-1 0 0,0 0 1 0 0,0 0 0 0 0,-1 0 0 0 0,0 10 0 0 0,0-15-1 0 0,0 1 1 0 0,0-1 0 0 0,0 0 0 0 0,0 1-1 0 0,0-1 1 0 0,0 0 0 0 0,0 1 0 0 0,0-1 0 0 0,0 0-1 0 0,0 1 1 0 0,0-1 0 0 0,0 0 0 0 0,0 0-1 0 0,0 1 1 0 0,0-1 0 0 0,-1 0 0 0 0,1 1 0 0 0,0-1-1 0 0,0 0 1 0 0,0 0 0 0 0,-1 1 0 0 0,1-1-1 0 0,0 0 1 0 0,0 0 0 0 0,-1 1 0 0 0,1-1 0 0 0,0 0-1 0 0,0 0 1 0 0,-1 0 0 0 0,1 0 0 0 0,0 1-1 0 0,0-1 1 0 0,-1 0 0 0 0,1 0 0 0 0,0 0 0 0 0,-1 0-1 0 0,1 0 1 0 0,0 0 0 0 0,-1 0 0 0 0,1 0-1 0 0,0 0 1 0 0,-1 0 0 0 0,1 0 0 0 0,0 0 0 0 0,-1 0-1 0 0,1 0 1 0 0,0 0 0 0 0,-1 0 0 0 0,1 0-1 0 0,0-1 1 0 0,0 1 0 0 0,-1 0 0 0 0,1 0 0 0 0,0 0-1 0 0,0 0 1 0 0,-1-1 0 0 0,0 1 2 0 0,1-1 1 0 0,-1 1-1 0 0,1 0 0 0 0,0-1 1 0 0,-1 1-1 0 0,1 0 0 0 0,-1-1 1 0 0,1 1-1 0 0,0-1 0 0 0,-1 1 1 0 0,1-1-1 0 0,0 1 1 0 0,0-1-1 0 0,-1 1 0 0 0,1-1 1 0 0,0 0-1 0 0,0 1 0 0 0,0-1 1 0 0,0 1-1 0 0,-1-1 0 0 0,1 1 1 0 0,0-1-1 0 0,0 0 0 0 0,0 1 1 0 0,0-1-1 0 0,1 1 1 0 0,-1-1-1 0 0,0 1 0 0 0,0-1 1 0 0,0 1-1 0 0,0-1 0 0 0,0 0 1 0 0,1 1-1 0 0,-1-1 0 0 0,0 1 1 0 0,1-1-1 0 0,31-48-27 0 0,-28 43 30 0 0,0 1 0 0 0,0 0 0 0 0,1-1 0 0 0,0 1 1 0 0,0 1-1 0 0,0-1 0 0 0,0 1 0 0 0,1 0 0 0 0,10-6 0 0 0,5-4 7 0 0,-11 8 11 0 0,1 0 0 0 0,1 0 0 0 0,-1 2 0 0 0,1-1 0 0 0,0 1 0 0 0,0 1 0 0 0,0 0 0 0 0,1 1 0 0 0,15-2 0 0 0,-21 3-22 0 0,0 0-1 0 0,0 1 0 0 0,0 0 1 0 0,0 0-1 0 0,0 0 0 0 0,0 1 1 0 0,-1 0-1 0 0,1 1 0 0 0,0-1 1 0 0,0 1-1 0 0,-1 0 0 0 0,1 1 1 0 0,-1 0-1 0 0,0 0 0 0 0,1 0 1 0 0,-1 1-1 0 0,-1-1 0 0 0,1 2 1 0 0,-1-1-1 0 0,1 0 0 0 0,8 11 1 0 0,5 15-452 0 0,-18-28 309 0 0,-1 0-1 0 0,1 1 1 0 0,0-1-1 0 0,-1 0 1 0 0,1 0-1 0 0,-1 0 1 0 0,0 0-1 0 0,0 1 1 0 0,0-1-1 0 0,0 0 1 0 0,0 0-1 0 0,-1 3 1 0 0,1 1-483 0 0,0-6 561 0 0,0 1 0 0 0,0-1 0 0 0,0 1 0 0 0,0-1 0 0 0,0 0 0 0 0,0 1 0 0 0,0-1 1 0 0,0 1-1 0 0,0-1 0 0 0,0 0 0 0 0,1 1 0 0 0,-1-1 0 0 0,0 0 0 0 0,0 1 1 0 0,0-1-1 0 0,1 0 0 0 0,-1 1 0 0 0,0-1 0 0 0,0 0 0 0 0,1 1 0 0 0,-1-1 0 0 0,0 0 1 0 0,1 0-1 0 0,-1 1 0 0 0,0-1 0 0 0,1 0 0 0 0,-1 0 0 0 0,0 0 0 0 0,1 0 1 0 0,-1 1-1 0 0,0-1 0 0 0,1 0 0 0 0,-1 0 0 0 0,1 0 0 0 0,-1 0 0 0 0,0 0 0 0 0,1 0 1 0 0,0 0-1 0 0,-1 0-27 0 0,0 0 1 0 0,1 0-1 0 0,-1 0 1 0 0,1 0-1 0 0,-1 0 1 0 0,0 0-1 0 0,1 0 1 0 0,-1 0-1 0 0,0 0 0 0 0,1 1 1 0 0,-1-1-1 0 0,0 0 1 0 0,1 0-1 0 0,-1 0 1 0 0,0 0-1 0 0,1 1 1 0 0,-1-1-1 0 0,0 0 1 0 0,0 0-1 0 0,1 1 1 0 0,-1-1-1 0 0,0 0 1 0 0,0 0-1 0 0,1 1 1 0 0,-1-1-1 0 0,0 0 1 0 0,0 1-1 0 0,0-1 1 0 0,0 0-1 0 0,1 1 1 0 0,-1-1-1 0 0,0 0 0 0 0,0 1 1 0 0,0-1-1 0 0,0 0 1 0 0,0 1-1 0 0,0-1 1 0 0,0 1-1 0 0,0 0-363 0 0,0-1 0 0 0,0 1 0 0 0,0 0 0 0 0,0 0 0 0 0,0 0 0 0 0,0 0 0 0 0,0-1 0 0 0,0 1 0 0 0,0 0 0 0 0,0 0 1 0 0,1 0-1 0 0,-1-1 0 0 0,0 1 0 0 0,1 0 0 0 0,-1 0 0 0 0,0-1 0 0 0,1 1 0 0 0,-1 0 0 0 0,1-1 0 0 0,-1 1 0 0 0,1 0 0 0 0,-1-1 0 0 0,1 1 0 0 0,0 0 0 0 0,20 1-4618 0 0,-11-3 4203 0 0,10 1-997 0 0,33-5 0 0 0,-30 0 971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8:09.6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33 260 0 0,'4'0'280'0'0,"-3"0"-230"0"0,0 0 0 0 0,-1 0-1 0 0,1 0 1 0 0,0-1 0 0 0,-1 1-1 0 0,1 0 1 0 0,0 0 0 0 0,-1 0-1 0 0,1 0 1 0 0,-1-1 0 0 0,1 1-1 0 0,0 0 1 0 0,-1-1 0 0 0,1 1-1 0 0,-1 0 1 0 0,1-1 0 0 0,-1 1-1 0 0,1-1 1 0 0,-1 1 0 0 0,1 0-1 0 0,-1-1 1 0 0,0 1 0 0 0,1-1-1 0 0,-1 0 1 0 0,1 1 0 0 0,-1-1-1 0 0,1 0 1 0 0,-1 0-11 0 0,0 1 1 0 0,0 0-1 0 0,0-1 1 0 0,0 1-1 0 0,0 0 1 0 0,0-1-1 0 0,0 1 1 0 0,0-1-1 0 0,1 1 1 0 0,-1 0-1 0 0,0-1 1 0 0,0 1-1 0 0,0 0 1 0 0,1 0-1 0 0,-1-1 1 0 0,0 1-1 0 0,0 0 1 0 0,1 0-1 0 0,-1-1 1 0 0,0 1-1 0 0,1 0 1 0 0,-1 0-1 0 0,0 0 1 0 0,1-1-1 0 0,-1 1 1 0 0,0 0-1 0 0,1 0 1 0 0,-1 0-1 0 0,0 0 1 0 0,1 0-1 0 0,-1 0 0 0 0,1 0 1 0 0,-1 0-1 0 0,1 0 1 0 0,-1 0 7 0 0,1 0-1 0 0,-1 0 1 0 0,0 0 0 0 0,1 0-1 0 0,-1 0 1 0 0,1 0 0 0 0,-1-1-1 0 0,0 1 1 0 0,1 0 0 0 0,-1 0-1 0 0,0 0 1 0 0,1 0 0 0 0,-1 0-1 0 0,0-1 1 0 0,1 1 0 0 0,-1 0-1 0 0,0 0 1 0 0,1 0 0 0 0,-1-1-1 0 0,0 1 1 0 0,0 0 0 0 0,1-1-1 0 0,-1 1 1 0 0,0 0 0 0 0,0-1-1 0 0,1 1 1 0 0,-1 0 0 0 0,0-1-1 0 0,0 1 1 0 0,0 0 0 0 0,0-1-1 0 0,0 1 1 0 0,0 0 0 0 0,1-1-1 0 0,-2 0 23 0 0,1 1 0 0 0,0-1 0 0 0,-1 1 0 0 0,1-1 0 0 0,0 1-1 0 0,-1 0 1 0 0,1-1 0 0 0,0 1 0 0 0,-1 0 0 0 0,1-1 0 0 0,-1 1-1 0 0,1 0 1 0 0,0 0 0 0 0,-1-1 0 0 0,1 1 0 0 0,-1 0 0 0 0,1 0-1 0 0,-1 0 1 0 0,1 0 0 0 0,-1 0 0 0 0,1-1 0 0 0,-1 1 0 0 0,1 0-1 0 0,-1 0 1 0 0,1 0 0 0 0,-1 0 0 0 0,1 0 0 0 0,-1 1 0 0 0,0-1-1 0 0,1 0 1 0 0,-1 0 0 0 0,0 0 206 0 0,-2 0 2407 0 0,3 16 1194 0 0,0 54-334 0 0,0-69-3538 0 0,-1 0 0 0 0,2-1 0 0 0,-1 1 0 0 0,0 0 0 0 0,0-1 0 0 0,0 1 0 0 0,0 0 0 0 0,0 0 0 0 0,1-1 0 0 0,-1 1 0 0 0,0 0 0 0 0,1-1-1 0 0,-1 1 1 0 0,0-1 0 0 0,1 1 0 0 0,-1 0 0 0 0,1-1 0 0 0,-1 1 0 0 0,1-1 0 0 0,-1 1 0 0 0,1-1 0 0 0,-1 1 0 0 0,1-1 0 0 0,-1 0 0 0 0,2 1 0 0 0,-1 0-3 0 0,0-1-1 0 0,-1 0 1 0 0,1 1 0 0 0,-1-1 0 0 0,1 1 0 0 0,-1-1 0 0 0,1 0 0 0 0,-1 1 0 0 0,1-1-1 0 0,-1 1 1 0 0,1-1 0 0 0,-1 1 0 0 0,0 0 0 0 0,1-1 0 0 0,-1 1 0 0 0,0-1 0 0 0,1 1 0 0 0,-1 0-1 0 0,0-1 1 0 0,0 1 0 0 0,0 0 0 0 0,0-1 0 0 0,1 1 0 0 0,-1 0 0 0 0,0 0 0 0 0,0 0-3 0 0,0 0 0 0 0,1 0 1 0 0,-1 0-1 0 0,0-1 0 0 0,1 1 1 0 0,-1 0-1 0 0,1-1 0 0 0,0 1 1 0 0,-1 0-1 0 0,1-1 0 0 0,-1 1 1 0 0,1-1-1 0 0,0 1 0 0 0,-1-1 1 0 0,1 1-1 0 0,0-1 0 0 0,0 0 0 0 0,-1 1 1 0 0,1-1-1 0 0,0 0 0 0 0,0 1 1 0 0,1-1-1 0 0,18 4-111 0 0,-14-8-168 0 0,-1 3 226 0 0,-1-1 1 0 0,1 1-1 0 0,-1-1 0 0 0,0 0 1 0 0,0 0-1 0 0,1 0 1 0 0,-1-1-1 0 0,-1 1 0 0 0,1-1 1 0 0,5-5-1 0 0,-7 6 47 0 0,0-1 0 0 0,0 0 1 0 0,1 1-1 0 0,-1 0 0 0 0,1 0 0 0 0,0 0 0 0 0,-1 0 0 0 0,1 0 1 0 0,0 0-1 0 0,0 1 0 0 0,0-1 0 0 0,4-1 0 0 0,-5 3 5 0 0,-1-1 0 0 0,1 1 0 0 0,0 0 0 0 0,-1-1 0 0 0,1 1 0 0 0,0 0 0 0 0,0 0 0 0 0,-1 0 0 0 0,1 0 0 0 0,0 1 0 0 0,0-1 0 0 0,-1 0 0 0 0,1 1 0 0 0,0-1 0 0 0,-1 1 0 0 0,1-1 0 0 0,0 1 0 0 0,-1 0 0 0 0,1 0 0 0 0,-1 0 0 0 0,2 1 0 0 0,-3-2-7 0 0,1 0 0 0 0,-1 0 0 0 0,0 1 0 0 0,1-1 0 0 0,-1 0 0 0 0,0 0 0 0 0,0 1 0 0 0,1-1 0 0 0,-1 0 0 0 0,0 0 0 0 0,0 1 1 0 0,0-1-1 0 0,1 0 0 0 0,-1 1 0 0 0,0-1 0 0 0,0 0 0 0 0,0 1 0 0 0,0-1 0 0 0,0 0 0 0 0,0 1 0 0 0,0-1 0 0 0,0 1 1 0 0,0-1-1 0 0,0 0 0 0 0,0 1 0 0 0,3 6-271 0 0,1-5 47 0 0,-4-2 181 0 0,1 0 1 0 0,-1 0-1 0 0,1 0 0 0 0,-1 0 0 0 0,1 0 0 0 0,0 1 0 0 0,-1-1 1 0 0,1 0-1 0 0,-1 0 0 0 0,1 1 0 0 0,-1-1 0 0 0,1 0 0 0 0,-1 1 1 0 0,0-1-1 0 0,1 1 0 0 0,-1-1 0 0 0,1 0 0 0 0,-1 1 0 0 0,0-1 1 0 0,1 1-1 0 0,-1-1 0 0 0,0 1 0 0 0,0-1 0 0 0,1 1 0 0 0,-1-1 1 0 0,0 1-1 0 0,0 0 0 0 0,1 0-55 0 0,-1 0-1 0 0,0 0 1 0 0,0 0-1 0 0,0 0 1 0 0,1 0 0 0 0,-1 0-1 0 0,0-1 1 0 0,1 1-1 0 0,-1 0 1 0 0,1 0 0 0 0,-1-1-1 0 0,1 1 1 0 0,-1 0-1 0 0,1-1 1 0 0,-1 1 0 0 0,1 0-1 0 0,0-1 1 0 0,-1 1-1 0 0,1-1 1 0 0,0 1 0 0 0,0-1-1 0 0,0 1 1 0 0,3 2-467 0 0,-3-3 507 0 0,-1 1 1 0 0,0-1-1 0 0,0 0 0 0 0,0 1 0 0 0,0-1 0 0 0,0 0 0 0 0,0 0 0 0 0,0 1 0 0 0,0-1 1 0 0,0 0-1 0 0,0 1 0 0 0,0-1 0 0 0,0 0 0 0 0,0 1 0 0 0,0-1 0 0 0,0 0 0 0 0,0 0 0 0 0,0 1 1 0 0,0-1-1 0 0,0 0 0 0 0,0 1 0 0 0,0-1 0 0 0,0 0 0 0 0,-1 0 0 0 0,1 1 0 0 0,0-1 1 0 0,0 0-1 0 0,0 0 0 0 0,-1 1 0 0 0,1-1 0 0 0,0 0 0 0 0,0 0 0 0 0,0 1 0 0 0,-1-1 0 0 0,1 0 1 0 0,0 0-1 0 0,0 0 0 0 0,-1 0 0 0 0,0 1 0 0 0,-7 4-1012 0 0,4 0 413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8:09.96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1 205 644 0 0,'5'-13'602'0'0,"0"0"0"0"0,0-1 0 0 0,4-21 0 0 0,8-23 2249 0 0,-11 46-1009 0 0,0 1 1 0 0,14-20 0 0 0,-20 30-1367 0 0,1 0-1 0 0,0 0 1 0 0,-1 0-1 0 0,1-1 1 0 0,-1 1 0 0 0,0 0-1 0 0,1 0 1 0 0,-1-7 5980 0 0,-1 21-4671 0 0,1-10-1544 0 0,0 0 0 0 0,1 0 0 0 0,0 0 0 0 0,-1 0 0 0 0,1 0 0 0 0,0 0 0 0 0,0 0 0 0 0,3 4 0 0 0,-2-4-47 0 0,-1 1 1 0 0,0-1-1 0 0,1 0 1 0 0,-1 1-1 0 0,0-1 1 0 0,-1 1-1 0 0,1-1 0 0 0,0 8 1 0 0,-2 32 952 0 0,-1-24-963 0 0,2-1 0 0 0,0 0 0 0 0,1 0 0 0 0,4 19 0 0 0,1-15-126 0 0,-3-13-45 0 0,-1 0 1 0 0,0 0-1 0 0,-1 0 1 0 0,1 14-1 0 0,-1-14-78 0 0,0 1-1 0 0,0-1 1 0 0,1 0 0 0 0,0 0 0 0 0,1 0-1 0 0,0 0 1 0 0,0-1 0 0 0,1 1-1 0 0,8 13 1 0 0,5 5-2129 0 0,29 36-1 0 0,-11-24-3370 0 0,-29-28 3251 0 0,-4-9 1851 0 0,-1 0-1 0 0,0 0 1 0 0,0 0-1 0 0,1 0 1 0 0,-1 0-1 0 0,1 0 1 0 0,0 0-1 0 0,3 3 1 0 0,8 8-2084 0 0,-12-11 2097 0 0,0 0 0 0 0,1-1 0 0 0,-1 1 0 0 0,1-1 1 0 0,-1 1-1 0 0,1-1 0 0 0,0 0 0 0 0,0 1 0 0 0,-1-1 0 0 0,1 0 1 0 0,0 0-1 0 0,4 1 0 0 0,13 3-1435 0 0,0-5 393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8:10.30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39 134 180 0 0,'0'-2'138'0'0,"0"-1"0"0"0,0 0 0 0 0,-1 0 0 0 0,1 0-1 0 0,0 0 1 0 0,-1 1 0 0 0,0-1 0 0 0,0 0 0 0 0,0 0 0 0 0,0 1 0 0 0,0-1 0 0 0,0 1 0 0 0,-1-1 0 0 0,1 1-1 0 0,-1-1 1 0 0,-1-1 0 0 0,2 3-69 0 0,1 0-1 0 0,-1 0 1 0 0,1 0-1 0 0,-1 0 1 0 0,1 0 0 0 0,0 0-1 0 0,-1 0 1 0 0,1 0-1 0 0,0 0 1 0 0,0 0-1 0 0,0 0 1 0 0,0 0-1 0 0,0 0 1 0 0,0 0 0 0 0,0 0-1 0 0,0 0 1 0 0,1-2-1 0 0,-1 2 2 0 0,0 0 0 0 0,0 1 1 0 0,1-1-1 0 0,-1 0 0 0 0,0 0 0 0 0,0 0 0 0 0,0 0 0 0 0,0 0 0 0 0,0 1 0 0 0,0-1 0 0 0,-1 0 0 0 0,1 0 1 0 0,0 0-1 0 0,0 0 0 0 0,-1 1 0 0 0,1-1 0 0 0,0 0 0 0 0,-1 0 0 0 0,1 1 0 0 0,-1-1 0 0 0,0-1 0 0 0,-12-17 2625 0 0,10-10 8664 0 0,13 52-6683 0 0,-8-21-4578 0 0,-1 0-1 0 0,0 1 1 0 0,0-1-1 0 0,0 0 0 0 0,0 0 1 0 0,-1 0-1 0 0,1 1 1 0 0,0-1-1 0 0,-1 1 1 0 0,0-1-1 0 0,1 5 1 0 0,-1 249 2583 0 0,0-250-2799 0 0,1 0 1 0 0,-1 0-1 0 0,2 0 0 0 0,-1 0 0 0 0,4 11 1 0 0,-3-11-158 0 0,0-1 0 0 0,0 1 0 0 0,-1-1 0 0 0,0 1 0 0 0,1 10 1 0 0,-1 8-1386 0 0,0-18 692 0 0,-1 1-1 0 0,1 0 1 0 0,-1-1 0 0 0,-1 1 0 0 0,1-1 0 0 0,-1 1 0 0 0,0-1 0 0 0,-3 9 0 0 0,-1-5-632 0 0,-4 10-2959 0 0,8-2-1215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8:10.67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479 50 924 0 0,'-16'-8'670'0'0,"0"1"-1"0"0,0 0 1 0 0,-1 1 0 0 0,0 1-1 0 0,0 1 1 0 0,-1 0 0 0 0,-24-1-1 0 0,-128 2 1388 0 0,98 4-1427 0 0,63-1-791 0 0,0 0-1 0 0,-1 1 1 0 0,1 0-1 0 0,0 1 1 0 0,-18 5-1 0 0,27-7 103 0 0,0 0-1 0 0,-1 0 1 0 0,1 0-1 0 0,0 0 0 0 0,0 1 1 0 0,-1-1-1 0 0,1 0 1 0 0,0 0-1 0 0,0 0 0 0 0,-1 1 1 0 0,1-1-1 0 0,0 0 1 0 0,0 0-1 0 0,0 0 0 0 0,-1 1 1 0 0,1-1-1 0 0,0 0 0 0 0,0 1 1 0 0,0-1-1 0 0,0 0 1 0 0,0 0-1 0 0,0 1 0 0 0,-1-1 1 0 0,1 0-1 0 0,0 1 1 0 0,0-1-1 0 0,0 0 0 0 0,0 0 1 0 0,0 1-1 0 0,0-1 1 0 0,0 0-1 0 0,0 1 0 0 0,1-1 1 0 0,-1 0-1 0 0,0 1 1 0 0,0-1-1 0 0,0 0 0 0 0,0 0 1 0 0,0 1-1 0 0,0-1 1 0 0,0 0-1 0 0,1 0 0 0 0,-1 1 1 0 0,0-1-1 0 0,0 0 0 0 0,0 0 1 0 0,1 1-1 0 0,-1-1 1 0 0,16 12-1912 0 0,-11-9 711 0 0,11 7 60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8:11.08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58 199 564 0 0,'4'1'315'0'0,"19"8"1939"0"0,-22-9-2160 0 0,-1 0-1 0 0,1 1 1 0 0,0-1 0 0 0,-1 1-1 0 0,1-1 1 0 0,0 1 0 0 0,-1-1-1 0 0,1 1 1 0 0,0 0 0 0 0,-1-1-1 0 0,1 1 1 0 0,-1 0 0 0 0,1 0-1 0 0,-1-1 1 0 0,0 1 0 0 0,1 0-1 0 0,-1 0 1 0 0,0 0 0 0 0,1-1-1 0 0,-1 1 1 0 0,0 0 0 0 0,0 0-1 0 0,0 1 1 0 0,0-1-3 0 0,0 0 0 0 0,0 0 0 0 0,1 0 0 0 0,-1 0 0 0 0,0 0 0 0 0,0-1 0 0 0,0 1 0 0 0,1 0 0 0 0,-1 0 0 0 0,1 0 0 0 0,-1 0 0 0 0,0 0 0 0 0,1-1 0 0 0,0 1 0 0 0,-1 0 0 0 0,1 0 0 0 0,-1-1 0 0 0,1 1 0 0 0,0 0 0 0 0,0 0 0 0 0,0-1-27 0 0,0 1-1 0 0,0 0 1 0 0,0 0-1 0 0,-1-1 1 0 0,1 1-1 0 0,0 0 0 0 0,-1 0 1 0 0,1-1-1 0 0,-1 1 1 0 0,1 0-1 0 0,-1 0 0 0 0,1 0 1 0 0,-1 0-1 0 0,0 0 1 0 0,1 0-1 0 0,-1 0 0 0 0,0 0 1 0 0,0 0-1 0 0,0 0 1 0 0,0 2-1 0 0,0 94 1939 0 0,0-34-9383 0 0</inkml:trace>
  <inkml:trace contextRef="#ctx0" brushRef="#br0" timeOffset="1">58 119 504 0 0,'0'-27'1388'0'0,"19"5"376"0"0,-19 1 389 0 0,0 5-73 0 0,19 0-396 0 0,-19 10-268 0 0,0 1-248 0 0,0 0-476 0 0,-19 10-2580 0 0,19 6 264 0 0,-19-1-464 0 0,0 7-133 0 0,19 4 217 0 0,-19-5 348 0 0,0 6 364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8:11.61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441 191 768 0 0,'1'-15'1532'0'0,"-1"12"-1232"0"0,1-1 1 0 0,-1 0-1 0 0,0 1 1 0 0,0-1-1 0 0,0 1 1 0 0,-1-1-1 0 0,1 1 1 0 0,-1-1-1 0 0,0 1 1 0 0,-1-6-1 0 0,-7-8 824 0 0,6 11-694 0 0,0 0 0 0 0,-1 0 0 0 0,1 0 0 0 0,-1 1-1 0 0,-5-7 1 0 0,-17-21 1974 0 0,19 28-2163 0 0,-1 0-1 0 0,1 0 0 0 0,-1 1 0 0 0,0 0 1 0 0,0 1-1 0 0,0 0 0 0 0,-1 0 1 0 0,1 1-1 0 0,-1 0 0 0 0,0 0 0 0 0,0 1 1 0 0,1 0-1 0 0,-1 1 0 0 0,0 0 1 0 0,-13 1-1 0 0,6 1-14 0 0,0 0-1 0 0,0 1 1 0 0,0 0 0 0 0,1 2 0 0 0,-1 0-1 0 0,1 0 1 0 0,-25 14 0 0 0,35-15-135 0 0,0-1-1 0 0,0 1 1 0 0,0 0-1 0 0,1 0 1 0 0,-1 1-1 0 0,1 0 1 0 0,0-1 0 0 0,-6 11-1 0 0,-3 2 99 0 0,10-12-164 0 0,1-1-1 0 0,-1 1 1 0 0,1-1 0 0 0,0 1-1 0 0,0 0 1 0 0,1 0-1 0 0,-1 0 1 0 0,1 0 0 0 0,0 0-1 0 0,0 0 1 0 0,1 0 0 0 0,0 0-1 0 0,0 1 1 0 0,1 7 0 0 0,-1-4-20 0 0,0-6-4 0 0,0 0 1 0 0,0 0 0 0 0,1 0 0 0 0,0 0 0 0 0,-1 0-1 0 0,1 0 1 0 0,0 0 0 0 0,0-1 0 0 0,0 1-1 0 0,1 0 1 0 0,-1 0 0 0 0,1-1 0 0 0,0 1-1 0 0,-1-1 1 0 0,1 1 0 0 0,0-1 0 0 0,0 0-1 0 0,1 0 1 0 0,3 3 0 0 0,-3-2-3 0 0,1-1-1 0 0,0 0 1 0 0,0 0 0 0 0,0 0-1 0 0,0-1 1 0 0,0 1-1 0 0,0-1 1 0 0,0 0 0 0 0,0 0-1 0 0,1 0 1 0 0,-1-1 0 0 0,0 1-1 0 0,1-1 1 0 0,7-1-1 0 0,7-2 3 0 0,-2-1 0 0 0,1 0 0 0 0,0-1 1 0 0,-1-1-1 0 0,0-1 0 0 0,0-1 0 0 0,-1 0 0 0 0,30-20 0 0 0,-36 20 148 0 0,1-1 1 0 0,-2 0 0 0 0,1-1-1 0 0,-1 0 1 0 0,-1 0 0 0 0,12-18 0 0 0,2-1 900 0 0,12-20 2986 0 0,-31 36-2498 0 0,-3 12-1459 0 0,0 1 0 0 0,0-1 0 0 0,0 0-1 0 0,0 1 1 0 0,0-1 0 0 0,0 1-1 0 0,0-1 1 0 0,0 1 0 0 0,0-1 0 0 0,0 1-1 0 0,0-1 1 0 0,0 1 0 0 0,0-1 0 0 0,0 1-1 0 0,1-1 1 0 0,-1 1 0 0 0,0-1 0 0 0,0 1-1 0 0,1-1 1 0 0,-1 1 0 0 0,0-1-1 0 0,1 1 1 0 0,0-1 0 0 0,0 1-38 0 0,1 0 1 0 0,-1 0-1 0 0,0 0 0 0 0,1 0 1 0 0,-1 0-1 0 0,1 0 1 0 0,-1 1-1 0 0,0-1 0 0 0,1 1 1 0 0,-1-1-1 0 0,0 1 1 0 0,1-1-1 0 0,-1 1 0 0 0,0 0 1 0 0,0 0-1 0 0,0-1 1 0 0,0 1-1 0 0,0 0 0 0 0,0 0 1 0 0,0 0-1 0 0,0 0 1 0 0,0 0-1 0 0,0 0 0 0 0,0 1 1 0 0,0-1-1 0 0,-1 0 1 0 0,1 0-1 0 0,-1 1 0 0 0,1-1 1 0 0,-1 0-1 0 0,1 1 1 0 0,-1-1-1 0 0,0 0 0 0 0,1 1 1 0 0,-1 1-1 0 0,0 0-34 0 0,0 0 0 0 0,1-1 1 0 0,-1 1-1 0 0,1 0 0 0 0,-1-1 0 0 0,1 1 0 0 0,0 0 0 0 0,0-1 1 0 0,0 1-1 0 0,2 2 0 0 0,-1-3-8 0 0,-1 1 0 0 0,0-1 0 0 0,0 1 0 0 0,0 0 0 0 0,0-1 0 0 0,0 1 0 0 0,0 0 1 0 0,-1 0-1 0 0,0-1 0 0 0,1 5 0 0 0,-1-4-31 0 0,0 1 1 0 0,1-1-1 0 0,-1 1 1 0 0,1 0-1 0 0,0-1 1 0 0,0 1 0 0 0,0-1-1 0 0,3 6 1 0 0,-2-6-118 0 0,-1 1 0 0 0,1-1 0 0 0,-1 1 0 0 0,0-1 0 0 0,0 1 0 0 0,0 0 1 0 0,-1 0-1 0 0,1 6 0 0 0,-1-6-360 0 0,0 1 0 0 0,0-1 0 0 0,0 1 0 0 0,1 0 1 0 0,0-1-1 0 0,0 1 0 0 0,0-1 0 0 0,0 1 0 0 0,1-1 0 0 0,0 0 0 0 0,0 1 1 0 0,3 4-1 0 0,-4-7 123 0 0,-1-1 0 0 0,1 1 1 0 0,-1 0-1 0 0,1-1 0 0 0,-1 1 1 0 0,0 0-1 0 0,0-1 0 0 0,1 1 1 0 0,-1 0-1 0 0,0 0 0 0 0,-1-1 1 0 0,1 3-1 0 0,0-2 38 0 0,-1-1 1 0 0,1 1 0 0 0,0-1-1 0 0,0 1 1 0 0,0-1-1 0 0,0 1 1 0 0,1-1-1 0 0,-1 1 1 0 0,0-1-1 0 0,0 0 1 0 0,1 1-1 0 0,-1-1 1 0 0,1 1 0 0 0,0 1-1 0 0,5 1-1016 0 0,-6-4 1157 0 0,1 0 0 0 0,0 1-1 0 0,-1-1 1 0 0,1 1 0 0 0,0-1-1 0 0,-1 0 1 0 0,1 1 0 0 0,-1-1 0 0 0,1 1-1 0 0,-1 0 1 0 0,1-1 0 0 0,-1 1 0 0 0,1-1-1 0 0,-1 1 1 0 0,0 0 0 0 0,1-1 0 0 0,-1 1-1 0 0,0 0 1 0 0,1-1 0 0 0,-1 1-1 0 0,0 1 1 0 0,0-2 81 0 0,1 1-1 0 0,-1-1 0 0 0,0 1 1 0 0,1-1-1 0 0,-1 1 0 0 0,0-1 1 0 0,1 1-1 0 0,-1-1 0 0 0,1 1 1 0 0,-1-1-1 0 0,1 1 1 0 0,-1-1-1 0 0,1 1 0 0 0,-1-1 1 0 0,1 0-1 0 0,-1 1 0 0 0,1-1 1 0 0,-1 0-1 0 0,1 0 0 0 0,0 0 1 0 0,-1 1-1 0 0,1-1 1 0 0,0 0-1 0 0,-1 0 0 0 0,1 0 1 0 0,-1 0-1 0 0,2 0 0 0 0,-1 0-280 0 0,2 1-911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8:11.9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134 344 364 0 0,'58'-134'4023'0'0,"-55"127"-3613"0"0,0-1 0 0 0,0 1-1 0 0,-1-1 1 0 0,0 1 0 0 0,0-1 0 0 0,0 0-1 0 0,-1 0 1 0 0,0-11 0 0 0,-1 13 105 0 0,1-1 0 0 0,-1 1 1 0 0,1 0-1 0 0,1 0 0 0 0,-1 0 0 0 0,1 0 1 0 0,4-9-1 0 0,-3 9-3 0 0,-2 1 295 0 0,0 0 0 0 0,0 0 1 0 0,0 0-1 0 0,-1 0 1 0 0,0 0-1 0 0,0-1 1 0 0,-1-7-1 0 0,1-3 4322 0 0,-3 18-3697 0 0,1-1-1291 0 0,0 0 0 0 0,0 1 0 0 0,0-1 0 0 0,1 1 0 0 0,-1 0-1 0 0,1-1 1 0 0,-1 1 0 0 0,1 0 0 0 0,-1 0 0 0 0,1 0 0 0 0,0 0 0 0 0,-1 4 0 0 0,-11 33 739 0 0,9-24-621 0 0,0-5-138 0 0,1-1-32 0 0,1 1 1 0 0,0-1 0 0 0,0 1 0 0 0,0-1 0 0 0,1 14-1 0 0,1 164-443 0 0,1-174-45 0 0,0-1 0 0 0,1 1 0 0 0,1 0 0 0 0,0-1 0 0 0,6 16 0 0 0,-5-16-687 0 0,0-1 1 0 0,-1 0-1 0 0,0 1 1 0 0,-1 0-1 0 0,1 14 1 0 0,-3-22 473 0 0,0 0-1 0 0,1 0 1 0 0,0 0 0 0 0,0 0 0 0 0,0 0 0 0 0,0-1-1 0 0,0 1 1 0 0,1 0 0 0 0,0-1 0 0 0,0 1 0 0 0,0-1-1 0 0,0 1 1 0 0,0-1 0 0 0,1 0 0 0 0,-1 0-1 0 0,1 0 1 0 0,0 0 0 0 0,0-1 0 0 0,0 1 0 0 0,0-1-1 0 0,0 0 1 0 0,1 0 0 0 0,-1 0 0 0 0,1 0 0 0 0,-1 0-1 0 0,1-1 1 0 0,0 1 0 0 0,-1-1 0 0 0,7 1-1 0 0,9-1-958 0 0</inkml:trace>
  <inkml:trace contextRef="#ctx0" brushRef="#br0" timeOffset="1">573 409 636 0 0,'0'-16'1092'0'0,"-38"0"112"0"0,0 5-104 0 0,0 5-320 0 0,-19 1-232 0 0,-1 0-167 0 0,1 5-145 0 0,0-6-112 0 0,0 6-64 0 0,18 0-28 0 0,1 0-80 0 0,0 6-160 0 0,0-6-216 0 0,19 0-1253 0 0,19 5-1743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27:55.17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2769 60 8 0 0,'0'0'10251'0'0,"-3"0"-9905"0"0,2 0-253 0 0,0-1-61 0 0,1 1 1 0 0,-1 0 0 0 0,1 0-1 0 0,-1 0 1 0 0,0 0 0 0 0,1 0-1 0 0,-1 0 1 0 0,1 0 0 0 0,-1 0 0 0 0,1 0-1 0 0,-1 0 1 0 0,0 0 0 0 0,1 0-1 0 0,-1 1 1 0 0,1-1 0 0 0,-1 0-1 0 0,1 0 1 0 0,-1 1 0 0 0,1-1 0 0 0,-1 0-1 0 0,1 0 1 0 0,-1 1 0 0 0,1-1-1 0 0,-1 1 1 0 0,1-1 0 0 0,-1 1-1 0 0,1 0 594 0 0,0 20 3840 0 0,0-20-4443 0 0,0-1 0 0 0,0 1 0 0 0,0-1 0 0 0,0 0 0 0 0,0 1-1 0 0,0-1 1 0 0,0 1 0 0 0,0-1 0 0 0,0 0 0 0 0,0 1 0 0 0,0-1 0 0 0,0 0-1 0 0,0 1 1 0 0,0-1 0 0 0,0 1 0 0 0,-1-1 0 0 0,1 0 0 0 0,0 1 0 0 0,0-1 0 0 0,0 0-1 0 0,-1 1 1 0 0,1-1 0 0 0,0 0 0 0 0,0 0 0 0 0,-1 1 0 0 0,1-1 0 0 0,0 0-1 0 0,-1 0 1 0 0,1 1 0 0 0,0-1 0 0 0,-1 0 0 0 0,1 0 0 0 0,0 0 0 0 0,-1 0 0 0 0,1 1-1 0 0,0-1 1 0 0,-1 0 0 0 0,1 0 0 0 0,-1 0 0 0 0,0 0 0 0 0,1 0 13 0 0,-1 0 1 0 0,1 0-1 0 0,-1 0 0 0 0,1 0 1 0 0,-1 1-1 0 0,1-1 1 0 0,-1 0-1 0 0,1 0 1 0 0,-1 0-1 0 0,1 1 1 0 0,-1-1-1 0 0,1 0 0 0 0,0 1 1 0 0,-1-1-1 0 0,1 0 1 0 0,-1 1-1 0 0,1-1 1 0 0,0 1-1 0 0,-1-1 1 0 0,1 0-1 0 0,0 1 0 0 0,0-1 1 0 0,-1 1-1 0 0,1-1 1 0 0,0 1-1 0 0,0-1 1 0 0,0 1-1 0 0,0-1 0 0 0,-1 1 1 0 0,1-1-1 0 0,0 1 1 0 0,0-1-1 0 0,0 1 1 0 0,0-1-1 0 0,0 1 1 0 0,0-1-1 0 0,0 1 0 0 0,1 0 1 0 0,-1-1-1 0 0,0 1 1 0 0,0 57 4076 0 0,0-57-4096 0 0,0-1 0 0 0,0 1-1 0 0,0-1 1 0 0,0 1-1 0 0,0-1 1 0 0,-1 1-1 0 0,1-1 1 0 0,0 1-1 0 0,0-1 1 0 0,0 1-1 0 0,-1-1 1 0 0,1 1-1 0 0,0-1 1 0 0,-1 1 0 0 0,1-1-1 0 0,0 0 1 0 0,-1 1-1 0 0,1-1 1 0 0,0 1-1 0 0,-1-1 1 0 0,1 0-1 0 0,-1 1 1 0 0,1-1-1 0 0,-1 0 1 0 0,1 0 0 0 0,-1 0-1 0 0,0 1 1 0 0,1-1 5 0 0,-1 0-1 0 0,0 1 1 0 0,1-1 0 0 0,-1 0 0 0 0,1 1 0 0 0,-1-1 0 0 0,1 0 0 0 0,-1 1 0 0 0,1-1 0 0 0,-1 1-1 0 0,1-1 1 0 0,-1 1 0 0 0,1-1 0 0 0,-1 1 0 0 0,1-1 0 0 0,0 1 0 0 0,-1 0 0 0 0,1-1 0 0 0,0 1-1 0 0,0-1 1 0 0,0 1 0 0 0,-1 0 0 0 0,1-1 0 0 0,0 1 0 0 0,0 0 0 0 0,0-1 0 0 0,0 2 0 0 0,0 0 20 0 0,0-1 0 0 0,1 1 1 0 0,-1-1-1 0 0,0 1 1 0 0,0-1-1 0 0,-1 1 0 0 0,1-1 1 0 0,0 1-1 0 0,0-1 1 0 0,-1 1-1 0 0,1-1 1 0 0,-1 1-1 0 0,1-1 0 0 0,-1 0 1 0 0,0 1-1 0 0,1-1 1 0 0,-1 0-1 0 0,0 1 0 0 0,0-1 1 0 0,0 0-1 0 0,0 0 1 0 0,0 0-1 0 0,0 0 1 0 0,0 0-1 0 0,-3 2 0 0 0,3-2-17 0 0,1 0 0 0 0,-1 0-1 0 0,1 0 1 0 0,0 0-1 0 0,-1 0 1 0 0,1 0 0 0 0,0 0-1 0 0,-1 0 1 0 0,1 0-1 0 0,0 0 1 0 0,0 0 0 0 0,0 0-1 0 0,0 0 1 0 0,0 0 0 0 0,0 1-1 0 0,0-1 1 0 0,0 0-1 0 0,1 0 1 0 0,-1 0 0 0 0,0 0-1 0 0,1 0 1 0 0,-1 0 0 0 0,1 0-1 0 0,0 2 1 0 0,0-3-14 0 0,0 1 0 0 0,0-1 0 0 0,0 1 0 0 0,0-1-1 0 0,0 1 1 0 0,0 0 0 0 0,-1 0 0 0 0,1-1 0 0 0,0 1 0 0 0,0 0 0 0 0,-1 0 0 0 0,1 0 0 0 0,0 0 0 0 0,-1 0 0 0 0,1 0 0 0 0,0 2 0 0 0,1 22 162 0 0,-2-23-174 0 0,0-1 4 0 0,0 0 0 0 0,0 0 0 0 0,0 0-1 0 0,0 0 1 0 0,0 0 0 0 0,0 0 0 0 0,0 0-1 0 0,1 0 1 0 0,-1 0 0 0 0,0 0 0 0 0,1 0-1 0 0,-1 0 1 0 0,0 0 0 0 0,1 0 0 0 0,-1-1-1 0 0,1 1 1 0 0,0 0 0 0 0,-1 0-1 0 0,1 0 1 0 0,0-1 0 0 0,-1 1 0 0 0,1 0-1 0 0,0-1 1 0 0,0 1 0 0 0,1 0 0 0 0,2 2 3 0 0,-3-1-3 0 0,-1 0 1 0 0,1-1-1 0 0,0 1 0 0 0,-1 0 0 0 0,1-1 0 0 0,-1 1 0 0 0,1 0 0 0 0,-1 0 0 0 0,0-1 0 0 0,0 1 0 0 0,0 0 0 0 0,0 0 0 0 0,0 0 0 0 0,0-1 0 0 0,-1 4 0 0 0,0 4 28 0 0,1-8-27 0 0,0 0 0 0 0,0 0 0 0 0,0 0 0 0 0,0 0 0 0 0,1 0 0 0 0,-1 0 0 0 0,0 0 0 0 0,1 1 0 0 0,-1-1 0 0 0,1 0 0 0 0,-1-1 0 0 0,1 1 0 0 0,-1 0 0 0 0,1 0 0 0 0,0 0 0 0 0,-1 0 0 0 0,1 0 0 0 0,0 0 0 0 0,0-1 0 0 0,-1 1 0 0 0,1 0 0 0 0,2 0 0 0 0,0 2 4 0 0,-2-1 7 0 0,0 0 0 0 0,-1 0 1 0 0,1 0-1 0 0,0 0 0 0 0,-1 1 0 0 0,1-1 1 0 0,-1 0-1 0 0,0 0 0 0 0,0 1 0 0 0,0-1 1 0 0,0 0-1 0 0,0 1 0 0 0,0-1 0 0 0,-1 2 1 0 0,0 6 49 0 0,1 32 130 0 0,0-42-194 0 0,1 1-1 0 0,-1-1 1 0 0,0 1-1 0 0,1-1 1 0 0,-1 1 0 0 0,0 0-1 0 0,1-1 1 0 0,-1 1-1 0 0,1-1 1 0 0,-1 0-1 0 0,0 1 1 0 0,1-1-1 0 0,0 1 1 0 0,-1-1 0 0 0,1 0-1 0 0,-1 1 1 0 0,1-1-1 0 0,-1 0 1 0 0,1 0-1 0 0,0 1 1 0 0,-1-1-1 0 0,1 0 1 0 0,-1 0 0 0 0,1 0-1 0 0,0 0 1 0 0,-1 0-1 0 0,2 0 1 0 0,-1 0 1 0 0,0 2 1 0 0,-1-1 0 0 0,1 0-1 0 0,-1 0 1 0 0,1 1 0 0 0,-1-1-1 0 0,1 0 1 0 0,-1 1 0 0 0,0-1-1 0 0,0 1 1 0 0,0-1 0 0 0,1 0-1 0 0,-1 1 1 0 0,-1-1 0 0 0,1 1-1 0 0,0-1 1 0 0,-1 2 0 0 0,1 1 7 0 0,0-3-9 0 0,0-1 0 0 0,0 0-1 0 0,0 1 1 0 0,0-1 0 0 0,0 1-1 0 0,-1-1 1 0 0,1 1 0 0 0,0-1-1 0 0,1 1 1 0 0,-1-1 0 0 0,0 1-1 0 0,0-1 1 0 0,0 1 0 0 0,0-1-1 0 0,0 1 1 0 0,0-1 0 0 0,1 1 0 0 0,-1-1-1 0 0,0 0 1 0 0,0 1 0 0 0,0-1-1 0 0,1 1 1 0 0,-1-1 0 0 0,0 0-1 0 0,1 1 1 0 0,-1-1 0 0 0,0 0-1 0 0,1 1 1 0 0,-1-1 0 0 0,1 0-1 0 0,-1 1 1 0 0,0-1 0 0 0,1 0 0 0 0,-1 0-1 0 0,1 0 1 0 0,-1 1 0 0 0,1-1-1 0 0,-1 0 1 0 0,1 0 0 0 0,-1 0-1 0 0,1 0 1 0 0,0 0 0 0 0,4 1 0 0 0,-5-1 0 0 0,0 0-1 0 0,0 0 0 0 0,0 1 0 0 0,0-1 0 0 0,1 0 0 0 0,-1 0 0 0 0,0 0 0 0 0,0 0 0 0 0,0 0 0 0 0,0 0 0 0 0,0 0 1 0 0,0 0-1 0 0,0 1 0 0 0,0-1 0 0 0,0 0 0 0 0,0 0 0 0 0,0 0 0 0 0,0 0 0 0 0,0 0 0 0 0,0 0 0 0 0,0 0 0 0 0,0 1 0 0 0,0-1 1 0 0,0 0-1 0 0,0 0 0 0 0,0 0 0 0 0,0 0 0 0 0,0 0 0 0 0,0 0 0 0 0,0 0 0 0 0,0 1 0 0 0,0-1 0 0 0,0 0 0 0 0,-1 0 0 0 0,1 0 1 0 0,0 0-1 0 0,0 0 0 0 0,0 0 0 0 0,0 0 0 0 0,0 0 0 0 0,0 0 0 0 0,0 1 0 0 0,0-1 0 0 0,0 0 0 0 0,-1 0 0 0 0,1 0 1 0 0,0 0-1 0 0,0 0 0 0 0,0 0 0 0 0,0 0 0 0 0,0 0 0 0 0,0 0 0 0 0,0 0 0 0 0,-1 0 0 0 0,1 0 0 0 0,0 0 0 0 0,0 0 0 0 0,0 0 1 0 0,0 0-1 0 0,0 0 0 0 0,0 0 0 0 0,-1 0 0 0 0,1 0 0 0 0,-9 4 2 0 0,8-4-1 0 0,1 0-2 0 0,0 0 1 0 0,0 0 0 0 0,0 0 0 0 0,0 0 0 0 0,-1 0 0 0 0,1 0 0 0 0,0 0 0 0 0,0 0 0 0 0,0 0 0 0 0,0 0-1 0 0,0 0 1 0 0,-1 0 0 0 0,1 0 0 0 0,0 0 0 0 0,0 1 0 0 0,0-1 0 0 0,0 0 0 0 0,0 0 0 0 0,0 0 0 0 0,-1 0 0 0 0,1 0-1 0 0,0 0 1 0 0,0 0 0 0 0,0 0 0 0 0,0 1 0 0 0,0-1 0 0 0,0 0 0 0 0,0 0 0 0 0,0 0 0 0 0,0 0 0 0 0,0 0 0 0 0,-1 0-1 0 0,1 1 1 0 0,0-1 0 0 0,0 0 0 0 0,0 0 0 0 0,0 0 0 0 0,0 0 0 0 0,0 0 0 0 0,0 1 0 0 0,0-1 0 0 0,0 0-1 0 0,0 0 1 0 0,0 0 0 0 0,0 0 0 0 0,0 0 0 0 0,1 1 0 0 0,-1-1 0 0 0,0 7-2 0 0,3-6 4 0 0,13 4 22 0 0,-16-1-26 0 0,0-4 9 0 0,0 16-10 0 0,0-15-1 0 0,0-1 7 0 0,0 4 4 0 0,0 34 1008 0 0,0-37-991 0 0,-4-2-18 0 0,4 1-5 0 0,-1 0-1 0 0,1 0 1 0 0,-1 0 0 0 0,1 0-1 0 0,-1 0 1 0 0,1 0-1 0 0,-1-1 1 0 0,1 1-1 0 0,-1 0 1 0 0,0 1-1 0 0,1-1 1 0 0,-1 0-1 0 0,1 0 1 0 0,-1 0-1 0 0,1 0 1 0 0,-1 0-1 0 0,1 0 1 0 0,-1 1-1 0 0,1-1 1 0 0,-1 0 0 0 0,1 0-1 0 0,-1 1 1 0 0,1-1-1 0 0,-1 0 1 0 0,1 1-1 0 0,0-1 1 0 0,-1 1-1 0 0,1-1 1 0 0,-1 1-1 0 0,-15 0 41 0 0,-292-1 1238 0 0,254-2-1278 0 0,32 0-2 0 0,1 2 1 0 0,-35 3-1 0 0,-78 2-37 0 0,82-3 26 0 0,43-3 9 0 0,-1 1 1 0 0,0 0-1 0 0,1 1 1 0 0,-18 3-1 0 0,17-3-4 0 0,0 1 0 0 0,-1-1-1 0 0,-19-1 1 0 0,-21 1-26 0 0,-120 15-281 0 0,148-14 318 0 0,0 0-1 0 0,-32-4 0 0 0,3 1 18 0 0,-180 1-400 0 0,101 5 122 0 0,71-5-31 0 0,13-2 165 0 0,-75 9-1 0 0,82-4 129 0 0,-73-3 0 0 0,41-2-15 0 0,27 7-37 0 0,39-5 44 0 0,1-1 0 0 0,-1 1 1 0 0,0 1-1 0 0,0-1 0 0 0,0 1 1 0 0,-5 1-1 0 0,6 0 2 0 0,2-1 2 0 0,0-1-10 0 0,-48 0 26 0 0,48 0-27 0 0,-1-1 7 0 0,0 0-1 0 0,0 1 0 0 0,0-1 1 0 0,1 1-1 0 0,-1 0 0 0 0,-5 1 0 0 0,-36 1-14 0 0,39-4 16 0 0,-26 4-4 0 0,26 1 4 0 0,-26-1-18 0 0,-60-7-687 0 0,89 5 590 0 0,-13 0-78 0 0,13 0 123 0 0,-9 2 41 0 0,-1-1 1 0 0,1 1 0 0 0,-21-2-1 0 0,29 0 37 0 0,4 0-6 0 0,0 0 0 0 0,0 0 0 0 0,0 0 0 0 0,0 0 0 0 0,0 0 1 0 0,0 0-1 0 0,0 0 0 0 0,0 0 0 0 0,0 0 0 0 0,0 0 0 0 0,-1 0 0 0 0,1 0 0 0 0,0 0 1 0 0,0 0-1 0 0,0 0 0 0 0,0 0 0 0 0,0 0 0 0 0,0 0 0 0 0,0 0 0 0 0,0 0 0 0 0,-1 0 1 0 0,1 0-1 0 0,0 0 0 0 0,0 0 0 0 0,0 0 0 0 0,0 0 0 0 0,0 0 0 0 0,0 0 0 0 0,0 0 1 0 0,0 0-1 0 0,0 0 0 0 0,0 0 0 0 0,0 0 0 0 0,0-1 0 0 0,-1 1 0 0 0,1 0 0 0 0,0 0 1 0 0,0 0-1 0 0,0 0 0 0 0,0 0 0 0 0,0 0 0 0 0,0 0 0 0 0,0 0 0 0 0,0 0 0 0 0,0 0 1 0 0,0-1-1 0 0,0 1 0 0 0,0 0 0 0 0,0 0 0 0 0,0 0 0 0 0,0 0 0 0 0,0 0 0 0 0,0 0 1 0 0,0 0-1 0 0,0 0 0 0 0,0 0 0 0 0,0-1 0 0 0,0 1 0 0 0,0 0 0 0 0,0 0 0 0 0,0 0 0 0 0,0 0 0 0 0,0 0 0 0 0,0 0 0 0 0,0 0 0 0 0,0 0 0 0 0,0-1 0 0 0,0 1 0 0 0,0 0 0 0 0,0 0 0 0 0,0 0 0 0 0,0 0 0 0 0,0 0 0 0 0,0 0 0 0 0,0 0 0 0 0,0 0 0 0 0,0 0 0 0 0,0-1 0 0 0,0 1 0 0 0,0 0 0 0 0,0 0 0 0 0,0 0 0 0 0,0 0 0 0 0,0 0 0 0 0,0 0 0 0 0,0 0-1 0 0,0 0 1 0 0,0 0 0 0 0,0 0 0 0 0,0 0 0 0 0,-1 0 0 0 0,1-1 0 0 0,0 1 0 0 0,0 0 0 0 0,0 0 0 0 0,0 0 0 0 0,0 0 0 0 0,0 0 0 0 0,0 0 0 0 0,0 0 0 0 0,0 0 0 0 0,0 0 0 0 0,-1 0 0 0 0,1 0 0 0 0,0 0 0 0 0,0 0 0 0 0,0 0 0 0 0,0 0 0 0 0,0 0 0 0 0,0 0 0 0 0,0 0 0 0 0,0 0 0 0 0,0 0 0 0 0,-1 0 0 0 0,1 0 0 0 0,0 0 0 0 0,0 1 0 0 0,-38-1 24 0 0,22-1-32 0 0,15-1 3 0 0,-1 0-2 0 0,-30 1-187 0 0,32 1 192 0 0,0 0 0 0 0,0 0 1 0 0,0 0-1 0 0,0 0 0 0 0,0 0 1 0 0,-1 0-1 0 0,1 1 0 0 0,0-1 0 0 0,0 0 1 0 0,0 0-1 0 0,0 0 0 0 0,0 0 1 0 0,0 0-1 0 0,0 0 0 0 0,0 0 1 0 0,0 0-1 0 0,-1 0 0 0 0,1 0 0 0 0,0 0 1 0 0,0-1-1 0 0,0 1 0 0 0,0 0 1 0 0,0 0-1 0 0,0 0 0 0 0,0 0 1 0 0,0 0-1 0 0,0 0 0 0 0,-1 0 0 0 0,1 0 1 0 0,0 0-1 0 0,0 0 0 0 0,0 0 1 0 0,0 0-1 0 0,0 0 0 0 0,0 0 1 0 0,0 0-1 0 0,0 0 0 0 0,0-1 0 0 0,0 1 1 0 0,0 0-1 0 0,0 0 0 0 0,0 0 1 0 0,0 0-1 0 0,0 0 0 0 0,0 0 1 0 0,0 0-1 0 0,0 0 0 0 0,0 0 0 0 0,0-1 1 0 0,0 1-1 0 0,0 0 0 0 0,0 0 1 0 0,0 0-1 0 0,0 0 0 0 0,0 0 0 0 0,0 0 1 0 0,0 0-1 0 0,0 0 0 0 0,0-1 1 0 0,0 1 0 0 0,0 0-1 0 0,0 0 1 0 0,0 0 0 0 0,0 0-1 0 0,0 0 1 0 0,0 0 0 0 0,0 0-1 0 0,0 0 1 0 0,0 0-1 0 0,0-1 1 0 0,0 1 0 0 0,0 0-1 0 0,0 0 1 0 0,0 0 0 0 0,0 0-1 0 0,0 0 1 0 0,0 0 0 0 0,0 0-1 0 0,0 0 1 0 0,0 0-1 0 0,0-1 1 0 0,0 1 0 0 0,0 0-1 0 0,0 0 1 0 0,0 0 0 0 0,-1 0-1 0 0,1 0 1 0 0,0 0 0 0 0,0 0-1 0 0,0 0 1 0 0,0 0-1 0 0,0 0 1 0 0,0 0 0 0 0,0 0-1 0 0,0 0 1 0 0,0 0 0 0 0,0 0-1 0 0,-1 0 1 0 0,1-1 0 0 0,0 1-1 0 0,0 0 1 0 0,0 0 0 0 0,0 0-1 0 0,0 0 1 0 0,0 0-1 0 0,0 0 1 0 0,0 0 0 0 0,0 0-1 0 0,-1 0 1 0 0,1 1 0 0 0,0-1-1 0 0,0 0 1 0 0,0 0 0 0 0,0 0-1 0 0,0 0 1 0 0,0 0-1 0 0,0 0 1 0 0,-32-5-92 0 0,29 4 128 0 0,3 1-24 0 0,1-3-18 0 0,-21 1 74 0 0,20 1-63 0 0,0-2-5 0 0,0 2-5 0 0,-19 1 243 0 0,19-1-205 0 0,0 1-1 0 0,0 0 1 0 0,0-1-1 0 0,0 1 0 0 0,0-1 1 0 0,0 1-1 0 0,0 0 0 0 0,0-1 1 0 0,0 1-1 0 0,0-1 0 0 0,0 1 1 0 0,0 0-1 0 0,-1-1 1 0 0,1 1-1 0 0,0 0 0 0 0,0-1 1 0 0,0 1-1 0 0,0-1 0 0 0,-1 1 1 0 0,1 0-1 0 0,0-1 0 0 0,0 1 1 0 0,-1 0-1 0 0,1 0 0 0 0,-1-1 1 0 0,-1 1-13 0 0,1 0-16 0 0,1 0-1 0 0,0 0 0 0 0,-1 0 0 0 0,1 0 0 0 0,-1 1 1 0 0,1-1-1 0 0,-1 0 0 0 0,1 0 0 0 0,0 0 1 0 0,-1 0-1 0 0,1 0 0 0 0,-1-1 0 0 0,1 1 0 0 0,-1 0 1 0 0,1 0-1 0 0,0 0 0 0 0,-1 0 0 0 0,1 0 0 0 0,-1-1 1 0 0,1 1-1 0 0,0 0 0 0 0,-1 0 0 0 0,1 0 1 0 0,0-1-1 0 0,-1 1 0 0 0,1 0 0 0 0,0-1 0 0 0,-1 1 1 0 0,1 0-1 0 0,0-1 0 0 0,0 1 0 0 0,0 0 1 0 0,-1-1-1 0 0,1 1 0 0 0,0-1 0 0 0,0 1 0 0 0,0 0 1 0 0,-1-1-1 0 0,1 0-2 0 0,0 1 0 0 0,-1-1 1 0 0,1 1-1 0 0,-1 0 0 0 0,1-1 1 0 0,-1 1-1 0 0,1 0 0 0 0,0-1 0 0 0,-1 1 1 0 0,0 0-1 0 0,1 0 0 0 0,-1-1 1 0 0,1 1-1 0 0,-1 0 0 0 0,1 0 0 0 0,-1 0 1 0 0,1 0-1 0 0,-1 0 0 0 0,0 0 1 0 0,1 0-1 0 0,-1 0 0 0 0,1 0 0 0 0,-1 0 1 0 0,0 0-1 0 0,1 0 0 0 0,-1 0 1 0 0,0 0 0 0 0,0 0-1 0 0,1 0 0 0 0,0 0 0 0 0,0 0 0 0 0,0 0 0 0 0,0 1 0 0 0,0-1 0 0 0,0 0 0 0 0,0 0 0 0 0,0 0 0 0 0,0 0 0 0 0,-1 0 0 0 0,1 0 1 0 0,0 0-1 0 0,0 0 0 0 0,0 0 0 0 0,0 0 0 0 0,0 0 0 0 0,0 0 0 0 0,0 0 0 0 0,0 0 0 0 0,0 0 0 0 0,-1-1 0 0 0,1 1 0 0 0,0 0 0 0 0,0 0 1 0 0,0 0-1 0 0,0 0 0 0 0,0 0 0 0 0,0 0 0 0 0,0 0 0 0 0,0 0 0 0 0,0 0 0 0 0,0 0 0 0 0,0 0 0 0 0,0 0 0 0 0,-1 0 0 0 0,1 0 0 0 0,0-1 0 0 0,0 1 1 0 0,0 0-1 0 0,0 0 0 0 0,0 0 0 0 0,0 0 0 0 0,0 0 0 0 0,0 0 0 0 0,0 0 0 0 0,0 0 0 0 0,0 0 0 0 0,0-1 0 0 0,0 1 0 0 0,0 0 0 0 0,0 0 1 0 0,0 0-1 0 0,0 0 0 0 0,0 0 0 0 0,0 0 0 0 0,0 0 0 0 0,0 0 0 0 0,0-1 0 0 0,0 1 0 0 0,0 0 0 0 0,0 0 0 0 0,1 0 0 0 0,-1 0-1 0 0,0 0 1 0 0,0 0 0 0 0,0 0 0 0 0,0 0 0 0 0,0 0 0 0 0,0-1 0 0 0,0 1 0 0 0,0 0 0 0 0,0 0 0 0 0,-1 0 0 0 0,1 0-1 0 0,0 0 1 0 0,0 0 0 0 0,0 0 0 0 0,0 0 0 0 0,0 0 0 0 0,0 0 0 0 0,0-1 0 0 0,0 1 0 0 0,0 0 0 0 0,0 0 0 0 0,0 0 0 0 0,0 0-1 0 0,0 0 1 0 0,0 0 0 0 0,0 0 0 0 0,0 0 0 0 0,-1 0 0 0 0,1 0 0 0 0,0 0 0 0 0,0 0 0 0 0,0 0 0 0 0,0 0 0 0 0,0 0-1 0 0,0 0 1 0 0,0 0 0 0 0,0 0 0 0 0,0 0 0 0 0,0 0 0 0 0,-1 0 0 0 0,1 0 0 0 0,0 0 0 0 0,0 0 0 0 0,0 0 0 0 0,0 0-1 0 0,0 0 1 0 0,0 0 0 0 0,0 0 0 0 0,0 0 0 0 0,0 0 0 0 0,-1 0 0 0 0,1 0 0 0 0,0 0 0 0 0,0 0 0 0 0,-1 0 0 0 0,0 0 0 0 0,1 0 1 0 0,-1 0-1 0 0,1 0 0 0 0,-1 0 0 0 0,0 0 0 0 0,1 0 0 0 0,-1 0 1 0 0,1 0-1 0 0,-1-1 0 0 0,1 1 0 0 0,-1 0 0 0 0,1 0 0 0 0,-1-1 1 0 0,1 1-1 0 0,-1 0 0 0 0,1-1 0 0 0,-1 1 0 0 0,1 0 1 0 0,-1-1-1 0 0,1 1 0 0 0,-1-1 0 0 0,1 1 0 0 0,0-1 0 0 0,-1 1 1 0 0,1-1-1 0 0,0 1 0 0 0,-1-1 0 0 0,1 1 0 0 0,0-1 0 0 0,0 1 1 0 0,0-1-1 0 0,-1 1 0 0 0,1-1 0 0 0,0 0 0 0 0,0 1 0 0 0,0-1 1 0 0,0 1-1 0 0,0-1 0 0 0,0 0 0 0 0,0 0 16 0 0,0 0 4 0 0,0 1-20 0 0,0 0 1 0 0,0 0 0 0 0,1-1-1 0 0,-1 1 1 0 0,0 0-1 0 0,0 0 1 0 0,0 0 0 0 0,0 0-1 0 0,0 0 1 0 0,0 0-1 0 0,0-1 1 0 0,0 1 0 0 0,0 0-1 0 0,0 0 1 0 0,0 0-1 0 0,0 0 1 0 0,0 0 0 0 0,0 0-1 0 0,0-1 1 0 0,0 1-1 0 0,0 0 1 0 0,-1 0 0 0 0,1 0-1 0 0,0 0 1 0 0,0 0-1 0 0,0 0 1 0 0,0 0 0 0 0,0-1-1 0 0,0 1 1 0 0,0 0-1 0 0,0 0 1 0 0,0 0-1 0 0,0 0 1 0 0,-1 0 0 0 0,1 0-1 0 0,0 0 1 0 0,0 0-1 0 0,0 0 1 0 0,0 0 0 0 0,0 0-1 0 0,0-1 1 0 0,-1 1-1 0 0,1 0 1 0 0,0 0 0 0 0,0 0-1 0 0,0 0 1 0 0,0 0-1 0 0,0 0 1 0 0,0 0 0 0 0,-1 0-1 0 0,1 0 1 0 0,-1 1 29 0 0,0-1-23 0 0,1 0 1 0 0,0 0-1 0 0,-1 0 0 0 0,1 0 1 0 0,-1 1-1 0 0,1-1 1 0 0,-1 0-1 0 0,1 0 0 0 0,0 0 1 0 0,-1 0-1 0 0,1 0 1 0 0,-1 0-1 0 0,1 0 1 0 0,-1 0-1 0 0,1 0 0 0 0,0 0 1 0 0,-1-1-1 0 0,1 1 1 0 0,-1 0-1 0 0,1 0 1 0 0,-1 0-1 0 0,1 0 0 0 0,0-1 1 0 0,-1 1-1 0 0,1 0 1 0 0,0 0-1 0 0,-1-1 0 0 0,1 1 1 0 0,0 0-1 0 0,-1-1 1 0 0,1 1-1 0 0,0 0 1 0 0,0-1-1 0 0,-1 1 0 0 0,1 0 1 0 0,0-1-1 0 0,0 1 1 0 0,0-1-1 0 0,-1 1 1 0 0,1-1-1 0 0,0 1-3 0 0,0 0 1 0 0,0-1-1 0 0,0 1 1 0 0,0 0 0 0 0,1 0-1 0 0,-1 0 1 0 0,0-1-1 0 0,0 1 1 0 0,0 0-1 0 0,0 0 1 0 0,0 0-1 0 0,0-1 1 0 0,0 1-1 0 0,1 0 1 0 0,-1 0-1 0 0,0 0 1 0 0,0 0-1 0 0,0-1 1 0 0,0 1-1 0 0,1 0 1 0 0,-1 0-1 0 0,0 0 1 0 0,0 0-1 0 0,0 0 1 0 0,1 0-1 0 0,-1 0 1 0 0,0 0-1 0 0,0-1 1 0 0,1 1-1 0 0,-1 0 1 0 0,0 0 0 0 0,0 0-1 0 0,1 0 1 0 0,-1 0-1 0 0,0 0 1 0 0,0 0-1 0 0,0 0 1 0 0,1 0-1 0 0,-1 1 1 0 0,0-1-1 0 0,1 0 4 0 0,-1 0 1 0 0,1 0-1 0 0,-1 0 0 0 0,1 0 0 0 0,-1 0 0 0 0,0 0 0 0 0,1 0 0 0 0,-1 0 1 0 0,1 0-1 0 0,-1 0 0 0 0,1 0 0 0 0,-1-1 0 0 0,0 1 0 0 0,1 0 0 0 0,-1 0 1 0 0,1 0-1 0 0,-1-1 0 0 0,0 1 0 0 0,1 0 0 0 0,-1 0 0 0 0,0-1 1 0 0,1 1-1 0 0,-1 0 0 0 0,0-1 0 0 0,0 1 0 0 0,1 0 0 0 0,-1-1 0 0 0,0 1 1 0 0,0 0-1 0 0,1-1 0 0 0,-1 1 0 0 0,0 0 0 0 0,0-1 0 0 0,0 1 1 0 0,0-1-1 0 0,0 1 0 0 0,0-1 0 0 0,0 1 0 0 0,0 0 0 0 0,0-1 0 0 0,0 1 1 0 0,0-1-1 0 0,0 0 0 0 0,0 0-3 0 0,0 1 0 0 0,0-1 0 0 0,0 1-1 0 0,0-1 1 0 0,0 1 0 0 0,0-1 0 0 0,0 1 0 0 0,1-1 0 0 0,-1 0 0 0 0,0 1 0 0 0,0-1 0 0 0,0 1-1 0 0,1-1 1 0 0,-1 1 0 0 0,0-1 0 0 0,0 1 0 0 0,1-1 0 0 0,-1 1 0 0 0,0 0 0 0 0,1-1-1 0 0,-1 1 1 0 0,1-1 0 0 0,-1 1 0 0 0,1 0 0 0 0,-1-1 0 0 0,1 1 0 0 0,-1 0 0 0 0,1 0 0 0 0,-1-1-1 0 0,1 1 1 0 0,0 0-3 0 0,0-1 0 0 0,-1 1 0 0 0,1 0-1 0 0,-1 0 1 0 0,1-1 0 0 0,-1 1 0 0 0,1 0 0 0 0,-1-1-1 0 0,1 1 1 0 0,-1-1 0 0 0,1 1 0 0 0,-1-1-1 0 0,1 1 1 0 0,-1-1 0 0 0,0 1 0 0 0,1-1 0 0 0,-1 1-1 0 0,0-1 1 0 0,0 1 0 0 0,1-1 0 0 0,-1 0 0 0 0,0 1-1 0 0,0-1 1 0 0,0 1 0 0 0,0-1 0 0 0,1 0-1 0 0,-1 1 1 0 0,0-1 0 0 0,0 0 0 0 0,-1 0 0 0 0,1 0 14 0 0,0-26 648 0 0,0 26-655 0 0,0 1 0 0 0,0-1-1 0 0,0 0 1 0 0,0 1-1 0 0,1-1 1 0 0,-1 0 0 0 0,0 1-1 0 0,0-1 1 0 0,0 1-1 0 0,0-1 1 0 0,1 0 0 0 0,-1 1-1 0 0,0-1 1 0 0,1 1-1 0 0,-1-1 1 0 0,0 1 0 0 0,1-1-1 0 0,-1 1 1 0 0,1-1-1 0 0,-1 1 1 0 0,1-1 0 0 0,-1 1-1 0 0,1-1 1 0 0,-1 1-1 0 0,1 0 1 0 0,-1-1-1 0 0,2 1 1 0 0,-2 0-6 0 0,1-1 0 0 0,0 1 0 0 0,-1 0 0 0 0,1-1 1 0 0,-1 1-1 0 0,1-1 0 0 0,-1 1 0 0 0,1-1 0 0 0,-1 1 0 0 0,1-1 0 0 0,-1 1 0 0 0,1-1 0 0 0,-1 1 0 0 0,0-1 0 0 0,1 1 1 0 0,-1-1-1 0 0,0 0 0 0 0,1 1 0 0 0,-1-1 0 0 0,0 0 0 0 0,0 1 0 0 0,0-1 0 0 0,0 0 0 0 0,0 1 0 0 0,1-1 1 0 0,-1 0-1 0 0,-1 0 0 0 0,2-1 3 0 0,-1 0 0 0 0,0 0 0 0 0,0 0 0 0 0,0 1 0 0 0,0-1 0 0 0,0 0 0 0 0,0 0 0 0 0,0 0 0 0 0,0 0 0 0 0,-1 1 0 0 0,1-1 0 0 0,-1 0 0 0 0,0 0 0 0 0,1 1 1 0 0,-1-1-1 0 0,0 0 0 0 0,0 1 0 0 0,0-1 0 0 0,0 1 0 0 0,0-1 0 0 0,0 1 0 0 0,-1 0 0 0 0,1-1 0 0 0,-2 0 0 0 0,2 0 3 0 0,0 0 0 0 0,0 1 0 0 0,1-1 0 0 0,-1 0 0 0 0,1 1-1 0 0,-1-1 1 0 0,1 0 0 0 0,0 0 0 0 0,-1 0 0 0 0,1 0 0 0 0,0 1 0 0 0,0-1 0 0 0,1 0 0 0 0,-1 0 0 0 0,1-2 0 0 0,-1-5 68 0 0,0-39 308 0 0,0 47-382 0 0,0 1-1 0 0,0-1 1 0 0,0 1 0 0 0,0-1 0 0 0,0 1 0 0 0,0-1-1 0 0,0 0 1 0 0,0 1 0 0 0,-1-1 0 0 0,1 1 0 0 0,0-1-1 0 0,0 1 1 0 0,-1-1 0 0 0,1 1 0 0 0,0-1 0 0 0,-1 1-1 0 0,1-1 1 0 0,0 1 0 0 0,-1 0 0 0 0,1-1-1 0 0,-1 1 1 0 0,1 0 0 0 0,-1-1 0 0 0,1 1 0 0 0,-1 0-1 0 0,0-1 1 0 0,0 1 0 0 0,0-1 0 0 0,1 1 1 0 0,-1-1-1 0 0,0 1 0 0 0,1-1 0 0 0,-1 1 0 0 0,1-1 0 0 0,-1 1 0 0 0,1-1 0 0 0,-1 1 0 0 0,1-1 0 0 0,-1 0 0 0 0,1 1 1 0 0,-1-1-1 0 0,1 0 0 0 0,0 0 0 0 0,-1 1 0 0 0,1-1 0 0 0,0 0 0 0 0,0 0 0 0 0,-1 1 0 0 0,1-1 0 0 0,0 0 0 0 0,0 0 1 0 0,0 0-1 0 0,0 1 0 0 0,0-2 0 0 0,0-3 12 0 0,-2-21 62 0 0,2 24-75 0 0,0 1 0 0 0,-1 0-1 0 0,1 0 1 0 0,-1 0-1 0 0,0 0 1 0 0,1 0-1 0 0,-1 0 1 0 0,0 0-1 0 0,1 1 1 0 0,-1-1 0 0 0,0 0-1 0 0,0 0 1 0 0,0 0-1 0 0,0 1 1 0 0,0-1-1 0 0,0 0 1 0 0,-1 0-1 0 0,2 1 0 0 0,0 0 0 0 0,0 0-1 0 0,-1 0 1 0 0,1 0 0 0 0,0-1-1 0 0,0 1 1 0 0,0 0-1 0 0,-1 0 1 0 0,1 0 0 0 0,0-1-1 0 0,0 1 1 0 0,0 0-1 0 0,0 0 1 0 0,0-1 0 0 0,-1 1-1 0 0,1 0 1 0 0,0 0-1 0 0,0-1 1 0 0,0 1 0 0 0,0 0-1 0 0,0 0 1 0 0,0-1 0 0 0,0 1-1 0 0,0 0 1 0 0,0 0-1 0 0,0-1 1 0 0,0 1 0 0 0,0 0-1 0 0,0-1 1 0 0,0 1-1 0 0,0 0 1 0 0,0 0 0 0 0,1-1-1 0 0,-1 1 2 0 0,0-1 0 0 0,0 1-1 0 0,0 0 1 0 0,0 0 0 0 0,0-1-1 0 0,0 1 1 0 0,0 0 0 0 0,0-1 0 0 0,0 1-1 0 0,0 0 1 0 0,0-1 0 0 0,0 1-1 0 0,0 0 1 0 0,0-1 0 0 0,0 1 0 0 0,0 0-1 0 0,0-1 1 0 0,0 1 0 0 0,-1 0-1 0 0,1 0 1 0 0,0-1 0 0 0,0 1-1 0 0,0 0 1 0 0,0 0 0 0 0,-1-1 0 0 0,1 1-1 0 0,0 0 1 0 0,0 0 0 0 0,0-1-1 0 0,-1 1 1 0 0,1 0 0 0 0,0 0-1 0 0,-1-1 1 0 0,0 1 2 0 0,0-1 1 0 0,0 0-1 0 0,0 1 0 0 0,0-1 0 0 0,0 0 0 0 0,0 0 0 0 0,0 0 1 0 0,1 0-1 0 0,-1 0 0 0 0,0 0 0 0 0,0 0 0 0 0,1 0 0 0 0,-1 0 1 0 0,1 0-1 0 0,-1 0 0 0 0,1 0 0 0 0,0-1 0 0 0,-1 0 1 0 0,-1-29 177 0 0,2 24-160 0 0,0 6-22 0 0,1-1 1 0 0,-1 1 0 0 0,0-1 0 0 0,0 1 0 0 0,0-1 0 0 0,0 1 0 0 0,-1-1 0 0 0,1 1 0 0 0,0-1 0 0 0,-1 1 0 0 0,1-1 0 0 0,-1 1 0 0 0,1-1 0 0 0,-1 1 0 0 0,1 0 0 0 0,-1-1 0 0 0,0 1 0 0 0,0 0 0 0 0,0 0 0 0 0,0-1 0 0 0,0 1 0 0 0,0 0 0 0 0,0 0 0 0 0,0 0 0 0 0,-3-1 0 0 0,4 0-2 0 0,-1 1 0 0 0,0 0 0 0 0,1-1 0 0 0,-1 1 0 0 0,1-1 1 0 0,0 1-1 0 0,-1-1 0 0 0,1 1 0 0 0,0-1 0 0 0,0 1 0 0 0,0-1 0 0 0,0 1 0 0 0,0-1 1 0 0,0 1-1 0 0,1-1 0 0 0,-1 1 0 0 0,0 0 0 0 0,1-1 0 0 0,-1 1 0 0 0,1-1 0 0 0,0-1 1 0 0,0 3 0 0 0,0-1 1 0 0,0 1-1 0 0,0-1 1 0 0,0 1-1 0 0,0-1 1 0 0,0 0-1 0 0,0 0 1 0 0,-1 1-1 0 0,1-1 1 0 0,0 0-1 0 0,0 0 1 0 0,-1 0-1 0 0,1 0 1 0 0,-1 0-1 0 0,1 0 1 0 0,0-2-1 0 0,1-23 62 0 0,-2 25-61 0 0,0 0 0 0 0,0 0 1 0 0,0 0-1 0 0,0 1 1 0 0,0-1-1 0 0,0 0 1 0 0,0 1-1 0 0,0-1 1 0 0,0 0-1 0 0,0 1 0 0 0,0-1 1 0 0,0 0-1 0 0,1 0 1 0 0,-1 1-1 0 0,0-1 1 0 0,0 1-1 0 0,1-1 1 0 0,-1 0-1 0 0,1 1 1 0 0,-1-1-1 0 0,0 1 0 0 0,1-1 1 0 0,-1 1-1 0 0,1-1 1 0 0,-1 1-1 0 0,1-1 1 0 0,-1 1-1 0 0,1-1 1 0 0,0 1-1 0 0,-1 0 1 0 0,1-1-1 0 0,0 1 0 0 0,0-1 1 0 0,4-1 1 0 0,-4 1-3 0 0,-1 0 1 0 0,1 0 0 0 0,-1 0-1 0 0,1 1 1 0 0,-1-1 0 0 0,0 0 0 0 0,1 0-1 0 0,-1 0 1 0 0,0 0 0 0 0,0 0-1 0 0,0 0 1 0 0,0-1 0 0 0,1 1 0 0 0,-1 0-1 0 0,-1 0 1 0 0,1 0 0 0 0,0 0-1 0 0,0 0 1 0 0,0 0 0 0 0,-1-1 0 0 0,1 1 0 0 0,-1 0 1 0 0,1 1 0 0 0,0-1 0 0 0,0 0 0 0 0,0 0 0 0 0,0 1 0 0 0,0-1 0 0 0,-1 0 0 0 0,1 0 0 0 0,0 0 0 0 0,1 1-1 0 0,-1-1 1 0 0,0 0 0 0 0,0 0 0 0 0,0 1 0 0 0,0-1 0 0 0,1 0 0 0 0,-1 0 0 0 0,0 1 0 0 0,1-1 0 0 0,-1 0 0 0 0,0 0-1 0 0,1 1 1 0 0,0-2 0 0 0,5 1 4 0 0,-6 1-4 0 0,1 0 0 0 0,-1 0 0 0 0,1 0 0 0 0,-1 0 0 0 0,0 0 1 0 0,1-1-1 0 0,-1 1 0 0 0,1 0 0 0 0,-1 0 0 0 0,1 0 0 0 0,-1 0 0 0 0,1-1 0 0 0,-1 1 0 0 0,0 0 0 0 0,1-1 0 0 0,-1 1 0 0 0,1 0 0 0 0,-1-1 1 0 0,0 1-1 0 0,1 0 0 0 0,-1-1 0 0 0,0 1 0 0 0,0 0 0 0 0,1-1 0 0 0,-1 1 0 0 0,0-1 0 0 0,0 1 0 0 0,0-1 0 0 0,1 1 0 0 0,-1-1 1 0 0,0 1-1 0 0,0-1 0 0 0,0 1 0 0 0,0-1 0 0 0,0 1 0 0 0,0-1 0 0 0,0 1 0 0 0,0-1 0 0 0,0 1 0 0 0,0 0 0 0 0,0-1 0 0 0,-1 0 1 0 0,1 0 24 0 0,0 0-3 0 0,0 1-21 0 0,0-1-1 0 0,0 1 1 0 0,0 0 0 0 0,0-1 0 0 0,0 1-1 0 0,0 0 1 0 0,0-1 0 0 0,0 1-1 0 0,0 0 1 0 0,0-1 0 0 0,0 1 0 0 0,0 0-1 0 0,0-1 1 0 0,0 1 0 0 0,1 0 0 0 0,-1-1-1 0 0,0 1 1 0 0,0 0 0 0 0,0-1 0 0 0,0 1-1 0 0,1 0 1 0 0,-1 0 0 0 0,0-1 0 0 0,0 1-1 0 0,1 0 1 0 0,-1 0 0 0 0,0-1 0 0 0,32-5 20 0 0,-29 6-13 0 0,13-5-25 0 0,-12 5 9 0 0,53-1-20 0 0,150 6-22 0 0,-29 6 52 0 0,-51-6 4 0 0,51 2 4 0 0,10 13 12 0 0,-99-14-27 0 0,-29 0 5 0 0,90 3 5 0 0,-128-7-7 0 0,96 13 6 0 0,-61-10 3 0 0,76 11 0 0 0,-94-11-2 0 0,-36-4-7 0 0,1 0 0 0 0,0-1 0 0 0,0 1 0 0 0,0-1 0 0 0,0 0 1 0 0,-1 0-1 0 0,1-1 0 0 0,6 0 0 0 0,-8 0 0 0 0,-1 1-1 0 0,0 0 1 0 0,0 0 0 0 0,1 0-1 0 0,-1 0 1 0 0,0 0 0 0 0,0 0-1 0 0,1 0 1 0 0,-1 0 0 0 0,0 0 0 0 0,0 1-1 0 0,1-1 1 0 0,1 1 0 0 0,9 1 1 0 0,0 0 1 0 0,0-1 0 0 0,15 0 0 0 0,21 2 14 0 0,25 2-40 0 0,-66-3 22 0 0,0-1 0 0 0,0 0 0 0 0,0 0 0 0 0,1-1 1 0 0,12-1-1 0 0,-14 0 3 0 0,0 1 0 0 0,0 0 1 0 0,0 0-1 0 0,0 0 0 0 0,10 3 1 0 0,-4-1 1 0 0,0-1 1 0 0,0-1 0 0 0,1 1 0 0 0,13-3-1 0 0,11 1-2 0 0,115 6-1 0 0,-149-5 2 0 0,-2 0-2 0 0,0 1 1 0 0,-1-1-1 0 0,1 0 1 0 0,-1 0-1 0 0,1 0 0 0 0,0 0 1 0 0,-1 0-1 0 0,1 0 1 0 0,-1 0-1 0 0,1 0 1 0 0,0 0-1 0 0,-1 0 0 0 0,1 0 1 0 0,-1-1-1 0 0,1 1 1 0 0,-1 0-1 0 0,1 0 1 0 0,0 0-1 0 0,-1-1 0 0 0,1 1 1 0 0,-1 0-1 0 0,1-1 1 0 0,-1 1-1 0 0,1 0 1 0 0,-1-1-1 0 0,0 1 0 0 0,1-1 1 0 0,15 0-6 0 0,3 1 1 0 0,-16 0 1 0 0,1 0 8 0 0,66-6 23 0 0,-64 6-26 0 0,-5 1-1 0 0,-1-1-1 0 0,1 0 0 0 0,-1 0 0 0 0,1 0 0 0 0,-1 0 0 0 0,1 1 1 0 0,-1-1-1 0 0,1 0 0 0 0,-1 0 0 0 0,1 0 0 0 0,-1 0 0 0 0,1 0 0 0 0,-1 0 1 0 0,1-1-1 0 0,-1 1 0 0 0,1 0 0 0 0,0 0 0 0 0,-1 0 0 0 0,0 0 1 0 0,1-1-1 0 0,-1 1 0 0 0,1 0 0 0 0,-1 0 0 0 0,1-1 0 0 0,-1 1 0 0 0,1 0 1 0 0,-1-1-1 0 0,0 1 0 0 0,1 0 0 0 0,-1-1 0 0 0,0 1 0 0 0,1-1 1 0 0,18 0-23 0 0,-3 1 26 0 0,-13 0 6 0 0,0 0-41 0 0,10 0 25 0 0,-10 0 8 0 0,13 0 0 0 0,-13 0 7 0 0,13 0-18 0 0,-13 0 32 0 0,16 0-23 0 0,0-1-33 0 0,-18 1 33 0 0,-1-1 0 0 0,0 1-1 0 0,1 0 1 0 0,-1-1 0 0 0,0 1 0 0 0,1 0 0 0 0,-1-1 0 0 0,1 1 0 0 0,-1 0 0 0 0,0-1-1 0 0,1 1 1 0 0,-1 0 0 0 0,1 0 0 0 0,-1 0 0 0 0,1 0 0 0 0,-1-1 0 0 0,1 1-1 0 0,-1 0 1 0 0,1 0 0 0 0,-1 0 0 0 0,1 0 0 0 0,-1 0 0 0 0,1 0 0 0 0,-1 0-1 0 0,1 0 1 0 0,18 0 9 0 0,-15 1-7 0 0,0-1 3 0 0,15 0 3 0 0,-3 0-3 0 0,3 0 5 0 0,-16 0-5 0 0,0 0-1 0 0,-1 0-4 0 0,0 0 1 0 0,0 1-1 0 0,0-1 1 0 0,0 0-1 0 0,0 0 1 0 0,0 0-1 0 0,-1 0 0 0 0,1-1 1 0 0,0 1-1 0 0,0 0 1 0 0,0-1-1 0 0,3-1 1 0 0,-1 0-2 0 0,-1 1 441 0 0,0 2-445 0 0,5 2 489 0 0,-38 10-22878 0 0,-11 8 15455 0 0,6-10 4645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3:07.5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1 208 0 0,'0'0'34'0'0,"0"0"0"0"0,0 0-1 0 0,-1 0 1 0 0,1 0 0 0 0,0 0 0 0 0,0 0 0 0 0,0 0 0 0 0,0 0-1 0 0,0 1 1 0 0,0-1 0 0 0,0 0 0 0 0,0 0 0 0 0,0 0 0 0 0,0 0-1 0 0,0 0 1 0 0,0 0 0 0 0,0 1 0 0 0,0-1 0 0 0,0 0-1 0 0,0 0 1 0 0,0 0 0 0 0,0 0 0 0 0,0 0 0 0 0,0 0 0 0 0,0 0-1 0 0,0 1 1 0 0,0-1 0 0 0,0 0 0 0 0,0 0 0 0 0,0 0 0 0 0,0 0-1 0 0,1 0 1 0 0,-1 0 0 0 0,0 0 0 0 0,0 1 0 0 0,0-1-1 0 0,0 0 1 0 0,0 0 0 0 0,0 0 0 0 0,0 0 0 0 0,0 0 0 0 0,0 0-1 0 0,1 0 1 0 0,-1 0 0 0 0,0 0 0 0 0,0 0 0 0 0,0 0 0 0 0,0 0-1 0 0,0 0 1 0 0,0 0 0 0 0,0 0 0 0 0,1 0 0 0 0,-1 0-1 0 0,0 0 1 0 0,0 0 0 0 0,0 0 0 0 0,0 0 0 0 0,0 0 0 0 0,0 0-1 0 0,1 0 1 0 0,-1 0 0 0 0,0 0 0 0 0,5 0-344 0 0,3 2 4866 0 0,-5 9 4430 0 0,-3-3-6199 0 0,1-5-2142 0 0,-1 0 0 0 0,1 0-1 0 0,-1 0 1 0 0,0 0 0 0 0,0 0-1 0 0,-1 1 1 0 0,1-1 0 0 0,-1 0-1 0 0,1 0 1 0 0,-1-1 0 0 0,-1 5-1 0 0,0-4-443 0 0,0 0 0 0 0,0 0 0 0 0,0 0 0 0 0,1 0 0 0 0,-1 1-1 0 0,1-1 1 0 0,0 1 0 0 0,0-1 0 0 0,0 1 0 0 0,0-1 0 0 0,1 1 0 0 0,-1-1-1 0 0,1 1 1 0 0,0 0 0 0 0,1 4 0 0 0,-1 105-188 0 0,0-111-93 0 0,-1 1-1 0 0,1 0 1 0 0,-1-1 0 0 0,1 1-1 0 0,-1 0 1 0 0,0-1-1 0 0,0 1 1 0 0,0-1-1 0 0,-3 6 1 0 0,3-6-68 0 0,0 1 0 0 0,-1-1 1 0 0,1 1-1 0 0,0-1 0 0 0,0 1 0 0 0,1 0 0 0 0,-1 0 1 0 0,1 0-1 0 0,-1-1 0 0 0,1 4 0 0 0,0 64-8773 0 0,0-69 8730 0 0,0 0 0 0 0,0 0 1 0 0,0 0-1 0 0,0 0 0 0 0,0 0 1 0 0,1 0-1 0 0,-1 0 0 0 0,0 0 1 0 0,1 0-1 0 0,-1 0 0 0 0,1 0 1 0 0,-1 0-1 0 0,1-1 0 0 0,-1 1 1 0 0,1 0-1 0 0,-1 0 0 0 0,1 0 1 0 0,0-1-1 0 0,0 1 0 0 0,1 1 1 0 0,-2-2-30 0 0,1 1-1 0 0,0-1 1 0 0,-1 1 0 0 0,1 0-1 0 0,0-1 1 0 0,-1 1 0 0 0,1 0 0 0 0,-1 0-1 0 0,1-1 1 0 0,-1 1 0 0 0,1 0 0 0 0,-1 0-1 0 0,0 0 1 0 0,1 0 0 0 0,-1 0 0 0 0,0-1-1 0 0,0 1 1 0 0,1 0 0 0 0,-1 0-1 0 0,0 1 1 0 0,0-1 34 0 0,0 0 0 0 0,0 0-1 0 0,1 0 1 0 0,-1 0 0 0 0,0-1-1 0 0,1 1 1 0 0,-1 0 0 0 0,1 0-1 0 0,-1-1 1 0 0,1 1 0 0 0,-1 0 0 0 0,1-1-1 0 0,-1 1 1 0 0,1 0 0 0 0,0-1-1 0 0,-1 1 1 0 0,1-1 0 0 0,0 1-1 0 0,0-1 1 0 0,-1 1 0 0 0,1-1-1 0 0,0 0 1 0 0,0 1 0 0 0,1-1 0 0 0,28 8-2205 0 0,-18-5 1296 0 0,7 3-90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8:12.3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478 43 1016 0 0,'1'-1'89'0'0,"0"1"-1"0"0,-1-1 0 0 0,1 1 1 0 0,0-1-1 0 0,0 0 1 0 0,-1 1-1 0 0,1-1 1 0 0,0 0-1 0 0,-1 1 1 0 0,1-1-1 0 0,0 0 1 0 0,-1 0-1 0 0,1 1 0 0 0,-1-1 1 0 0,0 0-1 0 0,1 0 1 0 0,-1 0-1 0 0,1 0 1 0 0,-1 0-1 0 0,0 0 1 0 0,0 0-1 0 0,0 1 1 0 0,0-1-1 0 0,1 0 1 0 0,-1 0-1 0 0,0 0 0 0 0,-1 0 1 0 0,1 0-1 0 0,0 0 1 0 0,0 0-1 0 0,0 0 1 0 0,-1-1-1 0 0,0 0 108 0 0,-1 1 0 0 0,1 0 0 0 0,0 0 0 0 0,-1-1-1 0 0,1 1 1 0 0,-1 0 0 0 0,0 0 0 0 0,1 1 0 0 0,-1-1 0 0 0,0 0 0 0 0,1 1-1 0 0,-1-1 1 0 0,0 1 0 0 0,0-1 0 0 0,0 1 0 0 0,-2-1 0 0 0,-1 1 245 0 0,-1 0 0 0 0,1 1-1 0 0,0-1 1 0 0,0 1 0 0 0,-1 0 0 0 0,1 0 0 0 0,0 0 0 0 0,0 1 0 0 0,0 0 0 0 0,-9 4 0 0 0,-44 29 3160 0 0,51-31-3387 0 0,1 1 52 0 0,0 0 0 0 0,0 1 0 0 0,1 0 0 0 0,-1 0-1 0 0,1 0 1 0 0,0 1 0 0 0,1-1 0 0 0,-4 9 0 0 0,-1-2 23 0 0,5-6-177 0 0,0 1 0 0 0,1-1 0 0 0,0 1 0 0 0,-3 12 0 0 0,3-10-69 0 0,-1 0 0 0 0,-7 17 1 0 0,8-22-108 0 0,0 0 0 0 0,1 0 0 0 0,0 1 1 0 0,0-1-1 0 0,0 1 0 0 0,0 0 0 0 0,1-1 1 0 0,0 1-1 0 0,0 0 0 0 0,1 8 0 0 0,-1-8-206 0 0,1 0 1 0 0,-1 0-1 0 0,0 0 0 0 0,-1 0 0 0 0,-3 10 0 0 0,3-11-167 0 0,0 1 1 0 0,1 0-1 0 0,-1 0 1 0 0,1-1-1 0 0,0 11 0 0 0,1 71-9041 0 0,0-86 9338 0 0,0 0 0 0 0,0 0 0 0 0,0 0 0 0 0,0 0 0 0 0,0 1 0 0 0,0-1 0 0 0,1 0 0 0 0,-1 0 0 0 0,0 0 0 0 0,1 0 0 0 0,-1 0 0 0 0,1 0 0 0 0,0 0 0 0 0,-1 0 0 0 0,1 0 0 0 0,0 0 0 0 0,-1-1 0 0 0,1 1 0 0 0,0 0 0 0 0,0 0 0 0 0,0-1 0 0 0,1 2 0 0 0,2 1-218 0 0,-1 3-923 0 0</inkml:trace>
  <inkml:trace contextRef="#ctx0" brushRef="#br0" timeOffset="1">611 289 336 0 0,'0'-1'88'0'0,"0"-1"1"0"0,-1 0-1 0 0,1 1 0 0 0,-1-1 1 0 0,0 1-1 0 0,1-1 0 0 0,-1 1 0 0 0,0-1 1 0 0,0 1-1 0 0,0-1 0 0 0,0 1 1 0 0,0 0-1 0 0,0 0 0 0 0,-1-1 1 0 0,1 1-1 0 0,0 0 0 0 0,-1 0 0 0 0,1 0 1 0 0,0 0-1 0 0,-1 1 0 0 0,1-1 1 0 0,-1 0-1 0 0,1 1 0 0 0,-1-1 0 0 0,-2 0 1 0 0,-8-3 253 0 0,-1 0 0 0 0,-16-2 0 0 0,18 4-112 0 0,-46-6 169 0 0,0 2 1 0 0,-111 3 0 0 0,110 3-340 0 0,37 0-126 0 0,-1 0-1 0 0,1 2 1 0 0,-36 7-1 0 0,52-9-121 0 0,-24 5 176 0 0,28-5-78 0 0,0 0 0 0 0,0 0-1 0 0,0 0 1 0 0,0 0 0 0 0,0 0-1 0 0,0 1 1 0 0,0-1 0 0 0,0 0 0 0 0,0 1-1 0 0,0-1 1 0 0,1 1 0 0 0,-1-1-1 0 0,0 1 1 0 0,0-1 0 0 0,0 1 0 0 0,1-1-1 0 0,-1 1 1 0 0,0 0 0 0 0,1-1-1 0 0,-1 1 1 0 0,0 0 0 0 0,1 0 0 0 0,-1 1-1 0 0,4 2-845 0 0,13 2 30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8:12.83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75 119 372 0 0,'31'0'540'0'0,"0"0"0"0"0,0-2 0 0 0,-1-2-1 0 0,1 0 1 0 0,-1-2 0 0 0,31-11 0 0 0,-59 17-461 0 0,0-1 1 0 0,1 0-1 0 0,-1 0 0 0 0,0 0 1 0 0,0 0-1 0 0,0 0 0 0 0,0 0 1 0 0,0 0-1 0 0,0-1 0 0 0,0 1 1 0 0,0-1-1 0 0,-1 0 0 0 0,1 1 1 0 0,0-1-1 0 0,-1 0 0 0 0,0 0 0 0 0,1 0 1 0 0,-1 0-1 0 0,0 0 0 0 0,0 0 1 0 0,0-1-1 0 0,0 1 0 0 0,-1 0 1 0 0,1 0-1 0 0,0-1 0 0 0,-1 1 1 0 0,0 0-1 0 0,0-1 0 0 0,1 1 1 0 0,-1 0-1 0 0,-1-4 0 0 0,1 5-16 0 0,-1 0 0 0 0,0-1 1 0 0,1 1-1 0 0,-1 0 0 0 0,0 0 0 0 0,0-1 0 0 0,0 1 0 0 0,0 0 0 0 0,0 0 0 0 0,0 0 0 0 0,0 0 0 0 0,-1 0 1 0 0,1 1-1 0 0,0-1 0 0 0,0 0 0 0 0,-1 1 0 0 0,1-1 0 0 0,-1 0 0 0 0,1 1 0 0 0,0-1 0 0 0,-1 1 1 0 0,1 0-1 0 0,-1 0 0 0 0,-2-1 0 0 0,-41-4 1532 0 0,29 5-1326 0 0,1 0-1 0 0,-1 2 0 0 0,1 0 1 0 0,0 0-1 0 0,-1 2 0 0 0,1 0 1 0 0,1 1-1 0 0,-1 0 0 0 0,1 1 1 0 0,0 1-1 0 0,0 0 1 0 0,0 1-1 0 0,1 0 0 0 0,0 1 1 0 0,1 0-1 0 0,0 1 0 0 0,-12 14 1 0 0,22-22-263 0 0,0 0 1 0 0,0 0-1 0 0,1 0 0 0 0,-1 0 1 0 0,1 1-1 0 0,0-1 1 0 0,0 0-1 0 0,-1 1 0 0 0,1-1 1 0 0,1 1-1 0 0,-1-1 1 0 0,0 1-1 0 0,0 3 1 0 0,1-4-8 0 0,0 0 1 0 0,0-1 0 0 0,1 1 0 0 0,-1 0 0 0 0,0 0-1 0 0,1 0 1 0 0,0-1 0 0 0,-1 1 0 0 0,1 0 0 0 0,0-1-1 0 0,0 1 1 0 0,0-1 0 0 0,0 1 0 0 0,0-1 0 0 0,0 1-1 0 0,0-1 1 0 0,0 0 0 0 0,1 1 0 0 0,2 1 0 0 0,3 4-239 0 0,1-1 1 0 0,0 0-1 0 0,1-1 1 0 0,-1 0-1 0 0,1 0 1 0 0,0-1-1 0 0,0 0 1 0 0,0 0-1 0 0,1-1 1 0 0,-1 0-1 0 0,1-1 1 0 0,0 0-1 0 0,0-1 1 0 0,0 0-1 0 0,11 0 1 0 0,-3-1-65 0 0,0-1 0 0 0,1 0 1 0 0,-1-1-1 0 0,0-2 0 0 0,0 1 0 0 0,-1-2 0 0 0,1-1 0 0 0,-1 0 1 0 0,0-1-1 0 0,30-17 0 0 0,-33 16 458 0 0,62-31 3025 0 0,-67 36-2506 0 0,0 0 1 0 0,-1 0-1 0 0,2 0 1 0 0,-1 1-1 0 0,0 1 1 0 0,0 0-1 0 0,10 0 1 0 0,-14 1-538 0 0,0 0 0 0 0,-1 0 0 0 0,1 1 0 0 0,0 0 0 0 0,-1 0 0 0 0,1 0 0 0 0,-1 1 0 0 0,1 0 0 0 0,-1-1 0 0 0,0 1 0 0 0,7 5 0 0 0,0 0 6 0 0,-1 2 1 0 0,17 16 0 0 0,-21-19-97 0 0,-4-4-50 0 0,0 0 1 0 0,0 0-1 0 0,-1 1 0 0 0,1-1 1 0 0,-1 0-1 0 0,1 1 0 0 0,-1 0 1 0 0,0-1-1 0 0,0 1 0 0 0,0 0 1 0 0,0-1-1 0 0,0 1 0 0 0,0 0 1 0 0,-1 0-1 0 0,0 0 0 0 0,1 0 1 0 0,-1-1-1 0 0,0 1 0 0 0,0 0 1 0 0,-1 4-1 0 0,1-4-33 0 0,0 0 0 0 0,1 0 0 0 0,-1 0 0 0 0,1 0 0 0 0,0 0 0 0 0,0 0 0 0 0,0 0 0 0 0,3 4 0 0 0,-3-4-213 0 0,1 1 0 0 0,-1-1 0 0 0,0 1-1 0 0,1-1 1 0 0,-1 1 0 0 0,-1-1 0 0 0,1 1-1 0 0,0 7 1 0 0,-1-11 158 0 0,0 1-1 0 0,0 0 1 0 0,1 0-1 0 0,-1-1 1 0 0,0 1-1 0 0,1 0 1 0 0,-1-1-1 0 0,0 1 1 0 0,1 0-1 0 0,-1-1 0 0 0,1 1 1 0 0,-1-1-1 0 0,1 1 1 0 0,-1-1-1 0 0,1 1 1 0 0,0-1-1 0 0,-1 1 1 0 0,1-1-1 0 0,0 1 1 0 0,6-1-1735 0 0,-4-9-3343 0 0,-3 8 4994 0 0,0-1 0 0 0,0 0 0 0 0,1 1 0 0 0,-1-1 0 0 0,0 1 1 0 0,1-1-1 0 0,-1 1 0 0 0,1-1 0 0 0,0 1 0 0 0,-1-1 0 0 0,1 1 1 0 0,0-1-1 0 0,0 1 0 0 0,0 0 0 0 0,0 0 0 0 0,0-1 0 0 0,1 0 0 0 0,26-17-1465 0 0,-11 8 672 0 0,2-1-5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8:13.2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227 92 116 0 0,'0'-3'192'0'0,"1"-1"0"0"0,-1 0 1 0 0,1 1-1 0 0,0-1 0 0 0,0 1 0 0 0,0-1 1 0 0,0 1-1 0 0,3-5 0 0 0,-3 4 167 0 0,1 1 0 0 0,-1-1 0 0 0,0 1 0 0 0,0-1 0 0 0,0 0 0 0 0,0 0 0 0 0,0 1 0 0 0,-1-7 0 0 0,1-7 3524 0 0,-1 26-94 0 0,-4 27-187 0 0,0-26-3076 0 0,2-6-287 0 0,0 1 1 0 0,0-1-1 0 0,1 1 1 0 0,0 0-1 0 0,-1 0 0 0 0,2 0 1 0 0,-1 0-1 0 0,0 5 1 0 0,1-3-16 0 0,-1-1 0 0 0,0 1 0 0 0,0-1 0 0 0,0 1 0 0 0,-4 8 0 0 0,2-9-109 0 0,2 1 0 0 0,-1-1-1 0 0,1 1 1 0 0,0-1 0 0 0,-1 11 0 0 0,3 8 56 0 0,0-16-195 0 0,-1 1-1 0 0,0-1 1 0 0,0 0 0 0 0,-1 0-1 0 0,-3 15 1 0 0,-3-8-225 0 0,6-13 131 0 0,-1 0 0 0 0,1-1-1 0 0,0 1 1 0 0,0 0-1 0 0,0 0 1 0 0,1 0-1 0 0,-1 0 1 0 0,1 0 0 0 0,-1 4-1 0 0,1 16-1416 0 0,0 4-1874 0 0,0-6-3437 0 0,4-20 6411 0 0,-1-1-1 0 0,1 0 1 0 0,-1 0 0 0 0,1 0-1 0 0,-1 0 1 0 0,1 0-1 0 0,-1-1 1 0 0,7-2-1 0 0,-5 2 293 0 0,11-3-53 0 0,-1-1 0 0 0,0 0 0 0 0,0-1 0 0 0,15-8 1 0 0,4-3 601 0 0,-28 15-107 0 0,0-1-1 0 0,-1 0 0 0 0,1 0 1 0 0,-1 0-1 0 0,6-5 0 0 0,-11 8-254 0 0,0 0-1 0 0,1-1 0 0 0,-1 1 0 0 0,0 0 0 0 0,1 0 1 0 0,-1-1-1 0 0,0 1 0 0 0,0 0 0 0 0,1-1 0 0 0,-1 1 1 0 0,0-1-1 0 0,0 1 0 0 0,0 0 0 0 0,1-1 0 0 0,-1 1 1 0 0,0 0-1 0 0,0-1 0 0 0,0 1 0 0 0,0-1 0 0 0,0 1 1 0 0,0-1-1 0 0,0 1 0 0 0,0 0 0 0 0,0-1 0 0 0,0 1 1 0 0,0-1-1 0 0,0 1 0 0 0,0 0 0 0 0,0-1 0 0 0,0 1 1 0 0,-1-1-1 0 0,1 1 0 0 0,0 0 0 0 0,0-1 0 0 0,0 1 0 0 0,-1 0 1 0 0,1-1-1 0 0,0 1 0 0 0,0 0 0 0 0,-1-1 0 0 0,1 1 1 0 0,0 0-1 0 0,-1 0 0 0 0,1-1 0 0 0,0 1 0 0 0,-1 0 1 0 0,1 0-1 0 0,0-1 0 0 0,-1 1 0 0 0,1 0 0 0 0,-1 0 1 0 0,1 0-1 0 0,0 0 0 0 0,-1 0 0 0 0,1 0 0 0 0,-1 0 1 0 0,1 0-1 0 0,-1 0 0 0 0,-30-9 1150 0 0,30 9-1114 0 0,-53-6 676 0 0,-58-1 0 0 0,55 5-679 0 0,32 1-559 0 0,0 1 0 0 0,-43 6-1 0 0,68-6 371 0 0,-1 0 0 0 0,0 0 0 0 0,0 0 0 0 0,1 0-1 0 0,-1 0 1 0 0,0 0 0 0 0,1 1 0 0 0,-1-1 0 0 0,0 0-1 0 0,0 0 1 0 0,1 0 0 0 0,-1 1 0 0 0,0-1 0 0 0,1 0-1 0 0,-1 1 1 0 0,1-1 0 0 0,-1 0 0 0 0,0 1-1 0 0,1-1 1 0 0,-1 1 0 0 0,1-1 0 0 0,-1 1 0 0 0,1-1-1 0 0,-1 1 1 0 0,0 1 0 0 0,2-2-17 0 0,-1 1 0 0 0,1-1 0 0 0,-1 1 0 0 0,1 0 1 0 0,-1-1-1 0 0,1 1 0 0 0,0-1 0 0 0,-1 1 0 0 0,1-1 0 0 0,0 0 0 0 0,-1 1 0 0 0,1-1 0 0 0,0 0 0 0 0,0 1 0 0 0,-1-1 1 0 0,1 0-1 0 0,0 0 0 0 0,0 0 0 0 0,-1 0 0 0 0,1 1 0 0 0,0-1 0 0 0,1-1 0 0 0,21 6-1100 0 0,12 0 124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8:13.60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3 84 0 0,'3'0'254'0'0,"-1"-1"1"0"0,1 0-1 0 0,0 1 1 0 0,0 0-1 0 0,0 0 1 0 0,0 0-1 0 0,0 0 1 0 0,0 0-1 0 0,-1 0 0 0 0,5 1 1 0 0,-7 0-121 0 0,1 0 1 0 0,-1-1-1 0 0,0 1 1 0 0,1-1-1 0 0,-1 1 0 0 0,0 0 1 0 0,1 0-1 0 0,-1-1 1 0 0,0 1-1 0 0,0 0 0 0 0,1-1 1 0 0,-1 1-1 0 0,0 0 1 0 0,0 0-1 0 0,0-1 0 0 0,0 1 1 0 0,0 0-1 0 0,0 0 1 0 0,0-1-1 0 0,-1 1 0 0 0,1 1 1 0 0,0 51 5464 0 0,0-52-5540 0 0,0 0-1 0 0,0 0 1 0 0,0 0-1 0 0,0 0 1 0 0,-1 0 0 0 0,1 0-1 0 0,0 0 1 0 0,-1 0-1 0 0,1 0 1 0 0,0 0 0 0 0,-1 0-1 0 0,1 0 1 0 0,-1-1-1 0 0,1 1 1 0 0,-1 0 0 0 0,0 0-1 0 0,1 0 1 0 0,-1-1-1 0 0,0 1 1 0 0,-1 1 0 0 0,1-2-35 0 0,1 1 0 0 0,-1-1 0 0 0,0 1 0 0 0,1 0 1 0 0,-1-1-1 0 0,0 1 0 0 0,1 0 0 0 0,-1 0 0 0 0,1-1 0 0 0,-1 1 1 0 0,1 0-1 0 0,0 0 0 0 0,-1 0 0 0 0,1 0 0 0 0,0 0 0 0 0,-1 0 1 0 0,1 0-1 0 0,0 0 0 0 0,0-1 0 0 0,0 3 0 0 0,0-2-65 0 0,0 0 0 0 0,0 1 0 0 0,0-1 0 0 0,0 0 0 0 0,0 1 0 0 0,0-1 0 0 0,0 0 0 0 0,-1 1 0 0 0,1-1 0 0 0,0 0 0 0 0,-1 0 0 0 0,1 1 0 0 0,-1-1 0 0 0,0 0-1 0 0,1 0 1 0 0,-1 0 0 0 0,0 0 0 0 0,0 0 0 0 0,1 0 0 0 0,-1 0 0 0 0,-2 2 0 0 0,-2 2-345 0 0,-3 7-1931 0 0,8-12 2189 0 0,0 1 1 0 0,-1-1-1 0 0,1 1 1 0 0,0-1-1 0 0,-1 1 1 0 0,1-1-1 0 0,0 1 0 0 0,-1-1 1 0 0,1 1-1 0 0,-1-1 1 0 0,1 0-1 0 0,-1 1 1 0 0,1-1-1 0 0,-1 0 1 0 0,1 1-1 0 0,-1-1 1 0 0,1 0-1 0 0,-1 1 0 0 0,1-1 1 0 0,-1 0-1 0 0,1 0 1 0 0,-2 0-1 0 0,-1 1-2029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8:13.95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0 199 284 0 0,'16'-22'1027'0'0,"-9"14"-318"0"0,-1 0 0 0 0,0-1 0 0 0,0 0-1 0 0,7-16 1 0 0,-8 11 232 0 0,-5 11-742 0 0,1 0 0 0 0,0 1 1 0 0,0-1-1 0 0,0 0 0 0 0,0 1 0 0 0,0-1 0 0 0,1 1 0 0 0,-1 0 1 0 0,1-1-1 0 0,0 1 0 0 0,2-3 0 0 0,23-30 2761 0 0,-19 21-2186 0 0,-7 13-696 0 0,-1 0 1 0 0,1 0-1 0 0,-1 0 1 0 0,1 0-1 0 0,-1 0 1 0 0,0 0-1 0 0,1 0 1 0 0,-1 0-1 0 0,0 0 1 0 0,0-1-1 0 0,0 1 1 0 0,0 0-1 0 0,0-2 1 0 0,0-1 22 0 0,0 3-295 0 0,3 2-1080 0 0,-2-1 1184 0 0,-1 0-1 0 0,1 1 0 0 0,0-1 1 0 0,0 0-1 0 0,0 1 0 0 0,0-1 1 0 0,-1 0-1 0 0,1 1 0 0 0,0-1 1 0 0,0 1-1 0 0,-1-1 0 0 0,1 1 1 0 0,0-1-1 0 0,-1 1 0 0 0,1 0 1 0 0,-1-1-1 0 0,1 1 0 0 0,-1 0 1 0 0,1 0-1 0 0,-1-1 0 0 0,1 1 1 0 0,-1 0-1 0 0,0 0 0 0 0,1-1 1 0 0,-1 1-1 0 0,0 0 0 0 0,0 0 1 0 0,0 0-1 0 0,1 0 0 0 0,-1 0 0 0 0,0-1 1 0 0,0 1-1 0 0,0 0 0 0 0,-1 0 1 0 0,1 0-1 0 0,0 0 0 0 0,0 1 1 0 0,1 2-221 0 0,0 0 0 0 0,1 0 0 0 0,-1 0 0 0 0,1 0 1 0 0,0 0-1 0 0,0 0 0 0 0,1 0 0 0 0,-1-1 0 0 0,6 6 0 0 0,3 6-359 0 0,-1 4 131 0 0,-7-13 491 0 0,0 0 0 0 0,1 0 0 0 0,0-1 0 0 0,0 1 0 0 0,0-1 0 0 0,0 0 0 0 0,1 0 0 0 0,0 0 0 0 0,9 7 0 0 0,2-3 586 0 0,-1 0 0 0 0,2-1-1 0 0,23 8 1 0 0,-13-5 1302 0 0,-15-6-339 0 0,0-1 1 0 0,1 0-1 0 0,0-1 0 0 0,0 0 0 0 0,16 1 1 0 0,-26-4 191 0 0,-4 1-1689 0 0,0-1 0 0 0,-1 1 0 0 0,1 0 0 0 0,0 0 0 0 0,0 0 0 0 0,-1-1 1 0 0,1 1-1 0 0,0-1 0 0 0,-1 1 0 0 0,1-1 0 0 0,-1 0 0 0 0,1 1 0 0 0,-1-1 0 0 0,1 0 0 0 0,-1 0 0 0 0,0 0 0 0 0,-34 2-80 0 0,23-2 46 0 0,10 0 12 0 0,6 0 8 0 0,25-6 44 0 0,1 1 0 0 0,0 2 0 0 0,0 1 0 0 0,37 2 0 0 0,-40 0-4 0 0,-16 1-30 0 0,1 0 0 0 0,0 0-1 0 0,0 2 1 0 0,0-1 0 0 0,17 7 0 0 0,4 1-15 0 0,-9 1-15 0 0,-22-11 26 0 0,0 1 0 0 0,0-1 1 0 0,0 1-1 0 0,0 0 0 0 0,0-1 0 0 0,0 1 1 0 0,0 0-1 0 0,0 0 0 0 0,0-1 1 0 0,-1 1-1 0 0,1 0 0 0 0,0 0 1 0 0,-1 0-1 0 0,1 0 0 0 0,0 0 0 0 0,-1 0 1 0 0,1 2-1 0 0,-1-2-3 0 0,0-1 1 0 0,0 1-1 0 0,0-1 1 0 0,1 1-1 0 0,-1-1 0 0 0,0 1 1 0 0,0-1-1 0 0,0 1 0 0 0,1-1 1 0 0,-1 1-1 0 0,0-1 1 0 0,0 1-1 0 0,1-1 0 0 0,-1 1 1 0 0,0-1-1 0 0,1 0 0 0 0,-1 1 1 0 0,1-1-1 0 0,-1 1 1 0 0,1-1-1 0 0,-1 0 0 0 0,0 0 1 0 0,1 1-1 0 0,-1-1 1 0 0,1 0-1 0 0,0 1 0 0 0,0-1-17 0 0,-1 0 0 0 0,1 0 0 0 0,0 1-1 0 0,-1-1 1 0 0,1 0 0 0 0,-1 1 0 0 0,1-1 0 0 0,-1 1-1 0 0,1-1 1 0 0,-1 0 0 0 0,1 1 0 0 0,-1-1 0 0 0,0 1-1 0 0,1-1 1 0 0,-1 1 0 0 0,0 0 0 0 0,1-1 0 0 0,-1 1 0 0 0,0-1-1 0 0,1 1 1 0 0,-1-1 0 0 0,0 1 0 0 0,0 0 0 0 0,0-1-1 0 0,0 1 1 0 0,0 1 0 0 0,0-2-2 0 0,-1 1 0 0 0,1-1 0 0 0,-1 1 1 0 0,1-1-1 0 0,-1 0 0 0 0,0 1 0 0 0,1-1 0 0 0,-1 0 0 0 0,0 0 0 0 0,1 1 1 0 0,-1-1-1 0 0,0 0 0 0 0,1 0 0 0 0,-1 0 0 0 0,0 0 0 0 0,1 0 1 0 0,-1 0-1 0 0,-1 0 0 0 0,-4 1-559 0 0,6-9 542 0 0,0 6 55 0 0,-1 1 0 0 0,1-1 0 0 0,0 0 1 0 0,0 1-1 0 0,0-1 0 0 0,0 0 1 0 0,0 1-1 0 0,0-1 0 0 0,1 1 0 0 0,-1-1 1 0 0,0 0-1 0 0,1 1 0 0 0,-1-1 0 0 0,1 1 1 0 0,0-1-1 0 0,-1 1 0 0 0,1-1 0 0 0,0 1 1 0 0,0 0-1 0 0,0-1 0 0 0,0 1 1 0 0,0 0-1 0 0,0 0 0 0 0,0 0 0 0 0,0-1 1 0 0,1 1-1 0 0,-1 1 0 0 0,0-1 0 0 0,1 0 1 0 0,-1 0-1 0 0,3-1 0 0 0,2 0 68 0 0,0 0-1 0 0,1 0 1 0 0,0 0-1 0 0,0 0 1 0 0,-1 1-1 0 0,1 1 0 0 0,0-1 1 0 0,0 1-1 0 0,9 0 1 0 0,-11 0-343 0 0,1 1-1 0 0,0-1 1 0 0,-1 1 0 0 0,1 0-1 0 0,0 0 1 0 0,-1 0 0 0 0,1 1 0 0 0,-1 0-1 0 0,0 0 1 0 0,10 6 0 0 0,-14-7-126 0 0,-1 1 1 0 0,1 0 0 0 0,-1 0 0 0 0,1-1 0 0 0,-1 1 0 0 0,1 0-1 0 0,-1 0 1 0 0,0 0 0 0 0,0-1 0 0 0,0 1 0 0 0,0 0 0 0 0,0 0-1 0 0,-1 0 1 0 0,1 0 0 0 0,0-1 0 0 0,-1 1 0 0 0,1 0-1 0 0,-2 2 1 0 0,-3 1-244 0 0,4-4 420 0 0,0 0-1 0 0,0 0 1 0 0,0 0 0 0 0,0 0 0 0 0,1 0-1 0 0,-1 0 1 0 0,0 0 0 0 0,0 1 0 0 0,1-1 0 0 0,-1 0-1 0 0,1 0 1 0 0,-1 0 0 0 0,1 1 0 0 0,0-1-1 0 0,-1 0 1 0 0,1 0 0 0 0,0 1 0 0 0,0-1 0 0 0,0 0-1 0 0,0 3 1 0 0,0 2-1038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8:24.24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2806 869 164 0 0,'-5'1'104'0'0,"5"-1"-14"0"0,-1 0 1 0 0,0 0-1 0 0,1 0 1 0 0,-1 0-1 0 0,1 0 0 0 0,-1 0 1 0 0,0 0-1 0 0,1 1 1 0 0,-1-1-1 0 0,1 0 1 0 0,-1 0-1 0 0,1 1 1 0 0,-1-1-1 0 0,1 0 0 0 0,-1 1 1 0 0,1-1-1 0 0,-1 0 1 0 0,1 1-1 0 0,-1-1 1 0 0,1 1-1 0 0,0-1 0 0 0,-1 0 1 0 0,1 1-1 0 0,0-1 1 0 0,-1 1-1 0 0,1 0 1 0 0,0-1-1 0 0,0 1 1 0 0,-1-1-1 0 0,1 1 0 0 0,0-1 1 0 0,0 1-1 0 0,0 0 1 0 0,0-1-1 0 0,0 2 1 0 0,-16 3 1188 0 0,-1-1-451 0 0,1-1 0 0 0,-1-1 1 0 0,-32 0-1 0 0,11 0-61 0 0,-305 17 3478 0 0,-170-7-2642 0 0,316-17-1509 0 0,-6 4-69 0 0,-220-8-26 0 0,273 4-18 0 0,-212-34 28 0 0,322 30-29 0 0,-72-28 0 0 0,12 3 34 0 0,87 30-18 0 0,7 3 5 0 0,-1-1-1 0 0,0 0 1 0 0,1 0-1 0 0,0-1 1 0 0,-1 0-1 0 0,1 0 0 0 0,0 0 1 0 0,-9-8-1 0 0,-15-5 8 0 0,26 15-7 0 0,-1-1 1 0 0,1 0-1 0 0,0 0 0 0 0,0 0 0 0 0,0-1 1 0 0,1 0-1 0 0,-1 1 0 0 0,-4-6 1 0 0,-3-4 2 0 0,10 12-2 0 0,0-1-1 0 0,0 0 1 0 0,0 0 0 0 0,1 0-1 0 0,-1 0 1 0 0,0 0 0 0 0,0 0 0 0 0,1 0-1 0 0,-1 0 1 0 0,0 0 0 0 0,1 0 0 0 0,-1 0-1 0 0,1 0 1 0 0,0 0 0 0 0,-1-1-1 0 0,1 1 1 0 0,0 0 0 0 0,0 0 0 0 0,0-2-1 0 0,-1 2 2 0 0,1 0-1 0 0,0 0 1 0 0,0-1-1 0 0,0 1 1 0 0,-1 0-1 0 0,1 0 1 0 0,0 0-1 0 0,-1 0 1 0 0,1 0 0 0 0,-1-1-1 0 0,1 1 1 0 0,-1 0-1 0 0,0 0 1 0 0,0 0-1 0 0,1 0 1 0 0,-1 1-1 0 0,-1-2 1 0 0,1 1-1 0 0,0 0 0 0 0,0 0 1 0 0,1 0-1 0 0,-1 0 0 0 0,0 0 0 0 0,0 0 1 0 0,1 0-1 0 0,-1 0 0 0 0,1 0 1 0 0,-1 0-1 0 0,1 0 0 0 0,0 0 1 0 0,-1-1-1 0 0,1 1 0 0 0,0 0 0 0 0,0 0 1 0 0,-1-2-1 0 0,1-63 791 0 0,0 65-764 0 0,1 0-1 0 0,-1-1 0 0 0,0 1 0 0 0,0 0 1 0 0,0 0-1 0 0,1 0 0 0 0,-1 0 0 0 0,1 0 0 0 0,-1 0 1 0 0,1-1-1 0 0,-1 1 0 0 0,1 0 0 0 0,-1 0 0 0 0,1 1 1 0 0,0-1-1 0 0,0 0 0 0 0,1-1 0 0 0,-1 1 8 0 0,0 0-1 0 0,-1 0 0 0 0,1 0 1 0 0,0 0-1 0 0,0 0 1 0 0,-1 0-1 0 0,1 0 0 0 0,0 0 1 0 0,-1 0-1 0 0,1-1 1 0 0,-1 1-1 0 0,0 0 0 0 0,1 0 1 0 0,-1 0-1 0 0,0-1 0 0 0,0 1 1 0 0,1-2-1 0 0,-1-1 99 0 0,0 1-1 0 0,1 0 1 0 0,-1-1 0 0 0,1 1-1 0 0,0-1 1 0 0,0 1-1 0 0,1 0 1 0 0,-1 0 0 0 0,1-1-1 0 0,-1 1 1 0 0,1 0-1 0 0,0 1 1 0 0,0-1-1 0 0,4-4 1 0 0,6-11 471 0 0,-10 15-510 0 0,0 0-1 0 0,0 1 0 0 0,0-1 1 0 0,0 0-1 0 0,0 1 1 0 0,1-1-1 0 0,-1 1 1 0 0,1 0-1 0 0,-1 0 1 0 0,1 0-1 0 0,3-2 1 0 0,5-3 122 0 0,9-15 382 0 0,-2 2-130 0 0,58-39 756 0 0,-30 33-769 0 0,-12 9-186 0 0,22-10-61 0 0,2 2 0 0 0,0 3 0 0 0,72-17 0 0 0,325-69 983 0 0,-425 103-1064 0 0,153-22 559 0 0,313 6 250 0 0,-251 16-841 0 0,-175 2-64 0 0,16 1-9 0 0,63 7-22 0 0,-14 4-25 0 0,-57-1 16 0 0,15 2 20 0 0,-67-6-4 0 0,45 11 1 0 0,7 2-23 0 0,54 11 1 0 0,-39-7 15 0 0,-78-18-2 0 0,-1 0 0 0 0,0 0 0 0 0,0 2 0 0 0,-1-1 0 0 0,19 10 0 0 0,3-1-3 0 0,-27-12-1 0 0,0 2-1 0 0,-1-1 1 0 0,12 6-1 0 0,12 4-3 0 0,-24-6 6 0 0,-6-5 2 0 0,0 0 0 0 0,0 0 0 0 0,-1 0 1 0 0,1-1-1 0 0,0 1 0 0 0,0 0 0 0 0,0-1 0 0 0,0 1 0 0 0,1-1 0 0 0,-1 1 0 0 0,0-1 1 0 0,0 0-1 0 0,2 1 0 0 0,10 4 0 0 0,0-1 0 0 0,-1 2 0 0 0,1 0-1 0 0,13 9 1 0 0,-5-3 6 0 0,-16-10-5 0 0,-5-1-1 0 0,1-1 1 0 0,-1 0-1 0 0,1 0 0 0 0,-1 0 1 0 0,1 0-1 0 0,0 1 0 0 0,-1-1 1 0 0,1 0-1 0 0,-1 1 0 0 0,1-1 1 0 0,-1 0-1 0 0,1 1 1 0 0,-1-1-1 0 0,0 1 0 0 0,1-1 1 0 0,-1 1-1 0 0,1-1 0 0 0,-1 1 1 0 0,0-1-1 0 0,1 1 0 0 0,-1-1 1 0 0,0 1-1 0 0,0-1 0 0 0,1 1 1 0 0,-1 0-1 0 0,0-1 0 0 0,0 1 1 0 0,0-1-1 0 0,0 2 1 0 0,0-2-1 0 0,0 0 0 0 0,0 1 0 0 0,0-1 1 0 0,0 1-1 0 0,0-1 0 0 0,0 0 0 0 0,1 1 1 0 0,-1-1-1 0 0,0 0 0 0 0,0 1 1 0 0,0-1-1 0 0,0 0 0 0 0,1 1 0 0 0,-1-1 1 0 0,0 0-1 0 0,0 1 0 0 0,0-1 0 0 0,1 0 1 0 0,-1 0-1 0 0,0 1 0 0 0,1-1 1 0 0,-1 0-1 0 0,0 0 0 0 0,1 1 0 0 0,-1-1 1 0 0,0 0-1 0 0,1 0 0 0 0,-1 0 0 0 0,0 0 1 0 0,1 0-1 0 0,-1 0 0 0 0,0 1 1 0 0,1-1-1 0 0,-1 0 0 0 0,0 0 0 0 0,1 0 1 0 0,0 0-1 0 0,-1 0 0 0 0,0 0 0 0 0,1 0 0 0 0,-1 0 0 0 0,1 0 0 0 0,-1 0 0 0 0,0 0 0 0 0,1 0 0 0 0,-1 0 0 0 0,0 0-1 0 0,1 0 1 0 0,-1 0 0 0 0,0 0 0 0 0,1 1 0 0 0,-1-1 0 0 0,0 0 0 0 0,1 0 0 0 0,-1 1 0 0 0,0-1 0 0 0,1 0 0 0 0,-1 0 0 0 0,0 1 0 0 0,0-1 0 0 0,1 0 0 0 0,-1 0 0 0 0,0 1 0 0 0,0-1 0 0 0,0 0 0 0 0,1 1 0 0 0,-1-1 0 0 0,0 0 0 0 0,0 1 0 0 0,0-1-1 0 0,0 1 1 0 0,0-1 0 0 0,0 0 0 0 0,0 1 0 0 0,0 0 0 0 0,0-1 0 0 0,0 1 0 0 0,0-1 0 0 0,0 1 0 0 0,0-1 0 0 0,0 1-1 0 0,1 0 1 0 0,-1-1 0 0 0,0 1 0 0 0,0-1 0 0 0,0 1 0 0 0,1-1 0 0 0,-1 1 0 0 0,0-1-1 0 0,1 1 1 0 0,-1-1 0 0 0,0 1 0 0 0,1-1 0 0 0,-1 1 0 0 0,0-1 0 0 0,1 0 0 0 0,-1 1-1 0 0,1-1 1 0 0,-1 0 0 0 0,1 1 0 0 0,-1-1 0 0 0,2 1 0 0 0,-2-1 0 0 0,1 0-1 0 0,0 1 1 0 0,-1-1 0 0 0,1 1-1 0 0,0-1 1 0 0,-1 1 0 0 0,1-1 0 0 0,0 1-1 0 0,-1-1 1 0 0,1 1 0 0 0,-1 0-1 0 0,0-1 1 0 0,1 1 0 0 0,-1 0 0 0 0,1-1-1 0 0,-1 1 1 0 0,0 0 0 0 0,1 0-1 0 0,-1-1 1 0 0,0 1 0 0 0,0 0 0 0 0,0 0-1 0 0,0 0 1 0 0,0-1 0 0 0,0 1-1 0 0,0 0 1 0 0,0 1 0 0 0,0-1 0 0 0,0 0 1 0 0,1-1 0 0 0,-1 1-1 0 0,0 0 1 0 0,0 0-1 0 0,0 0 1 0 0,1 0 0 0 0,-1-1-1 0 0,0 1 1 0 0,1 0-1 0 0,-1 0 1 0 0,1-1 0 0 0,-1 1-1 0 0,1 0 1 0 0,-1 0-1 0 0,1-1 1 0 0,-1 1 0 0 0,1-1-1 0 0,1 2 1 0 0,-1-1 1 0 0,0-1 0 0 0,0 1 0 0 0,-1 0 0 0 0,1 0 1 0 0,0-1-1 0 0,-1 1 0 0 0,1 0 0 0 0,0 0 0 0 0,-1 0 0 0 0,1 0 1 0 0,-1 0-1 0 0,1 0 0 0 0,-1 0 0 0 0,0 0 0 0 0,1 0 0 0 0,-1 0 1 0 0,0 0-1 0 0,0 0 0 0 0,0 0 0 0 0,0 1 0 0 0,0 62 685 0 0,0-64-679 0 0,0 1 0 0 0,0-1 0 0 0,0 1 0 0 0,0-1 0 0 0,0 1 0 0 0,0-1 0 0 0,0 1 0 0 0,0-1 0 0 0,0 1 0 0 0,-1-1 0 0 0,1 1 0 0 0,0-1 0 0 0,0 0 0 0 0,-1 1 1 0 0,1-1-1 0 0,0 1 0 0 0,0-1 0 0 0,-1 0 0 0 0,1 1 0 0 0,0-1 0 0 0,-1 0 0 0 0,1 1 0 0 0,-1-1 0 0 0,1 0 0 0 0,0 0 0 0 0,-1 1 0 0 0,1-1 0 0 0,-1 0 0 0 0,1 0 0 0 0,-1 0 0 0 0,1 0 0 0 0,-1 1 0 0 0,0-1 0 0 0,1 0-1 0 0,-1 0 1 0 0,1 0 0 0 0,0 0-1 0 0,-1 0 1 0 0,1 1-1 0 0,-1-1 1 0 0,1 0 0 0 0,-1 0-1 0 0,1 1 1 0 0,0-1-1 0 0,-1 0 1 0 0,1 0 0 0 0,-1 1-1 0 0,1-1 1 0 0,0 1-1 0 0,0-1 1 0 0,-1 0 0 0 0,1 1-1 0 0,0-1 1 0 0,0 1-1 0 0,-1-1 1 0 0,1 0 0 0 0,0 1-1 0 0,0-1 1 0 0,0 1-1 0 0,0-1 1 0 0,-1 1 0 0 0,1-1-1 0 0,0 1 1 0 0,0-1-1 0 0,0 1 1 0 0,0 0 8 0 0,0 0 0 0 0,0 1 1 0 0,0-1-1 0 0,0 0 0 0 0,0 0 0 0 0,-1 0 0 0 0,1 0 1 0 0,0 0-1 0 0,-1 0 0 0 0,1 0 0 0 0,-1 0 1 0 0,1 0-1 0 0,-1 0 0 0 0,0 0 0 0 0,1 0 0 0 0,-1-1 1 0 0,0 1-1 0 0,1 0 0 0 0,-1 0 0 0 0,0-1 0 0 0,0 1 1 0 0,-1 1-1 0 0,-2 0-5 0 0,4-1-6 0 0,0-1 0 0 0,-1 0 1 0 0,1 0-1 0 0,0 1 0 0 0,-1-1 0 0 0,1 0 1 0 0,0 1-1 0 0,0-1 0 0 0,0 1 0 0 0,-1-1 1 0 0,1 0-1 0 0,0 1 0 0 0,0-1 0 0 0,0 1 1 0 0,0-1-1 0 0,-1 1 0 0 0,1-1 0 0 0,0 0 1 0 0,0 1-1 0 0,0-1 0 0 0,0 1 0 0 0,0 0 0 0 0,-2 6 48 0 0,-49 42 255 0 0,41-40-260 0 0,0-1 0 0 0,-1 1 1 0 0,0-1-1 0 0,0-1 0 0 0,-25 11 1 0 0,7-2-9 0 0,-66 27-1 0 0,86-38-37 0 0,0-1 0 0 0,-1 1 0 0 0,-12 3 0 0 0,-7 2 3 0 0,-178 54 7 0 0,-3-10-130 0 0,92-26-1851 0 0,0-7-6352 0 0,33-6-2893 0 0,43-4 5649 0 0,23-6 3569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8:24.9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58 0 36 0 0,'-16'0'573'0'0,"12"0"-33"0"0,1 0-48 0 0,-32 6 4877 0 0,39-6-4480 0 0,5 2-203 0 0,0 0 0 0 0,1-1-1 0 0,-1-1 1 0 0,14 0 0 0 0,322 3 5561 0 0,10-1-3524 0 0,-149 4-1181 0 0,160 9 1147 0 0,-60-3-49 0 0,-93-7-1104 0 0,-86 0-746 0 0,-44 1-459 0 0,-82-6-328 0 0,-1-1-2 0 0,1 1 0 0 0,-1 0-1 0 0,1 0 1 0 0,-1 0 0 0 0,1 0-1 0 0,0 0 1 0 0,-1 0 0 0 0,1 0 0 0 0,-1 0-1 0 0,1 0 1 0 0,0 0 0 0 0,-1 0 0 0 0,1 0-1 0 0,-1 1 1 0 0,1-1 0 0 0,-1 0-1 0 0,1 0 1 0 0,-1 1 0 0 0,1-1 0 0 0,-1 0-1 0 0,1 1 1 0 0,-1-1 0 0 0,1 0 0 0 0,-1 1-1 0 0,1-1 1 0 0,-1 1 0 0 0,0 0-4 0 0,0-4 100 0 0,0 3-221 0 0,1 0-1 0 0,-1 0 0 0 0,0-1 1 0 0,0 1-1 0 0,0 0 1 0 0,0-1-1 0 0,0 1 0 0 0,0 0 1 0 0,0 0-1 0 0,0-1 1 0 0,0 1-1 0 0,0 0 0 0 0,0 0 1 0 0,0-1-1 0 0,0 1 1 0 0,0 0-1 0 0,0 0 0 0 0,0-1 1 0 0,0 1-1 0 0,0 0 1 0 0,0 0-1 0 0,-1-1 0 0 0,1 1 1 0 0,0 0-1 0 0,0 0 1 0 0,0-1-1 0 0,0 1 0 0 0,0 0 1 0 0,-1 0-1 0 0,1 0 1 0 0,0-1-1 0 0,0 1 0 0 0,-1 0 1 0 0,1 0-1 0 0,0 0 1 0 0,0 0-1 0 0,-1-1 0 0 0,-6-1-1561 0 0,0 0-620 0 0,1 1 0 0 0,0-1 1 0 0,0 1-1 0 0,0 0 0 0 0,-13 1 1 0 0,-38 4-4359 0 0,22-3 4448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8:28.9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722 0 500 0 0,'-337'23'1164'0'0,"238"-20"-971"0"0,-114 2 242 0 0,202-4-282 0 0,0-1 0 0 0,0 0-1 0 0,0 0 1 0 0,-18-4 0 0 0,35 4 134 0 0,0 1 0 0 0,0-1 1 0 0,0 0-1 0 0,12-2 1 0 0,-6 1 5 0 0,710-20 10198 0 0,-719 21-10195 0 0,-22 6-161 0 0,-13 0-116 0 0,0 0-1 0 0,-53 1 1 0 0,47-5-28 0 0,-160 8-875 0 0,71-9-5805 0 0,124-1 4512 0 0,22 0-1684 0 0,0 0 2353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8:31.76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2501 1003 24 0 0,'0'0'747'0'0,"-3"0"33"0"0,2 0-539 0 0,0-1-183 0 0,1 1 0 0 0,0 0 0 0 0,-1 0 0 0 0,1 0 0 0 0,-1 0 0 0 0,1 0 0 0 0,-1 0 0 0 0,1 0 0 0 0,-1 0 0 0 0,1 0 0 0 0,-1 0 0 0 0,1 0 0 0 0,-1 0 0 0 0,1 0 0 0 0,-1 0 0 0 0,1 0-1 0 0,-1 0 1 0 0,1 0 0 0 0,-1 1 0 0 0,1-1 0 0 0,-1 0 0 0 0,1 0 0 0 0,0 1 0 0 0,-1-1 0 0 0,1 0 0 0 0,0 1 0 0 0,-1-1 0 0 0,1 0 0 0 0,0 1 0 0 0,-1-1 0 0 0,0 1 0 0 0,-18 0 1246 0 0,-357 31 6107 0 0,138-5-5431 0 0,201-24-1822 0 0,-609 32 371 0 0,302-42-557 0 0,1-30-22 0 0,125-12-21 0 0,189 40 71 0 0,0-1 0 0 0,0-2 1 0 0,1-1-1 0 0,1-1 0 0 0,-33-23 0 0 0,53 32 4 0 0,1 1 0 0 0,-1-1-1 0 0,1-1 1 0 0,-9-9 0 0 0,13 12-3 0 0,0 0 0 0 0,0 0 1 0 0,1 0-1 0 0,-1 0 1 0 0,1 0-1 0 0,-1 0 0 0 0,1-1 1 0 0,0 1-1 0 0,0 0 1 0 0,1-1-1 0 0,-1 1 1 0 0,1-1-1 0 0,0-6 0 0 0,0 7 1 0 0,-1-5 2 0 0,1 0 1 0 0,0 1-1 0 0,0-1 0 0 0,1 0 1 0 0,0 0-1 0 0,1 0 1 0 0,0 1-1 0 0,0-1 0 0 0,0 1 1 0 0,1 0-1 0 0,4-8 0 0 0,21-43 26 0 0,-18 35-19 0 0,2-1 0 0 0,17-25 0 0 0,-14 29-10 0 0,-6 8-6 0 0,0 0 0 0 0,12-24 1 0 0,56-108 24 0 0,-70 133-20 0 0,1 1 0 0 0,0 0-1 0 0,0 0 1 0 0,2 1 0 0 0,-1 1-1 0 0,1-1 1 0 0,0 1 0 0 0,0 1-1 0 0,1 0 1 0 0,18-9 0 0 0,7 0 0 0 0,75-25 1 0 0,-1 11 31 0 0,140-20 1 0 0,-206 43-23 0 0,281-39 1250 0 0,625-8-1 0 0,-810 55-1065 0 0,200 26 0 0 0,-284-18-185 0 0,1 2-1 0 0,-1 3 0 0 0,-1 2 0 0 0,-1 3 1 0 0,0 2-1 0 0,66 36 0 0 0,-102-45 8 0 0,0 1 1 0 0,-1 0-1 0 0,0 1 1 0 0,-1 1-1 0 0,14 17 0 0 0,-12-14 28 0 0,-10-8 30 0 0,0 0-1 0 0,0 1 1 0 0,-1 0-1 0 0,9 16 1 0 0,-3-4 121 0 0,-9-15-54 0 0,-1 0 0 0 0,0 0 0 0 0,-1 0-1 0 0,1 1 1 0 0,-1-1 0 0 0,-1 0-1 0 0,0 1 1 0 0,0-1 0 0 0,-1 1 0 0 0,-1 16-1 0 0,1-9 84 0 0,0-11-161 0 0,0-1 0 0 0,-1 1 0 0 0,0-1 0 0 0,0 1 0 0 0,0-1 0 0 0,0 1 0 0 0,-1-1 0 0 0,0 0 0 0 0,0 1 0 0 0,0-1 0 0 0,0 0 0 0 0,-1 0 0 0 0,1-1 0 0 0,-1 1 0 0 0,0 0 0 0 0,0-1 0 0 0,-6 5 0 0 0,-7 10 122 0 0,9-10-104 0 0,-1 4 35 0 0,-2-1-1 0 0,0 0 0 0 0,0 0 1 0 0,-1-1-1 0 0,0-1 0 0 0,-24 16 0 0 0,-11 2 211 0 0,-73 31 0 0 0,39-26 126 0 0,-149 38 1 0 0,-553 68-1623 0 0,662-134-2834 0 0,40-5-1544 0 0,-3 0-5070 0 0,80 1 8768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8:33.5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172 64 492 0 0,'0'0'6706'0'0,"0"13"-3791"0"0,1-11-2682 0 0,-1 1 0 0 0,1 0 0 0 0,0-1 0 0 0,0 1 0 0 0,0-1 0 0 0,0 1 1 0 0,0-1-1 0 0,0 0 0 0 0,3 4 0 0 0,6 12 978 0 0,-4-5-571 0 0,-1-4-179 0 0,0 1 1 0 0,-1 0-1 0 0,-1 1 0 0 0,1-1 1 0 0,-2 0-1 0 0,1 1 0 0 0,0 18 1 0 0,-2-18-106 0 0,0 0 0 0 0,1 0 1 0 0,4 18-1 0 0,-3-19-98 0 0,-1 1-1 0 0,0 0 1 0 0,1 18-1 0 0,-3 363 1436 0 0,0-391-1700 0 0,0 0-1 0 0,0-1 1 0 0,0 1 0 0 0,0-1 0 0 0,0 1-1 0 0,0 0 1 0 0,0-1 0 0 0,1 1 0 0 0,-1 0-1 0 0,0-1 1 0 0,1 1 0 0 0,-1-1 0 0 0,0 1-1 0 0,1-1 1 0 0,-1 1 0 0 0,1-1-1 0 0,-1 1 1 0 0,0-1 0 0 0,1 1 0 0 0,-1-1-1 0 0,1 0 1 0 0,0 1 0 0 0,-1-1 0 0 0,1 0-1 0 0,-1 1 1 0 0,1-1 0 0 0,-1 0-1 0 0,1 0 1 0 0,0 1 0 0 0,-1-1 0 0 0,1 0-1 0 0,1 0 1 0 0,-1 0-23 0 0,3 1-263 0 0,-4-18-4344 0 0,0 2 3023 0 0,1 10 1106 0 0,-1-1 0 0 0,1 1 1 0 0,-2-1-1 0 0,1 1 0 0 0,0 0 0 0 0,-1-1 0 0 0,-3-9 0 0 0,-2 5-141 0 0,5 8 539 0 0,0 1-1 0 0,0-1 1 0 0,0 1-1 0 0,0-1 1 0 0,0 0-1 0 0,0 0 1 0 0,1 1-1 0 0,-1-1 0 0 0,1 0 1 0 0,-1 0-1 0 0,1 0 1 0 0,0 0-1 0 0,0 0 1 0 0,0-2-1 0 0,0-7-357 0 0,0 6 281 0 0,0 0-1 0 0,0 0 1 0 0,0 0-1 0 0,0 0 0 0 0,-1 0 1 0 0,-2-7-1 0 0,-5-12-358 0 0,4 11 324 0 0,0-1 0 0 0,-2 1-1 0 0,-7-14 1 0 0,9 18 140 0 0,0 0-1 0 0,0 0 1 0 0,-4-17 0 0 0,5 16 37 0 0,0 0-1 0 0,-9-18 0 0 0,0 7 15 0 0,7 14 24 0 0,1-1 1 0 0,0 1 0 0 0,-6-15-1 0 0,5 5 46 0 0,0 1 1 0 0,1-1-1 0 0,1 1 0 0 0,1-1 0 0 0,-1-24 0 0 0,2 21 129 0 0,0 15-79 0 0,1 0 0 0 0,0 0 0 0 0,0-1 0 0 0,0 1 1 0 0,0 0-1 0 0,1-1 0 0 0,0 1 0 0 0,2-8 1 0 0,8-8 1084 0 0,0 0 0 0 0,18-24 1 0 0,-27 32-359 0 0,-2 12-716 0 0,0 0-1 0 0,0 0 1 0 0,0 0-1 0 0,0 0 1 0 0,0 0 0 0 0,0 0-1 0 0,0 0 1 0 0,1 0-1 0 0,-1 0 1 0 0,0 0-1 0 0,0 0 1 0 0,1 0-1 0 0,-1 0 1 0 0,1 1-1 0 0,-1-1 1 0 0,1-1-1 0 0,12-4 668 0 0,-10 6 919 0 0,-6 0-1353 0 0,2 1-323 0 0,1-1 1 0 0,-1 0-1 0 0,1 0 0 0 0,-1 0 1 0 0,0 0-1 0 0,1 0 1 0 0,-1 1-1 0 0,1-1 0 0 0,-1 0 1 0 0,1 1-1 0 0,-1-1 0 0 0,0 0 1 0 0,1 1-1 0 0,-1-1 0 0 0,1 1 1 0 0,0-1-1 0 0,-1 1 1 0 0,1-1-1 0 0,-1 1 0 0 0,1-1 1 0 0,0 1-1 0 0,-1-1 0 0 0,1 1 1 0 0,0-1-1 0 0,0 1 0 0 0,-1-1 1 0 0,1 1-1 0 0,0 0 0 0 0,0-1 1 0 0,0 1-1 0 0,0 0 1 0 0,0-1-1 0 0,0 1 0 0 0,0 1 1 0 0,-6 19 187 0 0,-7 12 13 0 0,9-22-115 0 0,-1 0 0 0 0,-8 15 0 0 0,-63 106 358 0 0,61-102-412 0 0,13-25-38 0 0,0 0-1 0 0,0-1 1 0 0,-1 1-1 0 0,1-1 1 0 0,-1 1 0 0 0,0-1-1 0 0,-3 4 1 0 0,4-7-5 0 0,0 0 0 0 0,1 1 1 0 0,-1-1-1 0 0,1 1 0 0 0,0-1 0 0 0,-1 1 0 0 0,1 0 1 0 0,0 0-1 0 0,0-1 0 0 0,0 1 0 0 0,0 0 0 0 0,0 0 1 0 0,1 0-1 0 0,-1 0 0 0 0,0 0 0 0 0,0 3 1 0 0,2-10 9 0 0,-1 0 1 0 0,1 0 0 0 0,0 1 0 0 0,0-1 0 0 0,1 0 0 0 0,-1 1 0 0 0,1-1 0 0 0,3-4 0 0 0,4-13 125 0 0,23-33 549 0 0,-27 35-312 0 0,-3 12-121 0 0,1 1 1 0 0,-1-1 0 0 0,8-13-1 0 0,2-2 377 0 0,-7 12-214 0 0,-1 1-1 0 0,2 1 1 0 0,0-1-1 0 0,0 1 1 0 0,0 0-1 0 0,1 1 1 0 0,1-1-1 0 0,11-10 0 0 0,-9 12-179 0 0,1 0 0 0 0,0 0 0 0 0,0 1 0 0 0,0 1 0 0 0,1 0-1 0 0,-1 0 1 0 0,1 1 0 0 0,0 1 0 0 0,0 0 0 0 0,1 1-1 0 0,-1 0 1 0 0,1 1 0 0 0,-1 0 0 0 0,1 1 0 0 0,-1 0-1 0 0,1 1 1 0 0,-1 1 0 0 0,0 0 0 0 0,1 0 0 0 0,-1 1-1 0 0,18 7 1 0 0,-17-5-709 0 0,0 1-1 0 0,0 0 0 0 0,-1 0 0 0 0,0 2 1 0 0,14 10-1 0 0,-15-9-884 0 0,-2 0 0 0 0,1 0 0 0 0,-1 1 0 0 0,-1 1 0 0 0,12 17 1 0 0,-11-15-19 0 0,-5-7 562 0 0,1 0-1 0 0,-1 1 0 0 0,0-1 1 0 0,-1 1-1 0 0,3 8 0 0 0,-1 4-927 0 0,-5-15 1370 0 0,1 1 1 0 0,0-1 0 0 0,0 0-1 0 0,0 0 1 0 0,1 0-1 0 0,0 0 1 0 0,0 0 0 0 0,0-1-1 0 0,0 1 1 0 0,5 5-1 0 0,24 27-1927 0 0,-8-3 440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3:07.9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1 451 756 0 0,'0'0'56'0'0,"0"1"1"0"0,0-1-1 0 0,0 0 0 0 0,0 1 0 0 0,0-1 0 0 0,0 0 1 0 0,0 0-1 0 0,1 1 0 0 0,-1-1 0 0 0,0 0 0 0 0,0 0 1 0 0,0 1-1 0 0,0-1 0 0 0,0 0 0 0 0,1 0 1 0 0,-1 1-1 0 0,0-1 0 0 0,0 0 0 0 0,1 0 0 0 0,-1 0 1 0 0,0 0-1 0 0,0 1 0 0 0,1-1 0 0 0,-1 0 1 0 0,0 0-1 0 0,0 0 0 0 0,1 0 0 0 0,-1 0 0 0 0,0 0 1 0 0,1 0-1 0 0,-1 0 0 0 0,0 0 0 0 0,0 0 1 0 0,1 0-1 0 0,-1 0 0 0 0,0 0 0 0 0,1 0 0 0 0,18-3 2696 0 0,14-11 2594 0 0,-18 8-3903 0 0,-11 5-1188 0 0,-1-1-1 0 0,1 1 1 0 0,-1-1 0 0 0,0 1 0 0 0,1-1 0 0 0,-1 0-1 0 0,0 0 1 0 0,0-1 0 0 0,3-2 0 0 0,2-8 634 0 0,6-7-26 0 0,-9 16-708 0 0,-1-1 0 0 0,0 0-1 0 0,0 0 1 0 0,0 0 0 0 0,0 0 0 0 0,-1-1 0 0 0,0 0 0 0 0,-1 1 0 0 0,1-1-1 0 0,3-12 1 0 0,-1 7 124 0 0,0 0 0 0 0,1 1 0 0 0,11-16-1 0 0,-10 17 41 0 0,0-1-1 0 0,-1 0 0 0 0,0 0 0 0 0,5-14 0 0 0,-6 6 266 0 0,-3 12-368 0 0,-1 0 0 0 0,1 1-1 0 0,1-1 1 0 0,-1 1-1 0 0,5-8 1 0 0,7-14 707 0 0,-13 23-721 0 0,1 0-1 0 0,-1 0 1 0 0,1 1-1 0 0,1-1 0 0 0,-1 0 1 0 0,0 1-1 0 0,1 0 1 0 0,5-6-1 0 0,-6 8-111 0 0,-1 0-1 0 0,0 0 1 0 0,1 0-1 0 0,-1-1 0 0 0,0 1 1 0 0,0 0-1 0 0,1 0 1 0 0,-1-1-1 0 0,0 1 0 0 0,0-1 1 0 0,-1 1-1 0 0,1-1 1 0 0,0 1-1 0 0,0-1 0 0 0,-1 0 1 0 0,1 1-1 0 0,-1-1 1 0 0,1 0-1 0 0,-1 1 0 0 0,0-1 1 0 0,0 0-1 0 0,0 0 1 0 0,0-2-1 0 0,0 4-63 0 0,1-1 0 0 0,-1 1 0 0 0,0-1 0 0 0,1 1 0 0 0,-1 0 0 0 0,0-1 0 0 0,1 1 0 0 0,-1 0 0 0 0,1-1 0 0 0,-1 1 0 0 0,0 0 0 0 0,1-1 0 0 0,-1 1 0 0 0,1 0 0 0 0,-1 0 0 0 0,1 0 0 0 0,-1-1 0 0 0,1 1 0 0 0,-1 0 0 0 0,1 0 0 0 0,-1 0 0 0 0,1 0 0 0 0,-1 0-1 0 0,1 0 1 0 0,-1 0 0 0 0,1 0 0 0 0,-1 0 0 0 0,1 0 0 0 0,-1 0 0 0 0,1 0 0 0 0,0 1 0 0 0,0-1 62 0 0,4 4 309 0 0,-4-1-353 0 0,18 12 48 0 0,-15-12-86 0 0,-1-1-1 0 0,1 0 1 0 0,-1 1 0 0 0,0 0-1 0 0,0 0 1 0 0,0 0 0 0 0,-1 0 0 0 0,5 6-1 0 0,-1 5 0 0 0,-4-10-10 0 0,-1 0 0 0 0,1 0 0 0 0,0 0 1 0 0,1 0-1 0 0,4 6 0 0 0,1 1-26 0 0,-2-5-32 0 0,-1 0 0 0 0,0 1-1 0 0,6 11 1 0 0,-8-12-32 0 0,-2-1 4 0 0,1-2 0 0 0,-1 1 0 0 0,1 0 0 0 0,0 0 0 0 0,1 0 0 0 0,-1-1 0 0 0,0 1 0 0 0,1-1-1 0 0,0 0 1 0 0,0 0 0 0 0,0 0 0 0 0,0 0 0 0 0,5 3 0 0 0,5 3-684 0 0,1 0-1 0 0,16 7 0 0 0,-26-14 606 0 0,-1 0-1 0 0,0-1 1 0 0,1 0-1 0 0,0 1 1 0 0,-1-1-1 0 0,1-1 1 0 0,0 1-1 0 0,-1 0 1 0 0,1-1-1 0 0,0 0 1 0 0,0 0-1 0 0,-1 0 1 0 0,7-1-1 0 0,-1-2 164 0 0,0 0 0 0 0,-1-1 0 0 0,1 0 0 0 0,-1 0 0 0 0,0-1 0 0 0,-1 0 0 0 0,1 0 0 0 0,12-13 0 0 0,1-3 1085 0 0,26-35 0 0 0,-10 12 859 0 0,-32 38-1543 0 0,-1 0 0 0 0,0 0 1 0 0,6-12-1 0 0,2-4 559 0 0,-5-1 157 0 0,-3 20-943 0 0,-3 3-137 0 0,0 0-1 0 0,-1-1 1 0 0,1 1-1 0 0,0-1 1 0 0,0 1-1 0 0,-1-1 1 0 0,1 1-1 0 0,-1-1 1 0 0,1 1-1 0 0,0-1 1 0 0,-1 1-1 0 0,1-1 1 0 0,-1 0-1 0 0,1 1 1 0 0,-1-1-1 0 0,0 0 1 0 0,1 0-1 0 0,0-1 1 0 0,-1 1 596 0 0,1 1-621 0 0,0 1 1 0 0,0-1-1 0 0,0 0 0 0 0,1 1 1 0 0,-1-1-1 0 0,0 0 1 0 0,0 1-1 0 0,0 0 0 0 0,0-1 1 0 0,0 1-1 0 0,0 0 1 0 0,0-1-1 0 0,0 1 0 0 0,0 0 1 0 0,0 0-1 0 0,0 0 0 0 0,0 0 1 0 0,1 1-1 0 0,13 24 105 0 0,-10-16-32 0 0,3 0 7 0 0,0 1 1 0 0,1-1-1 0 0,12 12 1 0 0,6 5 4 0 0,-15-15-81 0 0,-9-9-9 0 0,0 0 0 0 0,0 0 0 0 0,0 0-1 0 0,0 1 1 0 0,0-1 0 0 0,2 5 0 0 0,1 16 0 0 0,26 37 0 0 0,-24-45 0 0 0,-6-13 0 0 0,0 1 0 0 0,0 0-1 0 0,0-1 1 0 0,-1 1 0 0 0,1 0-1 0 0,-1 0 1 0 0,0 0 0 0 0,0 8-1 0 0,-1-11-6 0 0,0 0 0 0 0,1 1 0 0 0,-1-1 0 0 0,0 0 0 0 0,0 0 0 0 0,0 1 0 0 0,1-1 0 0 0,-1 0 0 0 0,1 0 0 0 0,-1 0 0 0 0,1 0 0 0 0,-1 1 0 0 0,1-1 0 0 0,0 0 0 0 0,0 0 0 0 0,-1 0 0 0 0,1 0 0 0 0,1 1 0 0 0,-1-1-45 0 0,0-1 0 0 0,0 1 0 0 0,0 0 0 0 0,-1 0 1 0 0,1 0-1 0 0,0 0 0 0 0,-1 0 0 0 0,1 0 0 0 0,-1 0 1 0 0,1 1-1 0 0,-1-1 0 0 0,1 0 0 0 0,-1 0 0 0 0,0 0 0 0 0,0 0 1 0 0,0 1-1 0 0,1-1 0 0 0,-1 1 0 0 0,-1 9-809 0 0,0 15-3614 0 0,1-24 3862 0 0,0 0 0 0 0,0-1 0 0 0,0 1 0 0 0,0-1 0 0 0,0 1 0 0 0,1-1 0 0 0,-1 1 0 0 0,0-1 0 0 0,1 1 0 0 0,0-1 0 0 0,-1 1-1 0 0,2 1 1 0 0,2 1-447 0 0,-3-3 379 0 0,0 0 1 0 0,0 0-1 0 0,0 1 1 0 0,0-1-1 0 0,0 0 1 0 0,0 1-1 0 0,0-1 1 0 0,-1 0-1 0 0,1 1 0 0 0,0-1 1 0 0,-1 1-1 0 0,1 0 1 0 0,-1-1-1 0 0,0 1 1 0 0,1-1-1 0 0,-1 1 1 0 0,0 0-1 0 0,0-1 0 0 0,0 1 1 0 0,0 2-1 0 0,0 1-1543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8:43.98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2196 44 252 0 0,'0'0'2188'0'0,"-4"0"-1730"0"0,-8 0-36 0 0,9 0 254 0 0,3-1-665 0 0,0 1 0 0 0,0 0 0 0 0,0 0 0 0 0,0 0 0 0 0,0 0 0 0 0,0 0 0 0 0,0 0-1 0 0,0-1 1 0 0,0 1 0 0 0,0 0 0 0 0,0 0 0 0 0,0 0 0 0 0,0 0 0 0 0,0 0 0 0 0,0-1-1 0 0,0 1 1 0 0,0 0 0 0 0,0 0 0 0 0,0 0 0 0 0,0 0 0 0 0,0 0 0 0 0,0-1 0 0 0,0 1 0 0 0,0 0-1 0 0,0 0 1 0 0,0 0 0 0 0,0 0 0 0 0,0 0 0 0 0,0 0 0 0 0,0-1 0 0 0,0 1 0 0 0,0 0-1 0 0,-1 0 1 0 0,1 0 0 0 0,0 0 0 0 0,0 0 0 0 0,0 0 0 0 0,0 0 0 0 0,0 0 0 0 0,0-1 0 0 0,0 1-1 0 0,-1 0 1 0 0,1 0 0 0 0,0 0 0 0 0,0 0 0 0 0,0 0 0 0 0,0 0 0 0 0,0 0 0 0 0,0 0-1 0 0,-1 0 1 0 0,1 0 0 0 0,0 0 0 0 0,0 0 0 0 0,0 0 0 0 0,-1 0 0 0 0,-228 6 3696 0 0,42-1-1498 0 0,-84 0-764 0 0,98-3-448 0 0,-163-3 989 0 0,-67-6-1146 0 0,135-18-654 0 0,214 18 265 0 0,45 1-316 0 0,5 3-11 0 0,-21 2-67 0 0,9-2-63 0 0,13 1 3 0 0,0 2 23 0 0,3 0-53 0 0,0 0 34 0 0,0 1-1 0 0,0-1 1 0 0,0 0-1 0 0,1 1 0 0 0,-1-1 1 0 0,0 0-1 0 0,0 1 1 0 0,0-1-1 0 0,0 0 1 0 0,0 1-1 0 0,0-1 1 0 0,0 1-1 0 0,-1-1 0 0 0,1 0 1 0 0,0 1-1 0 0,0-1 1 0 0,0 0-1 0 0,0 1 1 0 0,0-1-1 0 0,0 0 0 0 0,-1 1 1 0 0,1-1-1 0 0,0 0 1 0 0,0 1-1 0 0,-1-1 1 0 0,1 0-1 0 0,0 0 1 0 0,0 1-1 0 0,-1-1 0 0 0,1 0 1 0 0,-3 1 5 0 0,2-1-4 0 0,1 0 0 0 0,-1 0 0 0 0,0 1-1 0 0,1-1 1 0 0,-1 0 0 0 0,1 0-1 0 0,-1 0 1 0 0,0 1 0 0 0,1-1 0 0 0,-1 0-1 0 0,1 0 1 0 0,-1 1 0 0 0,1-1-1 0 0,-1 1 1 0 0,1-1 0 0 0,-1 0 0 0 0,1 1-1 0 0,-1-1 1 0 0,1 1 0 0 0,0-1 0 0 0,-1 1-1 0 0,1-1 1 0 0,0 1 0 0 0,-1-1-1 0 0,1 2 1 0 0,-4 1 22 0 0,1-1 1 0 0,-1 1-1 0 0,0-1 0 0 0,0 0 0 0 0,0 0 1 0 0,0 0-1 0 0,0 0 0 0 0,-7 1 0 0 0,9-3 22 0 0,1 0-34 0 0,1 0 0 0 0,-1 0 0 0 0,1 0 0 0 0,-1 0 0 0 0,0 0 0 0 0,1 0 0 0 0,-1 0 0 0 0,1 0 0 0 0,-1 0 0 0 0,1 0 0 0 0,-1 0 0 0 0,1 0 0 0 0,-1 0 0 0 0,1 1 0 0 0,-1-1 0 0 0,1 0 0 0 0,-1 0 0 0 0,1 1 0 0 0,-1-1 0 0 0,1 0 0 0 0,-1 1 0 0 0,1-1 0 0 0,0 1 0 0 0,-1-1 0 0 0,1 1 0 0 0,-20 0 7423 0 0,20-2-7035 0 0,0 0-389 0 0,0 1 0 0 0,1 0 0 0 0,-1 0 0 0 0,0 0 0 0 0,0 0 0 0 0,0 0 1 0 0,0 0-1 0 0,0 0 0 0 0,0 0 0 0 0,0-1 0 0 0,0 1 0 0 0,0 0 0 0 0,0 0 0 0 0,0 0 1 0 0,0 0-1 0 0,0 0 0 0 0,0 0 0 0 0,0-1 0 0 0,0 1 0 0 0,0 0 0 0 0,0 0 0 0 0,0 0 1 0 0,0 0-1 0 0,0 0 0 0 0,-1 0 0 0 0,1 0 0 0 0,0-1 0 0 0,0 1 0 0 0,0 0 0 0 0,0 0 1 0 0,0 0-1 0 0,0 0 0 0 0,0 0 0 0 0,0 0 0 0 0,0 0 0 0 0,0 0 0 0 0,-1 0 0 0 0,1 0 1 0 0,0 0-1 0 0,0 0 0 0 0,0 0 0 0 0,0-1 0 0 0,0 1 0 0 0,0 0 0 0 0,0 0 0 0 0,-1 0 1 0 0,1 0-1 0 0,0 0 0 0 0,0 0 0 0 0,0 0 0 0 0,0 0 0 0 0,0 0 0 0 0,0 0 0 0 0,0 0 1 0 0,-1 1-1 0 0,0-1 25 0 0,1 0-26 0 0,-1 0 0 0 0,1 0 0 0 0,-1 0 0 0 0,0 0 0 0 0,1 0 0 0 0,-1 0 0 0 0,1 0-1 0 0,-1 0 1 0 0,0 0 0 0 0,1 0 0 0 0,-1 0 0 0 0,1 0 0 0 0,-1 0 0 0 0,1 0 0 0 0,-1-1 0 0 0,1 1 0 0 0,-1 0 0 0 0,0 0 0 0 0,1-1 0 0 0,-1 1 0 0 0,1 0 0 0 0,0-1 0 0 0,-1 1 0 0 0,1 0 0 0 0,-1-1 0 0 0,0 0 0 0 0,1 0 91 0 0,-3-3 16 0 0,-10 3-95 0 0,10 1-10 0 0,0-1-8 0 0,-6-1-10 0 0,7 2 3 0 0,-1 0 0 0 0,1 0 1 0 0,0-1-1 0 0,-1 1 0 0 0,1-1 1 0 0,0 0-1 0 0,0 1 0 0 0,-1-1 0 0 0,-2-2 1 0 0,5 2 6 0 0,-16 1 16 0 0,13 0-28 0 0,3-2-1364 0 0,0 1 889 0 0,0 0 1 0 0,0 0-1 0 0,0 0 1 0 0,0 0-1 0 0,0 0 1 0 0,0 0 0 0 0,1 0-1 0 0,-1 0 1 0 0,0 0-1 0 0,1 0 1 0 0,-1 0 0 0 0,1-1-1 0 0,0 1 17 0 0,0 1 0 0 0,0-1 0 0 0,1 0 0 0 0,-1 1 0 0 0,0-1 0 0 0,0 1 0 0 0,0 0 0 0 0,0-1 0 0 0,1 1-1 0 0,-1 0 1 0 0,0-1 0 0 0,0 1 0 0 0,1 0 0 0 0,-1 0 0 0 0,0 0 0 0 0,2 1 0 0 0,106-1-8420 0 0,-71 5 7187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8:49.63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57 500 0 0,'0'0'7123'0'0,"0"0"-7064"0"0,0-1 0 0 0,0 1 1 0 0,0 0-1 0 0,-1-1 1 0 0,1 1-1 0 0,0 0 0 0 0,0-1 1 0 0,0 1-1 0 0,0-1 1 0 0,0 1-1 0 0,0 0 0 0 0,0-1 1 0 0,0 1-1 0 0,0 0 0 0 0,1-1 1 0 0,-1 1-1 0 0,0 0 1 0 0,0-1-1 0 0,0 1 0 0 0,0 0 1 0 0,0-1-1 0 0,1 1 0 0 0,-1 0 1 0 0,0-1-1 0 0,0 1 1 0 0,0 0-1 0 0,1 0 0 0 0,-1-1 1 0 0,0 1-1 0 0,1 0 0 0 0,-1-1 1 0 0,58-20 1735 0 0,-55 19-1660 0 0,2 0 1 0 0,-1 0-1 0 0,0 1 1 0 0,0 0-1 0 0,0 0 1 0 0,1 0-1 0 0,-1 0 0 0 0,6 0 1 0 0,23-4 698 0 0,-15 2-722 0 0,0 1-1 0 0,-1 0 1 0 0,1 2-1 0 0,0 0 1 0 0,0 1-1 0 0,26 5 1 0 0,12-1 102 0 0,-46-4-186 0 0,34 1 37 0 0,1 3-1 0 0,62 14 0 0 0,-52-8-67 0 0,-42-9 4 0 0,0 1 1 0 0,-1 0 0 0 0,16 6 0 0 0,21 4 12 0 0,-34-10-8 0 0,0 1-1 0 0,-1 0 1 0 0,20 9 0 0 0,-33-12-6 0 0,0 0 0 0 0,0-1 0 0 0,-1 1 1 0 0,1-1-1 0 0,0 1 0 0 0,0-1 0 0 0,0 0 0 0 0,-1 1 0 0 0,1-1 0 0 0,0 0 1 0 0,0 1-1 0 0,0-1 0 0 0,0 0 0 0 0,0 0 0 0 0,0 0 0 0 0,1 0 0 0 0,2 0 4 0 0,-1 0 37 0 0,-3-1-34 0 0,0 1-1 0 0,1-1 1 0 0,-1 1-1 0 0,0-1 1 0 0,1 1-1 0 0,-1 0 1 0 0,0-1-1 0 0,1 1 1 0 0,-1-1-1 0 0,1 1 1 0 0,-1 0-1 0 0,1 0 1 0 0,-1-1-1 0 0,1 1 1 0 0,-1 0-1 0 0,1 0 1 0 0,-1-1-1 0 0,1 1 1 0 0,-1 0-1 0 0,1 0 1 0 0,-1 0-1 0 0,1 0 1 0 0,0 0-1 0 0,10-4 221 0 0,-7 2-149 0 0,-3 2-62 0 0,-1 0 0 0 0,1 0 0 0 0,0-1 0 0 0,-1 1 1 0 0,1 0-1 0 0,-1 0 0 0 0,1-1 0 0 0,-1 1 0 0 0,1 0 1 0 0,-1-1-1 0 0,1 1 0 0 0,-1 0 0 0 0,1-1 1 0 0,-1 1-1 0 0,1-1 0 0 0,-1 1 0 0 0,0-1 0 0 0,1 1 1 0 0,-1-1-1 0 0,0 1 0 0 0,1-1 0 0 0,-1 1 1 0 0,0-1-1 0 0,0 0 0 0 0,0 1 0 0 0,1-1 0 0 0,-1 1 1 0 0,0-1-1 0 0,0 0 0 0 0,0 0 24 0 0,1 0 0 0 0,-1 0 0 0 0,1 0 0 0 0,-1 0 0 0 0,1 0 0 0 0,0 0 0 0 0,-1 1 0 0 0,1-1 0 0 0,0 0 0 0 0,0 1 0 0 0,0-1 0 0 0,-1 0 0 0 0,1 1 0 0 0,0-1 0 0 0,0 1 0 0 0,0-1 0 0 0,0 1 0 0 0,0-1 0 0 0,0 1 0 0 0,0 0 0 0 0,0 0 0 0 0,2-1 0 0 0,-2 1-6 0 0,0 0 0 0 0,0 0 1 0 0,0-1-1 0 0,0 1 0 0 0,-1 0 1 0 0,1-1-1 0 0,0 1 0 0 0,0-1 1 0 0,0 1-1 0 0,0-1 0 0 0,0 1 1 0 0,-1-1-1 0 0,1 1 0 0 0,0-1 1 0 0,0 0-1 0 0,-1 1 0 0 0,1-1 1 0 0,0 0-1 0 0,-1 0 0 0 0,1 0 1 0 0,0-1-1 0 0,0 1-1 0 0,-1 0 1 0 0,1 0 0 0 0,0 0-1 0 0,-1 0 1 0 0,1 0-1 0 0,0 1 1 0 0,0-1-1 0 0,-1 0 1 0 0,1 0-1 0 0,0 1 1 0 0,0-1 0 0 0,0 0-1 0 0,0 1 1 0 0,0-1-1 0 0,0 1 1 0 0,0 0-1 0 0,1-1 1 0 0,-1 1-1 0 0,2-1 1 0 0,-2 1-4 0 0,0 0-1 0 0,0 0 1 0 0,0-1-1 0 0,0 1 1 0 0,0 0-1 0 0,0-1 1 0 0,0 1-1 0 0,0-1 1 0 0,0 1-1 0 0,0-1 1 0 0,0 0-1 0 0,0 1 1 0 0,-1-1-1 0 0,1 0 1 0 0,0 0-1 0 0,0 1 1 0 0,-1-1-1 0 0,1 0 1 0 0,0-1-1 0 0,15-3 276 0 0,-3 2-459 0 0,1 1-1 0 0,-1 0 1 0 0,1 1-1 0 0,-1 0 1 0 0,22 2 0 0 0,0 0-1472 0 0,-18 0-1128 0 0,0 0 1 0 0,0 0-1 0 0,0 2 0 0 0,29 8 1 0 0,-27-6 1070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8:51.48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49 376 0 0,'0'0'3114'0'0,"0"0"-3098"0"0,0 0 0 0 0,0 0 0 0 0,0 0 0 0 0,0-1 0 0 0,0 1 0 0 0,0 0 0 0 0,0 0 0 0 0,0 0 0 0 0,0 0 0 0 0,0 0 0 0 0,-1 0 0 0 0,1 0 0 0 0,0-1 0 0 0,0 1 0 0 0,0 0 0 0 0,0 0 0 0 0,0 0 0 0 0,0 0 0 0 0,0 0 0 0 0,0 0 0 0 0,0-1 0 0 0,0 1 0 0 0,0 0 0 0 0,0 0 0 0 0,1 0 0 0 0,-1 0 0 0 0,0 0 0 0 0,0 0 0 0 0,0 0 0 0 0,0-1 0 0 0,0 1 0 0 0,0 0 0 0 0,0 0 0 0 0,0 0 0 0 0,0 0 0 0 0,0 0 0 0 0,0 0 0 0 0,0 0 0 0 0,1 0 0 0 0,-1 0 0 0 0,0 0 0 0 0,0-1 0 0 0,0 1 0 0 0,0 0 0 0 0,0 0 0 0 0,0 0 0 0 0,0 0 0 0 0,1 0 0 0 0,-1 0 0 0 0,0 0 0 0 0,0 0 0 0 0,0 0 0 0 0,0 0 0 0 0,0 0 0 0 0,0 0 0 0 0,0 0 0 0 0,1 0 0 0 0,-1 0 0 0 0,0 0 0 0 0,0 0 0 0 0,0 0 0 0 0,0 0 0 0 0,51-11 1887 0 0,-35 8-1725 0 0,-13 1-151 0 0,1 1 40 0 0,-1 1-18 0 0,154 14 40 0 0,7-1-94 0 0,84-2 444 0 0,-54-11-286 0 0,-173-2 113 0 0,0-1 1 0 0,0-1-1 0 0,36-11 0 0 0,-47 12-143 0 0,21-6 400 0 0,1 2-1 0 0,-1 1 1 0 0,63-4-1 0 0,-30 7 155 0 0,-45 1-487 0 0,2 2 10 0 0,32 2 0 0 0,3 1-61 0 0,-12-1-129 0 0,46 8 0 0 0,43 9-810 0 0,55 9-9333 0 0,-166-23 8992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9:01.10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1852 2840 100 0 0,'0'0'853'0'0,"-3"-1"-488"0"0,2 1-191 0 0,0 0 0 0 0,0-1 0 0 0,1 1 0 0 0,-1 0 0 0 0,0-1 0 0 0,1 1 0 0 0,-1 0-1 0 0,0-1 1 0 0,0 1 0 0 0,1-1 0 0 0,-1 1 0 0 0,1-1 0 0 0,-1 1 0 0 0,1-1 0 0 0,-1 1 0 0 0,0-1 0 0 0,1 0 0 0 0,0 1-1 0 0,-1-1 1 0 0,1 0 0 0 0,-1 0 0 0 0,1 0 0 0 0,-2-23 5790 0 0,2 19-5880 0 0,-16 3 1028 0 0,15 1-1033 0 0,1 1 0 0 0,-1-1 0 0 0,1 1-1 0 0,0-1 1 0 0,-1 0 0 0 0,1 0 0 0 0,0 1-1 0 0,-1-1 1 0 0,1 0 0 0 0,0 0 0 0 0,0 1-1 0 0,-1-1 1 0 0,1 0 0 0 0,0 0 0 0 0,0 1-1 0 0,0-1 1 0 0,0 0 0 0 0,0 0-1 0 0,0 0 1 0 0,0 1 0 0 0,0-1 0 0 0,1 0-1 0 0,-1 0 1 0 0,1-1 0 0 0,-1 1-11 0 0,0 0 0 0 0,0 0 0 0 0,1-1 0 0 0,-1 1 0 0 0,0 0 0 0 0,0-1 0 0 0,0 1 0 0 0,0 0 0 0 0,-1 0 0 0 0,1-1 0 0 0,0 1 0 0 0,0 0 0 0 0,-1 0 0 0 0,1-1 0 0 0,-1 1 0 0 0,0-2 0 0 0,-4 0-2 0 0,4 3-51 0 0,1-1-1 0 0,-1 1 0 0 0,0 0 1 0 0,1-1-1 0 0,-1 1 1 0 0,0-1-1 0 0,1 1 1 0 0,-1-1-1 0 0,1 0 1 0 0,-1 1-1 0 0,0-1 1 0 0,1 0-1 0 0,0 1 0 0 0,-1-1 1 0 0,1 0-1 0 0,-1 1 1 0 0,1-1-1 0 0,0 0 1 0 0,0 0-1 0 0,-1 1 1 0 0,1-1-1 0 0,0 0 1 0 0,0 0-1 0 0,0 0 1 0 0,0 0-1 0 0,0 0 0 0 0,0 0-7 0 0,0 0 0 0 0,0 1 0 0 0,0-1 0 0 0,0 1-1 0 0,-1-1 1 0 0,1 1 0 0 0,0-1 0 0 0,0 1 0 0 0,0-1-1 0 0,0 0 1 0 0,-1 1 0 0 0,1-1 0 0 0,0 1 0 0 0,-1-1-1 0 0,1 1 1 0 0,0-1 0 0 0,-1 1 0 0 0,1 0 0 0 0,0-1-1 0 0,-1 1 1 0 0,1-1 0 0 0,-1 1 0 0 0,1 0 0 0 0,-1-1-1 0 0,1 1 1 0 0,-2 0 0 0 0,2-1 6 0 0,-1 1 0 0 0,0-1-1 0 0,0 1 1 0 0,1-1 0 0 0,-1 1-1 0 0,1-1 1 0 0,-1 1 0 0 0,0-1 0 0 0,1 1-1 0 0,-1-1 1 0 0,1 1 0 0 0,-1-1 0 0 0,1 0-1 0 0,0 0 1 0 0,-1 1 0 0 0,1-1-1 0 0,0 0 1 0 0,-1 1 0 0 0,1-1 0 0 0,0 0-1 0 0,0 0 1 0 0,0 0 0 0 0,0 1 0 0 0,-1-1-1 0 0,1 0 1 0 0,0 0 0 0 0,1-1 0 0 0,-1 1 6 0 0,0 0 1 0 0,-1 0 0 0 0,1 0-1 0 0,0 0 1 0 0,0 0 0 0 0,0 0-1 0 0,-1 0 1 0 0,1 0 0 0 0,-1 0 0 0 0,1 0-1 0 0,0 0 1 0 0,-1 0 0 0 0,0 0-1 0 0,1 0 1 0 0,-1 0 0 0 0,0 0 0 0 0,1 0-1 0 0,-1 1 1 0 0,0-1 0 0 0,0 0-1 0 0,0 0 1 0 0,-1 0 0 0 0,-1-2 1 0 0,2 2 12 0 0,0-1 0 0 0,0 0 0 0 0,1 0 0 0 0,-1 0-1 0 0,1 1 1 0 0,-1-1 0 0 0,1 0 0 0 0,0 0 0 0 0,0 0 0 0 0,0 0-1 0 0,0 0 1 0 0,0 0 0 0 0,0 0 0 0 0,1-3 0 0 0,0-2 119 0 0,-2 6-121 0 0,1-1 0 0 0,0 1 0 0 0,0 0 1 0 0,0-1-1 0 0,1 1 0 0 0,-1 0 0 0 0,0-1 0 0 0,0 1 0 0 0,1 0 1 0 0,-1 0-1 0 0,1-1 0 0 0,-1 1 0 0 0,1 0 0 0 0,-1 0 0 0 0,1 0 1 0 0,0 0-1 0 0,0 0 0 0 0,0 0 0 0 0,-1 0 0 0 0,1 0 0 0 0,1-1 1 0 0,3-3 75 0 0,-3 2-8 0 0,-1 0 0 0 0,-1 0 0 0 0,1 0 0 0 0,0 0 0 0 0,-1 0-1 0 0,1 0 1 0 0,-1 0 0 0 0,0 0 0 0 0,0 0 0 0 0,0 0 0 0 0,-2-6 0 0 0,2-3 224 0 0,0-49 810 0 0,0 60-1122 0 0,0 0 0 0 0,0 0 0 0 0,0 0 0 0 0,0 1-1 0 0,0-1 1 0 0,1 0 0 0 0,-1 0 0 0 0,0 0 0 0 0,1 0 0 0 0,-1 0-1 0 0,0 1 1 0 0,1-1 0 0 0,-1 0 0 0 0,1 0 0 0 0,-1 0-1 0 0,1 1 1 0 0,0-1 0 0 0,-1 0 0 0 0,2 0 0 0 0,-1 0 5 0 0,0 0 0 0 0,0 0 1 0 0,0 0-1 0 0,0 1 0 0 0,-1-1 0 0 0,1 0 0 0 0,0 0 1 0 0,-1-1-1 0 0,1 1 0 0 0,-1 0 0 0 0,1 0 1 0 0,-1 0-1 0 0,1 0 0 0 0,-1 0 0 0 0,0-1 1 0 0,0 1-1 0 0,1 0 0 0 0,-1 0 0 0 0,0-3 1 0 0,-1 2-3 0 0,1 0 0 0 0,0 0 0 0 0,0 0 0 0 0,0 0 1 0 0,0 0-1 0 0,1 0 0 0 0,-1 0 0 0 0,1 0 0 0 0,-1 0 0 0 0,1 0 1 0 0,-1 0-1 0 0,1 0 0 0 0,0 0 0 0 0,0 0 0 0 0,0 0 1 0 0,0 1-1 0 0,0-1 0 0 0,1 0 0 0 0,-1 1 0 0 0,3-4 1 0 0,-3 5-15 0 0,1-7 16 0 0,-2 6-16 0 0,0 1 1 0 0,0-1-1 0 0,0 1 1 0 0,0-1 0 0 0,0 1-1 0 0,0-1 1 0 0,0 1-1 0 0,0 0 1 0 0,0-1-1 0 0,1 1 1 0 0,-1-1 0 0 0,0 1-1 0 0,0-1 1 0 0,0 1-1 0 0,1 0 1 0 0,-1-1 0 0 0,0 1-1 0 0,0 0 1 0 0,1-1-1 0 0,-1 1 1 0 0,0 0-1 0 0,1-1 1 0 0,0 0 2 0 0,1 0-1 0 0,-1 0 1 0 0,0 0 0 0 0,0-1 0 0 0,0 1-1 0 0,0 0 1 0 0,0-1 0 0 0,0 1-1 0 0,0-1 1 0 0,-1 1 0 0 0,1-1-1 0 0,0 1 1 0 0,0-3 0 0 0,1-28 118 0 0,-2-28 937 0 0,0 60-1052 0 0,0-1 0 0 0,0 1 0 0 0,0-1 0 0 0,0 1 0 0 0,0-1 0 0 0,0 1 0 0 0,1-1 0 0 0,-1 1 0 0 0,0 0 0 0 0,0-1 0 0 0,0 1 0 0 0,1-1 0 0 0,-1 1 0 0 0,0-1 0 0 0,0 1 0 0 0,1 0 0 0 0,-1-1 0 0 0,1 1-1 0 0,-1 0 1 0 0,0-1 0 0 0,1 1 0 0 0,-1 0 0 0 0,1-1 0 0 0,-1 1 0 0 0,0 0 0 0 0,1 0 0 0 0,-1 0 0 0 0,1-1 0 0 0,-1 1 0 0 0,1 0 0 0 0,0 0 0 0 0,-1 0 0 0 0,1 0 0 0 0,-1 0 0 0 0,1 0 1 0 0,-1 0-1 0 0,0-1 0 0 0,1 1 0 0 0,-1 0 1 0 0,1 0-1 0 0,-1 0 0 0 0,0-1 0 0 0,1 1 1 0 0,-1 0-1 0 0,0-1 0 0 0,1 1 0 0 0,-1 0 0 0 0,0-1 1 0 0,1 1-1 0 0,-1 0 0 0 0,0-1 0 0 0,0 1 1 0 0,1 0-1 0 0,-1-1 0 0 0,0 1 0 0 0,0-1 0 0 0,0 1 1 0 0,1-1-1 0 0,-1 1 0 0 0,0 0 0 0 0,0-1 1 0 0,0 0-1 0 0,0 0 0 0 0,0 1 0 0 0,0-1 0 0 0,0 1 0 0 0,0-1 0 0 0,0 0 0 0 0,0 1 0 0 0,1-1 0 0 0,-1 1 0 0 0,0-1 0 0 0,0 1 1 0 0,1-1-1 0 0,-1 0 0 0 0,0 1 0 0 0,0-1 0 0 0,1 1 0 0 0,-1 0 0 0 0,1-1 0 0 0,-1 1 0 0 0,0-1 0 0 0,1 1 0 0 0,-1-1 0 0 0,1 1 0 0 0,-1 0 0 0 0,1-1 0 0 0,-1 1 1 0 0,2 0-1 0 0,-2-1 1 0 0,1 1 1 0 0,0 0 0 0 0,-1-1-1 0 0,1 1 1 0 0,0-1 0 0 0,-1 1-1 0 0,1-1 1 0 0,-1 1 0 0 0,1-1-1 0 0,-1 0 1 0 0,1 1 0 0 0,-1-1 0 0 0,1 1-1 0 0,-1-1 1 0 0,0 0 0 0 0,1 0-1 0 0,-1 1 1 0 0,0-1 0 0 0,0 0-1 0 0,1 1 1 0 0,-1-1 0 0 0,0 0-1 0 0,0 0 1 0 0,0 1 0 0 0,0-1 0 0 0,0-1-1 0 0,0 1-3 0 0,0 1 1 0 0,0-1-1 0 0,0 1 0 0 0,0-1 0 0 0,0 0 0 0 0,0 1 0 0 0,0-1 0 0 0,1 1 1 0 0,-1-1-1 0 0,0 1 0 0 0,0 0 0 0 0,0-1 0 0 0,1 1 0 0 0,-1-1 0 0 0,0 1 1 0 0,0-1-1 0 0,1 1 0 0 0,-1-1 0 0 0,0 1 0 0 0,1 0 0 0 0,-1-1 0 0 0,1 1 1 0 0,-1 0-1 0 0,1-1 0 0 0,-1 1 0 0 0,0 0 0 0 0,1 0 0 0 0,-1 0 0 0 0,1-1 1 0 0,-1 1-1 0 0,1 0 0 0 0,-1 0 0 0 0,2 0 0 0 0,-2 0-2 0 0,1 0 1 0 0,-1 0-1 0 0,0-1 0 0 0,1 1 0 0 0,-1 0 1 0 0,0 0-1 0 0,1 0 0 0 0,-1 0 0 0 0,0 0 1 0 0,1 0-1 0 0,-1-1 0 0 0,0 1 0 0 0,1 0 1 0 0,-1 0-1 0 0,0-1 0 0 0,1 1 0 0 0,-1 0 1 0 0,0 0-1 0 0,0-1 0 0 0,1 1 0 0 0,-1 0 1 0 0,0-1-1 0 0,0 1 0 0 0,0 0 1 0 0,0-1-1 0 0,1 1 0 0 0,-1 0 0 0 0,0-1 1 0 0,0 1-1 0 0,0-1 0 0 0,0 1 0 0 0,0-1 1 0 0,0 1-2 0 0,0-1 1 0 0,0 1-1 0 0,0-1 1 0 0,0 1 0 0 0,0-1-1 0 0,0 1 1 0 0,0 0-1 0 0,-1-1 1 0 0,1 1-1 0 0,0-1 1 0 0,0 1 0 0 0,-1-1-1 0 0,1 1 1 0 0,0 0-1 0 0,0-1 1 0 0,-1 1 0 0 0,1 0-1 0 0,0-1 1 0 0,-1 1-1 0 0,1 0 1 0 0,0-1 0 0 0,-1 1-1 0 0,1 0 1 0 0,-1 0-1 0 0,1 0 1 0 0,0-1 0 0 0,-1 1-1 0 0,1 0 1 0 0,-1 0-1 0 0,1 0 1 0 0,-1 0 0 0 0,0 0-1 0 0,1-1 0 0 0,-1 1 0 0 0,1 0 0 0 0,-1 0 0 0 0,1 0 1 0 0,0 0-1 0 0,-1-1 0 0 0,1 1 0 0 0,-1 0 0 0 0,1 0 1 0 0,-1-1-1 0 0,1 1 0 0 0,0 0 0 0 0,-1-1 0 0 0,1 1 0 0 0,0-1 1 0 0,-1 1-1 0 0,1 0 0 0 0,0-1 0 0 0,-1 1 0 0 0,1-1 0 0 0,0 1 1 0 0,0-1-1 0 0,0 1 0 0 0,0-1 0 0 0,-1 1 0 0 0,1-1 1 0 0,0 1-1 0 0,0 0 0 0 0,0-1 0 0 0,0 0 0 0 0,0-1 1 0 0,1 1 0 0 0,-1-1-1 0 0,0 1 1 0 0,0-1 0 0 0,0 1 0 0 0,0-1 0 0 0,0 1-1 0 0,-1-1 1 0 0,1 1 0 0 0,0-1 0 0 0,-1 1-1 0 0,1-1 1 0 0,-1 1 0 0 0,1-1 0 0 0,-1 1-1 0 0,0 0 1 0 0,1-1 0 0 0,-1 1 0 0 0,0 0-1 0 0,0 0 1 0 0,0 0 0 0 0,0 0 0 0 0,0-1-1 0 0,0 1 1 0 0,-1 1 0 0 0,-1-3 0 0 0,2 1 1 0 0,0 0 1 0 0,1 0-1 0 0,-1 0 1 0 0,1-1-1 0 0,-1 1 1 0 0,1 0-1 0 0,0 0 1 0 0,0-1-1 0 0,0 1 1 0 0,0 0-1 0 0,0 0 1 0 0,0-1-1 0 0,1 1 1 0 0,-1 0-1 0 0,1 0 1 0 0,-1 0-1 0 0,2-3 1 0 0,-2 5-4 0 0,2-2 12 0 0,-1 1-1 0 0,1-1 1 0 0,-1 1-1 0 0,0-1 1 0 0,1 1 0 0 0,-1-1-1 0 0,0 0 1 0 0,0 0-1 0 0,0 0 1 0 0,-1 0-1 0 0,1 0 1 0 0,0 0 0 0 0,-1 0-1 0 0,1 0 1 0 0,-1 0-1 0 0,0 0 1 0 0,0 0 0 0 0,1 0-1 0 0,-1 0 1 0 0,-1-4-1 0 0,1-128 987 0 0,0 133-996 0 0,0 0 0 0 0,0 1 0 0 0,0-1-1 0 0,1 0 1 0 0,-1 0 0 0 0,0 0 0 0 0,0 0 0 0 0,1 1 0 0 0,-1-1 0 0 0,0 0 0 0 0,1 0 0 0 0,-1 1 0 0 0,1-1 0 0 0,-1 0 0 0 0,1 1 0 0 0,-1-1 0 0 0,1 0 0 0 0,0 1 0 0 0,-1-1 0 0 0,1 1 0 0 0,0-1-1 0 0,1 0 1 0 0,3-3 18 0 0,-5 3-16 0 0,0 0-1 0 0,1 1 1 0 0,-1-1 0 0 0,0 1 0 0 0,0-1 0 0 0,0 1 0 0 0,0-1 0 0 0,0 0 0 0 0,0 1-1 0 0,0-1 1 0 0,0 1 0 0 0,0-1 0 0 0,0 0 0 0 0,0 1 0 0 0,0-1 0 0 0,-1 1 0 0 0,1-1 0 0 0,0 0-1 0 0,0 1 1 0 0,-1-1 0 0 0,1 1 0 0 0,0-1 0 0 0,-1 1 0 0 0,1-1 0 0 0,0 1 0 0 0,-1-1-1 0 0,1 1 1 0 0,-1 0 0 0 0,1-1 0 0 0,-1 1 0 0 0,1 0 0 0 0,-1-1 0 0 0,1 1 0 0 0,-1 0-1 0 0,1-1 1 0 0,-1 1 0 0 0,1 0 0 0 0,-2 0 0 0 0,-1-3 31 0 0,3 2-18 0 0,-1 0-1 0 0,1 0 0 0 0,-1 1 0 0 0,1-1 0 0 0,0 0 1 0 0,-1 0-1 0 0,1 0 0 0 0,0 0 0 0 0,0 0 0 0 0,-1 0 1 0 0,1 0-1 0 0,0 0 0 0 0,0 0 0 0 0,0 0 0 0 0,0 0 0 0 0,1 0 1 0 0,-1-2-1 0 0,0 2 0 0 0,0 0 0 0 0,1 0 1 0 0,-1 0-1 0 0,0 0 0 0 0,0 0 0 0 0,0 0 0 0 0,0 0 1 0 0,0 0-1 0 0,-1 0 0 0 0,1 0 0 0 0,0 0 0 0 0,0 0 1 0 0,-1 0-1 0 0,1 0 0 0 0,0 1 0 0 0,-1-1 1 0 0,0-1-1 0 0,-4-3 32 0 0,4 4-35 0 0,0 0 0 0 0,0 1 0 0 0,0-1 0 0 0,1 0 0 0 0,-1 0 0 0 0,0 0 0 0 0,1 1 0 0 0,-1-1 0 0 0,0 0 0 0 0,1 0 0 0 0,-1 0 1 0 0,1 0-1 0 0,-1 0 0 0 0,1 0 0 0 0,0 0 0 0 0,0 0 0 0 0,-1 0 0 0 0,1 0 0 0 0,0 0 0 0 0,0-1 0 0 0,0 0 0 0 0,0 1-5 0 0,0 0 0 0 0,0-1 1 0 0,0 1-1 0 0,0 0 0 0 0,0 0 0 0 0,-1 0 0 0 0,1 0 1 0 0,0 0-1 0 0,-1 0 0 0 0,1 0 0 0 0,-1 0 0 0 0,1 0 1 0 0,-1 0-1 0 0,1 0 0 0 0,-1 0 0 0 0,0 0 0 0 0,1 0 0 0 0,-1 1 1 0 0,0-1-1 0 0,0-1 0 0 0,0 2-4 0 0,0-1 0 0 0,0 0 1 0 0,0 0-1 0 0,1 0 0 0 0,-1 0 0 0 0,0 0 1 0 0,1 0-1 0 0,-1 0 0 0 0,0 0 0 0 0,1 0 0 0 0,0 0 1 0 0,-1 0-1 0 0,1 0 0 0 0,0 0 0 0 0,-1 0 1 0 0,1 0-1 0 0,0 0 0 0 0,0-1 0 0 0,0 1 1 0 0,0-1-1 0 0,0-115 998 0 0,0 116-1002 0 0,0 1 1 0 0,0-1-1 0 0,0 1 0 0 0,0 0 1 0 0,0-1-1 0 0,1 1 1 0 0,-1-1-1 0 0,0 1 0 0 0,0 0 1 0 0,0-1-1 0 0,1 1 1 0 0,-1 0-1 0 0,0-1 0 0 0,0 1 1 0 0,1 0-1 0 0,-1-1 1 0 0,0 1-1 0 0,1 0 0 0 0,-1-1 1 0 0,0 1-1 0 0,1 0 1 0 0,-1 0-1 0 0,1 0 0 0 0,-1-1 1 0 0,0 1-1 0 0,1 0 1 0 0,-1 0-1 0 0,1 0 0 0 0,0 0 1 0 0,-1 0-1 0 0,1 0 1 0 0,-1-1-1 0 0,1 1 1 0 0,-1 0-1 0 0,1 0 1 0 0,-1 0-1 0 0,1-1 0 0 0,-1 1 1 0 0,1 0-1 0 0,-1 0 1 0 0,0-1-1 0 0,1 1 1 0 0,-1 0-1 0 0,1-1 1 0 0,-1 1-1 0 0,0-1 1 0 0,1 1-1 0 0,-1 0 0 0 0,0-1 1 0 0,0 1-1 0 0,1-1 1 0 0,-1 1-1 0 0,0-1 1 0 0,0 1-1 0 0,0-1 1 0 0,1 1-1 0 0,-1-1 1 0 0,0 1-1 0 0,0-1 0 0 0,0 0 1 0 0,0 0 0 0 0,-1-1 1 0 0,1 1-1 0 0,0-1 1 0 0,0 1 0 0 0,0-1-1 0 0,0 1 1 0 0,0-1-1 0 0,0 1 1 0 0,0-1-1 0 0,1 1 1 0 0,-1-1-1 0 0,0 1 1 0 0,1-1-1 0 0,-1 1 1 0 0,1-1-1 0 0,0 1 1 0 0,-1 0-1 0 0,1-1 1 0 0,0 1-1 0 0,0 0 1 0 0,0 0 0 0 0,0 0-1 0 0,0 0 1 0 0,0-1-1 0 0,0 1 1 0 0,2-1-1 0 0,-1 1-1 0 0,-1-3 0 0 0,0 1-1 0 0,0-1 1 0 0,0 0-1 0 0,0 0 1 0 0,-1 1-1 0 0,0-1 0 0 0,0 0 1 0 0,0 0-1 0 0,0 0 1 0 0,-1-6-1 0 0,0 0 0 0 0,1-114 56 0 0,-3 119-55 0 0,0 3-9 0 0,2 2 22 0 0,1 0 0 0 0,-1-1 0 0 0,0 1 1 0 0,0-1-1 0 0,0 1 0 0 0,1-1 0 0 0,-1 1 0 0 0,0-1 0 0 0,1 1 0 0 0,-1-1 0 0 0,0 0 0 0 0,1 1 0 0 0,-1-1 0 0 0,1 0 0 0 0,-1 0 0 0 0,1 1 0 0 0,-1-1 1 0 0,1 0-1 0 0,0 0 0 0 0,-1 0 0 0 0,1 0 0 0 0,0 0 0 0 0,0 1 0 0 0,0-1 0 0 0,-1 0 0 0 0,1 0 0 0 0,0 0 0 0 0,0 0 0 0 0,0 0 0 0 0,1 0 1 0 0,-1-1-1 0 0,0 1 467 0 0,0 0-430 0 0,0 1 1 0 0,1-1-1 0 0,-1 1 1 0 0,0-1 0 0 0,0 0-1 0 0,0 1 1 0 0,0-1-1 0 0,0 0 1 0 0,0 1 0 0 0,0-1-1 0 0,0 0 1 0 0,0 1-1 0 0,-1-1 1 0 0,1 1-1 0 0,0-1 1 0 0,0 0 0 0 0,0 1-1 0 0,-1-1 1 0 0,1 1-1 0 0,0-1 1 0 0,-1 1 0 0 0,1-1-1 0 0,-1 0 1 0 0,-2 1-40 0 0,3 0-6 0 0,-1 0-1 0 0,1 0 0 0 0,-1 0 0 0 0,1 0 1 0 0,-1 0-1 0 0,1 0 0 0 0,-1 0 0 0 0,1 0 1 0 0,-1 0-1 0 0,1 0 0 0 0,-1 0 0 0 0,1-1 1 0 0,-1 1-1 0 0,1 0 0 0 0,-1 0 0 0 0,1 0 1 0 0,0 0-1 0 0,-1-1 0 0 0,1 1 1 0 0,-1 0-1 0 0,1-1 0 0 0,0 1 0 0 0,-1 0 1 0 0,1-1-1 0 0,-1 1 0 0 0,1 0 0 0 0,0-1 1 0 0,0 1-1 0 0,-1-2 0 0 0,-15 2 65 0 0,-94 10 11 0 0,67-4-84 0 0,-93 12 14 0 0,101-14-16 0 0,-42 1 0 0 0,17 1 2 0 0,-131-6 10 0 0,96-6 1 0 0,-42 1-10 0 0,115 5 4 0 0,0-1 0 0 0,-42-8 1 0 0,24 5 7 0 0,19 3-10 0 0,-12-1-8 0 0,27 2 7 0 0,0 0 0 0 0,0 0 0 0 0,-1-1 0 0 0,1 0 1 0 0,-9-2-1 0 0,-93-16-24 0 0,85 16 20 0 0,16 2 8 0 0,-1-1 1 0 0,1-1 0 0 0,0 1-1 0 0,0-1 1 0 0,0 0 0 0 0,0-1-1 0 0,0 1 1 0 0,-8-7-1 0 0,-11-6-21 0 0,-25-16 35 0 0,44 20-12 0 0,-24-9-4 0 0,30 21 0 0 0,1 0 1 0 0,0-1-1 0 0,-1 1 1 0 0,1 0-1 0 0,0-1 1 0 0,-1 1-1 0 0,1 0 0 0 0,0-1 1 0 0,0 1-1 0 0,-1-1 1 0 0,1 1-1 0 0,0 0 1 0 0,0-1-1 0 0,0 1 1 0 0,0-1-1 0 0,-1 1 0 0 0,1-1 1 0 0,0 1-1 0 0,0-1 1 0 0,0 1-1 0 0,0-1 1 0 0,0 1-1 0 0,0-1 1 0 0,1 0-1 0 0,-4-8 5 0 0,-10-1 0 0 0,0 1 0 0 0,-20-10 0 0 0,22 13-4 0 0,-14-11 1 0 0,-10-4 19 0 0,29 17-19 0 0,1 1-1 0 0,-1-1 1 0 0,1 1 0 0 0,-6-6-1 0 0,9 6 0 0 0,2 3 0 0 0,-1 0-1 0 0,1 0 0 0 0,0-1 1 0 0,-1 1-1 0 0,1 0 0 0 0,0-1 1 0 0,-1 1-1 0 0,1-1 0 0 0,0 1 0 0 0,0 0 1 0 0,0-1-1 0 0,-1 1 0 0 0,1-1 1 0 0,0 1-1 0 0,0 0 0 0 0,0-1 1 0 0,0 1-1 0 0,0-1 0 0 0,0 1 0 0 0,0-1 1 0 0,0 1-1 0 0,0-1 0 0 0,-3-7-1 0 0,-1 6 0 0 0,4 1 0 0 0,-1 1 1 0 0,0 0 0 0 0,0-1-1 0 0,1 1 1 0 0,-1 0 0 0 0,1-1 0 0 0,-1 1-1 0 0,0-1 1 0 0,1 1 0 0 0,-1-1 0 0 0,1 1-1 0 0,-1-1 1 0 0,1 0 0 0 0,-1 1-1 0 0,1-1 1 0 0,0 0 0 0 0,-1 1 0 0 0,1-1-1 0 0,0 0 1 0 0,-1 1 0 0 0,1-1-1 0 0,0 0 1 0 0,0-1 0 0 0,0 2 0 0 0,0-1 0 0 0,0 0 1 0 0,0 1-1 0 0,-1-1 0 0 0,1 0 0 0 0,0 1 0 0 0,0-1 1 0 0,0 1-1 0 0,-1-1 0 0 0,1 0 0 0 0,0 1 1 0 0,0-1-1 0 0,-1 1 0 0 0,1-1 0 0 0,0 0 1 0 0,-1 1-1 0 0,1-1 0 0 0,-1 1 0 0 0,1-1 0 0 0,-1 1 1 0 0,1 0-1 0 0,-1-1 0 0 0,1 1 0 0 0,-1-1 1 0 0,-1 1-1 0 0,2-1 0 0 0,-1 1 0 0 0,0 0 0 0 0,1-1 0 0 0,-1 1 0 0 0,1-1 0 0 0,-1 1-1 0 0,1-1 1 0 0,-1 1 0 0 0,1-1 0 0 0,-1 1 0 0 0,1-1 0 0 0,-1 1 0 0 0,1-1 0 0 0,-1 0 0 0 0,1 1 0 0 0,0-1 0 0 0,0 0 0 0 0,-1 1 0 0 0,1-1 0 0 0,0 0 0 0 0,0 0 0 0 0,0 1 0 0 0,0-1 0 0 0,0 0 0 0 0,0-1-1 0 0,0 1 1 0 0,0 1 0 0 0,0-1 0 0 0,0 0 0 0 0,-1 1 0 0 0,1-1-1 0 0,0 0 1 0 0,0 1 0 0 0,0-1 0 0 0,0 0 0 0 0,-1 1 0 0 0,1-1-1 0 0,0 0 1 0 0,-1 1 0 0 0,1-1 0 0 0,0 1 0 0 0,-1-1 0 0 0,1 0-1 0 0,-1 1 1 0 0,1-1 0 0 0,-1 1 0 0 0,1-1 0 0 0,-1 1 0 0 0,1 0-1 0 0,-1-1 1 0 0,0 1 0 0 0,0-1 0 0 0,0 1 0 0 0,1-1 0 0 0,-1 1 0 0 0,1 0 0 0 0,-1-1 1 0 0,0 1-1 0 0,1-1 0 0 0,-1 1 0 0 0,1-1 0 0 0,-1 1 0 0 0,1-1 0 0 0,-1 1 1 0 0,1-1-1 0 0,0 1 0 0 0,-1-1 0 0 0,1 0 0 0 0,0 1 0 0 0,-1-1 0 0 0,1 0 1 0 0,0 1-1 0 0,0-1 0 0 0,0 0 0 0 0,0 1 0 0 0,-1-1 0 0 0,1 0 1 0 0,0 1-1 0 0,0-2 0 0 0,0 1 0 0 0,0 1-1 0 0,0-1 1 0 0,0 0 0 0 0,0 0 0 0 0,0 1-1 0 0,0-1 1 0 0,0 0 0 0 0,0 1 0 0 0,-1-1-1 0 0,1 0 1 0 0,0 1 0 0 0,-1-1 0 0 0,1 0 0 0 0,0 1-1 0 0,-1-1 1 0 0,1 0 0 0 0,-1 1 0 0 0,1-1-1 0 0,-1 1 1 0 0,1-1 0 0 0,-1 1 0 0 0,1-1-1 0 0,-1 1 1 0 0,1 0 0 0 0,-2-1 0 0 0,1 0 0 0 0,0 1 0 0 0,1 0-1 0 0,-1-1 1 0 0,1 1 0 0 0,-1 0 0 0 0,1-1 0 0 0,-1 1 0 0 0,1-1 0 0 0,-1 1 0 0 0,1-1 0 0 0,-1 1 0 0 0,1-1-1 0 0,0 1 1 0 0,-1-1 0 0 0,1 0 0 0 0,0 1 0 0 0,-1-1 0 0 0,1 1 0 0 0,0-1 0 0 0,0 0 0 0 0,0 1 0 0 0,0-1-1 0 0,-1 0 1 0 0,1 1 0 0 0,0-2 0 0 0,0 1 0 0 0,0 0 1 0 0,0 0-1 0 0,0 1 0 0 0,0-1 1 0 0,-1 0-1 0 0,1 1 0 0 0,0-1 1 0 0,-1 0-1 0 0,1 1 0 0 0,0-1 1 0 0,-1 1-1 0 0,1-1 0 0 0,-1 0 1 0 0,1 1-1 0 0,-1-1 0 0 0,1 1 1 0 0,-1-1-1 0 0,1 1 0 0 0,-1 0 1 0 0,0-1-1 0 0,1 1 0 0 0,-2-1 0 0 0,-4-3 3 0 0,4-8 1 0 0,2 11-4 0 0,0 1 0 0 0,0-1 1 0 0,0 0-1 0 0,0 0 0 0 0,0 0 1 0 0,0 0-1 0 0,0 0 0 0 0,0 1 1 0 0,-1-1-1 0 0,1 0 0 0 0,0 0 0 0 0,-1 0 1 0 0,1 1-1 0 0,0-1 0 0 0,-1 0 1 0 0,0 0-1 0 0,-4-4 2 0 0,4 4-2 0 0,0 0 0 0 0,0 0 0 0 0,0 0-1 0 0,0 0 1 0 0,1 0 0 0 0,-1 0 0 0 0,0 0 0 0 0,1 0 0 0 0,-1-1 0 0 0,0 1 0 0 0,1 0 0 0 0,-1 0 0 0 0,1 0 0 0 0,0-1-1 0 0,-1 1 1 0 0,1 0 0 0 0,0-1 0 0 0,0 1 0 0 0,0 0 0 0 0,0-1 0 0 0,0 0 0 0 0,0 1 0 0 0,0 0 0 0 0,0 1 0 0 0,0-1 0 0 0,0 0-1 0 0,0 0 1 0 0,0 1 0 0 0,0-1 0 0 0,-1 0 0 0 0,1 1 0 0 0,0-1 0 0 0,0 0 0 0 0,-1 1 0 0 0,1-1 0 0 0,0 1 0 0 0,-1-1 0 0 0,1 0 0 0 0,-1 1-1 0 0,1-1 1 0 0,-1 1 0 0 0,1-1 0 0 0,-1 1 0 0 0,1-1 0 0 0,-1 1 0 0 0,1 0 0 0 0,-1-1 0 0 0,0 1 0 0 0,0-1 0 0 0,0 1-1 0 0,1 0 1 0 0,-1-1 0 0 0,1 1 0 0 0,-1-1 0 0 0,1 1-1 0 0,-1-1 1 0 0,0 1 0 0 0,1-1 0 0 0,0 1 0 0 0,-1-1-1 0 0,1 1 1 0 0,-1-1 0 0 0,1 1 0 0 0,0-1 0 0 0,-1 0-1 0 0,1 1 1 0 0,0-1 0 0 0,0 0 0 0 0,-1 1 0 0 0,1-1-1 0 0,0 0 1 0 0,0 1 0 0 0,0-1 0 0 0,0 0 0 0 0,0-1-1 0 0,0-57-3 0 0,0 59 4 0 0,0-1 0 0 0,0 0 0 0 0,0 1 0 0 0,0-1 0 0 0,0 0 0 0 0,0 0 0 0 0,0 1 0 0 0,-1-1 0 0 0,1 0 0 0 0,0 1 0 0 0,0-1 0 0 0,-1 1 0 0 0,1-1 0 0 0,0 0 0 0 0,-1 1 0 0 0,1-1 0 0 0,-1 1 0 0 0,1-1 0 0 0,-1 1 0 0 0,1-1 0 0 0,-1 1 0 0 0,1-1 0 0 0,-1 1 0 0 0,1-1 0 0 0,-1 1 0 0 0,0-1 0 0 0,0 1 0 0 0,0 0 0 0 0,1-1 0 0 0,-1 1 0 0 0,1 0 0 0 0,-1-1 0 0 0,0 1 0 0 0,1-1 0 0 0,-1 1 0 0 0,1-1 0 0 0,-1 1 0 0 0,1-1 0 0 0,0 0 0 0 0,-1 1 0 0 0,1-1 0 0 0,0 1 0 0 0,-1-1 0 0 0,1 0 0 0 0,0 1 0 0 0,0-1 0 0 0,-1 0 0 0 0,1 1 0 0 0,0-1 0 0 0,0 0 0 0 0,0 1 0 0 0,0-1 0 0 0,0-1 0 0 0,0 1 1 0 0,0 0-1 0 0,0-1 0 0 0,0 1 0 0 0,0 0 0 0 0,0-1 0 0 0,0 1 0 0 0,-1 0 0 0 0,1-1 0 0 0,0 1 0 0 0,-1 0 0 0 0,1 0 0 0 0,-1 0 0 0 0,1-1 0 0 0,-1 1 0 0 0,0 0 0 0 0,1 0 0 0 0,-1 0 0 0 0,0 0 0 0 0,0 0 1 0 0,0 0-1 0 0,-1-1 0 0 0,-3-3-1 0 0,5 4 2 0 0,-1 1-1 0 0,1-1 0 0 0,-1 0 1 0 0,1 0-1 0 0,0 0 0 0 0,-1 1 1 0 0,1-1-1 0 0,0 0 0 0 0,0 0 1 0 0,0 0-1 0 0,0 0 1 0 0,0 0-1 0 0,0 1 0 0 0,0-1 1 0 0,0 0-1 0 0,0 0 0 0 0,0-1 1 0 0,0 1-1 0 0,0 0 1 0 0,1 1-1 0 0,-1-1 1 0 0,0 0-1 0 0,0 1 1 0 0,0-1-1 0 0,0 0 1 0 0,0 1-1 0 0,0-1 1 0 0,-1 0-1 0 0,1 0 1 0 0,0 1 0 0 0,0-1-1 0 0,0 1 1 0 0,-1-1-1 0 0,1 0 1 0 0,0 1-1 0 0,-1-1 1 0 0,1 0-1 0 0,0 1 1 0 0,-1-1-1 0 0,-1-1 1 0 0,-10-11 6 0 0,10-12 0 0 0,2-161-13 0 0,1 183 8 0 0,0-1-1 0 0,0 1 0 0 0,1-1 0 0 0,-1 1 1 0 0,1 0-1 0 0,0 0 0 0 0,0 0 0 0 0,0-1 0 0 0,0 2 1 0 0,0-1-1 0 0,5-4 0 0 0,3-4 1 0 0,34-40 40 0 0,-5 15-21 0 0,-31 27-20 0 0,-3 2 2 0 0,1 0 0 0 0,-1 1-1 0 0,2 0 1 0 0,-1 0 0 0 0,1 0 0 0 0,0 1 0 0 0,15-9 0 0 0,16-12-9 0 0,0 4 10 0 0,0-3-8 0 0,-33 23 4 0 0,3-1 3 0 0,0 0-1 0 0,0-1 0 0 0,0 0 1 0 0,0-1-1 0 0,8-6 0 0 0,-10 7 0 0 0,0 1 0 0 0,0-1-1 0 0,1 2 1 0 0,0-1-1 0 0,-1 1 1 0 0,1 0-1 0 0,14-3 1 0 0,24-8 2 0 0,69-24-20 0 0,-94 30 19 0 0,0 2 0 0 0,0 0 0 0 0,22-1 0 0 0,-13 1-3 0 0,146-28-1 0 0,-80 13 14 0 0,-65 15-8 0 0,17-1-3 0 0,1-1-12 0 0,-34 4 6 0 0,0 0-1 0 0,27 0 1 0 0,22 2 1 0 0,141 6-17 0 0,-51 0 18 0 0,-61 1 6 0 0,4-1-12 0 0,-62-1 8 0 0,49-2 0 0 0,48 4 7 0 0,-23-1-10 0 0,-3 0 26 0 0,25 6-42 0 0,-18 0 18 0 0,-52-5-25 0 0,-56-5 27 0 0,42 5 13 0 0,79 23 1 0 0,-74-23 6 0 0,47 0-13 0 0,-37-1 0 0 0,-46-4-4 0 0,-13 0-4 0 0,0 1 1 0 0,49 5-6 0 0,-48-7 13 0 0,13 0 2 0 0,-5 2-12 0 0,-6 0-1 0 0,20-1 2 0 0,-14-1 1 0 0,-3 0-2 0 0,-1 0 0 0 0,1 1-1 0 0,0 0 1 0 0,-1 0 0 0 0,1 1 0 0 0,12 4 0 0 0,1-1 1 0 0,35 4 1 0 0,-38-6 0 0 0,14 4 0 0 0,-26-4 0 0 0,10 1 1 0 0,-5-1 1 0 0,0 0 0 0 0,0 0 1 0 0,20 11-1 0 0,4 2-4 0 0,-35-16 3 0 0,0 0-1 0 0,0 0 0 0 0,0 0 0 0 0,0 1 0 0 0,0-1 0 0 0,0 0 0 0 0,0 0 0 0 0,0 0 0 0 0,0 1 1 0 0,0-1-1 0 0,0 0 0 0 0,0 0 0 0 0,0 0 0 0 0,0 1 0 0 0,0-1 0 0 0,0 0 0 0 0,1 0 0 0 0,-1 0 0 0 0,0 0 1 0 0,0 1-1 0 0,0-1 0 0 0,0 0 0 0 0,0 0 0 0 0,1 0 0 0 0,-1 0 0 0 0,0 0 0 0 0,0 0 0 0 0,0 1 0 0 0,0-1 1 0 0,1 0-1 0 0,-1 0 0 0 0,0 0 0 0 0,0 0 0 0 0,0 0 0 0 0,1 0 0 0 0,-1 0 0 0 0,0 0 0 0 0,0 0 0 0 0,0 0 1 0 0,1 0-1 0 0,-1 0 0 0 0,0 0 0 0 0,1 0 0 0 0,2 0 3 0 0,0 1-1 0 0,1 0 1 0 0,-1 0-1 0 0,0 1 1 0 0,1-1 0 0 0,5 4-1 0 0,10 5 0 0 0,-13-6 0 0 0,-5-4-2 0 0,0 0 0 0 0,0 1 1 0 0,0-1-1 0 0,0 1 0 0 0,0-1 0 0 0,0 1 1 0 0,0-1-1 0 0,0 1 0 0 0,0 0 1 0 0,-1-1-1 0 0,1 1 0 0 0,0 0 0 0 0,0 0 1 0 0,-1-1-1 0 0,1 1 0 0 0,0 0 1 0 0,0 2-1 0 0,-1-3 0 0 0,0 0 0 0 0,0 1 1 0 0,0-1-1 0 0,0 0 1 0 0,1 1-1 0 0,-1-1 0 0 0,0 0 1 0 0,0 1-1 0 0,0-1 0 0 0,0 0 1 0 0,1 1-1 0 0,-1-1 0 0 0,0 0 1 0 0,0 1-1 0 0,0-1 0 0 0,1 0 1 0 0,-1 1-1 0 0,0-1 0 0 0,1 0 1 0 0,-1 0-1 0 0,0 0 0 0 0,1 1 1 0 0,-1-1-1 0 0,0 0 0 0 0,1 0 1 0 0,-1 0-1 0 0,0 0 0 0 0,1 0 1 0 0,-1 0-1 0 0,0 1 0 0 0,1-1 1 0 0,-1 0-1 0 0,1 0 0 0 0,0 0 1 0 0,-1 0-1 0 0,0 0 1 0 0,1 0-1 0 0,-1 0 1 0 0,1 0-1 0 0,-1 0 1 0 0,0 0-1 0 0,1 0 0 0 0,-1 0 1 0 0,0 0-1 0 0,1 0 1 0 0,-1 0-1 0 0,0 0 1 0 0,1 1-1 0 0,-1-1 1 0 0,0 0-1 0 0,1 0 1 0 0,-1 1-1 0 0,0-1 1 0 0,1 0-1 0 0,-1 0 1 0 0,0 1-1 0 0,0-1 1 0 0,1 0-1 0 0,-1 0 1 0 0,0 1-1 0 0,0-1 1 0 0,0 0-1 0 0,0 1 1 0 0,1-1-1 0 0,-1 1 1 0 0,0-1-1 0 0,0 0 1 0 0,0 1-1 0 0,0 0 0 0 0,0-1 1 0 0,0 0 0 0 0,0 1 0 0 0,0-1-1 0 0,0 0 1 0 0,0 1 0 0 0,1-1-1 0 0,-1 1 1 0 0,0-1 0 0 0,0 0 0 0 0,0 1-1 0 0,0-1 1 0 0,0 0 0 0 0,1 0-1 0 0,-1 1 1 0 0,0-1 0 0 0,0 0 0 0 0,1 1-1 0 0,-1-1 1 0 0,0 0 0 0 0,0 0 0 0 0,1 1-1 0 0,-1-1 1 0 0,0 0 0 0 0,1 0-1 0 0,-1 0 1 0 0,0 0 0 0 0,1 1 0 0 0,-1-1-1 0 0,0 0 1 0 0,1 0 0 0 0,-1 0-1 0 0,0 0 1 0 0,1 0 0 0 0,0 0 0 0 0,-1 0 0 0 0,1 0 0 0 0,-1 0 0 0 0,1 1 1 0 0,-1-1-1 0 0,1 0 0 0 0,-1 0 0 0 0,1 0 0 0 0,-1 1 1 0 0,1-1-1 0 0,-1 0 0 0 0,1 1 0 0 0,-1-1 0 0 0,1 0 0 0 0,-1 1 1 0 0,0-1-1 0 0,1 1 0 0 0,-1-1 0 0 0,0 0 0 0 0,1 1 0 0 0,-1-1 1 0 0,0 1-1 0 0,0-1 0 0 0,1 1 0 0 0,-1-1 0 0 0,0 1 0 0 0,0-1 1 0 0,0 1-1 0 0,0-1 0 0 0,0 1 0 0 0,0 0 0 0 0,0-1 0 0 0,0 1 1 0 0,0 0-1 0 0,0 0-1 0 0,0-1 1 0 0,0 1 0 0 0,0-1-1 0 0,0 1 1 0 0,1 0 0 0 0,-1-1-1 0 0,0 1 1 0 0,0-1 0 0 0,0 1-1 0 0,1-1 1 0 0,-1 1 0 0 0,0-1-1 0 0,0 1 1 0 0,1-1-1 0 0,-1 1 1 0 0,0-1 0 0 0,1 1-1 0 0,-1-1 1 0 0,1 1 0 0 0,-1-1-1 0 0,1 0 1 0 0,-1 1 0 0 0,1-1-1 0 0,-1 0 1 0 0,1 1-1 0 0,0-1 1 0 0,0 1 0 0 0,-1-1-1 0 0,1 0 1 0 0,0 1-1 0 0,-1-1 1 0 0,1 1 0 0 0,-1-1-1 0 0,1 1 1 0 0,0-1-1 0 0,-1 1 1 0 0,1-1 0 0 0,-1 1-1 0 0,0 0 1 0 0,1-1-1 0 0,-1 1 1 0 0,1 0 0 0 0,-1-1-1 0 0,0 1 1 0 0,1 0-1 0 0,-1 0 1 0 0,0-1 0 0 0,0 1-1 0 0,0 0 1 0 0,0 0-1 0 0,0-1 1 0 0,0 1 0 0 0,0 1-1 0 0,0 0 2 0 0,0 0-1 0 0,0 0 0 0 0,0 0 1 0 0,0 0-1 0 0,0-1 1 0 0,0 1-1 0 0,0 0 1 0 0,0 0-1 0 0,1 0 0 0 0,-1-1 1 0 0,1 1-1 0 0,-1 0 1 0 0,1 0-1 0 0,0-1 0 0 0,0 1 1 0 0,0 0-1 0 0,0-1 1 0 0,0 1-1 0 0,0-1 0 0 0,0 1 1 0 0,0-1-1 0 0,1 0 1 0 0,1 2-1 0 0,-2-2 0 0 0,0 1 0 0 0,-1-1 0 0 0,1 0 1 0 0,-1 0-1 0 0,1 0 0 0 0,-1 0 0 0 0,1 1 0 0 0,-1-1 0 0 0,0 0 0 0 0,0 0 0 0 0,0 1 0 0 0,0-1 0 0 0,1 0 1 0 0,-2 1-1 0 0,1-1 0 0 0,0 0 0 0 0,0 0 0 0 0,0 1 0 0 0,-1-1 0 0 0,0 2 0 0 0,1-2 0 0 0,0 1 0 0 0,-1-1 0 0 0,1 0 0 0 0,0 0-1 0 0,0 1 1 0 0,-1-1 0 0 0,1 0 0 0 0,0 0 0 0 0,0 1-1 0 0,0-1 1 0 0,1 0 0 0 0,-1 1 0 0 0,0-1 0 0 0,0 0-1 0 0,1 0 1 0 0,-1 0 0 0 0,1 1 0 0 0,-1-1 0 0 0,1 0-1 0 0,1 2 1 0 0,-1-2 4 0 0,1 1 0 0 0,-1-1 0 0 0,1 1 0 0 0,-1 0 0 0 0,0-1-1 0 0,0 1 1 0 0,0 0 0 0 0,0 0 0 0 0,0 0 0 0 0,0 0 0 0 0,0 0 0 0 0,0 0-1 0 0,-1 0 1 0 0,1 0 0 0 0,-1 0 0 0 0,0 0 0 0 0,0 0 0 0 0,1 0 0 0 0,-1 1 0 0 0,0-1-1 0 0,-1 0 1 0 0,0 3 0 0 0,2-2 6 0 0,-1-1-1 0 0,0 0 1 0 0,0 1-1 0 0,0-1 1 0 0,0 1-1 0 0,0-1 0 0 0,-1 0 1 0 0,1 1-1 0 0,-1-1 1 0 0,0 0-1 0 0,1 1 1 0 0,-1-1-1 0 0,0 0 1 0 0,0 0-1 0 0,-1 0 1 0 0,1 1-1 0 0,0-2 1 0 0,-1 1-1 0 0,-2 4 1 0 0,3-6-7 0 0,1 1 0 0 0,-1 0 0 0 0,1-1 0 0 0,-1 1 0 0 0,1 0 0 0 0,0 0 0 0 0,0-1 0 0 0,-1 1 0 0 0,1 0 0 0 0,0 0 0 0 0,0 0 0 0 0,0 0 0 0 0,0-1 0 0 0,0 1 0 0 0,0 0 0 0 0,0 0 0 0 0,0 0 0 0 0,0 1 0 0 0,1-2 0 0 0,-1 1-1 0 0,0 0 0 0 0,0 0 0 0 0,0 0 0 0 0,0 0 0 0 0,0-1 0 0 0,0 1 1 0 0,0 0-1 0 0,0 0 0 0 0,0 0 0 0 0,-1-1 0 0 0,1 1 0 0 0,0 0 0 0 0,-1 0 1 0 0,1 0-1 0 0,0-1 0 0 0,-1 1 0 0 0,0 1 0 0 0,-31 34 93 0 0,15-19-47 0 0,15-16-45 0 0,0 1-1 0 0,1-1 0 0 0,-1 0 1 0 0,0 1-1 0 0,0-1 0 0 0,1 1 1 0 0,-1 0-1 0 0,1 0 0 0 0,0-1 0 0 0,0 1 1 0 0,-1 0-1 0 0,1 0 0 0 0,0 0 1 0 0,0 0-1 0 0,1 0 0 0 0,-2 4 1 0 0,2-6-4 0 0,0 1 1 0 0,0 0 0 0 0,0-1-1 0 0,0 1 1 0 0,0 0-1 0 0,0-1 1 0 0,-1 1 0 0 0,1-1-1 0 0,0 1 1 0 0,0 0 0 0 0,-1-1-1 0 0,1 1 1 0 0,0-1 0 0 0,-1 1-1 0 0,1-1 1 0 0,0 1 0 0 0,-1-1-1 0 0,1 1 1 0 0,-1-1 0 0 0,1 1-1 0 0,-1-1 1 0 0,1 1 0 0 0,-1-1-1 0 0,1 0 1 0 0,-1 1-1 0 0,0-1 1 0 0,0 0 0 0 0,1 1-1 0 0,-1-1 1 0 0,1 0-1 0 0,-1 0 0 0 0,0 1 1 0 0,1-1-1 0 0,0 0 1 0 0,-1 1-1 0 0,1-1 0 0 0,-1 0 1 0 0,1 1-1 0 0,-1-1 1 0 0,1 1-1 0 0,0-1 1 0 0,-1 1-1 0 0,1-1 0 0 0,0 1 1 0 0,-1-1-1 0 0,1 1 1 0 0,0-1-1 0 0,0 1 0 0 0,0-1 1 0 0,-1 1-1 0 0,1 0 1 0 0,0-1-1 0 0,0 1 0 0 0,0 0 1 0 0,0 0-1 0 0,0 0-1 0 0,0 0 1 0 0,0 0 0 0 0,-1 0 0 0 0,1 0 0 0 0,0 0-1 0 0,0-1 1 0 0,-1 1 0 0 0,1 0 0 0 0,-1 0 0 0 0,1 0-1 0 0,-1-1 1 0 0,1 1 0 0 0,-1 0 0 0 0,1 0 0 0 0,-1-1-1 0 0,0 1 1 0 0,1 0 0 0 0,-2 0 0 0 0,1 0-1 0 0,0-1 0 0 0,1 1 0 0 0,-1 0 0 0 0,0-1 1 0 0,0 1-1 0 0,1 0 0 0 0,-1 0 0 0 0,1 0 0 0 0,-1 0 0 0 0,1-1 1 0 0,-1 1-1 0 0,1 0 0 0 0,-1 0 0 0 0,1 0 0 0 0,0 0 1 0 0,-1 0-1 0 0,1 0 0 0 0,0 0 0 0 0,0 2 0 0 0,0-1 2 0 0,1 0 0 0 0,-1 1 0 0 0,0-1 0 0 0,0 0 0 0 0,0 0 0 0 0,0 0 0 0 0,0 1 0 0 0,-1-1 0 0 0,1 0 0 0 0,-1 0 0 0 0,1 0 0 0 0,-1 0 0 0 0,0 0 0 0 0,0 0 0 0 0,0 0 0 0 0,0 0 0 0 0,0 0 0 0 0,0 0 0 0 0,0-1 0 0 0,-1 1 0 0 0,1 0 0 0 0,-3 1 0 0 0,4-2 0 0 0,-1 0 0 0 0,1-1 0 0 0,-1 1 0 0 0,1-1 0 0 0,-1 1 0 0 0,1 0 0 0 0,0-1-1 0 0,0 1 1 0 0,-1 0 0 0 0,1-1 0 0 0,0 1 0 0 0,0 0 0 0 0,0 0 0 0 0,0-1 0 0 0,0 1 0 0 0,0 0 0 0 0,0 0 0 0 0,0-1 0 0 0,0 1 0 0 0,0 0 0 0 0,0-1 0 0 0,0 2 0 0 0,1-1-1 0 0,-1 0 0 0 0,0-1 1 0 0,0 1-1 0 0,0 0 0 0 0,0-1 1 0 0,0 1-1 0 0,0 0 0 0 0,0-1 0 0 0,0 1 1 0 0,0 0-1 0 0,0-1 0 0 0,0 1 1 0 0,0 0-1 0 0,0-1 0 0 0,-1 1 1 0 0,1 0-1 0 0,0-1 0 0 0,0 1 0 0 0,-1-1 1 0 0,1 1-1 0 0,0-1 0 0 0,-1 2 1 0 0,-3-1-1 0 0,3-1 0 0 0,0 1 0 0 0,1-1 0 0 0,-1 0 0 0 0,1 0-1 0 0,-1 0 1 0 0,1 0 0 0 0,-1 1 0 0 0,1-1 0 0 0,-1 0 0 0 0,1 0-1 0 0,-1 1 1 0 0,1-1 0 0 0,-1 0 0 0 0,1 1 0 0 0,-1-1 0 0 0,1 1-1 0 0,0-1 1 0 0,-1 1 0 0 0,1-1 0 0 0,0 1 0 0 0,-1-1 0 0 0,1 1-1 0 0,0-1 1 0 0,-1 1 0 0 0,1-1 0 0 0,0 1 0 0 0,0 0 0 0 0,0 0-1 0 0,0-1 1 0 0,0 1 0 0 0,0-1 0 0 0,-1 1 0 0 0,1-1 0 0 0,0 1 0 0 0,0-1-1 0 0,0 1 1 0 0,0-1 0 0 0,-1 0 0 0 0,1 1 0 0 0,0-1 0 0 0,0 1-1 0 0,-1-1 1 0 0,1 1 0 0 0,0-1 0 0 0,-1 0 0 0 0,1 1 0 0 0,0-1 0 0 0,-1 0-1 0 0,1 1 1 0 0,0-1 0 0 0,-1 0 0 0 0,1 0 0 0 0,-1 1 0 0 0,1-1 0 0 0,-1 0-1 0 0,1 0 1 0 0,-1 0 0 0 0,1 0 0 0 0,-1 1 0 0 0,0-1 0 0 0,1 0 0 0 0,0 0 0 0 0,-1 0 0 0 0,1 0 0 0 0,-1 0 0 0 0,1 0 0 0 0,-1 1 0 0 0,1-1 0 0 0,0 0 0 0 0,-1 0 0 0 0,1 1 0 0 0,-1-1 0 0 0,1 0 0 0 0,0 0 0 0 0,-1 1 1 0 0,1-1-1 0 0,0 0 0 0 0,0 1 0 0 0,-1-1 0 0 0,1 1 0 0 0,0-1 0 0 0,0 0 0 0 0,0 1 0 0 0,-1-1 0 0 0,1 1 0 0 0,0-1 0 0 0,0 1 0 0 0,0-1 0 0 0,0 0 0 0 0,0 2 0 0 0,0-2 1 0 0,0 1-1 0 0,0-1 0 0 0,0 1 1 0 0,0-1-1 0 0,-1 1 0 0 0,1-1 1 0 0,0 1-1 0 0,0-1 0 0 0,0 1 1 0 0,0-1-1 0 0,-1 1 0 0 0,1-1 1 0 0,0 1-1 0 0,0-1 0 0 0,-1 1 1 0 0,1-1-1 0 0,0 0 0 0 0,-1 1 1 0 0,1-1-1 0 0,-1 1 0 0 0,1-1 1 0 0,0 0-1 0 0,-1 1 0 0 0,1-1 1 0 0,-1 0-1 0 0,1 0 0 0 0,-1 0 1 0 0,1 1-1 0 0,-1-1 0 0 0,0 0 1 0 0,1 0-1 0 0,-1 0 0 0 0,1 1 1 0 0,-1-1-1 0 0,1 0 0 0 0,-1 0 0 0 0,1 1 1 0 0,-1-1-1 0 0,1 0 0 0 0,-1 0 1 0 0,1 1-1 0 0,0-1 0 0 0,-1 0 0 0 0,1 1 1 0 0,-1-1-1 0 0,1 1 0 0 0,0-1 1 0 0,-1 1-1 0 0,1-1 0 0 0,0 0 0 0 0,0 1 1 0 0,-1-1-1 0 0,1 1 0 0 0,0-1 1 0 0,0 1-1 0 0,0-1 0 0 0,0 1 0 0 0,0-1 1 0 0,0 1-1 0 0,0 0 0 0 0,0 0 1 0 0,0-1-1 0 0,0 0 0 0 0,0 1 0 0 0,-1-1 1 0 0,1 1-1 0 0,0-1 0 0 0,0 0 0 0 0,0 1 1 0 0,0-1-1 0 0,0 1 0 0 0,0-1 0 0 0,-1 0 1 0 0,1 1-1 0 0,0-1 0 0 0,0 0 0 0 0,-1 1 1 0 0,1-1-1 0 0,0 0 0 0 0,0 0 0 0 0,-1 1 1 0 0,1-1-1 0 0,0 0 0 0 0,-1 0 0 0 0,1 1 1 0 0,0-1-1 0 0,-1 0 0 0 0,1 0 0 0 0,0 0 1 0 0,-1 0-1 0 0,1 1 0 0 0,0-1 0 0 0,-1 0 1 0 0,1 0-1 0 0,-1 0 0 0 0,1 0 0 0 0,0 0 1 0 0,-1 0-1 0 0,0 0 0 0 0,1 0 1 0 0,0 0-1 0 0,-1 0 1 0 0,1 0-1 0 0,0 0 1 0 0,-1 0-1 0 0,1 0 0 0 0,-1 0 1 0 0,1 0-1 0 0,0 0 1 0 0,-1 0-1 0 0,1 1 1 0 0,0-1-1 0 0,-1 0 1 0 0,1 0-1 0 0,0 0 1 0 0,0 1-1 0 0,-1-1 1 0 0,1 0-1 0 0,0 0 1 0 0,0 1-1 0 0,-1-1 1 0 0,1 0-1 0 0,0 0 0 0 0,0 1 1 0 0,0-1-1 0 0,-1 0 1 0 0,1 1-1 0 0,0-1 1 0 0,0 0-1 0 0,0 1 1 0 0,0-1-1 0 0,0 0 1 0 0,0 1-1 0 0,-1 0 1 0 0,-21 19 19 0 0,18-18-18 0 0,4-2-1 0 0,-1 0-1 0 0,0 0 0 0 0,1 0 1 0 0,-1 1-1 0 0,1-1 0 0 0,-1 0 1 0 0,1 0-1 0 0,-1 0 0 0 0,1 1 1 0 0,-1-1-1 0 0,1 0 0 0 0,-1 1 1 0 0,1-1-1 0 0,-1 0 0 0 0,1 1 1 0 0,0-1-1 0 0,-1 1 0 0 0,1-1 1 0 0,-1 1-1 0 0,1-1 0 0 0,0 1 1 0 0,0-1-1 0 0,-1 1 0 0 0,1-1 1 0 0,0 1-1 0 0,0-1 0 0 0,-1 2 1 0 0,1-1-1 0 0,0-1 0 0 0,0 1 0 0 0,-1 0 0 0 0,1 0 0 0 0,0 0 0 0 0,-1-1 0 0 0,1 1 0 0 0,-1 0 0 0 0,1 0 1 0 0,-1-1-1 0 0,1 1 0 0 0,-1 0 0 0 0,0-1 0 0 0,1 1 0 0 0,-1-1 0 0 0,0 1 0 0 0,1-1 0 0 0,-1 1 1 0 0,0-1-1 0 0,0 1 0 0 0,1-1 0 0 0,-1 0 0 0 0,0 1 0 0 0,0-1 0 0 0,0 0 0 0 0,0 0 0 0 0,1 0 0 0 0,-1 1 1 0 0,0-1-1 0 0,-1 0 0 0 0,-13 5 6 0 0,7 2 1 0 0,2-2-8 0 0,1 0 1 0 0,-1 0 0 0 0,0-1-1 0 0,-1 0 1 0 0,1 0-1 0 0,-10 3 1 0 0,-5 2 1 0 0,10-5 3 0 0,0 0-1 0 0,1 1 1 0 0,0 0-1 0 0,0 1 1 0 0,-16 12 0 0 0,20-15-5 0 0,-1 1 1 0 0,1 0 0 0 0,-1-1-1 0 0,-11 3 1 0 0,-8 5-2 0 0,-31 16-6 0 0,-19 5 46 0 0,12-11-34 0 0,56-17-9 0 0,-1-1 0 0 0,1 0 0 0 0,-18 3 0 0 0,1 1 11 0 0,-7 7 5 0 0,26-8-4 0 0,3-5-5 0 0,2-1-2 0 0,1 0 1 0 0,-1 0-1 0 0,0 0 0 0 0,1 1 1 0 0,-1-1-1 0 0,1 0 0 0 0,-1 0 1 0 0,0 0-1 0 0,1 1 0 0 0,-1-1 1 0 0,1 0-1 0 0,-1 1 0 0 0,1-1 1 0 0,-1 0-1 0 0,1 1 0 0 0,-1-1 1 0 0,1 1-1 0 0,-1-1 1 0 0,1 1-1 0 0,0-1 0 0 0,-1 1 1 0 0,1-1-1 0 0,0 1 0 0 0,-1-1 1 0 0,1 2-1 0 0,-42 14 8 0 0,-1 1-1 0 0,31-13-8 0 0,1 0 0 0 0,-18 9 0 0 0,25-12-2 0 0,-1 1 1 0 0,1-1-1 0 0,0 0 1 0 0,-1 0-1 0 0,-7 0 0 0 0,7 0 3 0 0,0-1 0 0 0,1 1 0 0 0,-1 0 0 0 0,0 0-1 0 0,-7 4 1 0 0,4-2 4 0 0,0 1 0 0 0,0-1-1 0 0,0 0 1 0 0,-11 1 0 0 0,11-2-1 0 0,1 0 1 0 0,0 0-1 0 0,-1 1 1 0 0,-6 3-1 0 0,4 0-15 0 0,-5-1 2 0 0,14-4 10 0 0,-15 4-3 0 0,15-3 2 0 0,-1 0 1 0 0,0-2 0 0 0,0 0 1 0 0,-1 1 0 0 0,0 0 0 0 0,1-1 0 0 0,0 1 0 0 0,-1 0 0 0 0,1 0 0 0 0,-1 0 1 0 0,1 1-1 0 0,0-1 0 0 0,0 0 0 0 0,0 1 0 0 0,-3 2 0 0 0,-14 2 9 0 0,-38 15-26 0 0,-36 7 32 0 0,90-23-16 0 0,3-5 0 0 0,1 3 1 0 0,-18-1 2 0 0,17-2-3 0 0,0 0 0 0 0,0 0 0 0 0,0 0 0 0 0,0 0 0 0 0,-1 0 0 0 0,1 0 0 0 0,0 0 0 0 0,0 0 0 0 0,0 0 0 0 0,0 0 0 0 0,0 0 0 0 0,-1 0 0 0 0,1 1 0 0 0,0-1 0 0 0,0 0 0 0 0,0 0 1 0 0,0 0-1 0 0,0 0 0 0 0,0 0 0 0 0,0 0 0 0 0,-1 0 0 0 0,1 1 0 0 0,0-1 0 0 0,0 0 0 0 0,0 0 0 0 0,0 0 0 0 0,0 0 0 0 0,0 0 0 0 0,0 1 0 0 0,0-1 0 0 0,0 0 0 0 0,0 0 0 0 0,0 0 0 0 0,0 0 1 0 0,0 1-1 0 0,0-1 0 0 0,0 0 0 0 0,0 0 0 0 0,0 0 0 0 0,0 1 0 0 0,-3 4 1 0 0,-78 11 1 0 0,-26 6-1 0 0,28-5-16 0 0,51-11 17 0 0,21-7-15 0 0,7 2 9 0 0,0 2 2 0 0,-19-1 0 0 0,19-2 3 0 0,-1 1-1 0 0,1-1 0 0 0,0 1 1 0 0,0-1-1 0 0,-1 0 0 0 0,1 1 1 0 0,0-1-1 0 0,-1 0 1 0 0,1 1-1 0 0,0-1 0 0 0,-1 0 1 0 0,1 0-1 0 0,0 1 0 0 0,-1-1 1 0 0,1 0-1 0 0,-1 0 1 0 0,1 0-1 0 0,0 0 0 0 0,-1 1 1 0 0,1-1-1 0 0,-1 0 0 0 0,1 0 1 0 0,-1 0-1 0 0,1 0 1 0 0,0 0-1 0 0,-1 0 0 0 0,1 0 1 0 0,-1 0-1 0 0,1 0 0 0 0,-1 0 1 0 0,1 0-1 0 0,-1-1 1 0 0,1 1-1 0 0,0 0 0 0 0,-1 0 1 0 0,-4-1-7 0 0,5 2 2 0 0,0 0 4 0 0,-1-1 0 0 0,1 0 0 0 0,0 1 0 0 0,0-1-1 0 0,0 0 1 0 0,-1 0 0 0 0,1 1 0 0 0,0-1 0 0 0,0 0 0 0 0,0 0 0 0 0,-1 1 0 0 0,1-1 0 0 0,0 0 0 0 0,-1 0 0 0 0,1 0 0 0 0,0 1 0 0 0,-1-1 0 0 0,1 0 0 0 0,0 0 0 0 0,0 0 0 0 0,-1 0 0 0 0,1 0 0 0 0,0 0 0 0 0,-1 0 0 0 0,1 0 0 0 0,-1 0 0 0 0,1 0 0 0 0,0 0 0 0 0,-1 0 0 0 0,1 0 0 0 0,-7 0 1 0 0,4 0 1 0 0,-32 0-101 0 0,31 0 84 0 0,1 0-118 0 0,-1-1-157 0 0,-1 1 1 0 0,1-1-1 0 0,-1 0 1 0 0,1 0-1 0 0,0 0 0 0 0,0-1 1 0 0,-8-3-1 0 0,-15-9-5183 0 0,26 13 5181 0 0,-5-10-6207 0 0,-7 7 3034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9:15.9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21 580 280 0 0,'0'0'4059'0'0,"0"-22"-447"0"0,1 21-3571 0 0,-1 1 1 0 0,0-1-1 0 0,0 0 0 0 0,0 0 1 0 0,0 0-1 0 0,0 0 1 0 0,0 0-1 0 0,0 0 0 0 0,0 1 1 0 0,0-1-1 0 0,0 0 1 0 0,-1 0-1 0 0,1 0 0 0 0,0 0 1 0 0,0 1-1 0 0,-1-1 1 0 0,1 0-1 0 0,-1 0 0 0 0,1 0 1 0 0,0 1-1 0 0,-1-1 1 0 0,0 0-1 0 0,1 1 0 0 0,-1-1 1 0 0,1 0-1 0 0,-1 1 1 0 0,0-1-1 0 0,1 1 1 0 0,-1-1-1 0 0,0 1 0 0 0,0-1 1 0 0,-1 1-1 0 0,-2-3 62 0 0,3 1 10 0 0,1-1-1 0 0,-1 1 1 0 0,0-1-1 0 0,0 1 1 0 0,1-1-1 0 0,0 0 1 0 0,0 1-1 0 0,-1-1 1 0 0,1 0-1 0 0,1 1 1 0 0,-1-1-1 0 0,1-3 1 0 0,-1 1 61 0 0,0-61 1611 0 0,0 65-1752 0 0,0 0 0 0 0,1 0 0 0 0,-1-1 1 0 0,0 1-1 0 0,0 0 0 0 0,1 0 0 0 0,-1 0 0 0 0,1 0 0 0 0,-1-1 1 0 0,1 1-1 0 0,-1 0 0 0 0,1 0 0 0 0,0 0 0 0 0,-1 0 0 0 0,1 0 1 0 0,0 0-1 0 0,1 0 0 0 0,-1 0 1 0 0,0 0 1 0 0,-1 0-1 0 0,1 0 1 0 0,0 0-1 0 0,0 0 0 0 0,-1 0 1 0 0,1 0-1 0 0,-1 0 1 0 0,1 0-1 0 0,-1 0 1 0 0,1 0-1 0 0,-1-1 0 0 0,0 1 1 0 0,1 0-1 0 0,-1 0 1 0 0,0 0-1 0 0,0-2 1 0 0,0 1 35 0 0,0 0 1 0 0,0 0 0 0 0,0 0-1 0 0,0 0 1 0 0,0 0-1 0 0,0 0 1 0 0,0 0 0 0 0,1 0-1 0 0,-1 0 1 0 0,1 0 0 0 0,0 0-1 0 0,-1 0 1 0 0,1 0 0 0 0,0 0-1 0 0,0 1 1 0 0,0-1 0 0 0,0 0-1 0 0,0 1 1 0 0,1-1-1 0 0,-1 1 1 0 0,2-2 0 0 0,-2 1-56 0 0,6-19 581 0 0,-2 16-485 0 0,-4 5-93 0 0,-1-1 0 0 0,1 1 1 0 0,0-1-1 0 0,0 1 0 0 0,-1-1 0 0 0,1 1 0 0 0,-1-1 0 0 0,1 0 0 0 0,-1 1 1 0 0,1-1-1 0 0,-1 0 0 0 0,1 1 0 0 0,-1-1 0 0 0,1 0 0 0 0,-1 0 0 0 0,0 1 1 0 0,1-1-1 0 0,-1 0 0 0 0,0 0 0 0 0,0 0 0 0 0,0-1 0 0 0,0 2-6 0 0,0-1 0 0 0,0 1 0 0 0,1-1 0 0 0,-1 1-1 0 0,0-1 1 0 0,0 1 0 0 0,0-1 0 0 0,0 1 0 0 0,0-1 0 0 0,0 1 0 0 0,1 0-1 0 0,-1-1 1 0 0,0 1 0 0 0,0-1 0 0 0,1 1 0 0 0,-1 0 0 0 0,0-1 0 0 0,1 1-1 0 0,-1-1 1 0 0,0 1 0 0 0,1 0 0 0 0,-1 0 0 0 0,0-1 0 0 0,1 1 0 0 0,-1 0-1 0 0,1 0 1 0 0,-1-1 0 0 0,1 1 0 0 0,-1 0 0 0 0,1 0 0 0 0,-1 0 0 0 0,1 0-1 0 0,-1-1 3 0 0,1 1-1 0 0,-1 0 1 0 0,1 0-1 0 0,-1 0 1 0 0,1 0-1 0 0,-1 0 1 0 0,1-1-1 0 0,-1 1 1 0 0,1 0-1 0 0,-1 0 1 0 0,0-1-1 0 0,1 1 1 0 0,-1 0-1 0 0,0-1 1 0 0,1 1-1 0 0,-1 0 1 0 0,0-1-1 0 0,1 1 1 0 0,-1-1-1 0 0,0 1 1 0 0,0 0-1 0 0,1-1 1 0 0,-1 1-1 0 0,0-1 1 0 0,0 1-1 0 0,0-1 1 0 0,0 1-1 0 0,0-1 1 0 0,0 1-1 0 0,1-1 1 0 0,-1 1-1 0 0,0-1 1 0 0,0 0 3 0 0,0 1 0 0 0,0-1 0 0 0,0 0 0 0 0,0 1 0 0 0,0-1 0 0 0,0 1 0 0 0,0-1 0 0 0,1 0-1 0 0,-1 1 1 0 0,0-1 0 0 0,0 1 0 0 0,1-1 0 0 0,-1 1 0 0 0,1-1 0 0 0,-1 1 0 0 0,0-1 0 0 0,1 1 0 0 0,-1-1 0 0 0,1 1 0 0 0,-1-1 0 0 0,1 1 0 0 0,-1 0 0 0 0,1-1 0 0 0,-1 1 0 0 0,1 0 0 0 0,0-1 0 0 0,0 1 5 0 0,-1 0 0 0 0,1 0 1 0 0,-1-1-1 0 0,1 1 0 0 0,-1 0 1 0 0,1-1-1 0 0,-1 1 1 0 0,1 0-1 0 0,-1-1 0 0 0,1 1 1 0 0,-1-1-1 0 0,1 1 1 0 0,-1-1-1 0 0,0 1 0 0 0,1-1 1 0 0,-1 1-1 0 0,0-1 1 0 0,0 1-1 0 0,1-1 0 0 0,-1 0 1 0 0,0 1-1 0 0,0-1 1 0 0,0 1-1 0 0,0-1 0 0 0,1 0 1 0 0,-1 0-1 0 0,0 1-6 0 0,0-1 1 0 0,0 1-1 0 0,0-1 0 0 0,0 1 0 0 0,0-1 1 0 0,0 1-1 0 0,0-1 0 0 0,1 1 0 0 0,-1-1 1 0 0,0 1-1 0 0,0-1 0 0 0,1 1 0 0 0,-1-1 1 0 0,0 1-1 0 0,1-1 0 0 0,-1 1 0 0 0,0 0 1 0 0,1-1-1 0 0,-1 1 0 0 0,0 0 0 0 0,1-1 1 0 0,-1 1-1 0 0,1 0 0 0 0,-1 0 1 0 0,1-1-1 0 0,-1 1 0 0 0,1 0 0 0 0,-1 0 1 0 0,1 0-1 0 0,0-1 0 0 0,-1 1 3 0 0,1 0 0 0 0,-1 0 0 0 0,1 0-1 0 0,-1 0 1 0 0,0 0 0 0 0,1 0 0 0 0,-1 0 0 0 0,1-1-1 0 0,-1 1 1 0 0,0 0 0 0 0,1 0 0 0 0,-1-1 0 0 0,0 1 0 0 0,1 0-1 0 0,-1-1 1 0 0,0 1 0 0 0,1 0 0 0 0,-1-1 0 0 0,0 1 0 0 0,0 0-1 0 0,1-1 1 0 0,-1 1 0 0 0,0 0 0 0 0,0-1 0 0 0,0 1-1 0 0,0-1 1 0 0,0 1 0 0 0,1 0 0 0 0,-1-1 0 0 0,2-1 52 0 0,-1 0 0 0 0,1 0 1 0 0,0 0-1 0 0,0 0 0 0 0,1 1 0 0 0,-1 0 0 0 0,0-1 1 0 0,0 1-1 0 0,1 0 0 0 0,-1 0 0 0 0,3-1 1 0 0,2-1 57 0 0,4-3-53 0 0,1 0 0 0 0,0 0 0 0 0,1 1 0 0 0,-1 1-1 0 0,1 0 1 0 0,15-3 0 0 0,62-4 50 0 0,-44 6-31 0 0,121-5 132 0 0,43 4-123 0 0,-102 6-104 0 0,238 5-36 0 0,-238 1 35 0 0,284 10 4 0 0,-259-11-26 0 0,-26-7 13 0 0,-45-1 7 0 0,70 4 9 0 0,197-6 26 0 0,-220 2-20 0 0,49-5-22 0 0,-119 5-16 0 0,67 3 0 0 0,-41 2-87 0 0,104-7-2201 0 0,-32-1 1438 0 0,-102 6-9 0 0,-32 0 470 0 0,-3-1-468 0 0,0 0 824 0 0,0 0 1 0 0,1 0-1 0 0,-1-1 0 0 0,0 1 0 0 0,0 0 0 0 0,-1 0 1 0 0,1-1-1 0 0,0 1 0 0 0,0 0 0 0 0,0 0 0 0 0,-1 0 0 0 0,1 0 1 0 0,-1-1-1 0 0,1 1 0 0 0,-1-1 0 0 0,-15-8 24 0 0,2 0-1 0 0,-26-23 1 0 0,14 10 62 0 0,23 21-23 0 0,2 2-2 0 0,1 0-1 0 0,-1-1 1 0 0,0 1-1 0 0,0 0 1 0 0,1-1 0 0 0,-1 1-1 0 0,0-1 1 0 0,1 1-1 0 0,-1-1 1 0 0,1 1 0 0 0,-1-1-1 0 0,1 1 1 0 0,-1-1 0 0 0,1 1-1 0 0,-1-1 1 0 0,1 0-1 0 0,-1 1 1 0 0,1-1 0 0 0,0 0-1 0 0,-1 0 1 0 0,1 1 0 0 0,0-1-1 0 0,0 0 1 0 0,-1 0-1 0 0,1 0-1 0 0,0 1-1 0 0,0 0 1 0 0,0-1 0 0 0,0 1-1 0 0,0 0 1 0 0,0-1-1 0 0,-1 1 1 0 0,1 0-1 0 0,0-1 1 0 0,0 1-1 0 0,0 0 1 0 0,0-1 0 0 0,-1 1-1 0 0,1 0 1 0 0,0 0-1 0 0,0-1 1 0 0,-1 1-1 0 0,1 0 1 0 0,0 0-1 0 0,-1 0 1 0 0,1-1-1 0 0,0 1 1 0 0,-1 0 0 0 0,1 0-1 0 0,0 0 1 0 0,-1 0-1 0 0,1 0 1 0 0,0-1-1 0 0,-1 1 1 0 0,1 0-1 0 0,-1 0 1 0 0,1 0 34 0 0,-1 0 1 0 0,1 0-1 0 0,-1 0 1 0 0,1 0-1 0 0,-1 0 1 0 0,1-1-1 0 0,-1 1 1 0 0,1 0-1 0 0,-1 0 0 0 0,1-1 1 0 0,-1 1-1 0 0,1 0 1 0 0,-1-1-1 0 0,1 1 1 0 0,0 0-1 0 0,-1-1 1 0 0,1 1-1 0 0,0-1 0 0 0,-1 1 1 0 0,1-1-1 0 0,0 1 1 0 0,-1 0-1 0 0,1-1 1 0 0,0 1-1 0 0,0-1 1 0 0,0 1-1 0 0,-1-1 0 0 0,1 0 1 0 0,0 1-1 0 0,0-1 1 0 0,0 1-1 0 0,0-1 1 0 0,0 0-1 0 0,16 1 85 0 0,-14 0-95 0 0,1 0 0 0 0,-1 1 1 0 0,0-1-1 0 0,0 0 0 0 0,1 1 1 0 0,-1 0-1 0 0,0-1 0 0 0,0 1 1 0 0,0 0-1 0 0,4 2 0 0 0,11 4 111 0 0,10 2 315 0 0,0 1 1 0 0,49 26-1 0 0,-65-30-236 0 0,-1 0-1 0 0,0 1 1 0 0,0 1-1 0 0,-1-1 0 0 0,0 2 1 0 0,0-1-1 0 0,-1 1 1 0 0,8 10-1 0 0,-15-17-156 0 0,0 0 0 0 0,-1-1-1 0 0,1 1 1 0 0,0 0-1 0 0,-1 0 1 0 0,0-1 0 0 0,1 1-1 0 0,-1 0 1 0 0,0 0 0 0 0,0-1-1 0 0,0 1 1 0 0,0 0 0 0 0,0 0-1 0 0,0 0 1 0 0,-1-1 0 0 0,1 1-1 0 0,0 0 1 0 0,-1 0 0 0 0,0-1-1 0 0,1 1 1 0 0,-1 0 0 0 0,0-1-1 0 0,0 1 1 0 0,0-1 0 0 0,0 1-1 0 0,0-1 1 0 0,0 0 0 0 0,0 1-1 0 0,-2 1 1 0 0,-1 1 110 0 0,-2 5 133 0 0,6-7-267 0 0,-1-1 0 0 0,0 0 0 0 0,0 1 0 0 0,0-1 0 0 0,0 0 1 0 0,0 0-1 0 0,0 0 0 0 0,0 0 0 0 0,0 0 0 0 0,0 0 0 0 0,0 0 0 0 0,-1 0 0 0 0,-1 1 0 0 0,-32 17 117 0 0,-1-2 0 0 0,0-2-1 0 0,-48 14 1 0 0,72-26-506 0 0,10-3 115 0 0,-1 0-1 0 0,1 0 0 0 0,0 1 0 0 0,0-1 0 0 0,0 0 0 0 0,0 1 0 0 0,0 0 0 0 0,0-1 0 0 0,0 1 0 0 0,-3 2 0 0 0,8 10-10519 0 0,1-11 10028 0 0,0 0 0 0 0,0 0 1 0 0,-1 0-1 0 0,1 0 0 0 0,1-1 1 0 0,4 2-1 0 0,12 4-1589 0 0,-1 3 747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9:19.50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553 29 312 0 0,'1'-1'157'0'0,"-1"0"-1"0"0,0 0 1 0 0,0 0 0 0 0,0 0 0 0 0,0 0-1 0 0,-1 0 1 0 0,1 0 0 0 0,0 0 0 0 0,0 1-1 0 0,0-1 1 0 0,-1 0 0 0 0,1 0-1 0 0,0 0 1 0 0,-1 0 0 0 0,1 1 0 0 0,-1-1-1 0 0,1 0 1 0 0,-1 0 0 0 0,0 1-1 0 0,1-1 1 0 0,-1 0 0 0 0,0 0 0 0 0,-20-4 1739 0 0,11 4-1759 0 0,-5-1 362 0 0,-1 1-1 0 0,1 1 1 0 0,-29 3 0 0 0,-22 1 843 0 0,-20-1 113 0 0,13 0 1134 0 0,26-3 2253 0 0,28 5-2762 0 0,15 0-74 0 0,-8 0-838 0 0,11-4-928 0 0,1 0-1 0 0,-1 0 1 0 0,1 0-1 0 0,-1 0 1 0 0,1 0-1 0 0,-1 0 1 0 0,1 0-1 0 0,0 0 1 0 0,0 0-1 0 0,0 0 1 0 0,-1 1-1 0 0,1-1 1 0 0,0 0-1 0 0,1 0 1 0 0,-1 0-1 0 0,0 0 0 0 0,0 2 1 0 0,1-2 14 0 0,-1 1-168 0 0,0-1 1 0 0,0 0-1 0 0,0 0 1 0 0,0 1-1 0 0,-1-1 0 0 0,1 0 1 0 0,0 1-1 0 0,0-1 1 0 0,-1 0-1 0 0,1 0 0 0 0,-1 1 1 0 0,1-1-1 0 0,-1 0 1 0 0,1 0-1 0 0,-1 0 0 0 0,0 0 1 0 0,0 0-1 0 0,1 0 1 0 0,-1 0-1 0 0,0 0 0 0 0,-1 1 1 0 0,-3 3 75 0 0,4-3-105 0 0,0 0 0 0 0,0 0 0 0 0,0 0-1 0 0,1 0 1 0 0,-1 0 0 0 0,1 0 0 0 0,0 0 0 0 0,0 0 0 0 0,-1 0 0 0 0,1 0 0 0 0,0 1 0 0 0,1-1 0 0 0,-1 0 0 0 0,1 3 0 0 0,-1 5 150 0 0,0-7-171 0 0,0 0 0 0 0,0-1 0 0 0,-1 1 1 0 0,1-1-1 0 0,-1 1 0 0 0,0-1 1 0 0,0 1-1 0 0,0-1 0 0 0,0 1 0 0 0,-2 2 1 0 0,2-3-2 0 0,-1 1 0 0 0,1-1 0 0 0,0 1 0 0 0,0 0 0 0 0,0 0 0 0 0,0 0 0 0 0,1-1 0 0 0,-1 1 0 0 0,1 0 0 0 0,-1 4 0 0 0,1 2 53 0 0,-2 0-1 0 0,1-1 1 0 0,-1 1 0 0 0,-1 0-1 0 0,-4 12 1 0 0,0-2 45 0 0,-25 45 71 0 0,24-37-200 0 0,5-18-4 0 0,0 1 0 0 0,1-1 0 0 0,0 1 0 0 0,0 0 0 0 0,0 14 0 0 0,2 189 0 0 0,1-204 0 0 0,-1 0 0 0 0,2 0 0 0 0,-1 0 0 0 0,4 11 0 0 0,-2-11 0 0 0,-1 0 0 0 0,0 0 0 0 0,-1 0 0 0 0,1 13 0 0 0,-3 20 0 0 0,-1-24 0 0 0,2-1 0 0 0,0 1 0 0 0,1 0 0 0 0,4 24 0 0 0,1-23 0 0 0,-4-11 0 0 0,1-1 0 0 0,-2 1 0 0 0,1 0 0 0 0,-1 0 0 0 0,0 9 0 0 0,-2 14 0 0 0,0-19 0 0 0,1 0 0 0 0,0 0 0 0 0,1 0 0 0 0,3 21 0 0 0,2-14 0 0 0,-4-13 0 0 0,0 1 0 0 0,0-1 0 0 0,0 1 0 0 0,-1 0 0 0 0,0 11 0 0 0,-2 22 0 0 0,0-24 0 0 0,0 0 0 0 0,1 0 0 0 0,1 0 0 0 0,4 24 0 0 0,2-20 0 0 0,-5-15 0 0 0,0 0 0 0 0,-1 1 0 0 0,0-1 0 0 0,1 1 0 0 0,-2-1 0 0 0,1 9 0 0 0,-1 177 0 0 0,0-189 0 0 0,0 0 0 0 0,0 0 0 0 0,0 0 0 0 0,0 0 0 0 0,-1 0 0 0 0,1 0 0 0 0,-1 0 0 0 0,0-1 0 0 0,1 1 0 0 0,-1 0 0 0 0,0 0 0 0 0,0 0 0 0 0,0-1 0 0 0,-2 3 0 0 0,-3 5 0 0 0,6-9 0 0 0,0 1 0 0 0,-1 0 0 0 0,1-1 0 0 0,0 1 0 0 0,0 0 0 0 0,0 0 0 0 0,0-1 0 0 0,-1 1 0 0 0,1 0 0 0 0,0 0 0 0 0,0 0 0 0 0,0-1 0 0 0,0 1 0 0 0,1 0 0 0 0,-1 0 0 0 0,0-1 0 0 0,0 1 0 0 0,0 0 0 0 0,1 0 0 0 0,-1-1 0 0 0,0 1 0 0 0,1 0 0 0 0,-1 0 0 0 0,0-1 0 0 0,1 1 0 0 0,-1-1 0 0 0,1 1 0 0 0,-1 0 0 0 0,1-1 0 0 0,0 1 0 0 0,0 0 0 0 0,0 0 0 0 0,0 0 0 0 0,0 0 0 0 0,0 0 0 0 0,0 0 0 0 0,-1 0 0 0 0,1 0 0 0 0,0 0 0 0 0,-1 0 0 0 0,1 1 0 0 0,-1-1 0 0 0,1 0 0 0 0,-1 0 0 0 0,1 1 0 0 0,-1-1 0 0 0,0 0 0 0 0,0 2 0 0 0,0-2 0 0 0,0-1 0 0 0,0 1 0 0 0,0-1 0 0 0,0 1 0 0 0,0-1 0 0 0,0 1 0 0 0,0-1 0 0 0,0 1 0 0 0,0-1 0 0 0,0 1 0 0 0,0-1 0 0 0,0 1 0 0 0,0-1 0 0 0,0 1 0 0 0,1-1 0 0 0,-1 1 0 0 0,0-1 0 0 0,0 1 0 0 0,1-1 0 0 0,-1 0 0 0 0,0 1 0 0 0,0-1 0 0 0,1 1 0 0 0,-1-1 0 0 0,1 0 0 0 0,-1 1 0 0 0,0-1 0 0 0,1 0 0 0 0,-1 0 0 0 0,1 1 0 0 0,-1-1 0 0 0,0 0 0 0 0,1 0 0 0 0,-1 1 0 0 0,1-1 0 0 0,-1 0 0 0 0,1 0 0 0 0,-1 0 0 0 0,1 0 0 0 0,-1 0 0 0 0,1 0 0 0 0,4 1 0 0 0,-2 4 0 0 0,-2-5 0 0 0,-1 1 0 0 0,0-1 0 0 0,1 1 0 0 0,-1-1 0 0 0,0 0 0 0 0,1 1 0 0 0,-1-1 0 0 0,0 1 0 0 0,1-1 0 0 0,-1 0 0 0 0,1 1 0 0 0,-1-1 0 0 0,1 0 0 0 0,-1 0 0 0 0,1 0 0 0 0,-1 1 0 0 0,1-1 0 0 0,-1 0 0 0 0,1 0 0 0 0,-1 0 0 0 0,1 0 0 0 0,-1 0 0 0 0,1 0 0 0 0,-1 0 0 0 0,1 0 0 0 0,-1 0 0 0 0,1 0 0 0 0,-1 0 0 0 0,1 0 0 0 0,-1 0 0 0 0,1 0 0 0 0,0-1 0 0 0,3 1 0 0 0,15 0 0 0 0,0 0 0 0 0,0 0 0 0 0,79 6 0 0 0,24-11-2104 0 0,135-24 0 0 0,-235 25-927 0 0,-21 4 2666 0 0,0 0 1 0 0,0-1-1 0 0,0 1 0 0 0,0 0 0 0 0,-1 0 1 0 0,1 0-1 0 0,0-1 0 0 0,0 1 0 0 0,0-1 1 0 0,-1 1-1 0 0,1 0 0 0 0,0-1 0 0 0,-1 0 1 0 0,1 1-1 0 0,0-1 0 0 0,-1 1 0 0 0,1-1 1 0 0,-1 0-1 0 0,1 1 0 0 0,0-2 0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9:20.43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783 54 500 0 0,'0'-1'57'0'0,"0"0"1"0"0,0 0-1 0 0,0 0 1 0 0,0 1-1 0 0,1-1 1 0 0,-1 0-1 0 0,0 0 0 0 0,0 0 1 0 0,1 0-1 0 0,-1 1 1 0 0,0-1-1 0 0,1 0 1 0 0,-1 0-1 0 0,1 1 0 0 0,-1-1 1 0 0,1 0-1 0 0,-1 1 1 0 0,1-1-1 0 0,0 1 1 0 0,-1-1-1 0 0,2 0 0 0 0,-1 0 49 0 0,0 0 0 0 0,0 1-1 0 0,-1-1 1 0 0,1 0-1 0 0,0 1 1 0 0,-1-1-1 0 0,1 0 1 0 0,0 0-1 0 0,-1 0 1 0 0,1 0 0 0 0,-1 0-1 0 0,0 0 1 0 0,1 0-1 0 0,-1 0 1 0 0,0 0-1 0 0,1 0 1 0 0,-1 0-1 0 0,0 0 1 0 0,0 0 0 0 0,0 0-1 0 0,0-2 1 0 0,1 2-48 0 0,-1 0 1 0 0,1 0-1 0 0,0 1 0 0 0,-1-1 1 0 0,1 0-1 0 0,0 0 1 0 0,0 0-1 0 0,0 0 1 0 0,0 1-1 0 0,0-1 0 0 0,0 0 1 0 0,0 1-1 0 0,0-1 1 0 0,0 1-1 0 0,0-1 1 0 0,0 1-1 0 0,0 0 1 0 0,0-1-1 0 0,0 1 0 0 0,0 0 1 0 0,0 0-1 0 0,0 0 1 0 0,0 0-1 0 0,1 0 1 0 0,-1 0-1 0 0,1 0 0 0 0,45-2 993 0 0,-41 2-868 0 0,70 4 1284 0 0,109 20 1 0 0,-144-15-342 0 0,-1 1 0 0 0,1 2 0 0 0,69 32 0 0 0,-108-43-997 0 0,1 1 0 0 0,-1-1 0 0 0,0 1 1 0 0,0 0-1 0 0,1 0 0 0 0,-1 0 0 0 0,0 0 0 0 0,-1 0 0 0 0,1 0 1 0 0,0 1-1 0 0,-1-1 0 0 0,3 4 0 0 0,9 12 1565 0 0,-11-16-1407 0 0,-1 0-1 0 0,1 0 1 0 0,-1 0-1 0 0,1 0 1 0 0,-1 0-1 0 0,0 0 1 0 0,0 1-1 0 0,0-1 1 0 0,0 0 0 0 0,0 1-1 0 0,0-1 1 0 0,-1 0-1 0 0,1 1 1 0 0,-1-1-1 0 0,0 1 1 0 0,1-1-1 0 0,-1 1 1 0 0,0-1 0 0 0,-1 4-1 0 0,1-2 153 0 0,0 1 0 0 0,-1-1 0 0 0,0 1 0 0 0,0-1 0 0 0,0 1 0 0 0,0-1 0 0 0,0 0 0 0 0,-1 0 0 0 0,-3 7 0 0 0,-4 9 642 0 0,4-10-822 0 0,0 0 0 0 0,-1-1-1 0 0,0 0 1 0 0,-1 0 0 0 0,0 0 0 0 0,0-1-1 0 0,-9 7 1 0 0,7-5-116 0 0,-1 0 0 0 0,1 1 1 0 0,1 0-1 0 0,-9 13 0 0 0,11-13-55 0 0,-1-1 0 0 0,0 0 1 0 0,-11 11-1 0 0,9-11 5 0 0,0 1 0 0 0,-11 17-1 0 0,-6 14 128 0 0,-40 50-1 0 0,58-82-219 0 0,0 1 0 0 0,0 0 0 0 0,1 0 0 0 0,1 1 0 0 0,0 0 0 0 0,-8 24 0 0 0,8-13 0 0 0,4-14 0 0 0,0 0 0 0 0,-1-1 0 0 0,-7 18 0 0 0,7-21 0 0 0,1 1 0 0 0,-1-1 0 0 0,1 1 0 0 0,0 0 0 0 0,0-1 0 0 0,1 1 0 0 0,0 0 0 0 0,0 0 0 0 0,0 0 0 0 0,0 7 0 0 0,1-4 0 0 0,-1-1 0 0 0,0 1 0 0 0,-1-1 0 0 0,-3 11 0 0 0,2-11 0 0 0,1 0 0 0 0,0 1 0 0 0,1-1 0 0 0,-1 12 0 0 0,1 7 0 0 0,1-17 0 0 0,-1-1 0 0 0,1 0 0 0 0,1 1 0 0 0,-1-1 0 0 0,4 14 0 0 0,2-6 0 0 0,-4-11 0 0 0,0-1 0 0 0,0 1 0 0 0,-1-1 0 0 0,0 1 0 0 0,0 0 0 0 0,0 8 0 0 0,-1 109 0 0 0,0-118 0 0 0,0 0 0 0 0,-1 0 0 0 0,0-1 0 0 0,0 1 0 0 0,0 0 0 0 0,-1-1 0 0 0,-2 7 0 0 0,-2 3 0 0 0,3-5 0 0 0,0 0 0 0 0,0-1 0 0 0,-1 0 0 0 0,-1 0 0 0 0,1 0 0 0 0,-1 0 0 0 0,-9 10 0 0 0,-1-2 0 0 0,-5 7 0 0 0,16-18 0 0 0,0 1 0 0 0,0-1 0 0 0,0 0 0 0 0,-1 0 0 0 0,0-1 0 0 0,0 0 0 0 0,0 1 0 0 0,0-2 0 0 0,-1 1 0 0 0,1-1 0 0 0,-13 6 0 0 0,9-4 0 0 0,-7 3-23 0 0,0-1 0 0 0,0-1-1 0 0,0 0 1 0 0,-1-1 0 0 0,-19 3 0 0 0,-85 9-423 0 0,95-15 291 0 0,-49 4-4832 0 0,-99-6 0 0 0,0-1-6825 0 0,59 3 4966 0 0,58 2 4567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9:22.53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38 31 28 0 0,'0'0'89'0'0,"0"0"0"0"0,1-1 0 0 0,-1 1 1 0 0,0 0-1 0 0,0-1 0 0 0,0 1 0 0 0,0 0 0 0 0,0-1 0 0 0,0 1 0 0 0,0 0 1 0 0,0-1-1 0 0,0 1 0 0 0,0 0 0 0 0,0-1 0 0 0,0 1 0 0 0,0 0 0 0 0,0-1 1 0 0,0 1-1 0 0,0 0 0 0 0,-1-1 0 0 0,1 1 0 0 0,0 0 0 0 0,0-1 0 0 0,0 1 1 0 0,0 0-1 0 0,-1 0 0 0 0,1-1 0 0 0,0 1 0 0 0,0 0 0 0 0,-1 0 1 0 0,1-1-1 0 0,0 1 0 0 0,-1 0 0 0 0,0 0 88 0 0,0 0-133 0 0,1 0-1 0 0,-1 0 1 0 0,1 0-1 0 0,0 0 0 0 0,-1 1 1 0 0,1-1-1 0 0,-1 0 1 0 0,1 0-1 0 0,-1 0 1 0 0,1 0-1 0 0,-1 0 1 0 0,1 0-1 0 0,-1-1 1 0 0,1 1-1 0 0,-1 0 1 0 0,1 0-1 0 0,-1 0 1 0 0,1 0-1 0 0,0 0 1 0 0,-1-1-1 0 0,1 1 0 0 0,-1 0 1 0 0,1 0-1 0 0,0-1 1 0 0,-1 1-1 0 0,1 0 1 0 0,-1-1-1 0 0,1 1 1 0 0,0 0-1 0 0,0-1 1 0 0,-1 1-1 0 0,1-1 1 0 0,0 1-1 0 0,0 0 1 0 0,-1-2-1 0 0,1 2 4 0 0,-1 0-1 0 0,1-1 1 0 0,0 1-1 0 0,-1-1 1 0 0,1 1-1 0 0,0 0 0 0 0,-1-1 1 0 0,1 1-1 0 0,-1 0 1 0 0,1-1-1 0 0,-1 1 1 0 0,-13-3 12186 0 0,14 7-13213 0 0,0-3 1087 0 0,1 0 0 0 0,-1 0 1 0 0,0 0-1 0 0,1 0 1 0 0,-1 0-1 0 0,1 0 1 0 0,-1-1-1 0 0,1 1 0 0 0,0 0 1 0 0,-1 0-1 0 0,1 0 1 0 0,0 0-1 0 0,0-1 1 0 0,-1 1-1 0 0,1 0 1 0 0,0-1-1 0 0,0 1 0 0 0,2 0 1 0 0,24 13 1390 0 0,-11-6-230 0 0,-6-3-604 0 0,-1 1 0 0 0,-1-1 0 0 0,1 2 0 0 0,-1-1 0 0 0,0 1 0 0 0,13 15 0 0 0,-15-11-90 0 0,-4-9-487 0 0,-1 0 1 0 0,0 0-1 0 0,0 0 0 0 0,1 0 0 0 0,-1 0 1 0 0,1 0-1 0 0,0 0 0 0 0,3 3 1 0 0,-1-1 16 0 0,0 1 0 0 0,0 0 0 0 0,0 0 1 0 0,-1 0-1 0 0,0 0 0 0 0,0 0 1 0 0,3 7-1 0 0,-2-4-38 0 0,-3-2-37 0 0,1 0 0 0 0,-1 1-1 0 0,0-1 1 0 0,-1 0 0 0 0,1 0 0 0 0,-1 1-1 0 0,-1-1 1 0 0,0 7 0 0 0,0 10 8 0 0,1 73 637 0 0,0-95-667 0 0,0-1 0 0 0,0 1 0 0 0,0-1 0 0 0,0 1 0 0 0,0 0 0 0 0,0-1 0 0 0,-1 1 0 0 0,1-1 1 0 0,0 1-1 0 0,0 0 0 0 0,0-1 0 0 0,-1 1 0 0 0,1-1 0 0 0,0 1 0 0 0,-1-1 0 0 0,1 1 0 0 0,0-1 0 0 0,-1 1 0 0 0,1-1 1 0 0,-1 1-1 0 0,1-1 0 0 0,-1 0 0 0 0,1 1 0 0 0,-1-1 0 0 0,1 0 0 0 0,-1 1 0 0 0,0-1 0 0 0,0 0 5 0 0,1 1-1 0 0,-1-1 1 0 0,0 1-1 0 0,1-1 1 0 0,-1 0-1 0 0,1 1 1 0 0,-1-1-1 0 0,0 1 1 0 0,1 0 0 0 0,-1-1-1 0 0,1 1 1 0 0,0-1-1 0 0,-1 1 1 0 0,1 0-1 0 0,-1-1 1 0 0,1 1-1 0 0,0 0 1 0 0,0-1-1 0 0,-1 1 1 0 0,1 0-1 0 0,0 0 1 0 0,0-1-1 0 0,0 1 1 0 0,0 0-1 0 0,0 0 1 0 0,0-1 0 0 0,0 2-1 0 0,0-2 7 0 0,0 1-1 0 0,-1-1 1 0 0,1 0-1 0 0,0 0 1 0 0,0 0 0 0 0,0 1-1 0 0,0-1 1 0 0,0 0-1 0 0,0 0 1 0 0,0 1-1 0 0,0-1 1 0 0,0 0 0 0 0,0 0-1 0 0,0 1 1 0 0,0-1-1 0 0,0 0 1 0 0,0 0 0 0 0,0 1-1 0 0,1-1 1 0 0,-1 0-1 0 0,0 0 1 0 0,0 0-1 0 0,0 1 1 0 0,0-1 0 0 0,0 0-1 0 0,0 0 1 0 0,1 0-1 0 0,-1 1 1 0 0,0-1 0 0 0,0 0-1 0 0,0 0 1 0 0,0 0-1 0 0,1 0 1 0 0,-1 0-1 0 0,0 1 1 0 0,0-1 0 0 0,1 0-1 0 0,-1 0 1 0 0,0 0-1 0 0,0 0 1 0 0,0 0-1 0 0,1 0 1 0 0,-1 0 0 0 0,0 0-1 0 0,0 0 1 0 0,1 0-1 0 0,-1 0 1 0 0,0 0 0 0 0,0 0-1 0 0,1 0 1 0 0,-1 0-1 0 0,0 0 1 0 0,0 0-1 0 0,1 0 1 0 0,-1 0 0 0 0,0 0-1 0 0,0 0 1 0 0,0-1-1 0 0,1 1 1 0 0,-1 0 0 0 0,0 0-1 0 0,0 0 1 0 0,0 0-1 0 0,1 0 1 0 0,-1-1-1 0 0,0 1 1 0 0,0 0 0 0 0,1-1-14 0 0,0 0 0 0 0,0 0 0 0 0,0 1 0 0 0,-1-1 0 0 0,1 0 1 0 0,0 0-1 0 0,-1 0 0 0 0,1 0 0 0 0,-1 0 0 0 0,1 0 0 0 0,-1 0 1 0 0,1 0-1 0 0,-1 0 0 0 0,0 0 0 0 0,1-2 0 0 0,-1 2 4 0 0,1-1 1 0 0,-1 0-1 0 0,0 1 0 0 0,1-1 0 0 0,0 0 0 0 0,-1 1 0 0 0,1-1 1 0 0,0 1-1 0 0,0-1 0 0 0,0 1 0 0 0,0 0 0 0 0,0-1 0 0 0,3-1 1 0 0,21-21 47 0 0,-6 7-15 0 0,9-13 30 0 0,36-32 0 0 0,-57 55-62 0 0,-1 1-1 0 0,0-1 1 0 0,0 0 0 0 0,-1 0-1 0 0,7-12 1 0 0,-8 11-3 0 0,1 1 1 0 0,0-1-1 0 0,1 1 1 0 0,0 0-1 0 0,9-9 1 0 0,-5 8-4 0 0,-7 6-2 0 0,-1 0-1 0 0,1 0 1 0 0,-1 0-1 0 0,0 0 1 0 0,1-1-1 0 0,-1 1 0 0 0,0-1 1 0 0,0 0-1 0 0,-1 0 1 0 0,1 0-1 0 0,2-6 1 0 0,13-12-8 0 0,-2 5-40 0 0,-6 3-122 0 0,-7 12 50 0 0,-1-1 1 0 0,0 0-1 0 0,1 1 1 0 0,-1-1 0 0 0,0 0-1 0 0,0 0 1 0 0,0 0 0 0 0,0 0-1 0 0,-1 1 1 0 0,1-1-1 0 0,0-3 1 0 0,-1 5 38 0 0,0-1 0 0 0,0 1 0 0 0,0 0 1 0 0,1-1-1 0 0,-1 1 0 0 0,0-1 0 0 0,0 1 0 0 0,0 0 0 0 0,0-1 0 0 0,0 1 0 0 0,1-1 1 0 0,-1 1-1 0 0,0 0 0 0 0,0-1 0 0 0,1 1 0 0 0,-1 0 0 0 0,0 0 0 0 0,1-1 0 0 0,-1 1 1 0 0,0 0-1 0 0,1-1 0 0 0,-1 1 0 0 0,0 0 0 0 0,1 0 0 0 0,-1 0 0 0 0,0 0 0 0 0,1-1 1 0 0,-1 1-1 0 0,1 0 0 0 0,-1 0 0 0 0,0 0 0 0 0,1 0 0 0 0,-1 0 0 0 0,1 0 0 0 0,0 0 0 0 0,-1 0-59 0 0,0 0-1 0 0,1 0 1 0 0,-1 0-1 0 0,0 0 1 0 0,1 0-1 0 0,-1 0 1 0 0,0 0-1 0 0,1 0 1 0 0,-1 0-1 0 0,0-1 1 0 0,1 1-1 0 0,-1 0 1 0 0,0 0-1 0 0,1 0 0 0 0,-1 0 1 0 0,0 0-1 0 0,0-1 1 0 0,1 1-1 0 0,-1 0 1 0 0,0 0-1 0 0,0-1 1 0 0,1 1-1 0 0,-1 0 1 0 0,0 0-1 0 0,0-1 1 0 0,0 1-1 0 0,1 0 0 0 0,-1-1 1 0 0,0 1-1 0 0,0 0 1 0 0,0-1-1 0 0,0 1 1 0 0,0 0-1 0 0,0-1 1 0 0,23 27-18769 0 0,-7-15 16777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9:25.0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66 560 0 0,'0'0'321'0'0,"0"-1"0"0"0,0 1 0 0 0,0-1 0 0 0,0 0 0 0 0,1 1 0 0 0,-1-1 0 0 0,0 0 0 0 0,0 1 0 0 0,0-1 0 0 0,0 1 0 0 0,-1-1 0 0 0,1 0 0 0 0,0 1 0 0 0,0-1 0 0 0,0 0 1 0 0,0 1-1 0 0,-1-1 0 0 0,1 1 0 0 0,0-1 0 0 0,-1 1 0 0 0,1-1 0 0 0,0 1 0 0 0,-1-2 0 0 0,0 2-199 0 0,1 0 1 0 0,-1 0-1 0 0,1-1 0 0 0,0 1 1 0 0,-1 0-1 0 0,1 0 1 0 0,-1 0-1 0 0,1 0 1 0 0,-1 0-1 0 0,1 0 1 0 0,-1 0-1 0 0,1 0 0 0 0,0 0 1 0 0,-1 0-1 0 0,1 0 1 0 0,-1 0-1 0 0,1 0 1 0 0,-1 1-1 0 0,1-1 0 0 0,0 0 1 0 0,-1 0-1 0 0,1 0 1 0 0,-1 0-1 0 0,1 1 1 0 0,0-1-1 0 0,-1 0 0 0 0,1 0 1 0 0,0 1-1 0 0,-1-1 1 0 0,1 0-1 0 0,0 1 1 0 0,0-1-1 0 0,-1 0 1 0 0,1 1-1 0 0,0-1 0 0 0,0 1 1 0 0,0-1-1 0 0,-1 1 1 0 0,0 22 3953 0 0,1-14-5059 0 0,0-6 1026 0 0,0 1-1 0 0,0-1 1 0 0,0 1 0 0 0,1-1 0 0 0,-1 1-1 0 0,1-1 1 0 0,0 0 0 0 0,0 1 0 0 0,0-1 0 0 0,1 0-1 0 0,3 6 1 0 0,-1-2 4 0 0,-4-4-35 0 0,1-1 0 0 0,0 1 1 0 0,-1 0-1 0 0,1-1 0 0 0,-1 1 1 0 0,0-1-1 0 0,0 1 0 0 0,0 0 1 0 0,0-1-1 0 0,0 4 0 0 0,-1-3-7 0 0,1-1-1 0 0,0 1 0 0 0,0-1 1 0 0,0 1-1 0 0,0 0 1 0 0,1-1-1 0 0,-1 1 1 0 0,0-1-1 0 0,1 1 0 0 0,1 2 1 0 0,4 5 6 0 0,-5-9-10 0 0,0 0 0 0 0,0 0 0 0 0,0 0 0 0 0,0 1 0 0 0,0-1-1 0 0,-1 0 1 0 0,1 1 0 0 0,0-1 0 0 0,-1 0 0 0 0,0 1-1 0 0,1-1 1 0 0,-1 1 0 0 0,0-1 0 0 0,1 1 0 0 0,-1 1 0 0 0,0-2-2 0 0,0 0-1 0 0,0 0 1 0 0,0 0 0 0 0,0 0 0 0 0,1 0 0 0 0,-1 0 0 0 0,0 0 0 0 0,0 0 0 0 0,1 0 0 0 0,-1 0 0 0 0,1 0 0 0 0,-1 0 0 0 0,1 0 0 0 0,0 0 0 0 0,-1 0 0 0 0,1 0 0 0 0,0-1 0 0 0,-1 1 0 0 0,1 0 0 0 0,1 0 0 0 0,-1 0-1 0 0,-1-1 1 0 0,1 1-1 0 0,0-1 0 0 0,-1 1 1 0 0,1 0-1 0 0,-1-1 0 0 0,1 1 1 0 0,0 0-1 0 0,-1 0 0 0 0,0-1 1 0 0,1 1-1 0 0,-1 0 0 0 0,1 0 1 0 0,-1 0-1 0 0,0 0 0 0 0,0 0 1 0 0,1-1-1 0 0,-1 1 1 0 0,0 2-1 0 0,0-3-1 0 0,0 1 0 0 0,0 0 0 0 0,1-1 0 0 0,-1 1 0 0 0,0-1 0 0 0,0 1 0 0 0,1-1 0 0 0,-1 1 0 0 0,1-1 0 0 0,-1 1 0 0 0,0-1 0 0 0,1 1 0 0 0,-1-1 0 0 0,1 0 1 0 0,-1 1-1 0 0,1-1 0 0 0,-1 0 0 0 0,1 1 0 0 0,-1-1 0 0 0,1 0 0 0 0,-1 0 0 0 0,1 1 0 0 0,-1-1 0 0 0,1 0 0 0 0,0 0 0 0 0,-1 0 0 0 0,1 0 0 0 0,-1 0 0 0 0,1 0 0 0 0,0 0 0 0 0,1 1-14 0 0,2-4-220 0 0,-2 1 162 0 0,7-2-91 0 0,-1-1-1 0 0,0-1 1 0 0,0 1-1 0 0,0-1 1 0 0,-1-1 0 0 0,0 1-1 0 0,0-1 1 0 0,0 0-1 0 0,-1-1 1 0 0,8-12-1 0 0,-8 7 124 0 0,-6 11 38 0 0,1 0 0 0 0,0 0 1 0 0,0 0-1 0 0,0 0 0 0 0,1 0 1 0 0,-1 0-1 0 0,0 0 1 0 0,1 1-1 0 0,-1-1 0 0 0,1 0 1 0 0,1-1-1 0 0,23-21-25 0 0,-22 20 33 0 0,0 0-1 0 0,0 0 0 0 0,0 0 0 0 0,0 1 1 0 0,1-1-1 0 0,0 1 0 0 0,-1 0 0 0 0,1 0 1 0 0,0 1-1 0 0,1-1 0 0 0,-1 1 0 0 0,0 0 1 0 0,1 1-1 0 0,-1-1 0 0 0,1 1 0 0 0,9-1 1 0 0,3 1-6 0 0,-1 0 1 0 0,1 1-1 0 0,-1 0 1 0 0,1 2-1 0 0,25 5 1 0 0,74 29-41 0 0,-97-36 37 0 0,-20 0 6 0 0,1 0 0 0 0,0 0 1 0 0,-1 0-1 0 0,1 0 0 0 0,0 0 0 0 0,-1 0 0 0 0,1 0 0 0 0,0 0 0 0 0,-1-1 0 0 0,1 1 1 0 0,-1 0-1 0 0,1 0 0 0 0,0-1 0 0 0,-1 1 0 0 0,1 0 0 0 0,-1-1 0 0 0,1 1 0 0 0,-1-1 0 0 0,1 1 1 0 0,-1 0-1 0 0,1-1 0 0 0,-1 1 0 0 0,0-1 0 0 0,1 0 0 0 0,-1 1 0 0 0,0-1 0 0 0,1 1 1 0 0,-1-2-1 0 0,0 2 0 0 0,0 0 1 0 0,0-1-1 0 0,0 1 1 0 0,0-1-1 0 0,1 1 1 0 0,-1-1-1 0 0,0 1 1 0 0,0-1-1 0 0,0 1 1 0 0,0 0 0 0 0,1-1-1 0 0,-1 1 1 0 0,0-1-1 0 0,0 1 1 0 0,1 0-1 0 0,-1-1 1 0 0,0 1-1 0 0,1 0 1 0 0,-1-1-1 0 0,0 1 1 0 0,1 0-1 0 0,-1-1 1 0 0,0 1-1 0 0,1 0 1 0 0,-1 0 0 0 0,1 0-1 0 0,-1-1 1 0 0,1 1-1 0 0,-1 0 1 0 0,0 0-1 0 0,1 0 1 0 0,0 0-1 0 0,-1 0 0 0 0,1 0 0 0 0,-1-1 0 0 0,1 1 0 0 0,-1 0 0 0 0,1 0 0 0 0,-1 0 0 0 0,1-1 0 0 0,-1 1 0 0 0,1 0 0 0 0,-1 0 0 0 0,0-1 0 0 0,1 1 0 0 0,-1 0 0 0 0,0-1 1 0 0,1 1-1 0 0,-1-1 0 0 0,0 1 0 0 0,1 0 0 0 0,-1-1 0 0 0,0 1 0 0 0,0-1 0 0 0,0 1 0 0 0,1-1 0 0 0,-1 1 0 0 0,0-1 0 0 0,0 1 0 0 0,0-1 0 0 0,0 1 0 0 0,0-1 0 0 0,0 0 0 0 0,0-1-54 0 0,0-1-1 0 0,0 1 0 0 0,0 0 0 0 0,0-1 0 0 0,0 1 1 0 0,0-1-1 0 0,1 1 0 0 0,-1 0 0 0 0,1-1 1 0 0,0 1-1 0 0,-1 0 0 0 0,1 0 0 0 0,0 0 1 0 0,0-1-1 0 0,1 1 0 0 0,-1 0 0 0 0,0 0 0 0 0,1 1 1 0 0,2-4-1 0 0,-3 2-282 0 0,0 1 0 0 0,0-1 0 0 0,0 1 0 0 0,-1-1 0 0 0,1 0 0 0 0,-1 1 0 0 0,0-1 0 0 0,0 0 0 0 0,0 1 0 0 0,0-1 0 0 0,0 0 0 0 0,-1-3 0 0 0,0-5-2465 0 0,2 11 2710 0 0,-1-1 0 0 0,0 1-1 0 0,1-1 1 0 0,-1 1 0 0 0,1 0 0 0 0,-1-1-1 0 0,1 1 1 0 0,-1-1 0 0 0,1 1 0 0 0,-1 0-1 0 0,1 0 1 0 0,-1-1 0 0 0,1 1 0 0 0,-1 0-1 0 0,1 0 1 0 0,-1-1 0 0 0,1 1-1 0 0,0 0 1 0 0,-1 0 0 0 0,1 0 0 0 0,-1 0-1 0 0,1 0 1 0 0,-1 0 0 0 0,1 0 0 0 0,0 0-1 0 0,-1 0 1 0 0,2 0 0 0 0,21 2-2379 0 0,-4 2 1628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9:25.38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0 220 0 0,'4'0'471'0'0,"0"1"-1"0"0,-1-1 1 0 0,1 1 0 0 0,-1 0-1 0 0,1 0 1 0 0,-1 0 0 0 0,1 0-1 0 0,-1 1 1 0 0,0-1 0 0 0,0 1-1 0 0,1 0 1 0 0,-1 0 0 0 0,0 0-1 0 0,4 4 1 0 0,-7-6-361 0 0,0 1-1 0 0,1-1 1 0 0,-1 1-1 0 0,1 0 1 0 0,-1-1-1 0 0,0 1 1 0 0,0-1-1 0 0,1 1 1 0 0,-1 0-1 0 0,0-1 1 0 0,0 1 0 0 0,0 0-1 0 0,0 0 1 0 0,0-1-1 0 0,0 1 1 0 0,0 0-1 0 0,0-1 1 0 0,0 1-1 0 0,0 0 1 0 0,0 1 0 0 0,0-2-8 0 0,-1 1 1 0 0,1 0 0 0 0,0 0-1 0 0,0-1 1 0 0,0 1 0 0 0,0 0-1 0 0,0-1 1 0 0,0 1-1 0 0,0 0 1 0 0,0 0 0 0 0,0-1-1 0 0,1 1 1 0 0,-1 0 0 0 0,0-1-1 0 0,0 1 1 0 0,1 0 0 0 0,-1-1-1 0 0,0 1 1 0 0,1-1 0 0 0,0 2-1 0 0,4 1 388 0 0,-5-3-455 0 0,1 0 0 0 0,-1 0-1 0 0,1 0 1 0 0,-1 1-1 0 0,1-1 1 0 0,-1 0-1 0 0,0 0 1 0 0,1 0 0 0 0,-1 1-1 0 0,1-1 1 0 0,-1 0-1 0 0,1 1 1 0 0,-1-1 0 0 0,0 0-1 0 0,1 1 1 0 0,-1-1-1 0 0,0 1 1 0 0,1-1-1 0 0,-1 0 1 0 0,0 1 0 0 0,0-1-1 0 0,1 1 1 0 0,-1-1-1 0 0,0 1 1 0 0,0-1 0 0 0,0 1-1 0 0,0-1 1 0 0,1 1-1 0 0,-1-1 1 0 0,0 1-1 0 0,0-1 1 0 0,0 1 0 0 0,0-1-1 0 0,0 1 1 0 0,0-1-1 0 0,0 1 1 0 0,-1-1 0 0 0,1 1-1 0 0,0-1 1 0 0,0 1-1 0 0,0-1 1 0 0,0 1-1 0 0,-1-1 1 0 0,1 1 0 0 0,-6 7 227 0 0,5-7-258 0 0,-1 1-1 0 0,1-1 1 0 0,1 0-1 0 0,-1 1 1 0 0,0-1-1 0 0,0 1 1 0 0,0-1-1 0 0,1 1 1 0 0,-1-1-1 0 0,1 1 1 0 0,-1 0-1 0 0,1-1 1 0 0,0 1-1 0 0,-1-1 1 0 0,1 1-1 0 0,0 0 1 0 0,0-1-1 0 0,1 4 1 0 0,-1-5-53 0 0,0 1 0 0 0,0-1 0 0 0,-1 1-1 0 0,1-1 1 0 0,0 1 0 0 0,0-1 0 0 0,0 1 0 0 0,0-1 0 0 0,0 1-1 0 0,-1-1 1 0 0,1 1 0 0 0,0-1 0 0 0,-1 1 0 0 0,1-1 0 0 0,0 0 0 0 0,-1 1-1 0 0,1-1 1 0 0,0 1 0 0 0,-1-1 0 0 0,1 0 0 0 0,-1 0 0 0 0,1 1 0 0 0,0-1-1 0 0,-1 0 1 0 0,1 0 0 0 0,-1 1 0 0 0,1-1 0 0 0,-1 0 0 0 0,1 0 0 0 0,-2 0-1 0 0,2 0-57 0 0,0 1-1 0 0,-1-1 0 0 0,1 0 1 0 0,-1 0-1 0 0,1 0 0 0 0,0 0 1 0 0,-1 0-1 0 0,1 1 0 0 0,-1-1 0 0 0,1 0 1 0 0,0 0-1 0 0,-1 1 0 0 0,1-1 1 0 0,0 0-1 0 0,-1 0 0 0 0,1 1 1 0 0,0-1-1 0 0,0 0 0 0 0,-1 1 0 0 0,1-1 1 0 0,0 0-1 0 0,0 1 0 0 0,-1-1 1 0 0,1 1-1 0 0,0-1 0 0 0,0 0 1 0 0,0 1-1 0 0,0-1 0 0 0,0 1 1 0 0,0 0 12 0 0,-1-1 1 0 0,1 0-1 0 0,0 1 1 0 0,0-1-1 0 0,0 0 1 0 0,0 1-1 0 0,0-1 1 0 0,0 0-1 0 0,-1 0 1 0 0,1 1 0 0 0,0-1-1 0 0,0 0 1 0 0,0 0-1 0 0,-1 1 1 0 0,1-1-1 0 0,0 0 1 0 0,-1 0-1 0 0,1 0 1 0 0,0 0-1 0 0,0 1 1 0 0,-1-1-1 0 0,1 0 1 0 0,0 0 0 0 0,-1 0-1 0 0,1 0 1 0 0,0 0-1 0 0,0 0 1 0 0,-1 0-1 0 0,1 0 1 0 0,0 0-1 0 0,-1 0 1 0 0,1 0-1 0 0,0 0 1 0 0,-1 0 0 0 0,1 0-1 0 0,0 0 1 0 0,-1 0-1 0 0,1 0 1 0 0,-1 0 9 0 0,1 0 1 0 0,0 0 0 0 0,-1-1 0 0 0,1 1-1 0 0,0 0 1 0 0,0 0 0 0 0,-1 0 0 0 0,1 0-1 0 0,0 0 1 0 0,-1 0 0 0 0,1 0 0 0 0,0 0-1 0 0,0 0 1 0 0,-1 1 0 0 0,1-1-1 0 0,0 0 1 0 0,-1 0 0 0 0,1 0 0 0 0,0 0-1 0 0,0 0 1 0 0,-1 0 0 0 0,1 0 0 0 0,0 1-1 0 0,0-1 1 0 0,0 0 0 0 0,-1 0 0 0 0,1 0-1 0 0,0 1 1 0 0,0-1 0 0 0,0 0-1 0 0,-1 0 1 0 0,1 1 0 0 0,0-1 0 0 0,0 0-1 0 0,0 0 1 0 0,0 1 0 0 0,0-1 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3:16.88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802 7 116 0 0,'0'0'54'0'0,"0"0"-1"0"0,0 0 1 0 0,0 0 0 0 0,0 0 0 0 0,0 0-1 0 0,0-1 1 0 0,0 1 0 0 0,0 0-1 0 0,1 0 1 0 0,-1 0 0 0 0,0 0-1 0 0,0 0 1 0 0,0-1 0 0 0,0 1 0 0 0,0 0-1 0 0,0 0 1 0 0,0 0 0 0 0,0 0-1 0 0,0 0 1 0 0,0-1 0 0 0,0 1 0 0 0,0 0-1 0 0,-1 0 1 0 0,1 0 0 0 0,0 0-1 0 0,0 0 1 0 0,0 0 0 0 0,0-1 0 0 0,0 1-1 0 0,0 0 1 0 0,0 0 0 0 0,0 0-1 0 0,0 0 1 0 0,0 0 0 0 0,0 0-1 0 0,-1 0 1 0 0,1-1 0 0 0,0 1 0 0 0,0 0-1 0 0,0 0 1 0 0,0 0 0 0 0,0 0-1 0 0,0 0 1 0 0,-1 0 0 0 0,1 0 0 0 0,0 0-1 0 0,0 0 1 0 0,0 0 0 0 0,0 0-1 0 0,0 0 1 0 0,-1 0 0 0 0,1 0-1 0 0,0 0 1 0 0,0 0 0 0 0,0 0 0 0 0,-36-1 4489 0 0,-37 1-2258 0 0,-117 13-675 0 0,126-10-1045 0 0,-82 2 83 0 0,82-1-541 0 0,-104 9 192 0 0,129-13 11548 0 0,39 12-8872 0 0,0-5-2142 0 0,0-4-621 0 0,-1 0 0 0 0,1 0 0 0 0,0 0-1 0 0,0 0 1 0 0,1 0 0 0 0,-1 0 0 0 0,1 0 0 0 0,-1 0 0 0 0,3 4 0 0 0,1-1-70 0 0,-3-4-89 0 0,0-1-1 0 0,1 1 1 0 0,-1 0-1 0 0,0 0 1 0 0,0 0 0 0 0,0 0-1 0 0,0 0 1 0 0,-1 0-1 0 0,1 0 1 0 0,0 0 0 0 0,-1 0-1 0 0,0 0 1 0 0,1 0-1 0 0,-1 0 1 0 0,0 1-1 0 0,0-1 1 0 0,-1 3 0 0 0,2-2-20 0 0,-1-1 0 0 0,0 1 1 0 0,1 0-1 0 0,-1-1 1 0 0,1 1-1 0 0,0-1 1 0 0,0 1-1 0 0,0-1 0 0 0,0 1 1 0 0,2 1-1 0 0,-2-1-8 0 0,0 0 0 0 0,1-1-1 0 0,-1 1 1 0 0,0 0 0 0 0,0-1 0 0 0,0 1 0 0 0,-1 0-1 0 0,1 0 1 0 0,-1 0 0 0 0,1 3 0 0 0,-1 188 58 0 0,-1-186-83 0 0,0 0 0 0 0,-1 0 0 0 0,1 0 0 0 0,-1 0 0 0 0,-1 0 0 0 0,0 0 0 0 0,-4 8 0 0 0,4-9 0 0 0,0 1 0 0 0,0-1 0 0 0,1 1 0 0 0,-1 0 0 0 0,2 0 0 0 0,-1 0 0 0 0,0 10 0 0 0,2-15 0 0 0,0 1 0 0 0,-1 0 0 0 0,1-1 0 0 0,-1 1 0 0 0,0 0 0 0 0,0-1 0 0 0,0 1 0 0 0,-3 4 0 0 0,2-5 0 0 0,1 1 0 0 0,-1-1 0 0 0,1 1 0 0 0,0 0 0 0 0,0-1 0 0 0,1 1 0 0 0,-1 0 0 0 0,0 5 0 0 0,1 71 0 0 0,0-79 0 0 0,1-1 0 0 0,-1 1 0 0 0,0 0 0 0 0,0-1 0 0 0,1 1 0 0 0,-1-1 0 0 0,0 1 0 0 0,1-1 0 0 0,-1 1 0 0 0,1-1 0 0 0,-1 1 0 0 0,0-1 0 0 0,1 1 0 0 0,-1-1 0 0 0,1 0 0 0 0,-1 1 0 0 0,1-1 0 0 0,0 0 0 0 0,-1 1 0 0 0,1-1 0 0 0,-1 0 0 0 0,1 0 0 0 0,-1 1 0 0 0,2-1 0 0 0,9 5 0 0 0,4 0 0 0 0,119 0-2802 0 0,-110-3 242 0 0,0-1-1 0 0,0-2 1 0 0,36-4-1 0 0,-36 3 328 0 0,59-5-4537 0 0,111-13-2999 0 0,-194 20 9746 0 0,0 0 1 0 0,0 0-1 0 0,0 0 1 0 0,1 0 0 0 0,-1 0-1 0 0,0 0 1 0 0,0 0-1 0 0,0 0 1 0 0,1 0-1 0 0,-1 0 1 0 0,0 0-1 0 0,0 0 1 0 0,1 0 0 0 0,-1 0-1 0 0,0 0 1 0 0,0 0-1 0 0,0 0 1 0 0,0 0-1 0 0,1 0 1 0 0,-1-1-1 0 0,0 1 1 0 0,0 0-1 0 0,0 0 1 0 0,0 0 0 0 0,1 0-1 0 0,-1 0 1 0 0,0-1-1 0 0,0 1 1 0 0,0 0-1 0 0,0 0 1 0 0,0 0-1 0 0,0 0 1 0 0,1-1 0 0 0,-1 1-1 0 0,0 0 1 0 0,0 0-1 0 0,0 0 1 0 0,0-1-1 0 0,0 1 1 0 0,0 0-1 0 0,0 0 1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9:25.77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81 900 0 0,'19'-21'1232'0'0,"-19"5"216"0"0,20 0-76 0 0,-20 5-291 0 0,0 0-237 0 0,0 6 436 0 0,19 10-1400 0 0,-19 0-300 0 0,0 12-292 0 0,0-7-344 0 0,0 6-313 0 0,0 6-91 0 0,0-6 76 0 0,0 5 184 0 0</inkml:trace>
  <inkml:trace contextRef="#ctx0" brushRef="#br0" timeOffset="1">439 76 952 0 0,'25'-22'3698'0'0,"-15"13"-1632"0"0,-9 8-1747 0 0,-1 1 1 0 0,1-1 0 0 0,-1 1-1 0 0,0-1 1 0 0,1 0-1 0 0,-1 1 1 0 0,0-1-1 0 0,0 1 1 0 0,0-12 9278 0 0,-9 25-5994 0 0,-4 2-1482 0 0,1 0-1034 0 0,9-11-875 0 0,0-1-1 0 0,0 0 1 0 0,0 1 0 0 0,1 0-1 0 0,-4 5 1 0 0,-13 48 974 0 0,17-49-1137 0 0,1 0 1 0 0,0 0 0 0 0,0-1 0 0 0,0 1 0 0 0,1 0 0 0 0,2 15 0 0 0,-1 5-89 0 0,-2-2-158 0 0,1-16-84 0 0,-1-1 1 0 0,1 1-1 0 0,1-1 0 0 0,0 1 1 0 0,2 13-1 0 0,1-12-811 0 0,-1 1 0 0 0,2-1 1 0 0,0 0-1 0 0,0 0 0 0 0,1-1 0 0 0,0 1 0 0 0,14 17 0 0 0,1 1-3632 0 0,-20-26 4195 0 0,0 0 1 0 0,1 0 0 0 0,0 0-1 0 0,0 0 1 0 0,0 0-1 0 0,0 0 1 0 0,0-1 0 0 0,0 1-1 0 0,1-1 1 0 0,-1 0 0 0 0,1 0-1 0 0,0 0 1 0 0,0 0-1 0 0,0 0 1 0 0,0 0 0 0 0,0-1-1 0 0,0 1 1 0 0,0-1-1 0 0,0 0 1 0 0,5 1 0 0 0,11-1-1023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9:26.10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573 43 520 0 0,'-19'-5'884'0'0,"-20"-6"92"0"0,1 6-196 0 0,-19 5-208 0 0,19-6-120 0 0,-19 6-76 0 0,-1 0-92 0 0,1-5-84 0 0,19 5-64 0 0,0 0-76 0 0,0 0-112 0 0,-1 0-132 0 0,20 0-164 0 0,0-5-212 0 0,0 5-284 0 0,38-6-2096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9:26.4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42 496 0 0,'14'-18'1223'0'0,"-13"16"-1066"0"0,0 1 0 0 0,0-1 0 0 0,0 1 0 0 0,0 0 0 0 0,0-1 0 0 0,0 1 0 0 0,1 0 0 0 0,-1 0 0 0 0,0 0 0 0 0,1 0 0 0 0,-1 0 0 0 0,1 0 0 0 0,-1 0 0 0 0,1 0 0 0 0,-1 0 0 0 0,3 0 0 0 0,-3 0 66 0 0,1 1-1 0 0,-1-1 0 0 0,1 1 0 0 0,-1 0 1 0 0,1-1-1 0 0,-1 1 0 0 0,1 0 0 0 0,0 0 1 0 0,-1 0-1 0 0,1 0 0 0 0,-1 0 0 0 0,1 0 1 0 0,0 1-1 0 0,-1-1 0 0 0,1 0 0 0 0,-1 1 0 0 0,1-1 1 0 0,-1 1-1 0 0,1 0 0 0 0,-1-1 0 0 0,0 1 1 0 0,1 0-1 0 0,1 2 0 0 0,0 0 245 0 0,0 1 0 0 0,-1-1 0 0 0,0 1 0 0 0,0 0 0 0 0,0 0 0 0 0,0 0 1 0 0,1 5-1 0 0,0-1 197 0 0,0 0-109 0 0,6 14 1743 0 0,11 41 0 0 0,-18-55-2038 0 0,-1 1 0 0 0,0 0 0 0 0,0-1 0 0 0,-1 1 0 0 0,0 0-1 0 0,0 0 1 0 0,-1 0 0 0 0,-3 15 0 0 0,-2-4-16 0 0,4-14-170 0 0,0 1-1 0 0,0-1 1 0 0,1 1 0 0 0,0-1-1 0 0,-1 12 1 0 0,2 153-901 0 0,0-171 802 0 0,0 1 1 0 0,0-1-1 0 0,0 1 1 0 0,0 0-1 0 0,0-1 1 0 0,0 1-1 0 0,1-1 1 0 0,-1 1-1 0 0,0-1 1 0 0,0 1-1 0 0,0-1 1 0 0,1 1-1 0 0,-1-1 1 0 0,0 1-1 0 0,1-1 1 0 0,-1 1-1 0 0,0-1 1 0 0,1 1-1 0 0,-1-1 1 0 0,1 1-1 0 0,-1-1 1 0 0,0 0-1 0 0,1 1 0 0 0,-1-1 1 0 0,1 0-1 0 0,-1 0 1 0 0,1 1-1 0 0,-1-1 1 0 0,1 0-1 0 0,0 0 1 0 0,-1 0-1 0 0,1 1 1 0 0,0-1-5 0 0,-1 0-1 0 0,0 0 1 0 0,1 0 0 0 0,-1 0-1 0 0,1 0 1 0 0,-1 0 0 0 0,0 0 0 0 0,1 1-1 0 0,-1-1 1 0 0,0 0 0 0 0,0 0-1 0 0,1 0 1 0 0,-1 1 0 0 0,0-1 0 0 0,1 0-1 0 0,-1 0 1 0 0,0 1 0 0 0,0-1 0 0 0,1 0-1 0 0,-1 0 1 0 0,0 1 0 0 0,0-1-1 0 0,0 0 1 0 0,0 1 0 0 0,1-1 0 0 0,-1 0-1 0 0,0 1 1 0 0,0-1 0 0 0,0 0-1 0 0,0 1 1 0 0,3-1-421 0 0,1-2 380 0 0,0-1-1 0 0,0 1 1 0 0,0-1-1 0 0,0 0 1 0 0,-1 0-1 0 0,1-1 1 0 0,3-3 0 0 0,13-13 36 0 0,34-33 172 0 0,-44 42 141 0 0,0 0-1 0 0,0 1 0 0 0,1 0 0 0 0,0 1 0 0 0,1 0 1 0 0,20-11-1 0 0,-7 7 614 0 0,-17 8-519 0 0,0 1 0 0 0,1 0-1 0 0,0 1 1 0 0,17-5 0 0 0,-24 7-352 0 0,1 1 0 0 0,-1 0 0 0 0,1-1 0 0 0,-1 1 0 0 0,1 1 0 0 0,-1-1 0 0 0,0 0 0 0 0,1 1 0 0 0,-1-1 0 0 0,1 1 0 0 0,-1-1 0 0 0,0 1 0 0 0,1 0 0 0 0,-1 0 0 0 0,0 0 0 0 0,0 1 0 0 0,0-1 0 0 0,0 0 0 0 0,0 1 0 0 0,0-1 0 0 0,0 1 0 0 0,0 0 0 0 0,1 2 0 0 0,10 6-376 0 0,6 6-585 0 0,-16-11 296 0 0,-1-1-1 0 0,1 1 0 0 0,-1 0 1 0 0,0-1-1 0 0,0 1 0 0 0,0 0 1 0 0,0 0-1 0 0,-1 0 0 0 0,0 1 1 0 0,0-1-1 0 0,-1 0 0 0 0,1 0 1 0 0,-1 7-1 0 0,0 0-1017 0 0,-1-9 1227 0 0,1 0-1 0 0,0 0 0 0 0,-1 0 1 0 0,1 0-1 0 0,1 0 1 0 0,-1 0-1 0 0,0 0 0 0 0,1 0 1 0 0,-1 0-1 0 0,1 0 0 0 0,0 0 1 0 0,0 0-1 0 0,0-1 1 0 0,1 1-1 0 0,-1 0 0 0 0,1-1 1 0 0,-1 1-1 0 0,1-1 1 0 0,0 1-1 0 0,3 3 0 0 0,14 10-1288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9:26.9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223 171 40 0 0,'3'-1'753'0'0,"-1"1"-414"0"0,-1 0-252 0 0,-1 0 1 0 0,1 0-1 0 0,-1 0 0 0 0,1 0 1 0 0,-1 0-1 0 0,1 0 0 0 0,0-1 1 0 0,-1 1-1 0 0,1 0 0 0 0,-1 0 1 0 0,1 0-1 0 0,-1 0 1 0 0,1-1-1 0 0,-1 1 0 0 0,1 0 1 0 0,-1-1-1 0 0,1 1 0 0 0,-1 0 1 0 0,1-1-1 0 0,-1 1 0 0 0,0 0 1 0 0,1-1-1 0 0,-1 1 0 0 0,0-1 1 0 0,1 1-1 0 0,-1-1 0 0 0,0 1 1 0 0,1-1-1 0 0,-1 1 0 0 0,0-1 1 0 0,0 0-1 0 0,0 0-38 0 0,0 1 0 0 0,1-1-1 0 0,-1 1 1 0 0,0-1 0 0 0,0 1 0 0 0,0-1-1 0 0,0 1 1 0 0,0-1 0 0 0,1 1-1 0 0,-1-1 1 0 0,0 1 0 0 0,1-1 0 0 0,-1 1-1 0 0,0-1 1 0 0,1 1 0 0 0,-1-1 0 0 0,0 1-1 0 0,1 0 1 0 0,-1-1 0 0 0,1 1 0 0 0,-1 0-1 0 0,1-1 1 0 0,-1 1 0 0 0,1 0 0 0 0,0-1-1 0 0,0 1-4 0 0,-1 0-1 0 0,1-1 1 0 0,0 1-1 0 0,-1 0 0 0 0,1-1 1 0 0,-1 1-1 0 0,1-1 1 0 0,-1 1-1 0 0,1 0 0 0 0,-1-1 1 0 0,1 1-1 0 0,-1-1 0 0 0,1 0 1 0 0,-1 1-1 0 0,0-1 1 0 0,1 1-1 0 0,-1-1 0 0 0,0 1 1 0 0,0-1-1 0 0,1 0 1 0 0,-1 1-1 0 0,0-1 0 0 0,0 0 1 0 0,0 1-1 0 0,0-1 1 0 0,0-1-1 0 0,1 1 60 0 0,-1 0 0 0 0,0 0 0 0 0,1-1 0 0 0,-1 1-1 0 0,0 0 1 0 0,1 0 0 0 0,0 0 0 0 0,-1 0 0 0 0,1 0 0 0 0,-1 0 0 0 0,1 0 0 0 0,0 0 0 0 0,0 0 0 0 0,1-1 0 0 0,-1 1-37 0 0,0 1 1 0 0,0-1 0 0 0,-1 0 0 0 0,1 1-1 0 0,0-1 1 0 0,-1 0 0 0 0,1 1 0 0 0,-1-1-1 0 0,1 0 1 0 0,-1 1 0 0 0,1-1 0 0 0,-1 0-1 0 0,1 0 1 0 0,-1 0 0 0 0,0 0 0 0 0,1 1-1 0 0,-1-1 1 0 0,0 0 0 0 0,0 0 0 0 0,0 0 0 0 0,0 0-1 0 0,0 0 1 0 0,0 0 0 0 0,0 1 0 0 0,0-1-1 0 0,0 0 1 0 0,0 0 0 0 0,0 0 0 0 0,-1 0-1 0 0,1 0 1 0 0,0 0 0 0 0,0 1 0 0 0,-1-1-1 0 0,1 0 1 0 0,-2-1 0 0 0,-4-5 462 0 0,5 6-458 0 0,0 0 0 0 0,1 1 1 0 0,-1-1-1 0 0,0 0 1 0 0,0 0-1 0 0,1 0 1 0 0,-1 0-1 0 0,1 0 0 0 0,-1 1 1 0 0,1-1-1 0 0,-1 0 1 0 0,1 0-1 0 0,0 0 0 0 0,-1 0 1 0 0,1 0-1 0 0,0 0 1 0 0,0 0-1 0 0,0-1 0 0 0,-1 0 1 0 0,1 1-15 0 0,0 0 0 0 0,0 0 0 0 0,0 0 0 0 0,0 0 0 0 0,0 0 0 0 0,0 0 0 0 0,0 0 0 0 0,-1 0-1 0 0,1 0 1 0 0,0 1 0 0 0,-1-1 0 0 0,1 0 0 0 0,-1 0 0 0 0,1 0 0 0 0,-1 0 0 0 0,1 1 0 0 0,-1-1 0 0 0,1 0 0 0 0,-1 0 0 0 0,0 1 0 0 0,0-1 0 0 0,-1 0 0 0 0,2 0-10 0 0,-1 1-1 0 0,0-1 1 0 0,1 1-1 0 0,-1-1 1 0 0,1 1 0 0 0,-1-1-1 0 0,0 0 1 0 0,1 1-1 0 0,-1-1 1 0 0,1 0-1 0 0,0 0 1 0 0,-1 1 0 0 0,1-1-1 0 0,0 0 1 0 0,-1 0-1 0 0,1 1 1 0 0,0-1-1 0 0,0 0 1 0 0,0 0 0 0 0,-1 0-1 0 0,1 0 1 0 0,0-1-1 0 0,0 2-2 0 0,0-1 0 0 0,0 0 0 0 0,0 1 0 0 0,0-1-1 0 0,0 0 1 0 0,0 1 0 0 0,-1-1 0 0 0,1 0 0 0 0,0 1-1 0 0,-1-1 1 0 0,1 0 0 0 0,0 1 0 0 0,-1-1 0 0 0,1 1-1 0 0,-1-1 1 0 0,1 1 0 0 0,-1-1 0 0 0,1 1 0 0 0,-1-1-1 0 0,1 1 1 0 0,-1-1 0 0 0,1 1 0 0 0,-1-1 0 0 0,0 1 0 0 0,-22-6 714 0 0,17 6-613 0 0,-1 0-1 0 0,1 0 0 0 0,-1 0 1 0 0,-11 3-1 0 0,6 2 32 0 0,1 0 0 0 0,0 0 0 0 0,0 1 0 0 0,-15 11 0 0 0,24-16-155 0 0,-4 4 54 0 0,-1 0 0 0 0,2 1 0 0 0,-1 0 1 0 0,1 0-1 0 0,0 0 0 0 0,0 0 0 0 0,0 1 0 0 0,-3 7 1 0 0,-1 0 12 0 0,7-10-75 0 0,-1 0 0 0 0,1 0 1 0 0,0 0-1 0 0,0 1 0 0 0,1-1 0 0 0,-1 1 0 0 0,1-1 1 0 0,0 1-1 0 0,0-1 0 0 0,0 1 0 0 0,1 0 0 0 0,-1 5 0 0 0,1-6-8 0 0,0 1-1 0 0,-1 0 1 0 0,0-1-1 0 0,0 1 0 0 0,-3 7 1 0 0,-1 12-7 0 0,6-19-1 0 0,0 1 1 0 0,0 0-1 0 0,1-1 1 0 0,0 1-1 0 0,0-1 0 0 0,0 0 1 0 0,1 1-1 0 0,-1-1 1 0 0,1 0-1 0 0,1-1 0 0 0,4 7 1 0 0,-3-6-36 0 0,0-1 0 0 0,0-1 0 0 0,0 1-1 0 0,0-1 1 0 0,1 0 0 0 0,-1 0 0 0 0,1 0 0 0 0,0-1 0 0 0,0 0 0 0 0,0 0 0 0 0,0 0 0 0 0,0-1 0 0 0,0 0 0 0 0,0 0 0 0 0,1 0-1 0 0,7-1 1 0 0,-7-1-32 0 0,1 1 0 0 0,-1-1 0 0 0,0 0 0 0 0,1-1 0 0 0,-1 0 0 0 0,0 0 0 0 0,0 0 0 0 0,0-1-1 0 0,-1 0 1 0 0,1 0 0 0 0,0-1 0 0 0,-1 0 0 0 0,8-7 0 0 0,12-7-14 0 0,-23 16 82 0 0,0 0-1 0 0,-1 0 1 0 0,1 0-1 0 0,-1 0 1 0 0,1 0-1 0 0,-1 0 1 0 0,1-1-1 0 0,-1 0 1 0 0,0 1-1 0 0,0-1 1 0 0,-1 0-1 0 0,1 0 1 0 0,0 0-1 0 0,1-4 1 0 0,3-3 28 0 0,0 0 0 0 0,1 0 0 0 0,1 0 0 0 0,0 1 1 0 0,11-11-1 0 0,-18 19 3 0 0,1 0-1 0 0,-1 0 1 0 0,1-1-1 0 0,-1 1 1 0 0,1-1 0 0 0,-1 1-1 0 0,0-1 1 0 0,0 0 0 0 0,0 0-1 0 0,0 1 1 0 0,0-1 0 0 0,0 0-1 0 0,-1 0 1 0 0,1 0-1 0 0,0 0 1 0 0,-1 0 0 0 0,0 0-1 0 0,1 0 1 0 0,-1-2 0 0 0,0 3-8 0 0,0 0 1 0 0,0 0 0 0 0,0 1 0 0 0,0-1 0 0 0,0 0-1 0 0,0 1 1 0 0,0-1 0 0 0,1 0 0 0 0,-1 0-1 0 0,0 1 1 0 0,1-1 0 0 0,-1 0 0 0 0,0 1-1 0 0,1-1 1 0 0,-1 0 0 0 0,0 1 0 0 0,1-1 0 0 0,-1 1-1 0 0,1-1 1 0 0,-1 1 0 0 0,1-1 0 0 0,0 1-1 0 0,-1-1 1 0 0,1 1 0 0 0,-1-1 0 0 0,1 1 0 0 0,1-1-1 0 0,-2 1 5 0 0,1 0 1 0 0,-1 0-1 0 0,1 0 0 0 0,-1-1 0 0 0,1 1 0 0 0,-1 0 1 0 0,0-1-1 0 0,1 1 0 0 0,-1 0 0 0 0,1 0 0 0 0,-1-1 1 0 0,0 1-1 0 0,1-1 0 0 0,-1 1 0 0 0,0 0 0 0 0,0-1 1 0 0,1 1-1 0 0,-1-1 0 0 0,0 1 0 0 0,0 0 0 0 0,0-1 0 0 0,1 1 1 0 0,-1-1-1 0 0,0 1 0 0 0,0-1 0 0 0,0 0 0 0 0,0 0 350 0 0,1 1-362 0 0,0 0-1 0 0,-1 0 0 0 0,1 0 0 0 0,0 0 0 0 0,0 1 0 0 0,-1-1 0 0 0,1 0 0 0 0,0 0 0 0 0,-1 1 0 0 0,1-1 0 0 0,0 0 1 0 0,-1 1-1 0 0,1-1 0 0 0,0 1 0 0 0,-1-1 0 0 0,1 1 0 0 0,-1-1 0 0 0,1 1 0 0 0,-1-1 0 0 0,1 1 0 0 0,-1-1 1 0 0,1 1-1 0 0,-1 0 0 0 0,1-1 0 0 0,-1 1 0 0 0,0 0 0 0 0,1-1 0 0 0,-1 1 0 0 0,0 0 0 0 0,0 0 0 0 0,0-1 0 0 0,0 1 1 0 0,1 0-1 0 0,-1 0 0 0 0,0-1 0 0 0,0 1 0 0 0,0 0 0 0 0,-1 1 0 0 0,1 0-11 0 0,0-1-1 0 0,0 1 0 0 0,0 0 1 0 0,1-1-1 0 0,-1 1 0 0 0,0 0 1 0 0,1-1-1 0 0,-1 1 1 0 0,1 0-1 0 0,-1-1 0 0 0,2 3 1 0 0,4 4-8 0 0,-5-6-8 0 0,0-1-1 0 0,0 1 1 0 0,0 0-1 0 0,0-1 1 0 0,0 1-1 0 0,0 0 1 0 0,-1 0 0 0 0,1-1-1 0 0,0 1 1 0 0,-1 0-1 0 0,0 0 1 0 0,1 0 0 0 0,-1 0-1 0 0,0 3 1 0 0,0-3-50 0 0,1 0 0 0 0,-1 1 0 0 0,0-1 0 0 0,1 1 0 0 0,0-1 0 0 0,-1 0 0 0 0,1 1 1 0 0,0-1-1 0 0,0 0 0 0 0,0 0 0 0 0,2 3 0 0 0,-2-4-80 0 0,0 1-1 0 0,0 0 1 0 0,0 1-1 0 0,0-1 1 0 0,0 0 0 0 0,0 0-1 0 0,0 0 1 0 0,-1 1 0 0 0,1-1-1 0 0,-1 5 1 0 0,1-3-420 0 0,0 1 0 0 0,1-1 0 0 0,-1 1 0 0 0,1-1 0 0 0,0 1 0 0 0,0-1 0 0 0,0 0 1 0 0,1 0-1 0 0,-1 0 0 0 0,1 0 0 0 0,4 4 0 0 0,0 1-971 0 0,0 7-1995 0 0,-7-15 3440 0 0,1-1-1 0 0,-1 1 0 0 0,0-1 0 0 0,0 1 0 0 0,0 0 0 0 0,1-1 0 0 0,-1 1 0 0 0,0-1 1 0 0,1 1-1 0 0,-1-1 0 0 0,0 1 0 0 0,1-1 0 0 0,-1 1 0 0 0,1-1 0 0 0,-1 0 0 0 0,1 1 1 0 0,-1-1-1 0 0,1 1 0 0 0,-1-1 0 0 0,1 0 0 0 0,-1 1 0 0 0,1-1 0 0 0,0 0 1 0 0,-1 0-1 0 0,1 0 0 0 0,-1 1 0 0 0,1-1 0 0 0,0 0 0 0 0,-1 0 0 0 0,1 0 0 0 0,1 0 1 0 0,17 4-1427 0 0,0-3 288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9:27.36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134 252 828 0 0,'19'-45'2171'0'0,"39"-71"0"0"0,-46 89-1072 0 0,-11 23-790 0 0,1 0 1 0 0,0 0 0 0 0,-1 0-1 0 0,2 0 1 0 0,-1 0 0 0 0,0 0-1 0 0,1 0 1 0 0,0 1 0 0 0,4-5 0 0 0,-2 4 146 0 0,-4 4-336 0 0,0-1 1 0 0,0 1 0 0 0,0-1 0 0 0,0 0 0 0 0,-1 1-1 0 0,1-1 1 0 0,0 0 0 0 0,0 0 0 0 0,0 0-1 0 0,-1 0 1 0 0,1 1 0 0 0,0-1 0 0 0,-1 0 0 0 0,1 0-1 0 0,-1 0 1 0 0,1-1 0 0 0,0-1 0 0 0,2 4 1072 0 0,-1 1-1031 0 0,-1 0 1 0 0,1-1 0 0 0,-1 1 0 0 0,1 0 0 0 0,-1 0 0 0 0,0 0 0 0 0,0 0-1 0 0,0 0 1 0 0,0 0 0 0 0,0 0 0 0 0,0 0 0 0 0,0 0 0 0 0,-1 1 0 0 0,1-1 0 0 0,-1 0-1 0 0,0 1 1 0 0,1-1 0 0 0,-1 4 0 0 0,-1 57 2472 0 0,0-36-1578 0 0,1-6-321 0 0,1-9-241 0 0,-1 0-1 0 0,-1 0 1 0 0,-2 17-1 0 0,-1-9-82 0 0,0-5-109 0 0,1 1-1 0 0,1 0 0 0 0,-1 18 0 0 0,2-19-118 0 0,0 0-1 0 0,-7 27 0 0 0,5-28-139 0 0,0 0 0 0 0,0 24 0 0 0,3 37-648 0 0,0 3-3337 0 0,0-26-7613 0 0,1-54 11246 0 0,0 1 0 0 0,0-1-1 0 0,0 0 1 0 0,1 1 0 0 0,-1-1-1 0 0,1 1 1 0 0,-1-1-1 0 0,1 1 1 0 0,0 0 0 0 0,-1 0-1 0 0,4-2 1 0 0,10-9-716 0 0,-12 7 782 0 0,0 1 1 0 0,0-1-1 0 0,1 1 1 0 0,-1 0-1 0 0,1 0 0 0 0,7-6 1 0 0,18-19-499 0 0,-22 21 618 0 0,0 0 0 0 0,0 1-1 0 0,10-7 1 0 0,-9 8 124 0 0,0-1 0 0 0,-1 0 0 0 0,9-10 0 0 0,4-5 245 0 0,-16 20-140 0 0,-1-1-1 0 0,0 0 1 0 0,0 0 0 0 0,0 0-1 0 0,0 0 1 0 0,-1 0 0 0 0,1-1-1 0 0,-1 1 1 0 0,0-1-1 0 0,0 1 1 0 0,0-1 0 0 0,-1 0-1 0 0,3-7 1 0 0,-4 10-66 0 0,0 0 0 0 0,-1 0 0 0 0,1 0 0 0 0,0 0 0 0 0,0 0 0 0 0,-1 0 0 0 0,1 0 0 0 0,-1 0 0 0 0,1 1 0 0 0,0-1 0 0 0,-1 0 0 0 0,0 0 0 0 0,1 0 0 0 0,-1 1 0 0 0,1-1 0 0 0,-1 0 0 0 0,0 0 0 0 0,0 1 0 0 0,1-1 0 0 0,-1 1 0 0 0,0-1 0 0 0,0 1 0 0 0,0-1 0 0 0,0 1 0 0 0,0-1 0 0 0,0 1 0 0 0,-1-1 0 0 0,-30-5 392 0 0,25 5-303 0 0,-70-6 426 0 0,-96 4 1 0 0,136 3-533 0 0,35 0-36 0 0,-22-1-340 0 0,1 2 0 0 0,0 0 0 0 0,-35 7 0 0 0,55-7-491 0 0,3 5-2183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9:27.7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77 22 884 0 0,'0'-1'51'0'0,"0"1"0"0"0,0-1 0 0 0,0 1 0 0 0,0-1-1 0 0,0 1 1 0 0,0-1 0 0 0,1 0 0 0 0,-1 1 0 0 0,0-1 0 0 0,0 1-1 0 0,0-1 1 0 0,1 1 0 0 0,-1-1 0 0 0,0 1 0 0 0,1 0 0 0 0,-1-1 0 0 0,0 1-1 0 0,1-1 1 0 0,-1 1 0 0 0,1 0 0 0 0,-1-1 0 0 0,1 1 0 0 0,-1 0 0 0 0,1-1-1 0 0,-1 1 1 0 0,1 0 0 0 0,-1 0 0 0 0,1-1 0 0 0,-1 1 0 0 0,1 0 0 0 0,0 0-1 0 0,-1 0 17 0 0,1 0-1 0 0,-1 0 1 0 0,0 0-1 0 0,1 0 1 0 0,-1-1-1 0 0,0 1 1 0 0,1 0-1 0 0,-1 0 1 0 0,0 0-1 0 0,1 0 1 0 0,-1-1-1 0 0,0 1 1 0 0,1 0-1 0 0,-1 0 1 0 0,0-1-1 0 0,1 1 1 0 0,-1 0-1 0 0,0 0 1 0 0,0-1-1 0 0,1 1 1 0 0,-1 0-1 0 0,0-1 1 0 0,0 1-1 0 0,0 0 1 0 0,0-1-1 0 0,1 1 1 0 0,-1-1-1 0 0,0 1 1 0 0,0-2 1268 0 0,-3 2 39 0 0,0 1-1039 0 0,0 0 0 0 0,0 0 0 0 0,0 0 0 0 0,0 0 0 0 0,1 0 0 0 0,-1 0 1 0 0,0 1-1 0 0,1-1 0 0 0,-1 1 0 0 0,1 0 0 0 0,0 0 0 0 0,-1 0 0 0 0,1 0 1 0 0,0 0-1 0 0,0 0 0 0 0,0 0 0 0 0,0 1 0 0 0,1-1 0 0 0,-1 1 0 0 0,1 0 1 0 0,0-1-1 0 0,-2 5 0 0 0,-1 0 294 0 0,1 0 1 0 0,0 1-1 0 0,1 0 1 0 0,-1 0 0 0 0,2 0-1 0 0,-1 0 1 0 0,0 16-1 0 0,1-15-130 0 0,0 1 1 0 0,0 0-1 0 0,-1-1 0 0 0,-3 13 1 0 0,2-13-219 0 0,1 0 0 0 0,0 0 0 0 0,1 1 0 0 0,-1 11 0 0 0,3-9-50 0 0,0 0 1 0 0,1 0-1 0 0,4 17 0 0 0,-3-18-139 0 0,-1 1 1 0 0,0 0-1 0 0,1 17 0 0 0,-2-9-467 0 0,2 1 0 0 0,1-1-1 0 0,0 0 1 0 0,2-1 0 0 0,10 29 0 0 0,-15-48 345 0 0,2 10-519 0 0,-2-7 259 0 0,0 1-1 0 0,0-1 0 0 0,1 0 1 0 0,-1 1-1 0 0,1-1 0 0 0,0 0 0 0 0,0 0 1 0 0,0 0-1 0 0,3 3 0 0 0,30 40-6854 0 0,-35-45 6986 0 0,0-1 0 0 0,1 0 0 0 0,-1 1 0 0 0,0-1 0 0 0,0 0 0 0 0,1 0 0 0 0,-1 1 0 0 0,0-1 0 0 0,0 0 0 0 0,0 1 0 0 0,1-1 0 0 0,-1 1 0 0 0,0-1 0 0 0,0 0 0 0 0,0 1 0 0 0,0-1 0 0 0,0 0 0 0 0,0 1 0 0 0,0-1 0 0 0,0 1 0 0 0,0-1 0 0 0,0 0 0 0 0,0 1 0 0 0,0-1 0 0 0,0 1 0 0 0,16-15-5993 0 0,-13-1 4847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9:28.24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552 74 192 0 0,'-1'-2'94'0'0,"1"1"1"0"0,0-1-1 0 0,-1 0 1 0 0,1 0-1 0 0,-1 0 0 0 0,1 0 1 0 0,-1 1-1 0 0,0-1 1 0 0,0 0-1 0 0,0 1 0 0 0,0-1 1 0 0,0 1-1 0 0,0-1 1 0 0,0 1-1 0 0,-1-1 0 0 0,1 1 1 0 0,0 0-1 0 0,-1 0 1 0 0,1-1-1 0 0,-1 1 0 0 0,0 0 1 0 0,1 0-1 0 0,-4-1 1 0 0,-3-1 218 0 0,0-1 1 0 0,0 2 0 0 0,-17-4-1 0 0,-8 0 340 0 0,-1 1-1 0 0,-63 1 0 0 0,-68 12 337 0 0,151-7-936 0 0,-4 1-64 0 0,-1 1-1 0 0,2 1 1 0 0,-22 7 0 0 0,17-5-268 0 0,21-6 252 0 0,0 0 1 0 0,0 0-1 0 0,1 1 1 0 0,-1-1-1 0 0,0 0 1 0 0,0 1 0 0 0,0-1-1 0 0,0 0 1 0 0,0 1-1 0 0,1-1 1 0 0,-1 1-1 0 0,0-1 1 0 0,0 1 0 0 0,1-1-1 0 0,-1 1 1 0 0,0 0-1 0 0,1-1 1 0 0,-1 1-1 0 0,0 1 1 0 0,1-1-1 0 0,0-1-1 0 0,0 1 1 0 0,0-1-1 0 0,0 1 1 0 0,0-1-1 0 0,0 1 1 0 0,1-1 0 0 0,-1 1-1 0 0,0-1 1 0 0,0 1-1 0 0,1-1 1 0 0,-1 1-1 0 0,0-1 1 0 0,1 1 0 0 0,-1-1-1 0 0,0 0 1 0 0,1 1-1 0 0,-1-1 1 0 0,1 0 0 0 0,-1 1-1 0 0,0-1 1 0 0,1 0-1 0 0,-1 1 1 0 0,1-1-1 0 0,43 20-1318 0 0,-37-18 1186 0 0,49 17 19 0 0,0-2 0 0 0,2-3 0 0 0,0-2 0 0 0,89 6 1 0 0,-104-16 926 0 0,54-4 1 0 0,-73 0-189 0 0,0-1 0 0 0,0-1 0 0 0,0-1 0 0 0,0 0 0 0 0,-1-2 0 0 0,1-1 0 0 0,31-17 0 0 0,-51 23-313 0 0,0-1 0 0 0,0 0 0 0 0,-1 0 1 0 0,1 0-1 0 0,-1-1 0 0 0,0 1 0 0 0,0-1 1 0 0,3-7-1 0 0,-1 5 23 0 0,-5 6-255 0 0,1-1 1 0 0,-1 0-1 0 0,1 0 1 0 0,-1 0-1 0 0,0 0 1 0 0,1 0-1 0 0,-1 0 1 0 0,0 0-1 0 0,0 0 0 0 0,1 0 1 0 0,-1 0-1 0 0,0 0 1 0 0,0 0-1 0 0,0 0 1 0 0,0-1-1 0 0,-1 1 1 0 0,1 0-1 0 0,0 0 1 0 0,0 0-1 0 0,-1 0 1 0 0,1 0-1 0 0,0 0 0 0 0,-1 0 1 0 0,1 1-1 0 0,-1-1 1 0 0,1 0-1 0 0,-1 0 1 0 0,0 0-1 0 0,1 0 1 0 0,-1 0-1 0 0,0 1 1 0 0,1-1-1 0 0,-1 0 1 0 0,0 1-1 0 0,0-1 1 0 0,-1 0-1 0 0,-2-3 187 0 0,1 1-115 0 0,0 1 0 0 0,-1-1-1 0 0,1 1 1 0 0,-1 0 0 0 0,1 0 0 0 0,-1 0 0 0 0,1 1 0 0 0,-1-1 0 0 0,0 1-1 0 0,0 0 1 0 0,0 0 0 0 0,-8-1 0 0 0,6 1-25 0 0,-1 1 0 0 0,0-1 1 0 0,0 1-1 0 0,0 0 0 0 0,0 1 0 0 0,0 0 1 0 0,-8 2-1 0 0,4 0 278 0 0,-1 1-1 0 0,-17 9 1 0 0,25-11-267 0 0,1 0 0 0 0,-1 0 0 0 0,0 1 0 0 0,0-1 0 0 0,1 1 0 0 0,0 0-1 0 0,-1 0 1 0 0,1 0 0 0 0,-5 7 0 0 0,5-6-30 0 0,0 1 0 0 0,1-1 0 0 0,-1 1 0 0 0,1-1 0 0 0,0 1 0 0 0,1 0 0 0 0,-1 0 0 0 0,1 0 0 0 0,0 0 0 0 0,0 0 0 0 0,0 0 0 0 0,1 7 0 0 0,0-7-121 0 0,0 1-1 0 0,1-1 1 0 0,0 0 0 0 0,0 0 0 0 0,0 1-1 0 0,0-1 1 0 0,1 0 0 0 0,0 0 0 0 0,0-1 0 0 0,0 1-1 0 0,1 0 1 0 0,0-1 0 0 0,0 1 0 0 0,0-1-1 0 0,0 0 1 0 0,1 0 0 0 0,5 5 0 0 0,-5-6-161 0 0,0 0 1 0 0,0-1 0 0 0,0 1-1 0 0,1-1 1 0 0,-1 0 0 0 0,1 0 0 0 0,-1-1-1 0 0,1 1 1 0 0,0-1 0 0 0,0 0-1 0 0,0-1 1 0 0,-1 1 0 0 0,1-1-1 0 0,0 0 1 0 0,8 0 0 0 0,-1-2 22 0 0,0 1 1 0 0,0-2 0 0 0,-1 0-1 0 0,1 0 1 0 0,17-8 0 0 0,-7-2 187 0 0,-17 10 14 0 0,-1 0-1 0 0,0 1 1 0 0,0-1-1 0 0,1 1 1 0 0,8-3-1 0 0,24-10 597 0 0,-34 13-384 0 0,1 1 1 0 0,-1-1-1 0 0,1 0 1 0 0,-1 1 0 0 0,1 0-1 0 0,0 0 1 0 0,0 0-1 0 0,-1 0 1 0 0,1 1-1 0 0,0-1 1 0 0,0 1 0 0 0,7 0-1 0 0,-5 7 375 0 0,9-2-479 0 0,11 6-61 0 0,-25-11-71 0 0,0 1 0 0 0,0-1 1 0 0,0 1-1 0 0,0 0 0 0 0,0-1 0 0 0,-1 1 0 0 0,1 0 1 0 0,0 0-1 0 0,-1 0 0 0 0,1 0 0 0 0,0-1 1 0 0,-1 1-1 0 0,1 0 0 0 0,-1 0 0 0 0,1 0 0 0 0,-1 0 1 0 0,0 0-1 0 0,1 0 0 0 0,-1 0 0 0 0,0 0 0 0 0,0 1 1 0 0,1 0-1 0 0,-1-1-1 0 0,0 0 0 0 0,0 0 0 0 0,0 0 0 0 0,0 0 0 0 0,0-1 0 0 0,0 1 0 0 0,0 0 0 0 0,1 0 0 0 0,-1 0 0 0 0,0 0 0 0 0,1 0 0 0 0,-1-1 1 0 0,1 1-1 0 0,-1 0 0 0 0,1 0 0 0 0,-1-1 0 0 0,1 1 0 0 0,-1 0 0 0 0,1-1 0 0 0,0 1 0 0 0,-1 0 0 0 0,2 0 0 0 0,-1-1 0 0 0,0 1 0 0 0,-1-1 0 0 0,1 1 0 0 0,0 0 0 0 0,-1-1 0 0 0,1 1 0 0 0,-1 0 0 0 0,1-1 0 0 0,-1 1 0 0 0,1 0 0 0 0,-1 0 0 0 0,1 0 0 0 0,-1-1 1 0 0,0 1-1 0 0,1 0 0 0 0,-1 0 0 0 0,0 0 0 0 0,0 0 0 0 0,0 0 0 0 0,1 0 0 0 0,-1-1 0 0 0,0 3 0 0 0,0-3-2 0 0,0 1 1 0 0,0 0 0 0 0,0-1-1 0 0,0 1 1 0 0,0 0 0 0 0,0 0-1 0 0,0-1 1 0 0,0 1-1 0 0,1 0 1 0 0,-1-1 0 0 0,0 1-1 0 0,0 0 1 0 0,1-1-1 0 0,-1 1 1 0 0,1-1 0 0 0,-1 1-1 0 0,0-1 1 0 0,1 1 0 0 0,-1-1-1 0 0,1 1 1 0 0,-1-1-1 0 0,1 1 1 0 0,-1-1 0 0 0,1 1-1 0 0,0-1 1 0 0,0 1-1 0 0,0-1-7 0 0,-1 0 0 0 0,1 1 0 0 0,0-1 0 0 0,-1 1 0 0 0,1-1 0 0 0,-1 0 0 0 0,1 1 0 0 0,-1-1-1 0 0,1 1 1 0 0,-1-1 0 0 0,1 1 0 0 0,-1 0 0 0 0,0-1 0 0 0,1 1 0 0 0,-1-1 0 0 0,0 1 0 0 0,1 0-1 0 0,-1-1 1 0 0,0 1 0 0 0,0 0 0 0 0,0-1 0 0 0,1 1 0 0 0,-1 0 0 0 0,0-1 0 0 0,0 1 0 0 0,0 1-1 0 0,0-1-27 0 0,-1-1 0 0 0,1 1-1 0 0,0 0 1 0 0,0 0 0 0 0,0-1-1 0 0,1 1 1 0 0,-1 0-1 0 0,0-1 1 0 0,0 1 0 0 0,0 0-1 0 0,0 0 1 0 0,1-1 0 0 0,-1 1-1 0 0,0 0 1 0 0,1-1-1 0 0,-1 1 1 0 0,0-1 0 0 0,1 1-1 0 0,-1 0 1 0 0,1-1 0 0 0,-1 1-1 0 0,1-1 1 0 0,-1 1-1 0 0,1-1 1 0 0,-1 1 0 0 0,1-1-1 0 0,0 1 1 0 0,-1-1-1 0 0,1 0 1 0 0,0 1 0 0 0,0-1-1 0 0,4 2-85 0 0,-1 6-2635 0 0,-5-16-224 0 0,1 8 2901 0 0,0 0 0 0 0,0-1 1 0 0,0 1-1 0 0,-1-1 0 0 0,1 1 0 0 0,0 0 1 0 0,0-1-1 0 0,0 1 0 0 0,0-1 0 0 0,-1 1 1 0 0,1 0-1 0 0,0-1 0 0 0,0 1 0 0 0,0 0 1 0 0,-1-1-1 0 0,1 1 0 0 0,0 0 0 0 0,-1 0 1 0 0,1-1-1 0 0,0 1 0 0 0,-1 0 0 0 0,1 0 1 0 0,0-1-1 0 0,-1 1 0 0 0,1 0 0 0 0,-1 0 1 0 0,1 0-1 0 0,0 0 0 0 0,-1 0 0 0 0,0 0 1 0 0,1-1 11 0 0,-1 1 1 0 0,1 0 0 0 0,-1 0 0 0 0,1 0 0 0 0,-1 0 0 0 0,1-1 0 0 0,-1 1 0 0 0,1 0 0 0 0,-1 0-1 0 0,1-1 1 0 0,-1 1 0 0 0,1 0 0 0 0,0-1 0 0 0,-1 1 0 0 0,1 0 0 0 0,0-1 0 0 0,-1 1 0 0 0,1-1-1 0 0,0 1 1 0 0,-1-1 0 0 0,1 1 0 0 0,0-1 0 0 0,0 1 0 0 0,-1-1 0 0 0,1 1 0 0 0,0-1 0 0 0,0 1-1 0 0,0-1 1 0 0,0 1 0 0 0,0-1 0 0 0,0 0 0 0 0,0 0-12 0 0,0 0 1 0 0,0 1-1 0 0,0-1 0 0 0,0 0 0 0 0,0 1 0 0 0,-1-1 1 0 0,1 0-1 0 0,0 1 0 0 0,0-1 0 0 0,0 0 1 0 0,-1 1-1 0 0,1-1 0 0 0,0 0 0 0 0,-1 1 1 0 0,1-1-1 0 0,-1 1 0 0 0,1-1 0 0 0,0 1 1 0 0,-1-1-1 0 0,1 1 0 0 0,-1-1 0 0 0,0 1 1 0 0,1-1-1 0 0,-1 1 0 0 0,1 0 0 0 0,-2-1 0 0 0,2 0 14 0 0,-1 1-1 0 0,0 0 1 0 0,1-1-1 0 0,-1 1 1 0 0,1 0-1 0 0,-1-1 0 0 0,1 1 1 0 0,-1-1-1 0 0,1 1 1 0 0,-1-1-1 0 0,1 1 0 0 0,-1-1 1 0 0,1 0-1 0 0,0 1 1 0 0,-1-1-1 0 0,1 0 0 0 0,0 1 1 0 0,-1-1-1 0 0,1 1 1 0 0,0-1-1 0 0,0 0 0 0 0,0 0 1 0 0,0 1-1 0 0,0-1 1 0 0,0 0-1 0 0,0 0 0 0 0,0-26-2059 0 0,0 11 1210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9:28.5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0 151 324 0 0,'10'-12'517'0'0,"0"0"0"0"0,0 1 0 0 0,1 0 0 0 0,22-17 1 0 0,-6 4 718 0 0,-22 20-812 0 0,-1-1 1 0 0,1 1-1 0 0,1 0 0 0 0,7-5 0 0 0,5-4 1390 0 0,-1 0 483 0 0,-14 13-1093 0 0,-2 15 909 0 0,-1-12-1968 0 0,0 1 0 0 0,1 0-1 0 0,-1 0 1 0 0,-1-1 0 0 0,1 1 0 0 0,-1 0 0 0 0,1-1 0 0 0,-3 7 0 0 0,-29 87 1278 0 0,26-23-1114 0 0,0-54-285 0 0,4-13-35 0 0,0 1 0 0 0,0 0 1 0 0,0 0-1 0 0,0 15 1 0 0,2 75-1660 0 0,0-35-2848 0 0,0-62 4367 0 0,0 0-1 0 0,0 1 0 0 0,0-1 0 0 0,0 0 1 0 0,0 0-1 0 0,0 0 0 0 0,1 0 0 0 0,-1 0 1 0 0,0 0-1 0 0,1 0 0 0 0,-1 0 1 0 0,1 0-1 0 0,-1 0 0 0 0,1 0 0 0 0,-1 0 1 0 0,1 0-1 0 0,0 0 0 0 0,0 0 1 0 0,-1-1-1 0 0,1 1 0 0 0,0 0 0 0 0,0 0 1 0 0,1 0-1 0 0,2 2-401 0 0,-1 4-1427 0 0,0-3 187 0 0,13-3 310 0 0</inkml:trace>
  <inkml:trace contextRef="#ctx0" brushRef="#br0" timeOffset="1">420 339 564 0 0,'0'-11'900'0'0,"-19"6"44"0"0,0 5-172 0 0,-19-6-144 0 0,0 6-116 0 0,0 0-80 0 0,-1-5-76 0 0,1 5-68 0 0,0 5-75 0 0,0-5-97 0 0,0 6-160 0 0,19-1-176 0 0,0 0-201 0 0,-1 1-183 0 0,1-1-240 0 0,19 0-196 0 0,0 1-8 0 0,19-1 84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9:28.93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0 332 0 0,'7'3'814'0'0,"0"0"0"0"0,-1 0 0 0 0,0 1 0 0 0,1 0 0 0 0,-1 0 0 0 0,9 8 0 0 0,-12-5-65 0 0,-4-6-697 0 0,1-1 0 0 0,0 0 1 0 0,0 1-1 0 0,0-1 1 0 0,0 1-1 0 0,1-1 1 0 0,-1 1-1 0 0,0-1 1 0 0,0 0-1 0 0,0 1 1 0 0,0-1-1 0 0,0 1 1 0 0,0-1-1 0 0,1 0 1 0 0,-1 1-1 0 0,0-1 1 0 0,0 0-1 0 0,1 1 1 0 0,-1-1-1 0 0,0 0 1 0 0,0 1-1 0 0,1-1 1 0 0,-1 1-1 0 0,2-1 8 0 0,-1 1 0 0 0,0 0 0 0 0,0 0 0 0 0,1 0-1 0 0,-1 0 1 0 0,0 1 0 0 0,0-1 0 0 0,0 0 0 0 0,-1 0 0 0 0,1 1 0 0 0,0-1 0 0 0,0 0-1 0 0,-1 1 1 0 0,1-1 0 0 0,-1 1 0 0 0,1-1 0 0 0,-1 1 0 0 0,0-1 0 0 0,1 1 0 0 0,-1-1-1 0 0,0 1 1 0 0,0-1 0 0 0,0 1 0 0 0,0-1 0 0 0,-1 3 0 0 0,-1-2-319 0 0,0-1-1 0 0,-1 0 1 0 0,1 1-1 0 0,-1-1 1 0 0,1 0 0 0 0,-1-1-1 0 0,0 1 1 0 0,1 0 0 0 0,-1-1-1 0 0,0 1 1 0 0,0-1 0 0 0,-4 0-1 0 0,5 0 28 0 0,-20-1-1166 0 0,22 1 1309 0 0,-1 0 0 0 0,0 0 1 0 0,1 0-1 0 0,-1 0 0 0 0,1 0 1 0 0,-1-1-1 0 0,1 1 1 0 0,-1 0-1 0 0,0 0 0 0 0,1 0 1 0 0,-1-1-1 0 0,1 1 0 0 0,-1 0 1 0 0,1 0-1 0 0,-1-1 0 0 0,1 1 1 0 0,-1 0-1 0 0,1-1 1 0 0,-1 1-1 0 0,1-1 0 0 0,0 1 1 0 0,-1-1-1 0 0,1 1 0 0 0,0-1 1 0 0,-1 1-1 0 0,1-1 0 0 0,0 1 1 0 0,-1-2-1 0 0,1-3-1093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9:29.33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0 103 328 0 0,'18'-9'981'0'0,"-1"-1"1"0"0,-1-1-1 0 0,25-19 1 0 0,17-11 1935 0 0,-57 41-2902 0 0,-1 0 0 0 0,1-1 0 0 0,0 1 0 0 0,0 0 0 0 0,0 0 0 0 0,-1-1 0 0 0,1 1 0 0 0,0 0 0 0 0,0 0 1 0 0,0 0-1 0 0,0 0 0 0 0,-1 0 0 0 0,1 0 0 0 0,0 0 0 0 0,0 0 0 0 0,0 1 0 0 0,-1-1 0 0 0,1 0 0 0 0,0 0 0 0 0,0 1 0 0 0,-1-1 0 0 0,1 0 0 0 0,0 1 0 0 0,0-1 0 0 0,0 1 0 0 0,14 14-197 0 0,-13-12 132 0 0,1 1-74 0 0,0 0 0 0 0,-1-1 0 0 0,1 1 0 0 0,-1 1 0 0 0,0-1 0 0 0,-1 0 0 0 0,1 1 0 0 0,-1-1 0 0 0,1 0 0 0 0,-1 1 0 0 0,0 0 0 0 0,-1-1-1 0 0,1 1 1 0 0,-1-1 0 0 0,0 1 0 0 0,0 0 0 0 0,-2 5 0 0 0,2 3-99 0 0,0 142 2068 0 0,16-160-753 0 0,-15 3-959 0 0,0 1-1 0 0,-1-1 0 0 0,1 0 0 0 0,-1 1 0 0 0,1-1 1 0 0,-1 0-1 0 0,1 0 0 0 0,-1 1 0 0 0,0-1 0 0 0,0 0 1 0 0,0-3-1 0 0,-1-1 660 0 0,0 21-682 0 0,2-15-110 0 0,-1 1-1 0 0,1 0 1 0 0,-1-1-1 0 0,0 1 1 0 0,1-1-1 0 0,-1 1 1 0 0,1-1-1 0 0,-1 1 0 0 0,1-1 1 0 0,-1 1-1 0 0,1-1 1 0 0,-1 0-1 0 0,1 1 1 0 0,0-1-1 0 0,-1 0 1 0 0,1 1-1 0 0,0-1 1 0 0,-1 0-1 0 0,1 0 0 0 0,0 1 1 0 0,-1-1-1 0 0,1 0 1 0 0,0 0-1 0 0,-1 0 1 0 0,1 0-1 0 0,0 0 1 0 0,0 0-1 0 0,29 1 128 0 0,-19-1-86 0 0,62 9 788 0 0,-70-8-742 0 0,-1-28-174 0 0,-1 25 88 0 0,0 1 1 0 0,0-1 0 0 0,0 1 0 0 0,0 0-1 0 0,0-1 1 0 0,0 1 0 0 0,0 0-1 0 0,0 0 1 0 0,0-1 0 0 0,3-1-1 0 0,18-17 33 0 0,-3 8-8 0 0,-15 9-14 0 0,0 0 0 0 0,1 0 0 0 0,0 0 0 0 0,0 1 0 0 0,0 0 0 0 0,5-2 0 0 0,3 0 73 0 0,-11 2-60 0 0,1 1 0 0 0,-1 0-1 0 0,0 0 1 0 0,1 0 0 0 0,-1 0-1 0 0,1 1 1 0 0,0-1 0 0 0,-1 1-1 0 0,1 0 1 0 0,0-1 0 0 0,-1 1-1 0 0,1 0 1 0 0,0 0 0 0 0,-1 1-1 0 0,1-1 1 0 0,-1 1 0 0 0,1-1-1 0 0,0 1 1 0 0,-1 0-1 0 0,1 0 1 0 0,4 2 0 0 0,-5-1-45 0 0,-1-1 1 0 0,1 1 0 0 0,0 0-1 0 0,-1-1 1 0 0,1 1 0 0 0,-1 0-1 0 0,1 0 1 0 0,-1 0 0 0 0,0 0-1 0 0,0 0 1 0 0,0 0 0 0 0,1 4-1 0 0,1 30-1927 0 0,-3-31 1636 0 0,0-3 158 0 0,0 0 1 0 0,-1 0 0 0 0,1 0 0 0 0,0-1 0 0 0,-1 1 0 0 0,1 0 0 0 0,-1 0 0 0 0,0 0-1 0 0,1-1 1 0 0,-1 1 0 0 0,0 0 0 0 0,0-1 0 0 0,-2 3 0 0 0,2-3 1 0 0,0 1 0 0 0,0-1 0 0 0,0 1 0 0 0,0 0 0 0 0,1-1 0 0 0,-1 1 0 0 0,0 0 0 0 0,1 0 0 0 0,-1 0 0 0 0,1 0 0 0 0,-1 0 0 0 0,1-1 0 0 0,0 4 0 0 0,0-3 3 0 0,0 0-1 0 0,-1-1 0 0 0,1 1 1 0 0,0 0-1 0 0,-1 0 0 0 0,1 0 0 0 0,-1-1 1 0 0,1 1-1 0 0,-1 0 0 0 0,0 0 0 0 0,0-1 1 0 0,0 1-1 0 0,-2 2 0 0 0,2-3-1 0 0,0 1-1 0 0,0-1 1 0 0,0 1-1 0 0,0 0 0 0 0,0 0 1 0 0,1-1-1 0 0,-1 1 1 0 0,0 0-1 0 0,1 0 0 0 0,0 0 1 0 0,-1 0-1 0 0,1 0 1 0 0,0 2-1 0 0,0 17-893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3:17.2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605 17 380 0 0,'0'-1'181'0'0,"0"1"0"0"0,0-1 0 0 0,0 1 1 0 0,0-1-1 0 0,0 1 0 0 0,0-1 0 0 0,0 0 0 0 0,-1 1 0 0 0,1-1 0 0 0,0 1 1 0 0,0-1-1 0 0,-1 1 0 0 0,1-1 0 0 0,-1 1 0 0 0,1-1 0 0 0,0 1 0 0 0,-1 0 1 0 0,1-1-1 0 0,-1 1 0 0 0,1-1 0 0 0,-1 1 0 0 0,1 0 0 0 0,-1 0 0 0 0,1-1 1 0 0,-1 1-1 0 0,-20-5 2616 0 0,-28 7-80 0 0,48-2-2641 0 0,-161 18 1702 0 0,-74 7-2643 0 0,122-14-3175 0 0,100-8 1914 0 0,28-3-1384 0 0,5-4 2305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9:08.7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363 48 100 0 0,'1'-1'140'0'0,"-1"1"0"0"0,0-1 0 0 0,0 0 0 0 0,0 0 0 0 0,0 1 0 0 0,0-1 0 0 0,0 0 0 0 0,0 1 0 0 0,0-1 0 0 0,0 0 0 0 0,0 0 1 0 0,0 1-1 0 0,0-1 0 0 0,-1 0 0 0 0,1 1 0 0 0,0-1 0 0 0,-1 0 0 0 0,1 1 0 0 0,0-1 0 0 0,-1 0 0 0 0,0 0 0 0 0,-14-7 11806 0 0,11 10-12969 0 0,-1 2 1590 0 0,0 0 1 0 0,0 0-1 0 0,1 0 1 0 0,-1 0-1 0 0,1 1 1 0 0,-6 8-1 0 0,-25 25 1443 0 0,-137 116 2072 0 0,169-151-4045 0 0,1 1 1 0 0,-1-1-1 0 0,1 0 1 0 0,0 1-1 0 0,-4 6 1 0 0,5-7-22 0 0,-1 1-1 0 0,0-1 0 0 0,0 0 1 0 0,0-1-1 0 0,0 1 1 0 0,0 0-1 0 0,-5 4 1 0 0,-3 1 6 0 0,8-7-20 0 0,0 0 0 0 0,0 0 0 0 0,0 1 0 0 0,0-1 0 0 0,0 1 0 0 0,0-1 1 0 0,1 1-1 0 0,-1 0 0 0 0,1 0 0 0 0,-1 0 0 0 0,1 0 0 0 0,0 0 0 0 0,-1 0 1 0 0,1 0-1 0 0,0 0 0 0 0,-1 5 0 0 0,2-6-2 0 0,0-1 1 0 0,0 1-1 0 0,0-1 0 0 0,0 1 1 0 0,-1-1-1 0 0,1 1 0 0 0,0-1 1 0 0,0 1-1 0 0,0-1 1 0 0,0 1-1 0 0,-1-1 0 0 0,1 0 1 0 0,0 1-1 0 0,-1-1 0 0 0,1 1 1 0 0,0-1-1 0 0,-1 1 0 0 0,1-1 1 0 0,0 0-1 0 0,-1 1 1 0 0,1-1-1 0 0,-1 0 0 0 0,1 1 1 0 0,-1-1-1 0 0,1 0 0 0 0,0 0 1 0 0,-1 0-1 0 0,1 1 0 0 0,-1-1 1 0 0,0 0-1 0 0,0 0 1 0 0,1 0-1 0 0,-1 0 0 0 0,1 0 1 0 0,-1 1-1 0 0,1-1 1 0 0,0 0-1 0 0,-1 0 1 0 0,1 0-1 0 0,0 0 0 0 0,-1 1 1 0 0,1-1-1 0 0,-1 0 1 0 0,1 1-1 0 0,0-1 1 0 0,-1 0-1 0 0,1 0 0 0 0,0 1 1 0 0,0-1-1 0 0,-1 1 1 0 0,1-1-1 0 0,0 0 1 0 0,0 1-1 0 0,0-1 0 0 0,-1 0 1 0 0,1 1-1 0 0,0-1 1 0 0,0 1-1 0 0,0-1 1 0 0,0 1-1 0 0,0 0 28 0 0,3-2-14 0 0,0 0-11 0 0,1-1-1 0 0,-1 0 1 0 0,0 0 0 0 0,1 0-1 0 0,-1 0 1 0 0,3-3 0 0 0,25-17 7 0 0,-6 6-17 0 0,41-35-1 0 0,12-8-3 0 0,17-13 163 0 0,-35 28 259 0 0,-42 29 9 0 0,1 2 1 0 0,34-20-1 0 0,-25 17 226 0 0,-24 13-487 0 0,0 1-1 0 0,0-1 0 0 0,1 1 0 0 0,-1 0 0 0 0,9-2 0 0 0,-12 3-133 0 0,1 1 1 0 0,0 0-1 0 0,-1 0 1 0 0,1 0-1 0 0,0 0 1 0 0,-1 0-1 0 0,1 1 1 0 0,-1-1-1 0 0,1 0 1 0 0,0 1-1 0 0,-1-1 1 0 0,1 1 0 0 0,-1 0-1 0 0,1-1 1 0 0,-1 1-1 0 0,1 0 1 0 0,-1 0-1 0 0,0 0 1 0 0,1 0-1 0 0,0 1 1 0 0,5 4 117 0 0,8 4 94 0 0,-13-9-210 0 0,0 0 1 0 0,0 0-1 0 0,0 1 1 0 0,-1-1-1 0 0,1 0 1 0 0,0 1-1 0 0,-1-1 1 0 0,0 1-1 0 0,1-1 1 0 0,-1 1-1 0 0,2 3 1 0 0,15 13 202 0 0,-16-16-200 0 0,1 0 0 0 0,-1 1 1 0 0,1-1-1 0 0,-1 1 0 0 0,0 0 0 0 0,0-1 0 0 0,3 6 0 0 0,12 15 131 0 0,-14-19-134 0 0,0 0-1 0 0,0 0 0 0 0,0 0 0 0 0,-1 0 1 0 0,3 5-1 0 0,-3-5-4 0 0,0 1-1 0 0,1-1 1 0 0,0 0-1 0 0,0 0 1 0 0,3 3-1 0 0,4 3 18 0 0,-6-6-26 0 0,0-1-1 0 0,-1 1 1 0 0,1 0 0 0 0,-1-1-1 0 0,4 7 1 0 0,26 47 55 0 0,-30-52-668 0 0,1-1 1 0 0,0 1-1 0 0,0-1 0 0 0,0 0 0 0 0,0 0 0 0 0,1 0 1 0 0,0 0-1 0 0,5 3 0 0 0,13 2-13971 0 0,-8-8 8287 0 0,-11-1 4030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9:09.5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117 290 464 0 0,'1'-1'48'0'0,"0"1"0"0"0,0 0 0 0 0,0-1 0 0 0,0 0 0 0 0,0 1 0 0 0,0-1 0 0 0,0 1 0 0 0,0-1 0 0 0,0 0 0 0 0,0 0 0 0 0,-1 0 0 0 0,1 1 0 0 0,0-1-1 0 0,0 0 1 0 0,-1 0 0 0 0,1 0 0 0 0,-1 0 0 0 0,1 0 0 0 0,-1 0 0 0 0,1-1 0 0 0,-1 1 0 0 0,1 0 0 0 0,-1 0 0 0 0,0 0 0 0 0,0 0 0 0 0,0 0 0 0 0,1-1 0 0 0,-1 0 0 0 0,0 0 11 0 0,0 1 0 0 0,0-1 0 0 0,0 1 1 0 0,0-1-1 0 0,1 1 0 0 0,-1-1 0 0 0,1 1 1 0 0,-1 0-1 0 0,1-1 0 0 0,-1 1 0 0 0,1-1 0 0 0,0 1 1 0 0,0 0-1 0 0,0 0 0 0 0,1-2 0 0 0,-1 2 0 0 0,0-1 0 0 0,0 1-1 0 0,0 0 1 0 0,0 0 0 0 0,-1-1 0 0 0,1 1-1 0 0,0 0 1 0 0,-1-1 0 0 0,1 1-1 0 0,-1-1 1 0 0,1 1 0 0 0,-1-1 0 0 0,0 1-1 0 0,1-1 1 0 0,-1-1 0 0 0,-1-9 447 0 0,1 9-355 0 0,-1 0 1 0 0,1 0 0 0 0,0 0-1 0 0,0 0 1 0 0,0 0 0 0 0,1 0-1 0 0,-1 0 1 0 0,1 1 0 0 0,-1-1-1 0 0,3-5 1 0 0,5-6 488 0 0,-2 3-1 0 0,0 1 1 0 0,0 0-1 0 0,1 1 1 0 0,0-1 0 0 0,0 2-1 0 0,1-1 1 0 0,0 1-1 0 0,1 0 1 0 0,11-8-1 0 0,-16 13-461 0 0,4-3 311 0 0,1 0 1 0 0,0 0 0 0 0,0 1-1 0 0,0 0 1 0 0,19-6-1 0 0,-19 8-199 0 0,0 1 0 0 0,0 0-1 0 0,0 1 1 0 0,-1 0 0 0 0,1 0 0 0 0,12 1-1 0 0,-5 2 9 0 0,1 1-1 0 0,-1 1 1 0 0,0 0 0 0 0,0 1-1 0 0,0 1 1 0 0,-1 0-1 0 0,22 12 1 0 0,6 9 697 0 0,44 33-1 0 0,-39-24-317 0 0,-39-30-532 0 0,0 2-1 0 0,0-1 0 0 0,-1 1 0 0 0,0 0 0 0 0,-1 1 1 0 0,0 0-1 0 0,0 0 0 0 0,-1 0 0 0 0,0 1 0 0 0,-1 0 0 0 0,6 15 1 0 0,-10-23-119 0 0,0 1 1 0 0,-1 0 0 0 0,0 0-1 0 0,1-1 1 0 0,-1 1 0 0 0,0 0 0 0 0,-1 0-1 0 0,1-1 1 0 0,0 1 0 0 0,-1 0-1 0 0,1-1 1 0 0,-1 1 0 0 0,-2 4-1 0 0,-18 31 206 0 0,10-22-157 0 0,6-7-53 0 0,-1-1 0 0 0,-1 0 1 0 0,1 0-1 0 0,-1-1 0 0 0,-1 0 0 0 0,-12 10 1 0 0,-2-1-14 0 0,-30 15 1 0 0,34-22-28 0 0,0-1 1 0 0,0-1-1 0 0,-1-1 0 0 0,0 0 1 0 0,-19 2-1 0 0,15-3-19 0 0,-22 5-245 0 0,-1-3 0 0 0,-89 2 0 0 0,109-9 149 0 0,-1-1 0 0 0,1-2 0 0 0,0-1 0 0 0,0-1 0 0 0,0-1 0 0 0,-27-10 0 0 0,50 14 129 0 0,-1 1 0 0 0,1 0 0 0 0,-1-1 0 0 0,1 0 0 0 0,0 0 0 0 0,-1 0 0 0 0,1 0 0 0 0,0-1 0 0 0,0 1 0 0 0,0-1 0 0 0,1 0 0 0 0,-1 1 0 0 0,1-1 0 0 0,0 0 0 0 0,-1-1 0 0 0,1 1 0 0 0,0 0-1 0 0,1-1 1 0 0,-1 1 0 0 0,1-1 0 0 0,-1 1 0 0 0,1-1 0 0 0,0 0 0 0 0,1 0 0 0 0,-1 1 0 0 0,1-1 0 0 0,-1 0 0 0 0,1 0 0 0 0,0 0 0 0 0,0 0 0 0 0,1 1 0 0 0,-1-1 0 0 0,1 0 0 0 0,2-7 0 0 0,0 4 6 0 0,0-2-161 0 0,0 1 0 0 0,1-1 0 0 0,0 1 0 0 0,1 0 1 0 0,8-12-1 0 0,3-3-908 0 0,-15 20 749 0 0,1-1 0 0 0,0 1 0 0 0,0 0 0 0 0,0 0 0 0 0,0 1 0 0 0,0-1 0 0 0,1 0 0 0 0,3-3 0 0 0,2 2-590 0 0,0-1 1 0 0,-1 1 0 0 0,2 1 0 0 0,-1-1 0 0 0,0 1-1 0 0,1 1 1 0 0,-1 0 0 0 0,1 0 0 0 0,0 0-1 0 0,-1 1 1 0 0,1 1 0 0 0,0-1 0 0 0,13 2 0 0 0,-20-1 590 0 0,1 1-1 0 0,0-1 1 0 0,-1 1 0 0 0,1 0 0 0 0,-1 0 0 0 0,1 0 0 0 0,-1 0 0 0 0,4 2 0 0 0,9 3-1067 0 0,4 0 293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9:10.0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22 408 0 0,'0'-22'12912'0'0,"3"22"-11599"0"0,5 1-653 0 0,0 0 1 0 0,0 1-1 0 0,0 0 1 0 0,-1 0-1 0 0,1 0 1 0 0,-1 1-1 0 0,1 0 1 0 0,-1 1-1 0 0,0 0 1 0 0,0 0-1 0 0,10 8 1 0 0,36 19 1456 0 0,-49-29-2050 0 0,9 3 194 0 0,-1 2 0 0 0,0-1 1 0 0,20 16-1 0 0,-7-2 14 0 0,-16-15-192 0 0,-1 2-1 0 0,-1-1 0 0 0,1 1 1 0 0,-1 0-1 0 0,8 11 1 0 0,17 9 42 0 0,-24-13-91 0 0,-6-12-30 0 0,-1 1-1 0 0,1 0 1 0 0,0-1-1 0 0,-1 0 1 0 0,1 1 0 0 0,0-1-1 0 0,4 3 1 0 0,-3-3-3 0 0,-2-1-2 0 0,0 0 0 0 0,0 0 0 0 0,0-1 0 0 0,-1 1 0 0 0,1 0 0 0 0,0 0 0 0 0,0 0 0 0 0,0 0 0 0 0,-1 0 0 0 0,1 0 0 0 0,0 0 0 0 0,-1 0 1 0 0,1 0-1 0 0,-1 0 0 0 0,1 0 0 0 0,-1 1 0 0 0,0-1 0 0 0,1 0 0 0 0,-1 0 0 0 0,0 0 0 0 0,0 0 0 0 0,0 1 0 0 0,0-1 0 0 0,0 0 0 0 0,0 2 0 0 0,8 2 69 0 0,0-3-1497 0 0,-9-3 1237 0 0,0 1 0 0 0,0 0 0 0 0,0 0 1 0 0,1 0-1 0 0,-1-1 0 0 0,0 1 0 0 0,1 0 0 0 0,-1-1 0 0 0,0 1 1 0 0,1-1-1 0 0,-1 1 0 0 0,0-1 0 0 0,1 1 0 0 0,-1-1 0 0 0,1 1 1 0 0,-1-1-1 0 0,1 0 0 0 0,-1 1 0 0 0,1-1 0 0 0,-1 0 0 0 0,1-1 1 0 0,-2-20-9475 0 0,2 20 9157 0 0,16-4-6932 0 0,-13 6 5665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9:11.93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50 44 272 0 0,'0'-37'6235'0'0,"-16"32"-3775"0"0,13 4 73 0 0,19 5-140 0 0,-15-4-2309 0 0,-1 1 0 0 0,0-1 1 0 0,1 0-1 0 0,-1 0 0 0 0,0 0 1 0 0,0 1-1 0 0,1-1 0 0 0,-1 0 1 0 0,0 1-1 0 0,0-1 0 0 0,1 0 1 0 0,-1 1-1 0 0,0-1 1 0 0,0 0-1 0 0,0 1 0 0 0,1-1 1 0 0,-1 0-1 0 0,0 1 0 0 0,0-1 1 0 0,0 0-1 0 0,0 1 0 0 0,0-1 1 0 0,0 1-1 0 0,2 3 349 0 0,10 6 655 0 0,-10-9-915 0 0,0 0 0 0 0,0 1 0 0 0,0-1 0 0 0,0 1 0 0 0,0 0 0 0 0,0-1 0 0 0,-1 1 1 0 0,3 4-1 0 0,15 36 2354 0 0,-18-40-2390 0 0,0 1 0 0 0,0-1 1 0 0,-1 1-1 0 0,1-1 0 0 0,-1 1 1 0 0,0 0-1 0 0,0 4 1 0 0,3 16 485 0 0,3-9-326 0 0,-5-10-229 0 0,1-1 1 0 0,-1 1-1 0 0,1 0 0 0 0,-1-1 1 0 0,0 1-1 0 0,-1 0 1 0 0,1 0-1 0 0,0 6 1 0 0,-1 1 48 0 0,1-7-88 0 0,-1 0 1 0 0,0-1-1 0 0,0 1 1 0 0,-1 0-1 0 0,1 0 1 0 0,-1-1-1 0 0,1 1 1 0 0,-2 4-1 0 0,-4 3 15 0 0,4-8-36 0 0,1 0 1 0 0,0 0-1 0 0,-1 0 0 0 0,1 0 0 0 0,0 0 1 0 0,1 0-1 0 0,-1 0 0 0 0,0 0 0 0 0,1 0 1 0 0,0 4-1 0 0,0 2 5 0 0,1-6-10 0 0,-1 0 0 0 0,0-1 0 0 0,0 1 0 0 0,0 0 0 0 0,0-1 0 0 0,-1 1 0 0 0,1 0-1 0 0,0-1 1 0 0,-1 1 0 0 0,-2 4 0 0 0,3-5-3 0 0,-3 2 1 0 0,1 0 1 0 0,0 0-1 0 0,1 0 0 0 0,-1 0 0 0 0,1 1 1 0 0,-1-1-1 0 0,1 0 0 0 0,1 1 0 0 0,-1-1 0 0 0,1 1 1 0 0,0 4-1 0 0,0-8-1 0 0,0-1 0 0 0,-1 1 0 0 0,1-1-1 0 0,0 1 1 0 0,0-1 0 0 0,0 1 0 0 0,0 0 0 0 0,0-1 0 0 0,-1 1-1 0 0,1-1 1 0 0,0 1 0 0 0,0-1 0 0 0,-1 1 0 0 0,1-1 0 0 0,0 0 0 0 0,-1 1-1 0 0,1-1 1 0 0,0 1 0 0 0,-1-1 0 0 0,1 0 0 0 0,-1 1 0 0 0,1-1 0 0 0,-1 0-1 0 0,1 1 1 0 0,-1-1 0 0 0,1 0 0 0 0,-1 0 0 0 0,1 1 0 0 0,-1-1 0 0 0,1 0-1 0 0,-1 0 1 0 0,0 0 0 0 0,1 0 0 0 0,-1 0 0 0 0,1 0 1 0 0,0 0-1 0 0,-1 1 0 0 0,1-1 0 0 0,0 0 0 0 0,-1 0 0 0 0,1 0 0 0 0,0 0 0 0 0,-1 1 0 0 0,1-1 0 0 0,0 0 0 0 0,-1 0 0 0 0,1 1 0 0 0,0-1 0 0 0,-1 0 0 0 0,1 0 1 0 0,0 1-1 0 0,0-1 0 0 0,0 0 0 0 0,-1 1 0 0 0,1-1 0 0 0,0 0 0 0 0,0 1 0 0 0,0-1 0 0 0,0 1 0 0 0,0-1 0 0 0,-1 1 0 0 0,1 0-5 0 0,0-1 5 0 0,0-1 0 0 0,0 1 0 0 0,0 0 0 0 0,0 0 0 0 0,0 0 0 0 0,0 0 0 0 0,0 0 0 0 0,0 0 0 0 0,0 0 0 0 0,0-1-1 0 0,0 1 1 0 0,0 0 0 0 0,0 0 0 0 0,0 0 0 0 0,0 0 0 0 0,0 0 0 0 0,0 0 0 0 0,0 0 0 0 0,0-1 0 0 0,0 1 0 0 0,0 0 0 0 0,0 0 0 0 0,0 0 0 0 0,0 0 0 0 0,0 0 0 0 0,0 0 0 0 0,0-1 0 0 0,0 1 0 0 0,0 0 0 0 0,0 0 0 0 0,0 0 0 0 0,0 0 0 0 0,0 0-1 0 0,0 0 1 0 0,0 0 0 0 0,1 0 0 0 0,-1 0 0 0 0,0-1 0 0 0,0 1 0 0 0,0 0 0 0 0,0 0 0 0 0,0 0 0 0 0,0 0 0 0 0,0 0 0 0 0,0 0 0 0 0,1 0 0 0 0,-1 0 0 0 0,0 0 0 0 0,0 0 0 0 0,0 0 0 0 0,0 0 0 0 0,0 0 0 0 0,0 0 0 0 0,1 0 0 0 0,-1 0 0 0 0,0 0-1 0 0,0 0 1 0 0,0 0 0 0 0,0 0 0 0 0,0 0 0 0 0,0 0 0 0 0,1 0 0 0 0,3-1-1 0 0,-3 1 0 0 0,-1 1 1 0 0,0-1-1 0 0,1 0 0 0 0,-1 0 1 0 0,1 0-1 0 0,-1-1 1 0 0,1 1-1 0 0,-1 0 0 0 0,0 0 1 0 0,1 0-1 0 0,-1 0 1 0 0,1 0-1 0 0,-1 0 0 0 0,0-1 1 0 0,1 1-1 0 0,-1 0 1 0 0,1 0-1 0 0,-1-1 0 0 0,0 1 1 0 0,1 0-1 0 0,-1 0 1 0 0,0-1-1 0 0,0 1 0 0 0,1 0 1 0 0,-1-1-1 0 0,0 1 1 0 0,0-1-1 0 0,1 1 0 0 0,-1 0 1 0 0,0-1-1 0 0,0 1 1 0 0,0 0-1 0 0,0-1 0 0 0,0 1 1 0 0,0-1-1 0 0,1 1 1 0 0,-1-1-1 0 0,0 1 0 0 0,0 0 1 0 0,0-1-1 0 0,0-1-2 0 0,0 0-1 0 0,1 0 0 0 0,0 0 0 0 0,-1 0 1 0 0,1 0-1 0 0,0 0 0 0 0,0 0 0 0 0,0 0 1 0 0,0 1-1 0 0,1-1 0 0 0,-1 0 0 0 0,2-1 1 0 0,6-9-26 0 0,-5 6 19 0 0,0 1 0 0 0,1 0-1 0 0,0 0 1 0 0,8-6 0 0 0,10-11-6 0 0,-2-3 6 0 0,-12 13 9 0 0,1 1 1 0 0,0 0 0 0 0,19-16-1 0 0,-15 18 3 0 0,-6 4-3 0 0,-1-1-1 0 0,0 1 1 0 0,11-13 0 0 0,6-3-4 0 0,-19 16 4 0 0,0 1 1 0 0,0-1-1 0 0,0 0 1 0 0,6-8 0 0 0,-2 0 7 0 0,-8 11-4 0 0,0 0 0 0 0,1 0 0 0 0,-1 0-1 0 0,0 0 1 0 0,0 0 0 0 0,0 0 0 0 0,0 0 0 0 0,0 0 0 0 0,0 0 0 0 0,0 0 0 0 0,0-4 0 0 0,-1 5-2 0 0,0 0 0 0 0,0 1 0 0 0,0-1 0 0 0,0 1 0 0 0,0-1 0 0 0,0 0 0 0 0,0 1 0 0 0,1-1 0 0 0,-1 1 0 0 0,0-1 0 0 0,0 1 0 0 0,1-1 0 0 0,-1 1 0 0 0,0-1 0 0 0,1 1 0 0 0,-1-1 0 0 0,0 1 0 0 0,1-1 0 0 0,-1 1 0 0 0,1-1 0 0 0,-1 1 0 0 0,1 0 0 0 0,-1-1 0 0 0,1 1 0 0 0,-1 0 0 0 0,1-1 0 0 0,-1 1 0 0 0,1 0 0 0 0,0-1 7 0 0,0 1-1 0 0,-1 0 0 0 0,1 0 0 0 0,-1-1 0 0 0,1 1 1 0 0,-1 0-1 0 0,1-1 0 0 0,-1 1 0 0 0,1 0 1 0 0,-1-1-1 0 0,0 1 0 0 0,1-1 0 0 0,-1 1 1 0 0,0-1-1 0 0,1 1 0 0 0,-1-1 0 0 0,0 1 0 0 0,1-1 1 0 0,-1 1-1 0 0,0-1 0 0 0,0 1 0 0 0,0-1 1 0 0,1 0-1 0 0,-1 1 0 0 0,0-1 0 0 0,0 1 0 0 0,0-1 1 0 0,0 0-1 0 0,0 0 322 0 0,-16 1 69 0 0,9 1-353 0 0,1-1-1 0 0,0 2 0 0 0,-1-1 1 0 0,1 1-1 0 0,0 0 0 0 0,-1 0 1 0 0,1 1-1 0 0,0-1 0 0 0,-6 5 0 0 0,-21 9-11 0 0,-56 20-11 0 0,45-15 1 0 0,-49 12-20 0 0,52-21 27 0 0,32-7 221 0 0,15-6 1169 0 0,22-4-80 0 0,114-3 266 0 0,-123 9-1504 0 0,0 0-1 0 0,0 1 1 0 0,0 1 0 0 0,0 1 0 0 0,31 10 0 0 0,-39-10-87 0 0,-1-1-9 0 0,1 1 0 0 0,-1 1 0 0 0,0 0 0 0 0,11 7 0 0 0,6 3-48 0 0,-24-14 16 0 0,0 0 0 0 0,-1 1 0 0 0,1 0 0 0 0,0-1-1 0 0,0 1 1 0 0,-1 0 0 0 0,1 0 0 0 0,-1 0-1 0 0,0 1 1 0 0,1-1 0 0 0,1 4 0 0 0,0-2-172 0 0,1 1 0 0 0,-1-1 0 0 0,1 0 0 0 0,-1-1 0 0 0,1 1 0 0 0,6 2 0 0 0,21 18-2623 0 0,-29-20 2114 0 0,0-1 0 0 0,0 0-1 0 0,0 0 1 0 0,0 0-1 0 0,0-1 1 0 0,0 1-1 0 0,1-1 1 0 0,0 0-1 0 0,-1 0 1 0 0,7 3-1 0 0,12 8-4393 0 0,-18-10 4269 0 0,0 0 0 0 0,0-1 0 0 0,1 0 0 0 0,-1 1-1 0 0,1-1 1 0 0,7 2 0 0 0,5 1-766 0 0,0-1-1 0 0,0-1 1 0 0,24 2-1 0 0,-22-5 533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9:12.7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 37 284 0 0,'-1'0'138'0'0,"0"0"0"0"0,0 0 0 0 0,0-1 0 0 0,0 1 0 0 0,0 0 0 0 0,0-1 0 0 0,0 1 0 0 0,0-1 0 0 0,0 1 0 0 0,1-1 0 0 0,-1 1 0 0 0,0-1 0 0 0,0 0 0 0 0,0 1 0 0 0,1-1 0 0 0,-1 0 0 0 0,0 0 0 0 0,1 1 0 0 0,-1-1 0 0 0,1 0 0 0 0,-1 0 0 0 0,1 0 0 0 0,-1 0 0 0 0,1 0 0 0 0,0 0 0 0 0,-1 0 0 0 0,1 0 0 0 0,0 0 0 0 0,0 0 0 0 0,0 0 0 0 0,0 0 0 0 0,0-13 12248 0 0,4 19-11935 0 0,1-1-12 0 0,0 1 1 0 0,0 0-1 0 0,-1 0 0 0 0,0 0 1 0 0,0 1-1 0 0,0-1 1 0 0,0 1-1 0 0,-1 0 0 0 0,0 0 1 0 0,-1 0-1 0 0,1 1 0 0 0,-1-1 1 0 0,0 0-1 0 0,0 1 1 0 0,0 8-1 0 0,-2-10-324 0 0,1-1 1 0 0,-1 1-1 0 0,1-1 1 0 0,0 1-1 0 0,0-1 0 0 0,0 0 1 0 0,4 7-1 0 0,-3-7-73 0 0,-1 0 0 0 0,1 0 0 0 0,-1 0 0 0 0,0 0 0 0 0,0 0 0 0 0,-1 0 0 0 0,1 7 0 0 0,-1 251 404 0 0,9-257-353 0 0,-2-4-44 0 0,-4 0 441 0 0,-3-2-415 0 0,0 1-1 0 0,0-1 1 0 0,0 1-1 0 0,0-1 1 0 0,0 1-1 0 0,0-1 1 0 0,0 1-1 0 0,0-1 0 0 0,0 1 1 0 0,1-1-1 0 0,-1 1 1 0 0,0-1-1 0 0,0 1 1 0 0,0-1-1 0 0,1 1 0 0 0,-1-1 1 0 0,0 1-1 0 0,1-1 1 0 0,-1 0-1 0 0,10-4 268 0 0,-7 4-222 0 0,0-1 1 0 0,0 0-1 0 0,0 0 1 0 0,0 0-1 0 0,0 0 0 0 0,0 0 1 0 0,-1-1-1 0 0,4-3 1 0 0,25-16 337 0 0,-16-3-256 0 0,-12 19-178 0 0,0 1-1 0 0,0-1 1 0 0,1 1 0 0 0,-1 0-1 0 0,8-7 1 0 0,180-185 102 0 0,-183 189-124 0 0,0 0 0 0 0,1 1 0 0 0,1 0 0 0 0,12-7 0 0 0,13-13-231 0 0,-35 27 207 0 0,0 0 0 0 0,1 0 0 0 0,-1-1-1 0 0,0 1 1 0 0,0 0 0 0 0,0 0 0 0 0,1-1 0 0 0,-1 1-1 0 0,0 0 1 0 0,0 0 0 0 0,0-1 0 0 0,1 1 0 0 0,-1 0-1 0 0,0 0 1 0 0,0-1 0 0 0,0 1 0 0 0,0 0 0 0 0,0-1-1 0 0,0 1 1 0 0,0 0 0 0 0,0-1 0 0 0,0 1 0 0 0,0 0-1 0 0,0 0 1 0 0,0-1 0 0 0,0 1 0 0 0,0 0 0 0 0,0-1-1 0 0,0 1-16 0 0,0-1 0 0 0,0 1 0 0 0,0 0 0 0 0,0 0 0 0 0,0-1 0 0 0,0 1 0 0 0,-1 0 0 0 0,1 0-1 0 0,0 0 1 0 0,0-1 0 0 0,1 1 0 0 0,-1 0 0 0 0,0 0 0 0 0,0 0 0 0 0,0-1 0 0 0,0 1-1 0 0,0 0 1 0 0,0 0 0 0 0,0-1 0 0 0,0 1 0 0 0,0 0 0 0 0,0 0 0 0 0,0 0 0 0 0,1 0-1 0 0,-1-1 1 0 0,0 1 0 0 0,0 0 0 0 0,0 0 0 0 0,0 0 0 0 0,1 0 0 0 0,-1 0 0 0 0,0-1 0 0 0,0 1-1 0 0,0 0 1 0 0,0 0 0 0 0,1 0 0 0 0,-1 0 0 0 0,11-1-3157 0 0,-8 1 1210 0 0,0 0 0 0 0,0 1 0 0 0,0-1 0 0 0,0 1 0 0 0,0 0 0 0 0,0 0 0 0 0,-1 0 0 0 0,5 2 0 0 0,3 4 2137 0 0,-9-6-339 0 0,-1-1 1 0 0,0 1-1 0 0,1-1 0 0 0,-1 1 0 0 0,0-1 0 0 0,1 1 0 0 0,-1-1 0 0 0,0 1 0 0 0,0-1 0 0 0,1 1 0 0 0,-1 0 0 0 0,0-1 0 0 0,0 1 1 0 0,0-1-1 0 0,0 1 0 0 0,0 0 0 0 0,0-1 0 0 0,0 1 0 0 0,0-1 0 0 0,0 1 0 0 0,0 0 0 0 0,0 0 0 0 0,-1 2-463 0 0,1 8-1023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9:39.0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2149 444 0 0,'0'0'2619'0'0,"0"-1"-2607"0"0,0 1-1 0 0,0 0 1 0 0,0 0 0 0 0,0 0 0 0 0,0 0-1 0 0,0 0 1 0 0,0 0 0 0 0,0 0 0 0 0,0 0-1 0 0,0-1 1 0 0,0 1 0 0 0,0 0 0 0 0,0 0-1 0 0,0 0 1 0 0,0 0 0 0 0,0 0-1 0 0,0 0 1 0 0,0-1 0 0 0,0 1 0 0 0,0 0-1 0 0,0 0 1 0 0,0 0 0 0 0,0 0 0 0 0,0 0-1 0 0,0 0 1 0 0,0 0 0 0 0,0-1 0 0 0,0 1-1 0 0,0 0 1 0 0,0 0 0 0 0,0 0 0 0 0,0 0-1 0 0,0 0 1 0 0,0 0 0 0 0,0 0-1 0 0,1 0 1 0 0,-1-1 0 0 0,0 1 0 0 0,0 0-1 0 0,0 0 1 0 0,0 0 0 0 0,0 0 0 0 0,0 0-1 0 0,0 0 1 0 0,0 0 0 0 0,1 0 0 0 0,-1 0-1 0 0,0 0 1 0 0,0 0 0 0 0,0 0 0 0 0,0 0-1 0 0,0 0 1 0 0,0 0 0 0 0,1 0-1 0 0,-1 0 1 0 0,0 0 0 0 0,0 0 0 0 0,0 0-1 0 0,0 0 1 0 0,0 0 0 0 0,0 0 0 0 0,1 0-1 0 0,11-1 281 0 0,-8 1-60 0 0,-5-1-111 0 0,1 1 1 0 0,0-1-1 0 0,0 0 0 0 0,0 0 0 0 0,0 1 0 0 0,0-1 0 0 0,0 0 0 0 0,0 0 0 0 0,0 1 0 0 0,0-1 1 0 0,0 0-1 0 0,0 0 0 0 0,0 1 0 0 0,1-1 0 0 0,-1 0 0 0 0,0 0 0 0 0,0 1 0 0 0,1-1 0 0 0,-1 0 0 0 0,1 1 1 0 0,0-2-1 0 0,10 0 290 0 0,0 0 0 0 0,20 0 1 0 0,8-1 783 0 0,-20 1-525 0 0,-1 2 1 0 0,24 0 0 0 0,-7 1-190 0 0,58 5 556 0 0,39-9-218 0 0,121 5-409 0 0,-79 3-270 0 0,-23-3-113 0 0,-73-3 226 0 0,206 1 996 0 0,-189-5-966 0 0,35-1-21 0 0,-47 1-150 0 0,143 0-53 0 0,-131-1 455 0 0,-37 1 4472 0 0,-55 5-4149 0 0,-1 0-880 0 0,-1 0 110 0 0,-1 0 1 0 0,1 0-1 0 0,-1 0 1 0 0,1 0-1 0 0,-1 0 1 0 0,1 0-1 0 0,-1 0 1 0 0,1 0-1 0 0,-1 0 1 0 0,1 0-1 0 0,-1 0 0 0 0,1 0 1 0 0,-1 0-1 0 0,1-1 1 0 0,-1 1-1 0 0,0 0 1 0 0,1 0-1 0 0,-1-1 1 0 0,1 1-1 0 0,-1 0 0 0 0,1 0 1 0 0,-1-1-1 0 0,0 1 1 0 0,1-1-1 0 0,-1 1 1 0 0,0 0-1 0 0,1-1 1 0 0,-1 1-1 0 0,0-1 0 0 0,0 1 1 0 0,1-1-1 0 0,-1 1 1 0 0,0 0-1 0 0,0-1 1 0 0,0 1-1 0 0,0-1 1 0 0,1 1-1 0 0,-1-1 0 0 0,0 1 1 0 0,0-1-1 0 0,0 1 1 0 0,0-1-1 0 0,0 1 1 0 0,0-1-1 0 0,0 1 1 0 0,-1-1-1 0 0,1 1 1 0 0,0-1-1 0 0,0 0 0 0 0,8-10 655 0 0,3-1-22 0 0,-10 12-677 0 0,-1-1 0 0 0,0 1 0 0 0,0-1 0 0 0,0 1 0 0 0,0-1 0 0 0,0 1-1 0 0,0 0 1 0 0,1-1 0 0 0,-1 1 0 0 0,0-1 0 0 0,0 1 0 0 0,0-1 0 0 0,0 1 0 0 0,-1-1 0 0 0,1 1 0 0 0,0-1 0 0 0,0 1 0 0 0,0 0 0 0 0,0-1 0 0 0,0 1 0 0 0,-1-1 0 0 0,1 1 0 0 0,0 0 0 0 0,0-1 0 0 0,-1 1 0 0 0,1-1 0 0 0,0 1-1 0 0,0 0 1 0 0,-1-1 0 0 0,1 1 0 0 0,0 0 0 0 0,-1-1 0 0 0,-5-2 124 0 0,5 3-132 0 0,1-1 0 0 0,-1 1-1 0 0,1 0 1 0 0,-1 0 0 0 0,1 0-1 0 0,-1-1 1 0 0,1 1 0 0 0,-1 0-1 0 0,1-1 1 0 0,-1 1 0 0 0,1-1 0 0 0,-1 1-1 0 0,1 0 1 0 0,0-1 0 0 0,-1 1-1 0 0,1-1 1 0 0,0 1 0 0 0,-1-1-1 0 0,1 1 1 0 0,0-1 0 0 0,0 1-1 0 0,-1-1 1 0 0,1 0 0 0 0,0 1-1 0 0,0-1 1 0 0,0 1 0 0 0,0-1-1 0 0,0 1 1 0 0,0-2 0 0 0,0 1 2 0 0,0 0 1 0 0,-1 0 0 0 0,1 0-1 0 0,0 0 1 0 0,0 0 0 0 0,0 0 0 0 0,-1 1-1 0 0,1-1 1 0 0,0 0 0 0 0,-1 0-1 0 0,1 0 1 0 0,-1 0 0 0 0,1 0-1 0 0,-1 1 1 0 0,0-1 0 0 0,1 0-1 0 0,-1 0 1 0 0,0 1 0 0 0,1-1 0 0 0,-2 0-1 0 0,1 0-5 0 0,1 1-1 0 0,-1-1 1 0 0,0 0-1 0 0,0 1 1 0 0,1-1-1 0 0,-1 0 1 0 0,1 0-1 0 0,-1 1 1 0 0,1-1-1 0 0,-1 0 1 0 0,1 0-1 0 0,-1 0 1 0 0,1 0-1 0 0,0 0 1 0 0,-1 0-1 0 0,1 0 1 0 0,0 0-1 0 0,0 0 1 0 0,0 0 0 0 0,0-1-1 0 0,0 2-2 0 0,0-1 1 0 0,0 0-1 0 0,0 0 1 0 0,0 0-1 0 0,-1 0 1 0 0,1 0-1 0 0,0 0 0 0 0,0 0 1 0 0,-1 0-1 0 0,1 1 1 0 0,0-1-1 0 0,-1 0 1 0 0,1 0-1 0 0,0 0 0 0 0,-1 1 1 0 0,1-1-1 0 0,-1 0 1 0 0,0 0-1 0 0,1 1 1 0 0,-1-1-1 0 0,0 0 0 0 0,1 1 1 0 0,-2-1-1 0 0,1 0-1 0 0,1 1-1 0 0,-1-1 1 0 0,0 1-1 0 0,0-1 1 0 0,1 0-1 0 0,-1 1 1 0 0,1-1-1 0 0,-1 0 1 0 0,1 0-1 0 0,-1 1 1 0 0,1-1-1 0 0,-1 0 1 0 0,1 0-1 0 0,0 0 1 0 0,-1 0-1 0 0,1 0 1 0 0,0 1-1 0 0,0-1 1 0 0,0 0-1 0 0,-1 0 1 0 0,1 0-1 0 0,0 0 1 0 0,0-1-1 0 0,0 0 6 0 0,0 0 0 0 0,0 0-1 0 0,0 1 1 0 0,-1-1 0 0 0,1 0-1 0 0,-1 0 1 0 0,0 0 0 0 0,1 1 0 0 0,-1-1-1 0 0,0 0 1 0 0,0 1 0 0 0,-2-3 0 0 0,2 2-3 0 0,0 0 0 0 0,0 1 0 0 0,0-1 1 0 0,0 0-1 0 0,0 1 0 0 0,0-1 0 0 0,1 0 1 0 0,-1 0-1 0 0,1 0 0 0 0,-1 0 0 0 0,1 0 1 0 0,-1-3-1 0 0,1-259 855 0 0,0 260-861 0 0,0 0 0 0 0,-1 0 0 0 0,0 0 0 0 0,0 0 0 0 0,0 0 1 0 0,0 0-1 0 0,-3-6 0 0 0,2 7-1 0 0,1-1 0 0 0,-1 0 0 0 0,1 1 1 0 0,0-1-1 0 0,0 0 0 0 0,0 0 0 0 0,0-6 0 0 0,1-185 86 0 0,1 192-89 0 0,-1-1 1 0 0,0 1-1 0 0,1 0 0 0 0,0 0 1 0 0,0 0-1 0 0,0 0 1 0 0,0-1-1 0 0,3-4 0 0 0,-3 5 1 0 0,1 0 0 0 0,-1 0-1 0 0,0 0 1 0 0,0 0 0 0 0,0-1-1 0 0,0 1 1 0 0,0 0 0 0 0,-1-7-1 0 0,0-91 27 0 0,0 99-27 0 0,0 1 0 0 0,0-1 0 0 0,0 0 0 0 0,0 0 0 0 0,-1 0 0 0 0,1 1 0 0 0,-1-1 0 0 0,1 0 0 0 0,-1 1 0 0 0,1-1 0 0 0,-1 1 0 0 0,0-1 0 0 0,0 0 0 0 0,-2-2 0 0 0,2 3 0 0 0,0 0 0 0 0,0-1 0 0 0,0 1 0 0 0,0-1 0 0 0,0 0-1 0 0,0 1 1 0 0,1-1 0 0 0,-1 0 0 0 0,1 1 0 0 0,-1-1 0 0 0,1 0 0 0 0,0 1 0 0 0,-1-1 0 0 0,1-3 0 0 0,1 2-1 0 0,-1 0 0 0 0,0 0 0 0 0,0 0 0 0 0,0 0 0 0 0,-1 0 0 0 0,1 0 0 0 0,-1 0 0 0 0,1 0 0 0 0,-1 0 0 0 0,0 0 0 0 0,0 1 1 0 0,0-1-1 0 0,-1 0 0 0 0,1 1 0 0 0,-1-1 0 0 0,1 0 0 0 0,-1 1 0 0 0,-4-5 0 0 0,2 3 1 0 0,3 4 0 0 0,0-1 0 0 0,0 0 0 0 0,-1-1 0 0 0,1 1 0 0 0,0 0 0 0 0,0 0 0 0 0,1 0 0 0 0,-1-1 0 0 0,0 1 0 0 0,0 0 0 0 0,0-1-1 0 0,1 1 1 0 0,-1 0 0 0 0,1-1 0 0 0,-1 1 0 0 0,1-1 0 0 0,0 1 0 0 0,-1-1 0 0 0,1 0 0 0 0,0-2 0 0 0,-1 0 0 0 0,1 0-1 0 0,-1-1 1 0 0,-1 1 0 0 0,1 0-1 0 0,-1 0 1 0 0,0 0 0 0 0,0 0-1 0 0,0 0 1 0 0,0 0 0 0 0,0 1-1 0 0,-5-6 1 0 0,-4-7-5 0 0,-65-96-10 0 0,73 99 18 0 0,3 12-2 0 0,1 0-1 0 0,-1 0 1 0 0,-1 0-1 0 0,1 0 1 0 0,0 0-1 0 0,0 0 1 0 0,0 0 0 0 0,0 0-1 0 0,-1 0 1 0 0,1 1-1 0 0,-1-1 1 0 0,1 0-1 0 0,0 0 1 0 0,-2-1-1 0 0,0-1 2 0 0,0-1 0 0 0,0 1 0 0 0,0-1 1 0 0,1 0-1 0 0,-1 0 0 0 0,1 1 0 0 0,0-1 0 0 0,0 0 0 0 0,0 0 0 0 0,1 0 0 0 0,-1 0 0 0 0,1 0 0 0 0,0 0 0 0 0,1-6 1 0 0,-1-232-21 0 0,0 241 17 0 0,-1-1 1 0 0,1 1 0 0 0,0 0 0 0 0,0 0 0 0 0,0 0 0 0 0,-1-1-1 0 0,1 1 1 0 0,-1 0 0 0 0,1 0 0 0 0,-1 0 0 0 0,1 0 0 0 0,-1-1-1 0 0,0 1 1 0 0,1 0 0 0 0,-1 0 0 0 0,0 0 0 0 0,-1-1 0 0 0,1 1-1 0 0,0 1 1 0 0,0-1 0 0 0,1 0-1 0 0,-1 0 1 0 0,0 0 0 0 0,0 0-1 0 0,1 0 1 0 0,-1 0 0 0 0,1 0-1 0 0,-1 0 1 0 0,1 0 0 0 0,0-1-1 0 0,-1 1 1 0 0,1 0 0 0 0,0 0 0 0 0,0 0-1 0 0,-1-2 1 0 0,1-105-17 0 0,1 106 16 0 0,-1 1 1 0 0,0-1-1 0 0,0 1 0 0 0,0-1 0 0 0,1 1 0 0 0,-1 0 1 0 0,1-1-1 0 0,-1 1 0 0 0,1-1 0 0 0,0 1 0 0 0,0 0 1 0 0,-1 0-1 0 0,1-1 0 0 0,1 0 0 0 0,0 0 1 0 0,-1 1-1 0 0,0 0 1 0 0,0-1-1 0 0,-1 1 0 0 0,1-1 1 0 0,0 1-1 0 0,0-1 1 0 0,-1 0-1 0 0,1 1 1 0 0,-1-1-1 0 0,1 0 1 0 0,-1 1-1 0 0,0-1 1 0 0,1-3-1 0 0,-1 5 1 0 0,0-1-1 0 0,0 0 1 0 0,0 0-1 0 0,0 0 1 0 0,0 0 0 0 0,0 0-1 0 0,0 1 1 0 0,1-1-1 0 0,-1 0 1 0 0,0 0-1 0 0,1 0 1 0 0,-1 1-1 0 0,1-1 1 0 0,-1 0 0 0 0,1 1-1 0 0,-1-1 1 0 0,1 0-1 0 0,-1 1 1 0 0,1-1-1 0 0,0 0 1 0 0,0 0 0 0 0,0 1-1 0 0,0-1 1 0 0,0 0-1 0 0,0 1 1 0 0,-1-1-1 0 0,1 0 1 0 0,0 0-1 0 0,-1 0 1 0 0,1 1-1 0 0,-1-1 1 0 0,1 0-1 0 0,-1 0 1 0 0,1 0-1 0 0,-1 0 1 0 0,1 0-1 0 0,-1 0 1 0 0,0 0 0 0 0,0 0-1 0 0,0 0 1 0 0,1 0-1 0 0,-1 0 1 0 0,0-2-1 0 0,0-70-53 0 0,0 72 54 0 0,0 1 0 0 0,0-1 0 0 0,0 1 0 0 0,0-1 0 0 0,0 1 1 0 0,0-1-1 0 0,0 1 0 0 0,1 0 0 0 0,-1-1 0 0 0,0 1 1 0 0,0-1-1 0 0,0 1 0 0 0,1 0 0 0 0,-1-1 0 0 0,0 1 1 0 0,1 0-1 0 0,-1-1 0 0 0,0 1 0 0 0,1 0 0 0 0,-1-1 1 0 0,0 1-1 0 0,1 0 0 0 0,-1 0 0 0 0,1-1 0 0 0,-1 1 1 0 0,0 0-1 0 0,1 0 0 0 0,-1 0 0 0 0,1 0 0 0 0,0-1 1 0 0,-1 1-1 0 0,1 0 0 0 0,-1 0 0 0 0,1 0 0 0 0,-1 0 0 0 0,1 0 0 0 0,-1-1 1 0 0,1 1-1 0 0,-1 0 0 0 0,0 0 0 0 0,1 0 0 0 0,-1-1 0 0 0,1 1 0 0 0,-1 0 1 0 0,0-1-1 0 0,1 1 0 0 0,-1-1 0 0 0,0 1 0 0 0,1 0 0 0 0,-1-1 0 0 0,0 1 1 0 0,0-1-1 0 0,1 1 0 0 0,-1 0 0 0 0,0-1 0 0 0,0 1 0 0 0,0-1 0 0 0,0 1 1 0 0,1-1-1 0 0,-1 1 0 0 0,0-1 0 0 0,0 0 0 0 0,-1 0-2 0 0,1 0 1 0 0,0 1-1 0 0,0-1 0 0 0,0 0 0 0 0,0 0 0 0 0,0 0 1 0 0,0 0-1 0 0,0 0 0 0 0,0 0 0 0 0,0 1 0 0 0,0-1 1 0 0,0 0-1 0 0,0 0 0 0 0,1 0 0 0 0,-1 0 0 0 0,0 0 1 0 0,1 1-1 0 0,-1-1 0 0 0,0 0 0 0 0,1 0 0 0 0,-1 1 1 0 0,1-1-1 0 0,-1 0 0 0 0,1 1 0 0 0,0-1 0 0 0,-1 0 1 0 0,1 1-1 0 0,0-1 0 0 0,-1 1 0 0 0,1-1 0 0 0,0 1 1 0 0,1-1-1 0 0,3-2-3 0 0,1-7-55 0 0,-1 8 49 0 0,-5 2 9 0 0,1-1-1 0 0,-1 1 1 0 0,1 0-1 0 0,0 0 1 0 0,-1 0-1 0 0,1 0 1 0 0,-1-1-1 0 0,1 1 1 0 0,-1 0-1 0 0,1-1 1 0 0,-1 1-1 0 0,0 0 1 0 0,1-1-1 0 0,-1 1 1 0 0,1-1-1 0 0,-1 1 1 0 0,0 0-1 0 0,1-1 1 0 0,-1 1-1 0 0,0-1 1 0 0,1 1-1 0 0,-1-1 1 0 0,0 1-1 0 0,0-1 1 0 0,0 1-1 0 0,1-1 1 0 0,-1 0-1 0 0,0 1 1 0 0,0-1-1 0 0,0 1 1 0 0,0-1-1 0 0,0 1 1 0 0,0-1-1 0 0,0 0 2 0 0,0 1-1 0 0,0-1 0 0 0,0 1 1 0 0,0 0-1 0 0,0-1 0 0 0,0 1 1 0 0,1 0-1 0 0,-1-1 0 0 0,0 1 1 0 0,0 0-1 0 0,0-1 0 0 0,0 1 1 0 0,1 0-1 0 0,-1-1 0 0 0,0 1 1 0 0,0 0-1 0 0,1-1 0 0 0,-1 1 1 0 0,0 0-1 0 0,1 0 0 0 0,-1-1 1 0 0,0 1-1 0 0,0 0 0 0 0,1 0 1 0 0,-1 0-1 0 0,1 0 0 0 0,-1-1 1 0 0,0 1-1 0 0,1 0 0 0 0,-1 0 1 0 0,0 0-1 0 0,1 0 1 0 0,0 0-2 0 0,-1 0 1 0 0,1 0 0 0 0,-1 0 0 0 0,1-1 0 0 0,-1 1 0 0 0,1 0 0 0 0,-1 0 0 0 0,1 0 0 0 0,-1-1 0 0 0,1 1-1 0 0,-1 0 1 0 0,0 0 0 0 0,1-1 0 0 0,-1 1 0 0 0,1-1 0 0 0,-1 1 0 0 0,0 0 0 0 0,1-1 0 0 0,-1 1 0 0 0,0-1-1 0 0,1 1 1 0 0,-1-1 0 0 0,0 1 0 0 0,0 0 0 0 0,0-1 0 0 0,1 1 0 0 0,-1-1 0 0 0,0 1 0 0 0,0-1 0 0 0,0 1-1 0 0,0-1 1 0 0,0 0 0 0 0,0 0 0 0 0,0 0-2 0 0,0 1-1 0 0,1-1 1 0 0,-1 0 0 0 0,0 0-1 0 0,0 0 1 0 0,0 1-1 0 0,0-1 1 0 0,0 0-1 0 0,0 0 1 0 0,0 0 0 0 0,0 1-1 0 0,0-1 1 0 0,0 0-1 0 0,-1 0 1 0 0,1 1 0 0 0,0-1-1 0 0,-1 0 1 0 0,1 0-1 0 0,0 1 1 0 0,-1-1 0 0 0,1 0-1 0 0,-1 1 1 0 0,1-1-1 0 0,-1 1 1 0 0,1-1 0 0 0,-1 0-1 0 0,1 1 1 0 0,-1-1-1 0 0,0 1 1 0 0,1-1-1 0 0,-1 1 1 0 0,0 0 0 0 0,1-1-1 0 0,-1 1 1 0 0,0 0-1 0 0,1-1 1 0 0,-1 1 0 0 0,0 0-1 0 0,0 0 1 0 0,0 0-1 0 0,1 0 1 0 0,-2 0 0 0 0,-3-2-18 0 0,-17-2-16 0 0,0 0 0 0 0,1 2 0 0 0,-35-1-1 0 0,-14 0 34 0 0,34 1-3 0 0,-53 5 0 0 0,7 1 1 0 0,-93 11 24 0 0,83-4-9 0 0,28-5-9 0 0,-276 15-20 0 0,287-23 13 0 0,26 1 9 0 0,-1 0 0 0 0,-33 4 0 0 0,-31 3-74 0 0,82-5 56 0 0,-5 0-10 0 0,1 0 1 0 0,-1-1-1 0 0,0-1 0 0 0,1 0 0 0 0,-20-4 0 0 0,-62-16-1083 0 0,59 16 464 0 0,17 3 15 0 0,-34-8 0 0 0,41 8 452 0 0,5-2-63 0 0,7-9-269 0 0,1 10 427 0 0,0 3 70 0 0,0-1-1 0 0,0 1 1 0 0,0-1 0 0 0,0 1-1 0 0,0 0 1 0 0,0-1-1 0 0,0 1 1 0 0,1-1 0 0 0,-1 1-1 0 0,0 0 1 0 0,0-1 0 0 0,1 1-1 0 0,-1 0 1 0 0,0-1 0 0 0,0 1-1 0 0,1 0 1 0 0,-1-1-1 0 0,0 1 1 0 0,1 0 0 0 0,-1 0-1 0 0,0-1 1 0 0,1 1 0 0 0,-1 0-1 0 0,1 0 1 0 0,-1 0-1 0 0,0 0 1 0 0,1-1 0 0 0,-1 1-1 0 0,1 0 1 0 0,0 0 2 0 0,-1 0 0 0 0,1 0-1 0 0,-1 0 1 0 0,1 0 0 0 0,-1-1 0 0 0,1 1 0 0 0,-1 0 0 0 0,1 0 0 0 0,-1-1-1 0 0,1 1 1 0 0,-1 0 0 0 0,0-1 0 0 0,1 1 0 0 0,-1 0 0 0 0,1-1-1 0 0,-1 1 1 0 0,0 0 0 0 0,1-1 0 0 0,-1 1 0 0 0,0-1 0 0 0,0 1-1 0 0,1-1 1 0 0,-1 1 0 0 0,0-1 0 0 0,0 1 0 0 0,0-1 0 0 0,0 1-1 0 0,0-1 1 0 0,1 1 0 0 0,-1-1 0 0 0,0 0-12 0 0,0 0 0 0 0,1 0-1 0 0,-1 0 1 0 0,1 0 0 0 0,-1 0 0 0 0,1 1-1 0 0,0-1 1 0 0,-1 0 0 0 0,1 0 0 0 0,0 1-1 0 0,-1-1 1 0 0,1 1 0 0 0,0-1 0 0 0,0 0-1 0 0,0 1 1 0 0,0 0 0 0 0,-1-1 0 0 0,1 1-1 0 0,0-1 1 0 0,2 1 0 0 0,3-3-235 0 0,-1 0 170 0 0,0 1 0 0 0,1 0 0 0 0,-1 1 0 0 0,10-3 0 0 0,19-6-136 0 0,-31 5 192 0 0,0 0 20 0 0,0 5 13 0 0,-3 0 0 0 0,1 0 1 0 0,-1 0-1 0 0,1 0 1 0 0,-1 0-1 0 0,1 1 1 0 0,-1-1-1 0 0,1-1 1 0 0,-1 1-1 0 0,1 0 1 0 0,-1 0-1 0 0,1 0 1 0 0,-1 0-1 0 0,1 0 0 0 0,-1 0 1 0 0,1-1-1 0 0,-1 1 1 0 0,0 0-1 0 0,1 0 1 0 0,-1-1-1 0 0,1 1 1 0 0,-1 0-1 0 0,0 0 1 0 0,1-1-1 0 0,-1 1 1 0 0,1-1-1 0 0,-1 1 0 0 0,0 0 1 0 0,0-1-1 0 0,1 0 1 0 0,-1 1 0 0 0,1-1 0 0 0,-1 1 0 0 0,0-1 0 0 0,1 1 0 0 0,-1-1 0 0 0,0 1 0 0 0,1 0 0 0 0,-1-1 0 0 0,0 1 0 0 0,1 0-1 0 0,-1 0 1 0 0,1-1 0 0 0,-1 1 0 0 0,1 0 0 0 0,-1 0 0 0 0,1-1 0 0 0,-1 1 0 0 0,1 0 0 0 0,-1 0 0 0 0,1 0 0 0 0,-1 0 0 0 0,1 0 0 0 0,-1 0 0 0 0,1 0 0 0 0,-1 0 0 0 0,1 0 0 0 0,-1 0 0 0 0,1 0 0 0 0,-1 0 0 0 0,1 0 0 0 0,0 1 0 0 0,0-1 3 0 0,2 0 42 0 0,-3 0-46 0 0,0 1 0 0 0,-1 0 1 0 0,1 0-1 0 0,-1 0 0 0 0,1 0 0 0 0,-1-1 1 0 0,1 1-1 0 0,-1 0 0 0 0,1 0 1 0 0,-1-1-1 0 0,1 1 0 0 0,-1-1 1 0 0,0 1-1 0 0,0 0 0 0 0,1-1 1 0 0,-1 1-1 0 0,0-1 0 0 0,0 1 1 0 0,0-1-1 0 0,1 0 0 0 0,-1 1 1 0 0,-2-1-1 0 0,0 2 1 0 0,-15 14 13 0 0,16-13-12 0 0,1-1-1 0 0,-1 0 1 0 0,0 0 0 0 0,0 0 0 0 0,0-1 0 0 0,0 1 0 0 0,0 0 0 0 0,-1-1-1 0 0,-2 2 1 0 0,-9 3 0 0 0,8-4-1 0 0,1 1 0 0 0,0-1-1 0 0,-1 1 1 0 0,1 0 0 0 0,-8 6 0 0 0,3-1 3 0 0,6-5-3 0 0,1 0-1 0 0,-1 0 1 0 0,0 1 0 0 0,1 0 0 0 0,0-1 0 0 0,-1 1 0 0 0,-3 7 0 0 0,3-4 1 0 0,3-6-1 0 0,-1 0 1 0 0,1 0-1 0 0,0 1 0 0 0,0-1 0 0 0,0 0 0 0 0,0 1 0 0 0,0-1 1 0 0,1 1-1 0 0,-1 0 0 0 0,0-1 0 0 0,1 1 0 0 0,-1-1 0 0 0,1 1 1 0 0,0 0-1 0 0,-1-1 0 0 0,1 1 0 0 0,0 0 0 0 0,0 0 0 0 0,0-1 1 0 0,0 1-1 0 0,0 0 0 0 0,0-1 0 0 0,1 1 0 0 0,-1 0 0 0 0,1-1 1 0 0,-1 1-1 0 0,1 0 0 0 0,1 2 0 0 0,1 0-2 0 0,1 0-1 0 0,0 0 1 0 0,0 0-1 0 0,0-1 1 0 0,1 0 0 0 0,-1 0-1 0 0,1 0 1 0 0,0 0-1 0 0,0 0 1 0 0,0-1-1 0 0,0 0 1 0 0,7 2 0 0 0,10 2-460 0 0,35 6 1 0 0,-36-9-313 0 0,17 0-2237 0 0,-34-3 2290 0 0,0 0-1 0 0,0 0 0 0 0,0 0 0 0 0,0 1 0 0 0,0 0 0 0 0,0-1 0 0 0,0 1 1 0 0,0 1-1 0 0,5 1 0 0 0,-6-2 213 0 0,-1 1-1 0 0,1-1 1 0 0,0 0 0 0 0,0 0 0 0 0,0-1-1 0 0,0 1 1 0 0,0-1 0 0 0,1 1 0 0 0,4-1 0 0 0,-5 0 105 0 0,0 0 0 0 0,0 0 1 0 0,0 1-1 0 0,0-1 0 0 0,0 1 1 0 0,0 0-1 0 0,0 0 0 0 0,0 0 1 0 0,5 2-1 0 0,-5 2-1632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9:39.96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1776 1 32 0 0,'-17'8'691'0'0,"-1"0"1"0"0,1-1-1 0 0,-1-1 0 0 0,-24 4 0 0 0,-75 11 2098 0 0,-390 8 3472 0 0,346-26-5672 0 0,-128 2-309 0 0,-109 10-194 0 0,375-14-216 0 0,-1-1 1 0 0,0-1-1 0 0,1-1 1 0 0,0-1-1 0 0,-32-7 1 0 0,54 10 36 0 0,0-1 1 0 0,1 1-1 0 0,-1 0 1 0 0,0 0-1 0 0,0 0 1 0 0,0-1-1 0 0,0 1 1 0 0,0 0-1 0 0,1-1 1 0 0,-1 1-1 0 0,0 0 1 0 0,0-1-1 0 0,1 1 1 0 0,-1-1-1 0 0,0 0 1 0 0,1 1-1 0 0,-1-1 1 0 0,0 1-1 0 0,1-1 1 0 0,-1 0-1 0 0,1 0 1 0 0,-1 1-1 0 0,1-1 1 0 0,-1 0-1 0 0,1 0 0 0 0,0 0 1 0 0,-1 1-1 0 0,1-1 1 0 0,0 0-1 0 0,0 0 1 0 0,-1 0-1 0 0,1 0 1 0 0,0 0-1 0 0,0 0 1 0 0,0 0-1 0 0,0 1 1 0 0,0-1-1 0 0,0 0 1 0 0,1 0-1 0 0,-1-1 1 0 0,1 1-80 0 0,-1 0 0 0 0,0 0 0 0 0,1 0 0 0 0,-1 0 0 0 0,1 0 0 0 0,-1 0 0 0 0,1 0 0 0 0,-1 0 0 0 0,1 0 0 0 0,0 1 0 0 0,0-1 0 0 0,-1 0 0 0 0,1 1 0 0 0,0-1 0 0 0,0 0 0 0 0,0 1 0 0 0,0-1 0 0 0,0 1 0 0 0,0-1 0 0 0,0 1 0 0 0,0-1 0 0 0,0 1 0 0 0,0 0 0 0 0,0 0 0 0 0,1-1 0 0 0,36-7-2084 0 0,-24 6 1542 0 0,9-8-591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9:42.15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402 1289 196 0 0,'0'0'1261'0'0,"-3"0"-1243"0"0,-16 4 10319 0 0,18-4-10239 0 0,0 0-1 0 0,0-1 0 0 0,1 1 1 0 0,-1 0-1 0 0,0 0 0 0 0,0-1 1 0 0,1 1-1 0 0,-1-1 0 0 0,0 1 1 0 0,1-1-1 0 0,-1 1 0 0 0,1-1 1 0 0,-1 1-1 0 0,0-1 0 0 0,1 1 1 0 0,-1-1-1 0 0,1 0 0 0 0,-1 1 1 0 0,1-1-1 0 0,0 0 0 0 0,-1 1 1 0 0,1-2-1 0 0,-2-23 2764 0 0,2 19-3077 0 0,0 5 258 0 0,0 0 1 0 0,0-1 0 0 0,0 1 0 0 0,0 0 0 0 0,0 0 0 0 0,1-1 0 0 0,-1 1 0 0 0,0 0 0 0 0,1 0 0 0 0,-1 0 0 0 0,1 0 0 0 0,0 0 0 0 0,-1-1-1 0 0,1 1 1 0 0,0 0 0 0 0,-1 0 0 0 0,3-1 0 0 0,-2 1-7 0 0,0 0 1 0 0,0 0-1 0 0,0 0 0 0 0,-1-1 0 0 0,1 1 1 0 0,0 0-1 0 0,0 0 0 0 0,-1-1 0 0 0,1 1 0 0 0,-1-1 1 0 0,1 1-1 0 0,-1 0 0 0 0,0-1 0 0 0,1 1 1 0 0,-1-1-1 0 0,0 1 0 0 0,0-3 0 0 0,0-4 127 0 0,1 5-96 0 0,-1 0 0 0 0,0 1 1 0 0,0-1-1 0 0,0 0 0 0 0,0 1 0 0 0,-1-1 0 0 0,1 0 1 0 0,-1 0-1 0 0,1 1 0 0 0,-2-4 0 0 0,-5-2 89 0 0,6 7-113 0 0,0-1 0 0 0,0 1 0 0 0,0 0 0 0 0,1-1 0 0 0,-1 1 1 0 0,0-1-1 0 0,0 1 0 0 0,1-1 0 0 0,-1 1 0 0 0,1-1 0 0 0,-1 1 1 0 0,1-1-1 0 0,0 0 0 0 0,-1 1 0 0 0,1-1 0 0 0,0 1 0 0 0,0-1 1 0 0,1-3-1 0 0,-1 4-15 0 0,0 0 0 0 0,-1 0 0 0 0,1 0 0 0 0,0-1 0 0 0,0 1 0 0 0,-1 0 0 0 0,1 0 0 0 0,0 0 0 0 0,-1 0 0 0 0,1 0 0 0 0,-1 0 0 0 0,0 0 0 0 0,1 0 0 0 0,-1 0 1 0 0,0 0-1 0 0,0 0 0 0 0,-1-1 0 0 0,1 1-1 0 0,1 0 0 0 0,-1 0 0 0 0,0 0 1 0 0,0 0-1 0 0,0 0 0 0 0,1 0 0 0 0,-1 0 0 0 0,1 0 1 0 0,-1 0-1 0 0,1 0 0 0 0,-1 0 0 0 0,1-1 1 0 0,-1 1-1 0 0,1 0 0 0 0,0 0 0 0 0,0-1 0 0 0,0-1 1 0 0,0-7 185 0 0,1 8-170 0 0,-1 0-1 0 0,0 0 1 0 0,1-1-1 0 0,-1 1 1 0 0,0 0-1 0 0,-1 0 0 0 0,1 0 1 0 0,0-1-1 0 0,0 1 1 0 0,-1 0-1 0 0,0 0 1 0 0,1 0-1 0 0,-3-4 1 0 0,2 4-11 0 0,-1 0 1 0 0,0 0 0 0 0,1-1-1 0 0,-1 1 1 0 0,1-1-1 0 0,0 1 1 0 0,0-1 0 0 0,0 0-1 0 0,0 1 1 0 0,0-1 0 0 0,1 0-1 0 0,-1 0 1 0 0,1 0-1 0 0,0 1 1 0 0,-1-1 0 0 0,2-3-1 0 0,-1 4-18 0 0,-1 1 0 0 0,1-1 1 0 0,0 1-1 0 0,0-1 0 0 0,-1 1 0 0 0,1-1 0 0 0,-1 1 0 0 0,1 0 0 0 0,-1-1 0 0 0,1 1 0 0 0,-1-1 0 0 0,0 1 0 0 0,0 0 0 0 0,0 0 0 0 0,-1-2 0 0 0,1 2 2 0 0,0 0-1 0 0,0-1 1 0 0,0 1 0 0 0,0 0-1 0 0,1-1 1 0 0,-1 1-1 0 0,0 0 1 0 0,1-1 0 0 0,-1 1-1 0 0,1-1 1 0 0,-1 1 0 0 0,1-1-1 0 0,0 1 1 0 0,0-1-1 0 0,-1-1 1 0 0,1-104 1686 0 0,0 106-1693 0 0,0 1 0 0 0,0-1 0 0 0,0 0 0 0 0,0 1 0 0 0,1-1 0 0 0,-1 0 0 0 0,0 0 0 0 0,0 1 0 0 0,0-1-1 0 0,0 0 1 0 0,1 1 0 0 0,-1-1 0 0 0,0 0 0 0 0,1 1 0 0 0,-1-1 0 0 0,1 0 0 0 0,-1 1 0 0 0,0-1 0 0 0,1 1 0 0 0,-1-1 0 0 0,1 1 0 0 0,0-1 0 0 0,-1 1 0 0 0,1-1 0 0 0,-1 1 0 0 0,2-1 0 0 0,-1 1-3 0 0,-1-1-1 0 0,1 1 1 0 0,0 0-1 0 0,-1-1 1 0 0,1 1-1 0 0,-1-1 1 0 0,1 1-1 0 0,-1-1 1 0 0,1 1-1 0 0,-1-1 1 0 0,1 1-1 0 0,-1-1 1 0 0,0 1-1 0 0,1-1 1 0 0,-1 1-1 0 0,0-1 1 0 0,1 0-1 0 0,-1 1 1 0 0,0-1-1 0 0,0 0 1 0 0,0 1-1 0 0,0-1 1 0 0,1 0-1 0 0,-1 1 1 0 0,0-1-1 0 0,0-1 1 0 0,-1-13 93 0 0,0 11-87 0 0,0 1 0 0 0,1-1 0 0 0,0 0 0 0 0,0 0 1 0 0,0 0-1 0 0,0 0 0 0 0,1 0 0 0 0,-1 0 0 0 0,1 1 0 0 0,0-1 0 0 0,2-4 0 0 0,1 2-4 0 0,-3 5-3 0 0,1-1 0 0 0,-1 1 1 0 0,0-1-1 0 0,0 1 0 0 0,0-1 1 0 0,0 0-1 0 0,-1 1 0 0 0,1-1 1 0 0,0 0-1 0 0,-1 1 1 0 0,1-1-1 0 0,-1 0 0 0 0,0 0 1 0 0,1 0-1 0 0,-1 1 0 0 0,0-5 1 0 0,-1-2 27 0 0,1 6-17 0 0,0-1 0 0 0,-1 0 0 0 0,1 0 0 0 0,1 1 0 0 0,-1-1-1 0 0,0 0 1 0 0,0 1 0 0 0,1-1 0 0 0,0 0 0 0 0,1-3 0 0 0,4-2 22 0 0,-5 7-23 0 0,0 0 0 0 0,0-1-1 0 0,0 1 1 0 0,0 0 0 0 0,0-1 0 0 0,-1 1-1 0 0,1-1 1 0 0,0 1 0 0 0,-1-1-1 0 0,1 1 1 0 0,-1-1 0 0 0,1 0-1 0 0,-1 1 1 0 0,0-1 0 0 0,0 1 0 0 0,0-1-1 0 0,0 0 1 0 0,0-2 0 0 0,0-173 1421 0 0,0 175-1430 0 0,0 0-1 0 0,0 0 1 0 0,1 0-1 0 0,-1 0 0 0 0,0 0 1 0 0,1 0-1 0 0,0 0 1 0 0,-1 0-1 0 0,1 0 0 0 0,0 1 1 0 0,0-1-1 0 0,2-2 1 0 0,-2 2 5 0 0,0 0 1 0 0,0 0 0 0 0,1 0-1 0 0,-1-1 1 0 0,-1 1 0 0 0,1 0 0 0 0,0 0-1 0 0,-1-1 1 0 0,1 1 0 0 0,-1 0 0 0 0,1-1-1 0 0,-1-2 1 0 0,0 2 8 0 0,0 1-1 0 0,0-1 1 0 0,0 1-1 0 0,1 0 1 0 0,-1-1-1 0 0,1 1 1 0 0,0 0-1 0 0,-1-1 1 0 0,1 1-1 0 0,0 0 1 0 0,0 0-1 0 0,1 0 1 0 0,-1 0-1 0 0,0 0 1 0 0,2-2-1 0 0,0 0-6 0 0,-2 2 12 0 0,0-1 0 0 0,0 0 1 0 0,-1 0-1 0 0,1 0 0 0 0,0 0 0 0 0,-1 0 1 0 0,0 0-1 0 0,0 0 0 0 0,0 0 0 0 0,0 0 1 0 0,0 1-1 0 0,-1-5 0 0 0,0-6 69 0 0,1-29 51 0 0,0 41-144 0 0,0 1 0 0 0,0 0 0 0 0,0-1 0 0 0,0 1-1 0 0,0-1 1 0 0,0 1 0 0 0,-1 0 0 0 0,1-1 0 0 0,0 1-1 0 0,0-1 1 0 0,0 1 0 0 0,0 0 0 0 0,-1-1 0 0 0,1 1-1 0 0,0 0 1 0 0,0-1 0 0 0,-1 1 0 0 0,1 0 0 0 0,0 0 0 0 0,0-1-1 0 0,-1 1 1 0 0,1 0 0 0 0,0 0 0 0 0,-1-1 0 0 0,1 1-1 0 0,-1 0 1 0 0,1 0 0 0 0,0 0 0 0 0,-1 0 0 0 0,1-1 0 0 0,0 1-1 0 0,-1 0 1 0 0,0 0 0 0 0,1 0 0 0 0,-1 0 0 0 0,1 0 0 0 0,-1 0 0 0 0,1 0-1 0 0,-1-1 1 0 0,1 1 0 0 0,-1 0 0 0 0,1 0 0 0 0,-1 0 0 0 0,1-1 0 0 0,0 1 0 0 0,-1 0 0 0 0,1-1 0 0 0,-1 1 0 0 0,1 0-1 0 0,0-1 1 0 0,-1 1 0 0 0,1 0 0 0 0,0-1 0 0 0,-1 1 0 0 0,1-1 0 0 0,0 1 0 0 0,0-1 0 0 0,0 1 0 0 0,-1-1-1 0 0,1 1 1 0 0,0 0 0 0 0,0-1 0 0 0,0 1 0 0 0,0-1 0 0 0,0 1 0 0 0,0-1 0 0 0,0 1 0 0 0,0-2 0 0 0,0-46 46 0 0,0 48-47 0 0,0 0 1 0 0,0-1-1 0 0,0 1 0 0 0,0 0 1 0 0,0 0-1 0 0,-1-1 1 0 0,1 1-1 0 0,0 0 0 0 0,0 0 1 0 0,0-1-1 0 0,0 1 0 0 0,0 0 1 0 0,0 0-1 0 0,-1 0 1 0 0,1-1-1 0 0,0 1 0 0 0,0 0 1 0 0,0 0-1 0 0,0 0 0 0 0,-1-1 1 0 0,1 1-1 0 0,0 0 1 0 0,0 0-1 0 0,-1 0 0 0 0,1 0 1 0 0,0 0-1 0 0,0 0 0 0 0,-1 0 1 0 0,1-1-1 0 0,0 1 1 0 0,0 0-1 0 0,-1 0 0 0 0,1 0 1 0 0,0 0-1 0 0,0 0 1 0 0,-1 0-1 0 0,1 0 0 0 0,0 0 1 0 0,0 0-1 0 0,-1 1 0 0 0,0-1 1 0 0,1 0-1 0 0,0 0 1 0 0,-1 0-1 0 0,1 0 1 0 0,-1 0-1 0 0,1 0 1 0 0,0 0-1 0 0,-1 0 1 0 0,1 0-1 0 0,-1 0 1 0 0,1-1-1 0 0,0 1 1 0 0,-1 0-1 0 0,1 0 1 0 0,0 0-1 0 0,-1 0 1 0 0,1-1-1 0 0,0 1 1 0 0,-1 0-1 0 0,1 0 1 0 0,0-1-1 0 0,-1 1 1 0 0,1 0-1 0 0,0 0 1 0 0,0-1-1 0 0,-1 1 1 0 0,1 0-1 0 0,0-1 1 0 0,0 1-1 0 0,-1 0 1 0 0,1-1-1 0 0,0 1 1 0 0,0-1-1 0 0,0 1 1 0 0,0 0-1 0 0,0-1 1 0 0,0 1-1 0 0,0-1 1 0 0,0 1-1 0 0,0 0 1 0 0,0-1-1 0 0,0 1 1 0 0,0-1-1 0 0,-3-24 59 0 0,3 24-57 0 0,-1 0 1 0 0,1 0-1 0 0,-1 0 0 0 0,0 0 1 0 0,1 1-1 0 0,-1-1 1 0 0,0 0-1 0 0,0 0 1 0 0,0 0-1 0 0,0 1 0 0 0,1-1 1 0 0,-1 0-1 0 0,0 1 1 0 0,-2-2-1 0 0,2 0 0 0 0,0 0 1 0 0,0 0-1 0 0,1 0 1 0 0,-1 0-1 0 0,0 0 1 0 0,1-1-1 0 0,0 1 1 0 0,0 0-1 0 0,0 0 0 0 0,0-1 1 0 0,0 1-1 0 0,0 0 1 0 0,0 0-1 0 0,1-3 1 0 0,0-3 1 0 0,-1 7-4 0 0,0 0 0 0 0,0 1 1 0 0,0-1-1 0 0,-1 1 0 0 0,1-1 0 0 0,0 1 1 0 0,0-1-1 0 0,0 0 0 0 0,0 1 1 0 0,-1-1-1 0 0,1 1 0 0 0,0-1 0 0 0,0 1 1 0 0,-1-1-1 0 0,1 1 0 0 0,0-1 1 0 0,-1 1-1 0 0,1 0 0 0 0,-1-1 1 0 0,1 1-1 0 0,-1-1 0 0 0,1 1 0 0 0,-1 0 1 0 0,1-1-1 0 0,-1 1 0 0 0,0 0 1 0 0,0-1 0 0 0,1 1 1 0 0,-1-1 0 0 0,0 1 0 0 0,1 0 0 0 0,-1-1 0 0 0,0 1-1 0 0,1-1 1 0 0,-1 1 0 0 0,1-1 0 0 0,-1 0 0 0 0,1 1-1 0 0,-1-1 1 0 0,1 0 0 0 0,0 1 0 0 0,-1-1 0 0 0,1 0-1 0 0,0 1 1 0 0,-1-1 0 0 0,1 0 0 0 0,0 1 0 0 0,0-1-1 0 0,0 0 1 0 0,0 0 0 0 0,-1 0 0 0 0,1 1 0 0 0,0-1-1 0 0,1-1 1 0 0,-1-8 41 0 0,0-3 427 0 0,0 13-455 0 0,0 0 1 0 0,0 0-1 0 0,0 0 0 0 0,0-1 1 0 0,0 1-1 0 0,1 0 1 0 0,-1 0-1 0 0,0 0 1 0 0,0 0-1 0 0,0 0 0 0 0,0 0 1 0 0,-1-1-1 0 0,1 1 1 0 0,0 0-1 0 0,0 0 1 0 0,0 0-1 0 0,0 0 0 0 0,0 0 1 0 0,0 0-1 0 0,0 0 1 0 0,0-1-1 0 0,0 1 1 0 0,0 0-1 0 0,0 0 0 0 0,0 0 1 0 0,0 0-1 0 0,0 0 1 0 0,0 0-1 0 0,-1 0 0 0 0,1 0 1 0 0,0 0-1 0 0,0 0 1 0 0,0-1-1 0 0,0 1 1 0 0,0 0-1 0 0,0 0 0 0 0,0 0 1 0 0,-1 0-1 0 0,1 0 1 0 0,0 0-1 0 0,0 0 1 0 0,0 0-1 0 0,0 0 0 0 0,0 0 1 0 0,0 0-1 0 0,-1 0 1 0 0,1 0-1 0 0,0 0 1 0 0,0 0-1 0 0,0 0 0 0 0,0 0 1 0 0,0 0-1 0 0,0 0 1 0 0,-1 0-1 0 0,-30 12 23 0 0,2 5-4 0 0,24-14-30 0 0,0-1-1 0 0,0 1 0 0 0,0 0 0 0 0,-7 6 0 0 0,-1 0 2 0 0,0 0 1 0 0,-25 13-1 0 0,-12 8-8 0 0,47-28 3 0 0,-12 9 0 0 0,0-1-1 0 0,-29 14 0 0 0,9-3 3 0 0,31-16 22 0 0,5-9-4 0 0,21-17-5 0 0,-15 15-19 0 0,-1 0 0 0 0,1 1-1 0 0,-1 0 1 0 0,1 0 0 0 0,1 1-1 0 0,10-5 1 0 0,-10 5 1 0 0,0-1 0 0 0,0 1 1 0 0,0-1-1 0 0,13-11 0 0 0,-8 3 4 0 0,0 1 0 0 0,1 1 0 0 0,1 1 0 0 0,0 0 0 0 0,29-15-1 0 0,-9 3 26 0 0,-34 21-24 0 0,0 1-1 0 0,0-1 1 0 0,-1 0 0 0 0,1 1 0 0 0,0 0 0 0 0,0-1 0 0 0,0 1 0 0 0,0-1 0 0 0,0 1-1 0 0,0 0 1 0 0,0 0 0 0 0,0-1 0 0 0,0 1 0 0 0,-1 0 0 0 0,3 0 0 0 0,0 0 1 0 0,0 0 4 0 0,13 6-24 0 0,-12-4 21 0 0,-1-1 0 0 0,0 2 1 0 0,0-1-1 0 0,1 0 0 0 0,-2 1 0 0 0,1-1 0 0 0,0 1 1 0 0,0 0-1 0 0,-1 0 0 0 0,0 0 0 0 0,1 0 0 0 0,-1 0 1 0 0,3 7-1 0 0,-5-9-3 0 0,0-1 0 0 0,0 1 0 0 0,0 0 0 0 0,0 0 0 0 0,0 0 0 0 0,0 0 0 0 0,0 0 0 0 0,1-1-1 0 0,-1 1 1 0 0,0 0 0 0 0,1 0 0 0 0,-1 0 0 0 0,0-1 0 0 0,1 1 0 0 0,-1 0 0 0 0,1 0 0 0 0,0-1 0 0 0,-1 1 0 0 0,1 0 0 0 0,-1-1 0 0 0,1 1 0 0 0,1 0 0 0 0,-1 0-1 0 0,0-1 1 0 0,-1 1-1 0 0,1 0 1 0 0,0-1-1 0 0,-1 1 0 0 0,1 0 1 0 0,0-1-1 0 0,-1 1 0 0 0,1 0 1 0 0,-1 0-1 0 0,1-1 0 0 0,-1 1 1 0 0,0 0-1 0 0,1 0 1 0 0,-1 0-1 0 0,0 0 0 0 0,0 0 1 0 0,1 0-1 0 0,-1 0 0 0 0,0 0 1 0 0,0-1-1 0 0,0 3 0 0 0,-1 5 1 0 0,1-5-40 0 0,0 0-1 0 0,0 0 1 0 0,0 0-1 0 0,0 0 0 0 0,0 0 1 0 0,0-1-1 0 0,1 1 1 0 0,-1 0-1 0 0,3 5 1 0 0,3 1-219 0 0,-5-8 60 0 0,0 1 0 0 0,0 0 0 0 0,0 0 1 0 0,0 0-1 0 0,0 0 0 0 0,0 0 0 0 0,0 0 1 0 0,-1 0-1 0 0,1 1 0 0 0,-1-1 0 0 0,1 0 0 0 0,-1 0 1 0 0,0 0-1 0 0,0 0 0 0 0,0 4 0 0 0,1-2-555 0 0,0 1 0 0 0,0-1-1 0 0,0 1 1 0 0,1-1-1 0 0,-1 0 1 0 0,1 0-1 0 0,0 0 1 0 0,1 0-1 0 0,4 7 1 0 0,7 13-3486 0 0,-1 13-1025 0 0,-11-30 4345 0 0,0 1-1 0 0,1-1 1 0 0,0 0-1 0 0,0 0 1 0 0,0-1-1 0 0,9 13 1 0 0,7 7-900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9:47.57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2185 276 0 0,'-4'0'555'0'0,"3"0"-369"0"0,1 0-139 0 0,-1 0-1 0 0,1 0 1 0 0,-1 1-1 0 0,1-1 1 0 0,-1 0-1 0 0,1 0 1 0 0,-1 0-1 0 0,1 0 1 0 0,-10-7 8664 0 0,51 2-6940 0 0,39 2 17 0 0,-40 1-1242 0 0,0 2 1 0 0,45 4-1 0 0,-53-1-355 0 0,42-2-1 0 0,7 1 55 0 0,91 0 792 0 0,-89-4-498 0 0,-18 2-138 0 0,77 10 0 0 0,-111-7-356 0 0,58-4 1 0 0,-41 0-40 0 0,42 3 216 0 0,94-5 1146 0 0,-95-1-785 0 0,13-2-87 0 0,94-4 694 0 0,2-1-556 0 0,-61 6-564 0 0,-110 4-68 0 0,-18 0-3 0 0,1 1 1 0 0,-1 0 0 0 0,1 1-1 0 0,-1 0 1 0 0,15 3-1 0 0,46 1 19 0 0,-66-4-9 0 0,20-1 1051 0 0,-10 0 2813 0 0,-14-2-3152 0 0,0 2-699 0 0,0-1 0 0 0,-1 1-1 0 0,1 0 1 0 0,0-1 0 0 0,0 1 0 0 0,0 0 0 0 0,0 0 0 0 0,0-1 0 0 0,0 1 0 0 0,0 0 0 0 0,0-1 0 0 0,0 1-1 0 0,0 0 1 0 0,0-1 0 0 0,0 1 0 0 0,0 0 0 0 0,0 0 0 0 0,0-1 0 0 0,1 1 0 0 0,-1 0 0 0 0,0 0 0 0 0,0-1 0 0 0,0 1-1 0 0,0 0 1 0 0,0 0 0 0 0,1-1 0 0 0,-1 1 0 0 0,0 0 0 0 0,0 0 0 0 0,1 0 0 0 0,-1-1 0 0 0,0 1 0 0 0,0 0-1 0 0,1 0 1 0 0,0-1-3 0 0,-1 1-1 0 0,1 0 0 0 0,0 0 0 0 0,0-1 0 0 0,0 1 1 0 0,-1 0-1 0 0,1-1 0 0 0,0 1 0 0 0,-1-1 1 0 0,1 1-1 0 0,0-1 0 0 0,-1 0 0 0 0,1 1 0 0 0,-1-1 1 0 0,1 1-1 0 0,-1-1 0 0 0,1 0 0 0 0,-1 1 1 0 0,1-1-1 0 0,-1 0 0 0 0,0 0 0 0 0,1 0 0 0 0,-1 0 1 0 0,2-24 406 0 0,-2 17-398 0 0,-1-3 57 0 0,1 9-68 0 0,-1 0 0 0 0,1 0 0 0 0,0-1-1 0 0,0 1 1 0 0,0 0 0 0 0,0 0 0 0 0,0 0 0 0 0,1-1 0 0 0,-1 1-1 0 0,1 0 1 0 0,-1 0 0 0 0,1 0 0 0 0,1-3 0 0 0,0 4-3 0 0,-1-1 0 0 0,1 0 1 0 0,-1 0-1 0 0,1 0 0 0 0,-1 0 0 0 0,0 0 0 0 0,0 0 1 0 0,0 0-1 0 0,0 0 0 0 0,0-1 0 0 0,-1 1 1 0 0,1 0-1 0 0,0-1 0 0 0,-1 1 0 0 0,0 0 1 0 0,0-1-1 0 0,1 1 0 0 0,-1 0 0 0 0,-1-1 1 0 0,1-2-1 0 0,0-53 224 0 0,0 57-235 0 0,0 0 0 0 0,0 0 0 0 0,0 0 0 0 0,0 0 0 0 0,0 0 0 0 0,-1 1 0 0 0,1-1 0 0 0,0 0 0 0 0,0 0 0 0 0,-1 0 0 0 0,1 0 0 0 0,0 0 0 0 0,-1 1 0 0 0,1-1 0 0 0,-1 0 0 0 0,1 0 0 0 0,-1 1 0 0 0,1-1-1 0 0,-1 0 1 0 0,0 1 0 0 0,1-1 0 0 0,-1 0 0 0 0,-1 0 0 0 0,2 1 0 0 0,-1-1-1 0 0,0 1 1 0 0,0-1-1 0 0,1 0 1 0 0,-1 1-1 0 0,1-1 1 0 0,-1 0-1 0 0,0 1 1 0 0,1-1-1 0 0,-1 0 1 0 0,1 0-1 0 0,0 0 1 0 0,-1 1-1 0 0,1-1 1 0 0,0 0-1 0 0,-1 0 0 0 0,1 0 1 0 0,0 0-1 0 0,0 0 1 0 0,0 0-1 0 0,0 0 1 0 0,0 1-1 0 0,0-2 1 0 0,0-148 124 0 0,0 149-125 0 0,0 0-1 0 0,0-1 1 0 0,-1 1 0 0 0,1 0 0 0 0,0 0 0 0 0,0 0-1 0 0,-1 0 1 0 0,1-1 0 0 0,-1 1 0 0 0,1 0-1 0 0,-1 0 1 0 0,1 0 0 0 0,-1 0 0 0 0,0 0 0 0 0,0 0-1 0 0,1 0 1 0 0,-3-1 0 0 0,2 1 0 0 0,0 0-1 0 0,1 0 1 0 0,-1 0 0 0 0,0 0 0 0 0,0 0-1 0 0,1 0 1 0 0,-1 0 0 0 0,1 0 0 0 0,-1 0-1 0 0,1 0 1 0 0,-1 0 0 0 0,1-1 0 0 0,-1 1-1 0 0,1 0 1 0 0,0 0 0 0 0,0 0-1 0 0,0-3 1 0 0,-1 2-1 0 0,1-1 1 0 0,0 1-1 0 0,-1-1 0 0 0,1 1 0 0 0,-1-1 1 0 0,0 1-1 0 0,0 0 0 0 0,0-1 0 0 0,0 1 0 0 0,0 0 1 0 0,-1 0-1 0 0,-1-3 0 0 0,-7-11-1 0 0,5 8 1 0 0,4 7 0 0 0,0 0 0 0 0,0 0 0 0 0,0 0 0 0 0,0 0 0 0 0,0-1 0 0 0,1 1 0 0 0,-1 0 0 0 0,0 0 0 0 0,1-1 0 0 0,-1 1 0 0 0,1-1 0 0 0,-1 1 0 0 0,1 0 0 0 0,0-1 0 0 0,0 1 0 0 0,0-3 0 0 0,-1 2 0 0 0,1 1 1 0 0,0-1-1 0 0,0 1 0 0 0,0-1 0 0 0,-1 1 0 0 0,1 0 1 0 0,-1-1-1 0 0,1 1 0 0 0,-1 0 0 0 0,0-1 0 0 0,1 1 1 0 0,-1 0-1 0 0,0-1 0 0 0,0 1 0 0 0,-1-1 0 0 0,1 1 1 0 0,0 0-1 0 0,0-1 0 0 0,0 1 0 0 0,0 0 1 0 0,1-1-1 0 0,-1 1 0 0 0,0-1 0 0 0,1 1 0 0 0,-1 0 1 0 0,1-1-1 0 0,-1 0 0 0 0,1 1 0 0 0,0-1 0 0 0,0 1 1 0 0,-1-3-1 0 0,1-216 9 0 0,0 219-9 0 0,0 0 0 0 0,1 0 0 0 0,-1-1 0 0 0,0 1 0 0 0,0 0 0 0 0,1 0 1 0 0,-1 0-1 0 0,0 0 0 0 0,1-1 0 0 0,-1 1 0 0 0,1 0 0 0 0,0 0 0 0 0,-1 0 0 0 0,1 0 1 0 0,0 0-1 0 0,-1 0 0 0 0,3-1 0 0 0,-2 1 0 0 0,0 0 0 0 0,0 0 1 0 0,-1 0-1 0 0,1 0 0 0 0,0 0 0 0 0,-1 0 0 0 0,1 0 1 0 0,0 0-1 0 0,-1 0 0 0 0,1 0 0 0 0,-1 0 0 0 0,0 0 1 0 0,1-1-1 0 0,-1 1 0 0 0,0 0 0 0 0,0 0 0 0 0,1-3 1 0 0,-1-108 20 0 0,-1 110-22 0 0,1 1 1 0 0,0-1 0 0 0,0 1-1 0 0,0-1 1 0 0,-1 1-1 0 0,1-1 1 0 0,-1 1-1 0 0,1-1 1 0 0,-1 1-1 0 0,1 0 1 0 0,-1-1-1 0 0,0 1 1 0 0,0 0-1 0 0,0-1 1 0 0,-1 0 0 0 0,1 0-1 0 0,0 1 0 0 0,0 0 0 0 0,0 0 1 0 0,0-1-1 0 0,1 1 0 0 0,-1 0 1 0 0,0-1-1 0 0,1 1 0 0 0,-1 0 0 0 0,1-1 1 0 0,-1 1-1 0 0,1-1 0 0 0,0 1 1 0 0,0-1-1 0 0,-1-2 0 0 0,1 2 1 0 0,0 0-1 0 0,0 0 0 0 0,0 0 1 0 0,-1 0-1 0 0,1 0 0 0 0,-1 0 1 0 0,0 0-1 0 0,1 0 0 0 0,-1 0 1 0 0,0 0-1 0 0,0 1 1 0 0,-2-3-1 0 0,2 2 1 0 0,0 0 1 0 0,0 0-1 0 0,0 0 0 0 0,0-1 1 0 0,0 1-1 0 0,0 0 0 0 0,0-1 1 0 0,1 1-1 0 0,-1 0 0 0 0,1-1 1 0 0,0 1-1 0 0,-1-4 0 0 0,1-58 44 0 0,0 63-44 0 0,0-1 0 0 0,1 1 1 0 0,-1 0-1 0 0,0-1 1 0 0,0 1-1 0 0,1 0 0 0 0,-1-1 1 0 0,1 1-1 0 0,-1 0 1 0 0,1 0-1 0 0,0 0 1 0 0,-1-1-1 0 0,1 1 0 0 0,0 0 1 0 0,1-2-1 0 0,-1 2 0 0 0,0 0 0 0 0,0 0 0 0 0,0 0 0 0 0,0-1 0 0 0,0 1 0 0 0,0-1 0 0 0,-1 1 0 0 0,1 0 0 0 0,-1-1 0 0 0,1 1 0 0 0,-1-1 0 0 0,1 0 0 0 0,-1 1 0 0 0,0-1 0 0 0,0-2 0 0 0,0-83-27 0 0,0 86 27 0 0,0 0 0 0 0,0 0 0 0 0,0 1 0 0 0,0-1 0 0 0,0 0 0 0 0,0 0 0 0 0,-1 0 0 0 0,1 1 0 0 0,0-1 0 0 0,-1 0 0 0 0,1 0-1 0 0,0 1 1 0 0,-1-1 0 0 0,1 0 0 0 0,-1 1 0 0 0,1-1 0 0 0,-1 0 0 0 0,1 1 0 0 0,-1-1 0 0 0,0 1 0 0 0,0-1 0 0 0,0 0 0 0 0,0 1 0 0 0,0-1 0 0 0,1 0-1 0 0,-1 0 1 0 0,0 1 0 0 0,0-1 0 0 0,1 0 0 0 0,-1 0 0 0 0,1 0-1 0 0,-1 0 1 0 0,1 0 0 0 0,-1 0 0 0 0,1 0 0 0 0,-1 0-1 0 0,1 0 1 0 0,0 0 0 0 0,0 0 0 0 0,0 0 0 0 0,-1 0 0 0 0,1 0-1 0 0,0-2 1 0 0,1 1-1 0 0,-1 1 1 0 0,0-1-1 0 0,0 0 0 0 0,0 0 0 0 0,0 0 1 0 0,0 1-1 0 0,0-1 0 0 0,-1 0 0 0 0,1 0 1 0 0,-1 0-1 0 0,1 1 0 0 0,-1-1 0 0 0,0 0 1 0 0,1 1-1 0 0,-1-1 0 0 0,0 1 0 0 0,0-1 1 0 0,0 1-1 0 0,0-1 0 0 0,0 1 0 0 0,-1-1 1 0 0,1 1-1 0 0,-3-2 0 0 0,3 1 2 0 0,1-1-1 0 0,-1 1 1 0 0,0-1-1 0 0,0 0 1 0 0,1 1-1 0 0,0-1 0 0 0,-1 1 1 0 0,1-1-1 0 0,0 0 1 0 0,1 1-1 0 0,-1-1 1 0 0,1-4-1 0 0,-1 2 1 0 0,0-1-1 0 0,2-21-9 0 0,-1 26 8 0 0,-1 0 1 0 0,0 0-1 0 0,1 0 0 0 0,-1 0 1 0 0,1 0-1 0 0,0 0 1 0 0,-1 0-1 0 0,1 0 1 0 0,0 0-1 0 0,0 0 0 0 0,-1 0 1 0 0,1 1-1 0 0,0-1 1 0 0,0 0-1 0 0,0 1 1 0 0,0-1-1 0 0,1 0 1 0 0,-2 1-1 0 0,1 0 1 0 0,-1-1 0 0 0,0 1 0 0 0,1 0-1 0 0,-1 0 1 0 0,0 0 0 0 0,0-1 0 0 0,1 1-1 0 0,-1 0 1 0 0,0-1 0 0 0,0 1 0 0 0,0 0-1 0 0,0 0 1 0 0,1-1 0 0 0,-1 1 0 0 0,0 0-1 0 0,0-1 1 0 0,0 1 0 0 0,0 0 0 0 0,0-1-1 0 0,0 1 1 0 0,0 0 0 0 0,0-1 0 0 0,0 1-1 0 0,0 0 1 0 0,0-1 0 0 0,0 1 0 0 0,0-1-1 0 0,0 1 1 0 0,0 0 0 0 0,0-1 0 0 0,0 1-1 0 0,0 0 1 0 0,-1-1 0 0 0,1 1 0 0 0,0 0-1 0 0,0-1 1 0 0,0 1-1 0 0,0 0 1 0 0,0-1 0 0 0,0 1-1 0 0,-1 0 1 0 0,1-1 0 0 0,0 1-1 0 0,0 0 1 0 0,0-1 0 0 0,0 1-1 0 0,0 0 1 0 0,0-1 0 0 0,1 1-1 0 0,-1 0 1 0 0,0-1 0 0 0,0 1-1 0 0,0 0 1 0 0,0-1 0 0 0,0 1-1 0 0,0 0 1 0 0,1-1 0 0 0,-1 1-1 0 0,0 0 1 0 0,0-1 0 0 0,0 1-1 0 0,1 0 1 0 0,-1 0 0 0 0,0-1-1 0 0,0 1 1 0 0,1 0 0 0 0,-1 0-1 0 0,1 0 1 0 0,3-3-2 0 0,-4 3 2 0 0,1 0-1 0 0,0-1 0 0 0,0 1 1 0 0,-1-1-1 0 0,1 1 1 0 0,0-1-1 0 0,0 1 1 0 0,-1-1-1 0 0,1 1 1 0 0,-1-1-1 0 0,1 0 1 0 0,-1 1-1 0 0,1-1 1 0 0,-1 0-1 0 0,1 0 1 0 0,-1 1-1 0 0,1-1 1 0 0,-1 0-1 0 0,0 0 0 0 0,1 0 1 0 0,-1 1-1 0 0,0-1 1 0 0,0 0-1 0 0,0 0 1 0 0,0 0-1 0 0,0 0 1 0 0,0 0-1 0 0,0 1 1 0 0,0-1-1 0 0,0 0 1 0 0,0 0-1 0 0,-1-1 1 0 0,1 1 0 0 0,0 1 0 0 0,1 0 0 0 0,-1-1 0 0 0,0 1 0 0 0,0-1 0 0 0,0 1 0 0 0,0 0 0 0 0,0-1 0 0 0,0 1 0 0 0,1 0 0 0 0,-1-1 0 0 0,0 1 0 0 0,0 0 0 0 0,0-1 0 0 0,1 1 0 0 0,-1 0 0 0 0,0 0 0 0 0,0-1 0 0 0,1 1 0 0 0,-1 0 0 0 0,0 0 1 0 0,1-1-1 0 0,-1 1 0 0 0,0 0 0 0 0,1 0 0 0 0,-1 0 0 0 0,0 0 0 0 0,1-1 0 0 0,-1 1 0 0 0,0 0 0 0 0,1 0 0 0 0,0 0 0 0 0,-1 0 0 0 0,1 0-1 0 0,-1 0 1 0 0,1 0 0 0 0,-1 0 0 0 0,1-1-1 0 0,-1 1 1 0 0,1 0 0 0 0,-1 0-1 0 0,1 0 1 0 0,-1-1 0 0 0,1 1-1 0 0,-1 0 1 0 0,0-1 0 0 0,1 1 0 0 0,-1 0-1 0 0,1-1 1 0 0,-1 1 0 0 0,0-1-1 0 0,0 1 1 0 0,1 0 0 0 0,-1-1-1 0 0,0 1 1 0 0,0-1 0 0 0,1 1 0 0 0,-1-1-1 0 0,0 1 1 0 0,0-1 0 0 0,0 1-1 0 0,0-1 1 0 0,0 1 0 0 0,1-1-1 0 0,-1 1 1 0 0,0-2 0 0 0,0 2-1 0 0,0-1 1 0 0,0 0-1 0 0,0 1 1 0 0,-1-1-1 0 0,1 0 1 0 0,0 1-1 0 0,0-1 1 0 0,0 0-1 0 0,0 1 1 0 0,-1-1-1 0 0,1 1 1 0 0,0-1-1 0 0,0 1 1 0 0,-1-1-1 0 0,1 0 1 0 0,0 1-1 0 0,-1-1 1 0 0,1 1-1 0 0,-1-1 1 0 0,1 1-1 0 0,-1 0 1 0 0,1-1-1 0 0,-1 1 1 0 0,1-1-1 0 0,-1 1 1 0 0,1 0-1 0 0,-2-1 1 0 0,2 1 0 0 0,-1 0-1 0 0,0-1 1 0 0,1 1 0 0 0,-1-1 0 0 0,1 1-1 0 0,-1 0 1 0 0,1-1 0 0 0,-1 1 0 0 0,1-1 0 0 0,-1 1-1 0 0,1-1 1 0 0,-1 1 0 0 0,1-1 0 0 0,0 0-1 0 0,-1 1 1 0 0,1-1 0 0 0,0 1 0 0 0,-1-1-1 0 0,1 0 1 0 0,0 1 0 0 0,0-1 0 0 0,0 0-1 0 0,-1 1 1 0 0,1-1 0 0 0,0 0 0 0 0,0 1-1 0 0,0-2 1 0 0,1 1 0 0 0,-1-1 0 0 0,0 1 0 0 0,0 0 0 0 0,0-1 0 0 0,0 1 0 0 0,-1 0 0 0 0,1 0 0 0 0,0-1 0 0 0,0 1 0 0 0,-1 0 0 0 0,1 0 0 0 0,-1-1 0 0 0,1 1 0 0 0,-1 0 0 0 0,1 0 1 0 0,-1 0-1 0 0,0 0 0 0 0,0 0 0 0 0,1 0 0 0 0,-1 0 0 0 0,0 0 0 0 0,-1-1 0 0 0,-3-3 0 0 0,-2-17 7 0 0,2 18-6 0 0,4 3-1 0 0,0 1 0 0 0,1 0 0 0 0,-1-1 0 0 0,0 1 1 0 0,1-1-1 0 0,-1 0 0 0 0,0 1 0 0 0,1-1 0 0 0,-1 0 0 0 0,1 1 1 0 0,-1-1-1 0 0,1 0 0 0 0,-1 1 0 0 0,1-1 0 0 0,0 0 1 0 0,-1 0-1 0 0,1 0 0 0 0,0 1 0 0 0,0-1 0 0 0,0 0 0 0 0,-1 0 1 0 0,1-1-1 0 0,0 1 0 0 0,0 1 0 0 0,0-1 0 0 0,0 0 1 0 0,0 1-1 0 0,0-1 0 0 0,0 0 0 0 0,0 1 0 0 0,-1-1 1 0 0,1 0-1 0 0,0 1 0 0 0,0-1 0 0 0,-1 1 0 0 0,1-1 1 0 0,0 1-1 0 0,-1-1 0 0 0,1 1 0 0 0,-1-1 0 0 0,1 1 1 0 0,-1-1-1 0 0,1 1 0 0 0,-1-1 0 0 0,1 1 0 0 0,-1 0 1 0 0,1-1-1 0 0,-1 1 0 0 0,1 0 0 0 0,-2-1 0 0 0,2 1 1 0 0,-1 0-1 0 0,1-1 0 0 0,-1 1 0 0 0,1 0 0 0 0,-1 0 0 0 0,1-1 0 0 0,-1 1 0 0 0,1-1 0 0 0,-1 1 0 0 0,1 0 0 0 0,0-1 1 0 0,-1 1-1 0 0,1-1 0 0 0,-1 1 0 0 0,1-1 0 0 0,0 1 0 0 0,0-1 0 0 0,-1 1 0 0 0,1-1 0 0 0,0 1 0 0 0,0-1 0 0 0,0 0 1 0 0,-1 1-1 0 0,1-1 0 0 0,0 1 0 0 0,0-2 0 0 0,0 1 0 0 0,0 0 0 0 0,0 0-1 0 0,0 1 1 0 0,0-1 0 0 0,-1 0 0 0 0,1 0 0 0 0,0 0 0 0 0,-1 0 0 0 0,1 0 0 0 0,0 1 0 0 0,-1-1-1 0 0,1 0 1 0 0,-1 0 0 0 0,0 1 0 0 0,1-1 0 0 0,-1 0 0 0 0,1 1 0 0 0,-1-1 0 0 0,-1 0-1 0 0,1 0 1 0 0,0 0-1 0 0,1 1 0 0 0,-1-1 1 0 0,0 0-1 0 0,1 0 1 0 0,-1 1-1 0 0,0-1 0 0 0,1 0 1 0 0,-1 0-1 0 0,1 0 0 0 0,-1 0 1 0 0,1 0-1 0 0,-1 0 0 0 0,1 0 1 0 0,0 0-1 0 0,0 0 0 0 0,-1 0 1 0 0,1 0-1 0 0,0-2 1 0 0,0 3-1 0 0,0-1 1 0 0,0 0 0 0 0,0 0-1 0 0,0 0 1 0 0,0 0 0 0 0,0 1 0 0 0,0-1-1 0 0,0 0 1 0 0,0 0 0 0 0,-1 0-1 0 0,1 0 1 0 0,0 1 0 0 0,-1-1 0 0 0,1 0-1 0 0,0 0 1 0 0,-1 1 0 0 0,1-1-1 0 0,-1 0 1 0 0,1 1 0 0 0,-1-1 0 0 0,0 1-1 0 0,1-1 1 0 0,-1 0 0 0 0,1 1-1 0 0,-2-1 1 0 0,1 0 0 0 0,0 1 0 0 0,0-1 0 0 0,1 1 1 0 0,-1-1-1 0 0,1 1 0 0 0,-1-1 0 0 0,0 0 0 0 0,1 1 0 0 0,-1-1 0 0 0,1 0 0 0 0,-1 1 0 0 0,1-1 0 0 0,0 0 0 0 0,-1 0 0 0 0,1 1 0 0 0,0-1 1 0 0,-1 0-1 0 0,1 0 0 0 0,0 0 0 0 0,0 1 0 0 0,0-1 0 0 0,0 0 0 0 0,0 0 0 0 0,0 0 0 0 0,0-1 0 0 0,-2-18 7 0 0,1 19-7 0 0,1 1-1 0 0,-1-1 0 0 0,0 1 1 0 0,0-1-1 0 0,1 1 0 0 0,-1-1 1 0 0,0 1-1 0 0,0-1 0 0 0,0 1 1 0 0,1-1-1 0 0,-1 1 1 0 0,0 0-1 0 0,0 0 0 0 0,0-1 1 0 0,-1 1-1 0 0,1-2-4 0 0,0 0-1 0 0,1 0 1 0 0,-1 0 0 0 0,1 0 0 0 0,-1 0-1 0 0,1 0 1 0 0,0-1 0 0 0,0 1-1 0 0,0 0 1 0 0,0 0 0 0 0,0 0 0 0 0,1-5-1 0 0,-1 2 4 0 0,0 5 2 0 0,0-1 0 0 0,0 1 0 0 0,0-1-1 0 0,0 1 1 0 0,0-1 0 0 0,0 1 0 0 0,0-1-1 0 0,0 0 1 0 0,0 1 0 0 0,0-1 0 0 0,0 1 0 0 0,-1-1-1 0 0,1 1 1 0 0,0-1 0 0 0,0 1 0 0 0,-1-1-1 0 0,1 1 1 0 0,0-1 0 0 0,-1 1 0 0 0,1-1 0 0 0,0 1-1 0 0,-1 0 1 0 0,1-1 0 0 0,-1 1 0 0 0,1 0-1 0 0,-1-1 1 0 0,1 1 0 0 0,0 0 0 0 0,-1-1 0 0 0,1 1-1 0 0,-1 0 1 0 0,0 0 0 0 0,0-1-1 0 0,1 1 0 0 0,-1 0 1 0 0,0-1-1 0 0,1 1 0 0 0,-1 0 1 0 0,1-1-1 0 0,-1 1 0 0 0,1 0 1 0 0,-1-1-1 0 0,1 1 0 0 0,-1-1 0 0 0,1 1 1 0 0,-1-1-1 0 0,1 1 0 0 0,0-1 1 0 0,-1 0-1 0 0,1 1 0 0 0,0-1 0 0 0,-1 1 1 0 0,1-1-1 0 0,0 0 0 0 0,0 1 1 0 0,0-1-1 0 0,0 0 0 0 0,0 1 0 0 0,-1-1 1 0 0,1 0-1 0 0,0 1 0 0 0,0-1 1 0 0,0 0-1 0 0,1-1 0 0 0,-1-62-42 0 0,1 63 39 0 0,-18-8-4 0 0,17 9 8 0 0,-1-1 0 0 0,1 1-1 0 0,0 0 1 0 0,-1-1 0 0 0,1 1 0 0 0,0 0 0 0 0,-1-1 0 0 0,1 1-1 0 0,0-1 1 0 0,0 1 0 0 0,0-1 0 0 0,-1 1 0 0 0,1-1 0 0 0,0 1 0 0 0,0-1-1 0 0,0 1 1 0 0,0-1 0 0 0,0 1 0 0 0,0-1 0 0 0,0 1 0 0 0,0-1-1 0 0,0 1 1 0 0,0-1 0 0 0,0 1 0 0 0,0-1 0 0 0,0 1 0 0 0,1-1 0 0 0,-1 0-1 0 0,0 1 1 0 0,0-1-1 0 0,0 1 1 0 0,1-1-1 0 0,-1 1 1 0 0,0-1 0 0 0,0 1-1 0 0,0-1 1 0 0,0 1-1 0 0,0-1 1 0 0,0 1 0 0 0,0-1-1 0 0,0 1 1 0 0,-1-1-1 0 0,1 1 1 0 0,0-1-1 0 0,0 1 1 0 0,0 0 0 0 0,0-1-1 0 0,-1 1 1 0 0,1-1-1 0 0,0 1 1 0 0,0-1 0 0 0,-1 1-1 0 0,1 0 1 0 0,0-1-1 0 0,-1 0 1 0 0,0 1 0 0 0,-1-1 0 0 0,1 1 0 0 0,0-1 0 0 0,1 1 0 0 0,-1-1 1 0 0,0 0-1 0 0,0 0 0 0 0,0 1 0 0 0,0-1 0 0 0,0 0 0 0 0,1 0 0 0 0,-1 0 0 0 0,0 0 0 0 0,0-2 1 0 0,-1-21 17 0 0,2 23-18 0 0,0 1 0 0 0,0 0 1 0 0,0 0-1 0 0,-1-1 0 0 0,1 1 0 0 0,0 0 1 0 0,0 0-1 0 0,0-1 0 0 0,0 1 0 0 0,0 0 1 0 0,0 0-1 0 0,0 0 0 0 0,-1-1 0 0 0,1 1 0 0 0,0 0 1 0 0,0 0-1 0 0,0 0 0 0 0,0-1 0 0 0,-1 1 1 0 0,1 0-1 0 0,0 0 0 0 0,0 0 0 0 0,-1 0 1 0 0,1-1-1 0 0,0 1 0 0 0,0 0 0 0 0,0 0 1 0 0,-1 0-1 0 0,1 0 0 0 0,0 0 0 0 0,0 0 1 0 0,-1 0-1 0 0,1 0 0 0 0,0 0 0 0 0,-1 0 1 0 0,1 0-1 0 0,0 0 0 0 0,0 0 0 0 0,-1 0 1 0 0,1 0-1 0 0,-1 0 0 0 0,1 0 0 0 0,0 0 0 0 0,-1 0 1 0 0,1 0-1 0 0,-1 0 0 0 0,1 0 0 0 0,0 0 0 0 0,-1 0 1 0 0,1 0-1 0 0,-1 0 0 0 0,1 0 0 0 0,0 0 0 0 0,-1 0 1 0 0,1 0-1 0 0,-1-1 0 0 0,1 1 0 0 0,0 0 0 0 0,-1 0 1 0 0,1 0-1 0 0,0-1 0 0 0,-1 1 0 0 0,1 0 0 0 0,0-1 1 0 0,0 1-1 0 0,-1 0 0 0 0,1 0 0 0 0,0-1 0 0 0,0 1 1 0 0,0 0-1 0 0,-1-1 0 0 0,1 1 0 0 0,0-1 0 0 0,0 1 1 0 0,0 0-1 0 0,0-1 0 0 0,0 1 0 0 0,0-1 0 0 0,-1 1 1 0 0,1 0-1 0 0,0-1 0 0 0,0 1 0 0 0,0-1 0 0 0,1 1 1 0 0,-1-37-105 0 0,0 36 76 0 0,3-3-363 0 0,0 3 389 0 0,-3 2 1 0 0,0-1 0 0 0,1 0 1 0 0,-1 0-1 0 0,1 0 0 0 0,-1 0 0 0 0,1 0 1 0 0,-1 0-1 0 0,1 0 0 0 0,-1 0 1 0 0,1 0-1 0 0,-1 0 0 0 0,1 0 1 0 0,-1 0-1 0 0,1 0 0 0 0,-1-1 0 0 0,0 1 1 0 0,1 0-1 0 0,-1 0 0 0 0,1 0 1 0 0,-1-1-1 0 0,0 1 0 0 0,1 0 0 0 0,-1-1 1 0 0,1 1-1 0 0,-1 0 0 0 0,0-1 1 0 0,0 1-1 0 0,1 0 0 0 0,-1-1 1 0 0,1 0-1 0 0,18-1 12 0 0,-19-13 2 0 0,3 14-7 0 0,-2 1-6 0 0,0 0 0 0 0,-1 0 0 0 0,1 0 0 0 0,0-1 0 0 0,0 1-1 0 0,-1 0 1 0 0,1 0 0 0 0,0-1 0 0 0,0 1 0 0 0,-1-1-1 0 0,1 1 1 0 0,0-1 0 0 0,-1 1 0 0 0,1-1 0 0 0,0 1 0 0 0,-1-1-1 0 0,1 1 1 0 0,-1-1 0 0 0,1 0 0 0 0,-1 1 0 0 0,0-1-1 0 0,1 0 1 0 0,-1 0 0 0 0,1 1 0 0 0,-1-1 0 0 0,0 0 0 0 0,0 0-1 0 0,1 0 1 0 0,-1 1 0 0 0,0-1 0 0 0,0 0 0 0 0,0 0-1 0 0,0 0 1 0 0,0 1 0 0 0,0-1 0 0 0,0 0 0 0 0,0 0-1 0 0,-1 0 1 0 0,1-1 0 0 0,0 1 11 0 0,0 0-55 0 0,0-1 36 0 0,1 0-1 0 0,-1 0 1 0 0,0 0-1 0 0,0 0 1 0 0,-1 0-1 0 0,1 0 1 0 0,0 0-1 0 0,-1 1 1 0 0,1-1-1 0 0,-1 0 1 0 0,0-2-1 0 0,-225 9 41 0 0,146-10-20 0 0,29 0 12 0 0,48 4-22 0 0,0 1-5 0 0,-185 6-16 0 0,82 2 2 0 0,6 0-2 0 0,17-3 15 0 0,-43 3 11 0 0,-15 0-28 0 0,-107-8 31 0 0,229 5-11 0 0,3-5-2 0 0,10 0 2 0 0,-15 2-4 0 0,-10 3 4 0 0,-26 4 12 0 0,31-4-11 0 0,-21 1-20 0 0,-13 0 8 0 0,48-6 13 0 0,0 1 1 0 0,0 0 0 0 0,0 1-1 0 0,-14 4 1 0 0,15-4-5 0 0,-1 1 0 0 0,-21 1 0 0 0,-12 3-8 0 0,41-6 8 0 0,4-1 28 0 0,-31 0-331 0 0,31 1 280 0 0,0-1 26 0 0,0 0 0 0 0,0 0-1 0 0,0 0 1 0 0,0 0 0 0 0,0 0 0 0 0,0 1-1 0 0,0-1 1 0 0,0 0 0 0 0,0 0 0 0 0,0 0-1 0 0,0 0 1 0 0,0 0 0 0 0,0 0-1 0 0,0 0 1 0 0,0 1 0 0 0,0-1 0 0 0,0 0-1 0 0,0 0 1 0 0,0 0 0 0 0,0 0 0 0 0,0 0-1 0 0,0 0 1 0 0,0 0 0 0 0,0 1 0 0 0,0-1-1 0 0,0 0 1 0 0,0 0 0 0 0,0 0 0 0 0,-1 0-1 0 0,1 0 1 0 0,0 0 0 0 0,0 0 0 0 0,0 0-1 0 0,0 0 1 0 0,0 1 0 0 0,0-1 0 0 0,0 0-1 0 0,0 0 1 0 0,0 0 0 0 0,-1 0 0 0 0,1 0-1 0 0,0 0 1 0 0,0 0 0 0 0,0 0 0 0 0,0 0-1 0 0,0 0 1 0 0,0 0 0 0 0,0 0 0 0 0,-1 0-1 0 0,1 0 1 0 0,0 0 0 0 0,0 0 0 0 0,0 0-1 0 0,0 0 1 0 0,0 0 0 0 0,-10-1-2 0 0,10 0-2 0 0,18-3-9 0 0,-1 0-8 0 0,152-40-20 0 0,-131 29 46 0 0,-28 13-5 0 0,0-1-1 0 0,0-1 0 0 0,-1 1 1 0 0,1-1-1 0 0,-1-1 0 0 0,12-7 1 0 0,-13 7-1 0 0,-3 2-2 0 0,1 1-1 0 0,0-1 1 0 0,-1 1 0 0 0,1 0 0 0 0,12-3 0 0 0,17-6 14 0 0,-16 1-3 0 0,-17 7-9 0 0,15-4 3 0 0,-13 6 2 0 0,-4-4 12 0 0,0 4-16 0 0,-1 1 0 0 0,1-1 1 0 0,0 1-1 0 0,0-1 0 0 0,0 0 0 0 0,0 1 1 0 0,0-1-1 0 0,0 0 0 0 0,0 1 0 0 0,0-1 0 0 0,0 0 1 0 0,0 1-1 0 0,0-1 0 0 0,0 0 0 0 0,0 1 1 0 0,0-1-1 0 0,1 1 0 0 0,-1-1 0 0 0,0 0 1 0 0,1 1-1 0 0,-1-1 0 0 0,0 1 0 0 0,1-1 1 0 0,0 0-1 0 0,12-4-6 0 0,-10 4-2 0 0,-3 1 8 0 0,0 0-1 0 0,0-1 1 0 0,1 1 0 0 0,-1-1 0 0 0,0 1 0 0 0,0 0-1 0 0,1-1 1 0 0,-1 1 0 0 0,0 0 0 0 0,1-1 0 0 0,-1 1-1 0 0,0 0 1 0 0,1-1 0 0 0,-1 1 0 0 0,0 0 0 0 0,1 0 0 0 0,-1 0-1 0 0,1-1 1 0 0,-1 1 0 0 0,1 0 0 0 0,-1 0 0 0 0,0 0-1 0 0,1 0 1 0 0,-1 0 0 0 0,1 0 0 0 0,-1 0 0 0 0,1 0-1 0 0,-1 0 1 0 0,1 0 0 0 0,-1 0 0 0 0,1 0 0 0 0,-1 0-1 0 0,0 0 1 0 0,1 0 0 0 0,-1 0 0 0 0,1 1 0 0 0,1-1 0 0 0,-2 0 0 0 0,-1 0 1 0 0,1 0-1 0 0,0 0 0 0 0,0 0 1 0 0,0 0-1 0 0,0-1 0 0 0,0 1 0 0 0,0 0 1 0 0,0 0-1 0 0,0 0 0 0 0,0 0 0 0 0,0 0 1 0 0,0 0-1 0 0,0 0 0 0 0,0 0 1 0 0,0 0-1 0 0,0-1 0 0 0,0 1 0 0 0,0 0 1 0 0,0 0-1 0 0,0 0 0 0 0,0 0 1 0 0,0 0-1 0 0,0 0 0 0 0,0 0 0 0 0,0 0 1 0 0,0-1-1 0 0,0 1 0 0 0,0 0 1 0 0,0 0-1 0 0,0 0 0 0 0,0 0 0 0 0,0 0 1 0 0,0 0-1 0 0,0 0 0 0 0,0 0 0 0 0,1 0 1 0 0,-1 0-1 0 0,0-1 0 0 0,0 1 1 0 0,0 0-1 0 0,0 0 0 0 0,0 0 0 0 0,0 0 1 0 0,0 0-1 0 0,0 0 0 0 0,0 0 1 0 0,1 0-1 0 0,-1 0 0 0 0,0 0 0 0 0,0 0 1 0 0,0 0-1 0 0,0 0 0 0 0,0 0 1 0 0,0 0-1 0 0,0 0 0 0 0,0 0 0 0 0,1 0 1 0 0,-1 0-1 0 0,0 0 0 0 0,0 0 1 0 0,0 0-1 0 0,0 0 0 0 0,0 0 0 0 0,0 0 1 0 0,0 0-1 0 0,0 0 0 0 0,0 0 0 0 0,1 0 1 0 0,-1-4 5 0 0,16 1-10 0 0,-13 3 279 0 0,-38 16-317 0 0,23-8 46 0 0,-17 6-6 0 0,21-12 1 0 0,0 1 1 0 0,1 0-1 0 0,-10 7 1 0 0,-17 5-3 0 0,-26 16 14 0 0,-16-4 5 0 0,26-14-2 0 0,-53 5 1 0 0,65-12 1 0 0,22-5-9 0 0,13-1 41 0 0,19-5-24 0 0,-7 3-15 0 0,8-3 18 0 0,36-6 0 0 0,-45 10-27 0 0,0 1-1 0 0,-1 0 1 0 0,1 0-1 0 0,0 0 1 0 0,0 1-1 0 0,-1 0 1 0 0,1 1-1 0 0,-1 0 1 0 0,1 0-1 0 0,-1 0 1 0 0,0 1-1 0 0,0 0 1 0 0,0 1 0 0 0,0-1-1 0 0,0 2 1 0 0,11 8-1 0 0,4-2-5 0 0,-18-10 5 0 0,-1 0-1 0 0,0 0 1 0 0,1 1 0 0 0,-1-1-1 0 0,0 1 1 0 0,0 0 0 0 0,3 3-1 0 0,-1-1 3 0 0,0 0 0 0 0,0 0 0 0 0,0 0 0 0 0,1-1 0 0 0,-1 0 0 0 0,1 0 0 0 0,9 4 0 0 0,-7-4 0 0 0,0 1 1 0 0,0 0 0 0 0,0 0 0 0 0,10 9-1 0 0,32 8-2 0 0,-36-9-1 0 0,-11-8 0 0 0,1-1-1 0 0,0 0 1 0 0,-1 0 0 0 0,1 0 0 0 0,0 0-1 0 0,0-1 1 0 0,1 1 0 0 0,8 2-1 0 0,-11-3-1328 0 0,-1 3 3928 0 0,-1-2-5023 0 0,38 20-25823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9:49.03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460 390 372 0 0,'0'0'14'0'0,"0"0"0"0"0,0-1-1 0 0,0 1 1 0 0,0 0 0 0 0,-1-1 0 0 0,1 1 0 0 0,0 0-1 0 0,0 0 1 0 0,0-1 0 0 0,0 1 0 0 0,-1 0-1 0 0,1 0 1 0 0,0-1 0 0 0,0 1 0 0 0,-1 0 0 0 0,1 0-1 0 0,0 0 1 0 0,0-1 0 0 0,-1 1 0 0 0,1 0 0 0 0,0 0-1 0 0,-1 0 1 0 0,1 0 0 0 0,0 0 0 0 0,0 0-1 0 0,-1-1 1 0 0,1 1 0 0 0,0 0 0 0 0,-1 0 0 0 0,1 0-1 0 0,0 0 1 0 0,-1 0 0 0 0,1 0 0 0 0,0 0 0 0 0,-1 0-1 0 0,1 1 1 0 0,0-1 0 0 0,-1 0 0 0 0,1 0-5 0 0,-1 0 1 0 0,1 0 0 0 0,0 0 0 0 0,0 0-1 0 0,-1 0 1 0 0,1 0 0 0 0,0 0 0 0 0,-1 0-1 0 0,1 0 1 0 0,0 0 0 0 0,0 0 0 0 0,-1 0-1 0 0,1 0 1 0 0,0 0 0 0 0,-1 0 0 0 0,1 0-1 0 0,0 0 1 0 0,0 0 0 0 0,-1 0 0 0 0,1-1-1 0 0,0 1 1 0 0,0 0 0 0 0,-1 0 0 0 0,1 0-1 0 0,0 0 1 0 0,0-1 0 0 0,0 1 0 0 0,-1 0-1 0 0,1 0 1 0 0,0 0 0 0 0,0-1 0 0 0,0 1-1 0 0,0 0 1 0 0,-1 0 0 0 0,1-1 0 0 0,0 1-1 0 0,0-1 1 0 0,0 1 1 0 0,-1 0 0 0 0,1 0-1 0 0,0-1 1 0 0,0 1 0 0 0,-1 0 0 0 0,1-1-1 0 0,0 1 1 0 0,-1 0 0 0 0,1 0-1 0 0,-1 0 1 0 0,1-1 0 0 0,0 1 0 0 0,-1 0-1 0 0,1 0 1 0 0,0 0 0 0 0,-1 0 0 0 0,1 0-1 0 0,-1 0 1 0 0,1 0 0 0 0,-1 0 0 0 0,1 0-1 0 0,0 0 1 0 0,-1 0 0 0 0,0 0 0 0 0,1 0-6 0 0,0 0 1 0 0,-1 0 0 0 0,1 0-1 0 0,-1 0 1 0 0,1 0 0 0 0,0 0-1 0 0,-1 0 1 0 0,1 0 0 0 0,-1 0-1 0 0,1 0 1 0 0,0 0 0 0 0,-1-1 0 0 0,1 1-1 0 0,-1 0 1 0 0,1 0 0 0 0,0 0-1 0 0,-1 0 1 0 0,1-1 0 0 0,0 1-1 0 0,-1 0 1 0 0,1 0 0 0 0,0-1-1 0 0,-1 1 1 0 0,1-1 0 0 0,0 1-5 0 0,0 0 0 0 0,0-1 0 0 0,-1 1 0 0 0,1 0 0 0 0,0 0 0 0 0,0-1 0 0 0,0 1 0 0 0,0 0 0 0 0,0 0 0 0 0,-1-1 1 0 0,1 1-1 0 0,0 0 0 0 0,0 0 0 0 0,-1-1 0 0 0,1 1 0 0 0,0 0 0 0 0,0 0 0 0 0,-1 0 0 0 0,1 0 0 0 0,0-1 0 0 0,0 1 0 0 0,-1 0 0 0 0,1 0 0 0 0,0 0 0 0 0,-1 0 1 0 0,1 0-1 0 0,0 0 0 0 0,-1 0 0 0 0,1 0 0 0 0,0 0 0 0 0,0 0 0 0 0,-1 0 0 0 0,1 0 0 0 0,0 0 0 0 0,-1 0 0 0 0,1 0 0 0 0,0 0 0 0 0,-1 0 0 0 0,1 0 0 0 0,0 1 0 0 0,0-1 1 0 0,-1 0-1 0 0,1 0 0 0 0,-21 8 26 0 0,12-5-23 0 0,-17 6 22 0 0,11-5 17 0 0,1 1-1 0 0,-24 2 0 0 0,11-2 61 0 0,0-2-1 0 0,0-1 0 0 0,-1-1 1 0 0,1-2-1 0 0,0 0 0 0 0,-1-2 1 0 0,-26-6-1 0 0,51 8-48 0 0,-1-1 0 0 0,1 1 0 0 0,-1-1 0 0 0,1 0 0 0 0,0 0 0 0 0,-6-4 0 0 0,0 0 76 0 0,8 4-105 0 0,1 0 0 0 0,-1 0 0 0 0,0 0 0 0 0,1 0 0 0 0,-1 0 0 0 0,1 0 1 0 0,0 0-1 0 0,-1 0 0 0 0,1 0 0 0 0,0 0 0 0 0,0 0 0 0 0,1 0 0 0 0,-1 0 0 0 0,1-2 0 0 0,-1-2 28 0 0,0 3-25 0 0,1 0 0 0 0,-1 0 0 0 0,1 0 0 0 0,0 0 0 0 0,0 0 0 0 0,0 0 0 0 0,0 0 0 0 0,0 0 0 0 0,0 1 0 0 0,1-1 0 0 0,0 0 0 0 0,-1 1 0 0 0,1-1 0 0 0,0 1 0 0 0,3-3 0 0 0,8-12 219 0 0,-7 6-73 0 0,-5 8-137 0 0,0 1 0 0 0,1 0-1 0 0,-1 0 1 0 0,0 0 0 0 0,1 0-1 0 0,-1 0 1 0 0,1 0-1 0 0,3-3 1 0 0,-1 2 46 0 0,0-1-1 0 0,-1 0 1 0 0,0 0-1 0 0,0 0 1 0 0,0 0 0 0 0,4-9-1 0 0,8-11 338 0 0,-8 12-254 0 0,-4 8-96 0 0,-1 0-1 0 0,1-1 0 0 0,0 1 0 0 0,0 0 0 0 0,1 1 1 0 0,6-7-1 0 0,8-9 244 0 0,-17 17-276 0 0,1 0 0 0 0,-1 0 0 0 0,1 0-1 0 0,0 0 1 0 0,0 0 0 0 0,0 0 0 0 0,0 1 0 0 0,4-4 0 0 0,21-11 238 0 0,-17 9-166 0 0,0 1-1 0 0,0 0 1 0 0,1 1-1 0 0,19-7 1 0 0,98-21 380 0 0,-105 28-406 0 0,1 1-1 0 0,0 1 1 0 0,0 1 0 0 0,0 1-1 0 0,0 2 1 0 0,0 0-1 0 0,0 1 1 0 0,0 2 0 0 0,31 8-1 0 0,-50-10-73 0 0,-1 0 0 0 0,1 0 0 0 0,-1 1 0 0 0,1-1 0 0 0,4 5 0 0 0,16 8 0 0 0,-22-14-9 0 0,-2-1-1 0 0,0 0 1 0 0,0 1 0 0 0,-1-1 0 0 0,1 0 0 0 0,0 0 0 0 0,0 1 0 0 0,-1-1 0 0 0,1 1 0 0 0,0-1 0 0 0,0 0 0 0 0,-1 1 0 0 0,1-1 0 0 0,0 1 0 0 0,-1 0 0 0 0,1-1 0 0 0,-1 1 0 0 0,1-1 0 0 0,-1 1 0 0 0,1 0 0 0 0,-1-1 0 0 0,1 1 0 0 0,-1 0 0 0 0,0 0 0 0 0,1-1 0 0 0,-1 1 0 0 0,0 1 0 0 0,0-1 0 0 0,0-1 0 0 0,0 1 1 0 0,1 0-1 0 0,-1-1 0 0 0,0 1 1 0 0,0-1-1 0 0,0 1 0 0 0,0 0 1 0 0,1-1-1 0 0,-1 1 0 0 0,0-1 1 0 0,1 1-1 0 0,-1-1 0 0 0,0 1 1 0 0,1-1-1 0 0,-1 1 0 0 0,1-1 1 0 0,-1 1-1 0 0,0-1 0 0 0,1 1 1 0 0,-1-1-1 0 0,1 0 0 0 0,0 1 1 0 0,-1-1-1 0 0,1 0 1 0 0,0 1-1 0 0,0-1 1 0 0,-1 0 0 0 0,1 0 0 0 0,-1 1 0 0 0,1-1 0 0 0,-1 0 0 0 0,1 1 0 0 0,-1-1 0 0 0,1 1 0 0 0,-1-1 0 0 0,1 0-1 0 0,-1 1 1 0 0,0-1 0 0 0,1 1 0 0 0,-1-1 0 0 0,0 1 0 0 0,1-1 0 0 0,-1 1 0 0 0,0 0 0 0 0,0-1 0 0 0,1 1 0 0 0,-1-1 0 0 0,0 1 0 0 0,0-1 0 0 0,0 1 0 0 0,0 0 0 0 0,0 0 0 0 0,0 0 1 0 0,1 0 0 0 0,-1 0-1 0 0,0 0 1 0 0,0 0 0 0 0,0-1 0 0 0,1 1 0 0 0,-1 0 0 0 0,0 0 0 0 0,1 0 0 0 0,-1 0 0 0 0,1 0-1 0 0,-1-1 1 0 0,1 1 0 0 0,-1 0 0 0 0,1 0 0 0 0,-1-1 0 0 0,1 1 0 0 0,0-1 0 0 0,1 2-1 0 0,-2-2 1 0 0,1 1 0 0 0,0 0 0 0 0,0 0 0 0 0,-1-1 0 0 0,1 1 0 0 0,0 0 0 0 0,-1 0 0 0 0,1 0 0 0 0,-1-1 0 0 0,1 1 0 0 0,-1 0 0 0 0,1 0 0 0 0,-1 0 0 0 0,0 0 0 0 0,1 0 0 0 0,-1 0 0 0 0,0 0 0 0 0,0 0 0 0 0,0 2 0 0 0,0 90 631 0 0,0-90-596 0 0,0 0 0 0 0,-1-1 1 0 0,0 1-1 0 0,0 0 0 0 0,0 0 0 0 0,0 0 1 0 0,0-1-1 0 0,0 1 0 0 0,-1-1 0 0 0,1 1 1 0 0,-4 4-1 0 0,-24 25 295 0 0,19-22-261 0 0,4-2-10 0 0,-10 6 29 0 0,0 0 21 0 0,15-13-95 0 0,0 1 1 0 0,-1 0-1 0 0,1-1 0 0 0,-1 0 0 0 0,0 1 0 0 0,1-1 1 0 0,-1 0-1 0 0,0 0 0 0 0,0 0 0 0 0,0 0 0 0 0,0 0 1 0 0,-3 1-1 0 0,-42 15 185 0 0,26-9-116 0 0,0-1-1 0 0,-24 5 0 0 0,2 1-59 0 0,27-8-23 0 0,-1 0 1 0 0,-18 3-1 0 0,31-7-12 0 0,0-1-1 0 0,0 1 1 0 0,0 0-1 0 0,0 0 1 0 0,0 0-1 0 0,1 0 1 0 0,-1 1-1 0 0,-3 1 1 0 0,-12-2-1190 0 0,3-6-28 0 0,13 5 530 0 0,-1 0-12 0 0,3 0 668 0 0,1 0 1 0 0,-1 0 0 0 0,1 0 0 0 0,-1 0 0 0 0,0 1 0 0 0,1-1-1 0 0,-1 0 1 0 0,1 0 0 0 0,-1 0 0 0 0,1 0 0 0 0,-1 0 0 0 0,1-1-1 0 0,-1 1 1 0 0,1 0 0 0 0,-1 0 0 0 0,1 0 0 0 0,-1 0 0 0 0,1-1-1 0 0,-1 1 1 0 0,1 0 0 0 0,-1 0 0 0 0,1-1 0 0 0,-1 1 0 0 0,1 0-1 0 0,-1-1 1 0 0,1 1 0 0 0,0 0 0 0 0,-1-1 0 0 0,0 0 0 0 0,-14 0-997 0 0,-24-4-1215 0 0,36 5 1543 0 0,-13-5-856 0 0,13 4 798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3:17.9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23 36 800 0 0,'0'0'2530'0'0,"0"23"5332"0"0,0-23-7767 0 0,0 1 0 0 0,0 0 0 0 0,0-1 0 0 0,0 1 0 0 0,-1-1 1 0 0,1 1-1 0 0,0-1 0 0 0,0 1 0 0 0,0-1 0 0 0,0 1 0 0 0,-1 0 0 0 0,1-1 1 0 0,0 1-1 0 0,-1-1 0 0 0,1 0 0 0 0,0 1 0 0 0,-1-1 0 0 0,1 1 0 0 0,0-1 1 0 0,-1 1-1 0 0,1-1 0 0 0,-1 0 0 0 0,1 1 0 0 0,-1-1 0 0 0,1 0 1 0 0,-2 1-1 0 0,2-1 24 0 0,-1 1 0 0 0,0-1 0 0 0,0 0-1 0 0,1 1 1 0 0,-1-1 0 0 0,1 1 0 0 0,-1 0 0 0 0,0-1 0 0 0,1 1 0 0 0,-1-1 0 0 0,1 1 0 0 0,-1 0 0 0 0,1-1 0 0 0,0 1 0 0 0,-1 0 0 0 0,1-1 0 0 0,0 1 0 0 0,-1 0 0 0 0,1 0 0 0 0,0-1 0 0 0,0 1 0 0 0,0 0 0 0 0,0 0 0 0 0,0 0 0 0 0,-1-1 0 0 0,2 1 0 0 0,-1 1 0 0 0,-1 14 1724 0 0,0-11-1457 0 0,0 0 1 0 0,1 0 0 0 0,0 0-1 0 0,0-1 1 0 0,0 1 0 0 0,1 0-1 0 0,-1 0 1 0 0,1 0 0 0 0,3 8-1 0 0,47 47 1049 0 0,-51-59-1432 0 0,1 0 1 0 0,-1 0 0 0 0,0-1 0 0 0,1 1 0 0 0,-1 0 0 0 0,0 0 0 0 0,1 0 0 0 0,-1-1 0 0 0,0 1-1 0 0,0 0 1 0 0,0 0 0 0 0,0 0 0 0 0,0 0 0 0 0,0 0 0 0 0,0-1 0 0 0,0 1 0 0 0,0 2 0 0 0,0-3-4 0 0,-1 1 0 0 0,1 0 0 0 0,0-1 0 0 0,0 1 0 0 0,0 0 0 0 0,0-1 0 0 0,0 1 0 0 0,0 0 0 0 0,0-1 0 0 0,0 1 0 0 0,1 0 0 0 0,-1-1 0 0 0,0 1 0 0 0,0 0 0 0 0,0-1 1 0 0,1 1-1 0 0,-1 0 0 0 0,0-1 0 0 0,1 1 0 0 0,-1-1 0 0 0,1 2 0 0 0,4 0-21 0 0,-5-2 13 0 0,1 0 1 0 0,-1 0-1 0 0,1 0 0 0 0,0 0 1 0 0,-1 1-1 0 0,1-1 0 0 0,-1 0 0 0 0,1 0 1 0 0,-1 1-1 0 0,1-1 0 0 0,-1 1 0 0 0,1-1 1 0 0,-1 0-1 0 0,1 1 0 0 0,-1-1 1 0 0,1 1-1 0 0,-1-1 0 0 0,1 1 0 0 0,-1-1 1 0 0,0 1-1 0 0,1 0 0 0 0,-1 0-167 0 0,0-28-581 0 0,0 25 754 0 0,0-1 0 0 0,0 0-1 0 0,1 1 1 0 0,-1-1 0 0 0,1 1-1 0 0,-1-1 1 0 0,1 1 0 0 0,0-1-1 0 0,0 1 1 0 0,0-1 0 0 0,0 1-1 0 0,0-1 1 0 0,1 1 0 0 0,2-3-1 0 0,4-8-4 0 0,24-19 15 0 0,-25 22 40 0 0,0 2-1 0 0,1-1 1 0 0,0 1 0 0 0,1 0 0 0 0,0 1-1 0 0,0 0 1 0 0,0 0 0 0 0,13-5 0 0 0,8-8 291 0 0,24-7 536 0 0,-47 22-621 0 0,0 1 0 0 0,1 0 0 0 0,-1 0 0 0 0,1 1 0 0 0,12-4-1 0 0,-12 5-22 0 0,1 1-1 0 0,-1 0 0 0 0,1 0 1 0 0,-1 1-1 0 0,1 0 1 0 0,-1 1-1 0 0,1 0 0 0 0,-1 0 1 0 0,0 0-1 0 0,1 1 0 0 0,-1 1 1 0 0,0-1-1 0 0,0 1 0 0 0,0 1 1 0 0,7 4-1 0 0,-2-3 61 0 0,-10-5-223 0 0,-1 1 0 0 0,1 0 0 0 0,-1 0 0 0 0,1 0 0 0 0,-1 0 0 0 0,1 1 0 0 0,-1-1 0 0 0,3 3 0 0 0,-2-3 7 0 0,-2 0-60 0 0,0-1-1 0 0,-1 0 1 0 0,1 1 0 0 0,0-1-1 0 0,0 0 1 0 0,-1 1-1 0 0,1-1 1 0 0,0 1 0 0 0,-1-1-1 0 0,1 1 1 0 0,-1 0-1 0 0,1-1 1 0 0,0 1 0 0 0,-1-1-1 0 0,1 1 1 0 0,-1 0-1 0 0,0-1 1 0 0,1 1 0 0 0,-1 0-1 0 0,0 0 1 0 0,1 1 0 0 0,-1-2-9 0 0,0 1 0 0 0,0-1 0 0 0,0 0 0 0 0,0 1 0 0 0,0-1 1 0 0,1 0-1 0 0,-1 1 0 0 0,0-1 0 0 0,0 0 0 0 0,0 1 1 0 0,0-1-1 0 0,1 0 0 0 0,-1 1 0 0 0,0-1 0 0 0,0 0 1 0 0,0 0-1 0 0,1 1 0 0 0,-1-1 0 0 0,0 0 0 0 0,1 0 1 0 0,-1 1-1 0 0,0-1 0 0 0,0 0 0 0 0,1 0 0 0 0,-1 0 1 0 0,0 0-1 0 0,1 0 0 0 0,-1 1 0 0 0,0-1 0 0 0,1 0 1 0 0,-1 0-1 0 0,1 0 0 0 0,-1 0 0 0 0,0 0 0 0 0,1 0 0 0 0,0 0 0 0 0,-1 0-1 0 0,0 0 0 0 0,1 0 0 0 0,-1 0 1 0 0,1 0-1 0 0,-1 0 0 0 0,0 0 1 0 0,1 0-1 0 0,-1 0 0 0 0,1 0 0 0 0,-1 1 1 0 0,0-1-1 0 0,1 0 0 0 0,-1 0 0 0 0,0 0 1 0 0,1 1-1 0 0,-1-1 0 0 0,0 0 0 0 0,0 0 1 0 0,1 1-1 0 0,-1-1 0 0 0,0 0 0 0 0,0 1 1 0 0,1-1-1 0 0,-1 0 0 0 0,0 1 0 0 0,0-1 1 0 0,0 0-1 0 0,1 1 0 0 0,-1-1 0 0 0,0 0 1 0 0,0 1-1 0 0,0-1 0 0 0,0 1 0 0 0,0-1 1 0 0,0 1-1 0 0,0 147 958 0 0,0-147-1513 0 0,57 6-27923 0 0,-38-3 25804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09:50.7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1489 880 424 0 0,'4'0'306'0'0,"-3"1"-253"0"0,-1-1 0 0 0,1 0 0 0 0,-1 0 1 0 0,0 0-1 0 0,1 0 0 0 0,-1 1 0 0 0,1-1 0 0 0,-1 0 0 0 0,1 0 0 0 0,-1 0 0 0 0,1 0 0 0 0,-1 0 0 0 0,1 0 0 0 0,-1-1 0 0 0,1 1 0 0 0,-1 0 0 0 0,1 0 0 0 0,-1 0 0 0 0,1 0 0 0 0,-1-1 0 0 0,1 1 0 0 0,-1 0 0 0 0,1 0 0 0 0,-1-1 1 0 0,0 1-1 0 0,1 0 0 0 0,-1-1 0 0 0,0 1 0 0 0,1 0 0 0 0,-1-1 0 0 0,0 1 0 0 0,1-1 0 0 0,-1 0 471 0 0,-3 1-87 0 0,-51-12 595 0 0,-5 2-319 0 0,1-3-1 0 0,-92-34 1 0 0,97 22-373 0 0,10 3-129 0 0,14 8 46 0 0,-32-20 0 0 0,-5-3 249 0 0,38 23-290 0 0,-90-49 907 0 0,5 0 219 0 0,-6-3 184 0 0,77 36-903 0 0,-11-9 10 0 0,37 29-502 0 0,0-1-1 0 0,1-1 1 0 0,1-1 0 0 0,-21-22-1 0 0,19 18-80 0 0,-2 0-1 0 0,-24-19 0 0 0,38 33-49 0 0,0-1 0 0 0,1 1 0 0 0,-1-1 0 0 0,1 0 0 0 0,-5-8 0 0 0,5 8-3 0 0,1 1-1 0 0,-1-1 1 0 0,0 0 0 0 0,0 1 0 0 0,0 0 0 0 0,0 0-1 0 0,-1 0 1 0 0,-3-3 0 0 0,-43-32 0 0 0,45 34 1 0 0,5 3 2 0 0,0 1 0 0 0,0 0-1 0 0,-1 0 1 0 0,1-1-1 0 0,0 1 1 0 0,0 0 0 0 0,-1-1-1 0 0,1 1 1 0 0,0 0 0 0 0,0 0-1 0 0,0-1 1 0 0,0 1 0 0 0,-1-1-1 0 0,1 1 1 0 0,0 0-1 0 0,0-1 1 0 0,0 1 0 0 0,0 0-1 0 0,0-1 1 0 0,0 1 0 0 0,0-1-1 0 0,0 1 1 0 0,0 0 0 0 0,0-1-1 0 0,0 1 1 0 0,0-1 0 0 0,1 1 0 0 0,-1 0 0 0 0,0-1 0 0 0,0 1 0 0 0,0 0 0 0 0,0 0 0 0 0,0-1 0 0 0,0 1 0 0 0,0 0 0 0 0,0 0 0 0 0,0-1 0 0 0,0 1 0 0 0,0 0 0 0 0,-1-1 1 0 0,1 1-1 0 0,0 0 0 0 0,0 0 0 0 0,0-1 0 0 0,0 1 0 0 0,0 0 0 0 0,0 0 0 0 0,-1 0 0 0 0,1-1 0 0 0,0 1 0 0 0,0 0 0 0 0,0 0 0 0 0,-1 0 0 0 0,1-1 0 0 0,0 1 0 0 0,0 0 0 0 0,-1 0 0 0 0,-2-1 3 0 0,3 1-3 0 0,-1 0 0 0 0,1 0 1 0 0,-1 0-1 0 0,1 0 0 0 0,-1 0 1 0 0,0 0-1 0 0,1-1 0 0 0,-1 1 1 0 0,1 0-1 0 0,-1 0 0 0 0,1-1 1 0 0,-1 1-1 0 0,1 0 0 0 0,-1-1 0 0 0,1 1 1 0 0,-1 0-1 0 0,1-1 0 0 0,0 1 1 0 0,-1-1-1 0 0,1 1 0 0 0,0 0 1 0 0,-1-1-1 0 0,1 1 0 0 0,0-1 1 0 0,-1 1-1 0 0,1-1 0 0 0,0 1 1 0 0,0-1-1 0 0,0 0 0 0 0,-1 1 0 0 0,1-1 1 0 0,0 1-1 0 0,0-1 0 0 0,0 1 1 0 0,0-1-1 0 0,0 0 0 0 0,0 0-12 0 0,6 1-5011 0 0,-5 0 4980 0 0,-1 1 1 0 0,1-1-1 0 0,-1 0 1 0 0,1 0-1 0 0,-1 0 1 0 0,1 0 0 0 0,0 0-1 0 0,-1-1 1 0 0,1 1-1 0 0,-1 0 1 0 0,1 0-1 0 0,-1 0 1 0 0,1 0-1 0 0,-1-1 1 0 0,1 1-1 0 0,-1 0 1 0 0,1 0-1 0 0,-1-1 1 0 0,1 1-1 0 0,-1 0 1 0 0,0-1-1 0 0,1 1 1 0 0,-1 0-1 0 0,0-1 1 0 0,1 0-1 0 0,15 0-995 0 0,22-4-399 0 0,-34 5 1227 0 0,11-5-54 0 0,5 0 142 0 0,18-12 100 0 0,-38 17 36 0 0,0-1 0 0 0,1 1 0 0 0,-1-1 0 0 0,0 1 0 0 0,1-1 0 0 0,-1 1 0 0 0,0-1 0 0 0,1 1 0 0 0,-1-1 0 0 0,0 1 0 0 0,0-1 0 0 0,0 1 0 0 0,0-1 0 0 0,0 1 0 0 0,1-1 0 0 0,-1 1 0 0 0,0-1 0 0 0,0 0 0 0 0,0 1 0 0 0,0-1 0 0 0,-1 1 0 0 0,1-1 0 0 0,0 1 0 0 0,0-2 0 0 0,0 2 6 0 0,-1-1-1 0 0,1 1 1 0 0,0 0 0 0 0,0-1 0 0 0,0 1 0 0 0,0-1-1 0 0,0 1 1 0 0,0 0 0 0 0,0-1 0 0 0,0 1-1 0 0,0-1 1 0 0,0 1 0 0 0,0 0 0 0 0,0-1-1 0 0,0 1 1 0 0,0-1 0 0 0,0 1 0 0 0,0 0 0 0 0,1-1-1 0 0,-1 1 1 0 0,0-1 0 0 0,0 1 0 0 0,0 0-1 0 0,1-1 1 0 0,-1 1 0 0 0,0 0 0 0 0,0-1-1 0 0,1 1 1 0 0,-1 0 0 0 0,0 0 0 0 0,1-1 0 0 0,0 1 8 0 0,0 0 1 0 0,-1 0-1 0 0,1-1 1 0 0,0 1 0 0 0,0 0-1 0 0,0 0 1 0 0,-1-1 0 0 0,1 1-1 0 0,0 0 1 0 0,-1-1 0 0 0,1 1-1 0 0,0-1 1 0 0,-1 1 0 0 0,1-1-1 0 0,0 0 1 0 0,-1 1-1 0 0,1-1 1 0 0,0 0 0 0 0,1-21 1215 0 0,-2 19 865 0 0,-149 13-1982 0 0,69-3-140 0 0,-12 8-29 0 0,89-15 45 0 0,6 1 2 0 0,111 27 62 0 0,71 24-493 0 0,-179-49 193 0 0,1 0 1 0 0,-1 0-1 0 0,0 1 1 0 0,0 0-1 0 0,8 6 0 0 0,1 1-585 0 0,-12-8 498 0 0,1 0 0 0 0,-1 0 0 0 0,0 1 0 0 0,-1-1 0 0 0,1 1-1 0 0,-1-1 1 0 0,1 1 0 0 0,-1 0 0 0 0,0 0 0 0 0,-1 0 0 0 0,3 5 0 0 0,5 13-1340 0 0,7-1 420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0:03.4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2517 172 348 0 0,'5'-3'153'0'0,"0"0"0"0"0,1 1-1 0 0,0 0 1 0 0,-1 0 0 0 0,11-2 0 0 0,20-7 458 0 0,-19 4-393 0 0,8-2 427 0 0,-1 0 0 0 0,41-8 0 0 0,-60 17-483 0 0,-5 0-130 0 0,1 0-1 0 0,-1 0 1 0 0,1 0 0 0 0,-1 0-1 0 0,1 0 1 0 0,0 0 0 0 0,-1 0-1 0 0,1 0 1 0 0,-1 0 0 0 0,1 0-1 0 0,-1 0 1 0 0,1 0 0 0 0,-1-1-1 0 0,1 1 1 0 0,-1 0 0 0 0,1 0-1 0 0,-1 0 1 0 0,1-1 0 0 0,-1 1-1 0 0,1 0 1 0 0,-1-1 0 0 0,1 1-1 0 0,-1 0 1 0 0,0-1 0 0 0,1 1-1 0 0,-1-1 1 0 0,1 0 1487 0 0,-8 1-630 0 0,-69 0 1167 0 0,-494 12 3534 0 0,-5 15-3441 0 0,-102 3-1442 0 0,589-27-661 0 0,-588 1 104 0 0,659-5-142 0 0,4 1 39 0 0,1-1 0 0 0,-22-4 0 0 0,33 2 66 0 0,6 0-67 0 0,10-2 14 0 0,64-16 162 0 0,336-19-52 0 0,-282 32-162 0 0,385-23-126 0 0,-113 9-409 0 0,95-4-1966 0 0,-171 19-2568 0 0,-296 7 3371 0 0,1 2 1 0 0,-1 1 0 0 0,42 9-1 0 0,-71-11 1389 0 0,0 0 1 0 0,1 0-1 0 0,-1 0 1 0 0,0 1-1 0 0,7 3 1 0 0,-11-5 238 0 0,1 1 0 0 0,-1-1 0 0 0,1 1 0 0 0,-1-1 0 0 0,1 1 0 0 0,-1-1 0 0 0,1 1 0 0 0,-1-1 0 0 0,0 1 0 0 0,1-1 0 0 0,-1 1 0 0 0,0 0 0 0 0,0-1 0 0 0,1 1 0 0 0,-1 0 0 0 0,0-1 0 0 0,0 1 0 0 0,0 0 0 0 0,0-1 0 0 0,0 1 0 0 0,0 0 0 0 0,0-1 0 0 0,0 2 0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0:06.9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4829 55 284 0 0,'0'-1'45'0'0,"0"1"-1"0"0,0-1 1 0 0,0 1 0 0 0,0 0-1 0 0,0-1 1 0 0,0 1 0 0 0,1 0-1 0 0,-1-1 1 0 0,0 1 0 0 0,0 0-1 0 0,0-1 1 0 0,1 1-1 0 0,-1 0 1 0 0,0-1 0 0 0,0 1-1 0 0,0 0 1 0 0,1-1 0 0 0,-1 1-1 0 0,0 0 1 0 0,1 0 0 0 0,-1 0-1 0 0,0-1 1 0 0,1 1 0 0 0,-1 0-1 0 0,0 0 1 0 0,1 0 0 0 0,-1 0-1 0 0,0-1 1 0 0,1 1 0 0 0,-1 0-1 0 0,0 0 1 0 0,1 0 0 0 0,0 0 17 0 0,-1 0 1 0 0,1 0 0 0 0,-1 0 0 0 0,1 0 0 0 0,-1-1-1 0 0,1 1 1 0 0,-1 0 0 0 0,1 0 0 0 0,-1-1 0 0 0,1 1 0 0 0,-1 0-1 0 0,1 0 1 0 0,-1-1 0 0 0,0 1 0 0 0,1-1 0 0 0,-1 1 0 0 0,0 0-1 0 0,1-1 1 0 0,-1 1 0 0 0,0-1 0 0 0,1 1 0 0 0,-1 0 0 0 0,0-1-1 0 0,0 1 1 0 0,0-1 0 0 0,1 1 0 0 0,-1-1 0 0 0,0 1 0 0 0,0-1-1 0 0,0 1 1 0 0,0-1 0 0 0,0 1 0 0 0,0-2 0 0 0,0 1 36 0 0,0 0 1 0 0,0 1 0 0 0,-1-1-1 0 0,1 0 1 0 0,0 0 0 0 0,-1 1-1 0 0,1-1 1 0 0,0 0 0 0 0,-1 0-1 0 0,1 1 1 0 0,-1-1 0 0 0,1 1-1 0 0,-1-1 1 0 0,1 0 0 0 0,-1 1-1 0 0,0-1 1 0 0,1 1 0 0 0,-1-1-1 0 0,0 1 1 0 0,1-1-1 0 0,-1 1 1 0 0,0 0 0 0 0,0-1-1 0 0,1 1 1 0 0,-1 0 0 0 0,0 0-1 0 0,0-1 1 0 0,1 1 0 0 0,-2 0-1 0 0,-33-4 46 0 0,23 3 150 0 0,-307-10 1587 0 0,-10 22-675 0 0,233-7-834 0 0,-1943 87 2349 0 0,1435-77-2593 0 0,471-12-127 0 0,-691-18 147 0 0,557-9 1162 0 0,213 24-538 0 0,50-2-247 0 0,4 6-361 0 0,-16-2 283 0 0,16 0-319 0 0,-1 0 0 0 0,1 0-1 0 0,-1-1 1 0 0,1 1 0 0 0,0 0 0 0 0,-1 0-1 0 0,1 0 1 0 0,0 0 0 0 0,0-1-1 0 0,-1 1 1 0 0,1 0 0 0 0,0 0-1 0 0,0 0 1 0 0,0 0 0 0 0,0 0 0 0 0,0 0-1 0 0,0 0 1 0 0,0 0 0 0 0,1 1-1 0 0,-4 16 1911 0 0,-2-14-1654 0 0,4-3-321 0 0,0-1 0 0 0,1 1 1 0 0,-1-1-1 0 0,0 1 0 0 0,1-1 0 0 0,-1 1 0 0 0,0-1 0 0 0,1 1 0 0 0,-1 0 0 0 0,1-1 0 0 0,-1 1 1 0 0,1 0-1 0 0,-1 0 0 0 0,1-1 0 0 0,0 1 0 0 0,-1 0 0 0 0,1 0 0 0 0,0 0 0 0 0,0-1 0 0 0,-1 1 1 0 0,1 0-1 0 0,0 0 0 0 0,0 1 0 0 0,0 0 36 0 0,0 0 0 0 0,0-1 0 0 0,0 1 1 0 0,-1 0-1 0 0,1-1 0 0 0,0 1 0 0 0,-1-1 0 0 0,0 1 1 0 0,1 0-1 0 0,-1-1 0 0 0,0 1 0 0 0,0-1 1 0 0,0 0-1 0 0,-1 3 0 0 0,1-3-1 0 0,0 1 0 0 0,0-1 0 0 0,0 1 0 0 0,0-1 0 0 0,0 1-1 0 0,0 0 1 0 0,1-1 0 0 0,-1 1 0 0 0,1 0 0 0 0,-1 0 0 0 0,1 0 0 0 0,-1-1 0 0 0,1 1 0 0 0,0 3 0 0 0,0-2 46 0 0,0 1 1 0 0,-1-1-1 0 0,0 0 0 0 0,1 1 1 0 0,-1-1-1 0 0,0 0 0 0 0,-1 0 1 0 0,-1 5-1 0 0,1-5-54 0 0,1 0 0 0 0,-1 0 0 0 0,1 0 0 0 0,0 0 0 0 0,0 1 0 0 0,0-1 0 0 0,1 0 0 0 0,-1 6 0 0 0,1-5-5 0 0,-1 1 0 0 0,1-1 0 0 0,-1 1 0 0 0,0-1 0 0 0,0 0 0 0 0,0 1 1 0 0,-4 6-1 0 0,4-7-38 0 0,-1 0 0 0 0,1 0 0 0 0,-1 0 1 0 0,1 0-1 0 0,1 0 0 0 0,-1 0 0 0 0,0 7 0 0 0,1 5 78 0 0,1-9-55 0 0,-1 0-1 0 0,0 0 1 0 0,-1 1-1 0 0,-2 13 1 0 0,-1-8 3 0 0,1-5-33 0 0,1 0-1 0 0,0-1 1 0 0,0 1 0 0 0,1 0-1 0 0,0 0 1 0 0,0 0-1 0 0,1 0 1 0 0,0 0 0 0 0,0 0-1 0 0,3 12 1 0 0,2-1 13 0 0,-2-8-23 0 0,-1-1 0 0 0,0 1 0 0 0,0-1 0 0 0,0 14 0 0 0,-2-14-14 0 0,1-1 1 0 0,1 1 0 0 0,-1-1-1 0 0,2 1 1 0 0,-1-1 0 0 0,7 15-1 0 0,8 31 46 0 0,-12-23-35 0 0,-2-14-11 0 0,1-1 1 0 0,6 22-1 0 0,67 192 104 0 0,-71-207-103 0 0,7 44 0 0 0,-9-41-2 0 0,11 37 0 0 0,8 27 34 0 0,18 137 1 0 0,-32-168-35 0 0,29 167 26 0 0,-32-120-20 0 0,0-79-15 0 0,-3-12 2 0 0,0 1 0 0 0,1 29 0 0 0,-3-32-4 0 0,0 0 0 0 0,1 0-1 0 0,4 14 1 0 0,-3-14-2 0 0,-1 0-1 0 0,0-1 0 0 0,0 16 1 0 0,-3 17-6 0 0,-1-29 1 0 0,2 1 1 0 0,0-1-1 0 0,1 1 0 0 0,5 27 1 0 0,0-25 4 0 0,-4-14-1 0 0,0 1 0 0 0,-1-1 0 0 0,1 0 0 0 0,-1 1 1 0 0,0 11-1 0 0,-1 8 6 0 0,-1-17-5 0 0,0 0 0 0 0,1 0 0 0 0,1 0-1 0 0,0 0 1 0 0,3 15 0 0 0,2-7-3 0 0,-4-14 0 0 0,-1 1 0 0 0,1 0-1 0 0,-1-1 1 0 0,0 1 0 0 0,0 0 0 0 0,-1 0-1 0 0,1 0 1 0 0,0 4 0 0 0,-1-3 0 0 0,0-1 0 0 0,1 1 0 0 0,0-1 0 0 0,0 1 0 0 0,0-1 0 0 0,0 1 0 0 0,3 4 0 0 0,-2-5 0 0 0,0 0 0 0 0,-1 0 0 0 0,0 0 0 0 0,0 1 0 0 0,0-1-1 0 0,0 0 1 0 0,0 6 0 0 0,-1-7 0 0 0,0-1-1 0 0,0 1 1 0 0,1 0-1 0 0,-1 0 1 0 0,1 0-1 0 0,0 0 1 0 0,0 0-1 0 0,0-1 1 0 0,0 1-1 0 0,3 3 1 0 0,-3-4-2 0 0,0 0 1 0 0,0 1 0 0 0,0-1 0 0 0,0 1 0 0 0,0-1 0 0 0,0 1 0 0 0,-1-1 0 0 0,1 1-1 0 0,-1-1 1 0 0,1 4 0 0 0,-1 166-40 0 0,0-172 41 0 0,0 1-1 0 0,0 0 1 0 0,0-1 0 0 0,1 1 0 0 0,-1-1 0 0 0,0 1-1 0 0,1-1 1 0 0,-1 1 0 0 0,0-1 0 0 0,1 1 0 0 0,-1-1-1 0 0,1 1 1 0 0,-1-1 0 0 0,0 0 0 0 0,1 1 0 0 0,-1-1-1 0 0,1 0 1 0 0,0 1 0 0 0,-1-1 0 0 0,1 0 0 0 0,-1 0-1 0 0,1 1 1 0 0,-1-1 0 0 0,1 0 0 0 0,-1 0 0 0 0,1 0-1 0 0,0 0 1 0 0,-1 0 0 0 0,1 0 0 0 0,0 0 0 0 0,1 1-1 0 0,-2 0 1 0 0,1 0-1 0 0,0 1 1 0 0,-1-1-1 0 0,1 0 1 0 0,-1 1-1 0 0,0-1 1 0 0,1 1-1 0 0,-1-1 1 0 0,0 0-1 0 0,0 1 1 0 0,0-1-1 0 0,0 1 1 0 0,0-1-1 0 0,0 1 1 0 0,-1 2-1 0 0,1-2 1 0 0,0-1 0 0 0,0 0 1 0 0,0 0-1 0 0,0-1 1 0 0,0 1 0 0 0,0 0-1 0 0,0 0 1 0 0,0 0-1 0 0,-1-1 1 0 0,1 1 0 0 0,0 0-1 0 0,0 0 1 0 0,-1-1-1 0 0,1 1 1 0 0,-1 0-1 0 0,1 0 1 0 0,0-1 0 0 0,-1 1-1 0 0,1 0 1 0 0,-1-1-1 0 0,1 1 1 0 0,-1-1 0 0 0,0 1-1 0 0,1-1 1 0 0,-1 1-1 0 0,-1 0 1 0 0,2-1-1 0 0,-1 1 0 0 0,0-1 1 0 0,1 1-1 0 0,-1-1 0 0 0,0 1 0 0 0,1 0 0 0 0,-1-1 1 0 0,1 1-1 0 0,-1 0 0 0 0,1-1 0 0 0,-1 1 0 0 0,1 0 1 0 0,-1-1-1 0 0,1 1 0 0 0,0 0 0 0 0,-1 0 0 0 0,1 0 1 0 0,0 0-1 0 0,0-1 0 0 0,0 1 0 0 0,0 0 0 0 0,0 0 1 0 0,-1 0-1 0 0,2 0 0 0 0,-1 1 0 0 0,-1 2 3 0 0,1-2-9 0 0,0 0 1 0 0,-1 0-1 0 0,1 0 1 0 0,0 1-1 0 0,0-1 1 0 0,0 0-1 0 0,1 1 1 0 0,-1-1-1 0 0,0 0 0 0 0,1 0 1 0 0,0 0-1 0 0,1 4 1 0 0,2-3 1 0 0,-3-3 3 0 0,0 0 0 0 0,-1 0 1 0 0,1 1-1 0 0,0-1 0 0 0,-1 0 1 0 0,1 1-1 0 0,0-1 0 0 0,-1 1 1 0 0,1-1-1 0 0,-1 1 0 0 0,1-1 0 0 0,-1 1 1 0 0,1-1-1 0 0,-1 1 0 0 0,0-1 1 0 0,1 1-1 0 0,-1 0 0 0 0,1-1 0 0 0,-1 1 1 0 0,0 0-1 0 0,0-1 0 0 0,1 1 1 0 0,-1 0-1 0 0,0-1 0 0 0,0 1 0 0 0,0 0 1 0 0,0 0-1 0 0,0-1 0 0 0,0 1 1 0 0,0 0-1 0 0,0-1 0 0 0,0 2 1 0 0,0-2-1 0 0,0 1 1 0 0,0-1 0 0 0,0 1 0 0 0,0-1 0 0 0,0 1 0 0 0,0-1 0 0 0,0 1 0 0 0,1-1 0 0 0,-1 0 0 0 0,0 1 0 0 0,0-1-1 0 0,0 1 1 0 0,1-1 0 0 0,-1 0 0 0 0,0 1 0 0 0,1-1 0 0 0,-1 0 0 0 0,0 1 0 0 0,1-1 0 0 0,-1 0 0 0 0,0 1-1 0 0,1-1 1 0 0,-1 0 0 0 0,0 0 0 0 0,1 1 0 0 0,-1-1 0 0 0,1 0 0 0 0,-1 0 0 0 0,1 0 0 0 0,-1 0 0 0 0,1 0 0 0 0,-1 1 0 0 0,1-1 0 0 0,-1 0 0 0 0,1 0 0 0 0,-1 0 0 0 0,1 0 1 0 0,-1 0-1 0 0,1 1 0 0 0,-1-1 0 0 0,1 0 0 0 0,-1 0 0 0 0,0 1 1 0 0,1-1-1 0 0,-1 0 0 0 0,1 1 0 0 0,-1-1 0 0 0,0 1 1 0 0,1-1-1 0 0,-1 0 0 0 0,0 1 0 0 0,0-1 0 0 0,1 1 0 0 0,-1-1 1 0 0,0 1-1 0 0,0-1 0 0 0,0 1 0 0 0,1-1 0 0 0,-1 1 1 0 0,0-1-1 0 0,0 1 0 0 0,0-1 0 0 0,0 1 0 0 0,0 0 0 0 0,0-1 0 0 0,0 1 0 0 0,0-1 1 0 0,0 1-1 0 0,0-1 0 0 0,0 1 0 0 0,0-1 0 0 0,0 1 0 0 0,1-1 0 0 0,-1 1 0 0 0,0-1 0 0 0,0 1 0 0 0,1-1 0 0 0,-1 1 1 0 0,0-1-1 0 0,0 0 0 0 0,1 1 0 0 0,-1-1 0 0 0,0 1 0 0 0,1-1 0 0 0,-1 0 0 0 0,1 1 0 0 0,-1-1 0 0 0,0 0 0 0 0,1 0 0 0 0,-1 1 1 0 0,1-1-1 0 0,-1 0 0 0 0,1 0 0 0 0,0 1 0 0 0,0-1 0 0 0,-1 0 0 0 0,1 0 0 0 0,-1 0 0 0 0,1 0 0 0 0,-1 1 0 0 0,1-1 0 0 0,-1 0 0 0 0,1 1 0 0 0,-1-1 1 0 0,1 0-1 0 0,-1 1 0 0 0,0-1 0 0 0,1 0 0 0 0,-1 1 0 0 0,0-1 0 0 0,1 1 0 0 0,-1-1 0 0 0,0 1 0 0 0,1-1 0 0 0,-1 1 0 0 0,0-1 0 0 0,0 1 0 0 0,0-1 0 0 0,1 1 0 0 0,-1-1 1 0 0,0 1-1 0 0,0-1 0 0 0,0 1 0 0 0,0 0 0 0 0,0 0 0 0 0,0 0 0 0 0,0 0-1 0 0,0 0 1 0 0,0 1 0 0 0,0-1 0 0 0,0 0 0 0 0,1 0-1 0 0,-1 0 1 0 0,0 0 0 0 0,1 0 0 0 0,-1 0 0 0 0,0 0-1 0 0,1 0 1 0 0,0 0 0 0 0,-1 0 0 0 0,1 0 0 0 0,-1-1-1 0 0,1 1 1 0 0,0 0 0 0 0,0 0 0 0 0,-1 0-1 0 0,1-1 1 0 0,0 1 0 0 0,1 0 0 0 0,2 2 0 0 0,-4-3-1 0 0,1 1 1 0 0,-1-1 0 0 0,0 0-1 0 0,0 1 1 0 0,1-1 0 0 0,-1 0-1 0 0,0 1 1 0 0,0-1 0 0 0,1 0-1 0 0,-1 1 1 0 0,0-1 0 0 0,0 0-1 0 0,0 1 1 0 0,0-1 0 0 0,1 1-1 0 0,-1-1 1 0 0,0 0 0 0 0,0 1 0 0 0,0-1-1 0 0,0 1 1 0 0,0-1 0 0 0,0 1-1 0 0,0-1 1 0 0,2 7-2 0 0,4-3 1 0 0,-5-4 1 0 0,-1 0 0 0 0,1 0 0 0 0,-1 0 0 0 0,1 1 1 0 0,-1-1-1 0 0,1 0 0 0 0,-1 1 0 0 0,1-1 0 0 0,-1 0 0 0 0,1 1 0 0 0,-1-1 0 0 0,0 0 0 0 0,1 1 1 0 0,-1-1-1 0 0,1 1 0 0 0,-1-1 0 0 0,0 1 0 0 0,1-1 0 0 0,-1 1 0 0 0,0-1 0 0 0,0 1 0 0 0,0-1 1 0 0,1 1-1 0 0,-1-1 0 0 0,0 1 0 0 0,0 0 0 0 0,0-1 0 0 0,0 1 0 0 0,1 0 1 0 0,-1 0-1 0 0,1 0 0 0 0,-1 0 1 0 0,1 0-1 0 0,0 0 0 0 0,-1 0 0 0 0,1 0 1 0 0,0 0-1 0 0,0-1 0 0 0,0 1 1 0 0,0 0-1 0 0,0-1 0 0 0,0 1 1 0 0,-1 0-1 0 0,1-1 0 0 0,1 0 1 0 0,-1 1-1 0 0,0-1 0 0 0,0 1 1 0 0,0-1-1 0 0,2 0 0 0 0,-2 1 1 0 0,0-1 0 0 0,0 0 1 0 0,0 0-1 0 0,0 1 0 0 0,0-1 0 0 0,0 0 0 0 0,-1 1 0 0 0,1-1 0 0 0,0 1 0 0 0,0-1 0 0 0,0 1 0 0 0,0-1 0 0 0,-1 1 0 0 0,1 0 0 0 0,0-1 1 0 0,-1 1-1 0 0,1 0 0 0 0,0 0 0 0 0,0 1 0 0 0,18 4 16 0 0,-5-3-13 0 0,-1-1 1 0 0,1-1 0 0 0,-1 0 0 0 0,1 0 0 0 0,-1-2-1 0 0,20-2 1 0 0,28-1 0 0 0,132-4-7 0 0,-64 1-2 0 0,802-25 3 0 0,-625 27 13 0 0,101-1 13 0 0,83 12-35 0 0,-75 27-1 0 0,-80-4 6 0 0,-299-27 6 0 0,44 3 0 0 0,103-6 0 0 0,-149-2-643 0 0,47-10 0 0 0,-37-8-1860 0 0,144-60-14778 0 0,-168 72 14631 0 0,-1-1-1 0 0,34-24 1 0 0,-30 12 914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0:08.2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821 83 476 0 0,'0'-1'83'0'0,"0"0"1"0"0,0 0-1 0 0,0-1 1 0 0,0 1-1 0 0,0 0 0 0 0,1 0 1 0 0,-1 0-1 0 0,0 0 0 0 0,1 0 1 0 0,-1 0-1 0 0,1 0 1 0 0,-1 0-1 0 0,1 0 0 0 0,-1 0 1 0 0,1 0-1 0 0,-1 1 1 0 0,1-1-1 0 0,0 0 0 0 0,0 0 1 0 0,-1 0-1 0 0,1 1 0 0 0,0-1 1 0 0,1 0-1 0 0,2-2-8 0 0,-4 3-43 0 0,1-1 0 0 0,-1 1-1 0 0,0 0 1 0 0,1-1 0 0 0,-1 1-1 0 0,0 0 1 0 0,0-1 0 0 0,1 1-1 0 0,-1 0 1 0 0,0-1 0 0 0,0 1-1 0 0,0 0 1 0 0,0-1 0 0 0,1 1-1 0 0,-1-1 1 0 0,0 1 0 0 0,0 0-1 0 0,0-1 1 0 0,0 1 0 0 0,0-1-1 0 0,0 1 1 0 0,0 0 0 0 0,0-1-1 0 0,2-6 359 0 0,4 3-123 0 0,-5 4-233 0 0,-1 0 0 0 0,1 0 1 0 0,-1 0-1 0 0,1-1 0 0 0,-1 1 0 0 0,1 0 1 0 0,-1 0-1 0 0,1-1 0 0 0,-1 1 0 0 0,1-1 1 0 0,-1 1-1 0 0,1 0 0 0 0,-1-1 0 0 0,0 1 0 0 0,1-1 1 0 0,-1 1-1 0 0,0-1 0 0 0,1 1 0 0 0,-1-1 1 0 0,0 1-1 0 0,0-1 0 0 0,1 1 0 0 0,-1-1 1 0 0,0 1-1 0 0,0-1 0 0 0,0 0 0 0 0,0 1 1 0 0,0-1-1 0 0,0 0-2 0 0,0 1 1 0 0,0 0 0 0 0,0-1-1 0 0,0 1 1 0 0,0-1 0 0 0,0 1-1 0 0,1 0 1 0 0,-1-1 0 0 0,0 1-1 0 0,0-1 1 0 0,0 1-1 0 0,0 0 1 0 0,1-1 0 0 0,-1 1-1 0 0,0 0 1 0 0,0 0 0 0 0,0-1-1 0 0,1 1 1 0 0,-1 0 0 0 0,0-1-1 0 0,1 1 1 0 0,-1 0 0 0 0,0 0-1 0 0,1-1 1 0 0,-1 1-1 0 0,0 0 1 0 0,1 0 0 0 0,-1 0-1 0 0,0 0 1 0 0,1 0 0 0 0,-1-1-1 0 0,0 1 1 0 0,1 0 0 0 0,0 0-1 0 0,-1 0 81 0 0,1 0 0 0 0,-1 0 0 0 0,1 0 0 0 0,-1 0 0 0 0,1-1 0 0 0,-1 1 0 0 0,1 0 0 0 0,-1 0 0 0 0,1 0 0 0 0,-1-1 0 0 0,1 1 0 0 0,-1 0 0 0 0,0-1 0 0 0,1 1 0 0 0,6-11 9628 0 0,-6 11-9721 0 0,0 0 0 0 0,0 0 0 0 0,0 1 0 0 0,-1-1 0 0 0,1 1 0 0 0,0-1 0 0 0,0 1-1 0 0,-1-1 1 0 0,1 1 0 0 0,0-1 0 0 0,-1 1 0 0 0,1-1 0 0 0,0 1 0 0 0,-1 0 0 0 0,1-1 0 0 0,-1 1 0 0 0,1 0 0 0 0,-1 0 0 0 0,0-1-1 0 0,1 1 1 0 0,-1 0 0 0 0,0 0 0 0 0,1 0 0 0 0,-1 0 0 0 0,0-1 0 0 0,0 1 0 0 0,0 0 0 0 0,0 1 0 0 0,1 6 191 0 0,0 1 0 0 0,0-1 0 0 0,0 0 0 0 0,1 0 0 0 0,1 0 0 0 0,-1-1 0 0 0,1 1 0 0 0,0 0 0 0 0,1-1 0 0 0,5 9 0 0 0,0 0 143 0 0,22 42 2245 0 0,71 100 1 0 0,-54-81-1092 0 0,0 0-343 0 0,-31-50-908 0 0,-1 1-1 0 0,0 0 1 0 0,-3 1-1 0 0,20 58 0 0 0,-27-66-183 0 0,7 39-1 0 0,-9-39-23 0 0,11 38-1 0 0,-6-29-16 0 0,-1 1 0 0 0,4 36 0 0 0,-6-29-14 0 0,-2-16-5 0 0,14 101 29 0 0,-16-103-22 0 0,-1 0 0 0 0,-1 0 0 0 0,-1 1 1 0 0,-4 22-1 0 0,0-16 19 0 0,1-10 6 0 0,1-1 0 0 0,-1 31 0 0 0,4 356 647 0 0,0-395-681 0 0,-1 1 0 0 0,0-1 0 0 0,-1 1-1 0 0,-3 11 1 0 0,2-12-2 0 0,1 0-1 0 0,0 0 1 0 0,1 0-1 0 0,-1 12 1 0 0,4 17 14 0 0,-1-27-14 0 0,0 1-1 0 0,-1-1 0 0 0,0 1 0 0 0,-1-1 0 0 0,0 1 0 0 0,-4 14 0 0 0,0-10-2 0 0,3-11-3 0 0,0 1-1 0 0,0-1 0 0 0,1 1 1 0 0,0-1-1 0 0,0 1 1 0 0,0 0-1 0 0,0 7 1 0 0,1 111 48 0 0,0-120-50 0 0,-1 0 0 0 0,1 0 0 0 0,-1 0 0 0 0,0 0 0 0 0,0 0 1 0 0,0 0-1 0 0,0 0 0 0 0,-3 5 0 0 0,2-7-1 0 0,1 1 0 0 0,0 0 0 0 0,0 0 0 0 0,0-1 0 0 0,0 1 0 0 0,1 0 0 0 0,-1 0 0 0 0,0 0 0 0 0,1 0 0 0 0,-1 0 0 0 0,1 0 1 0 0,0 0-1 0 0,0 0 0 0 0,0 0 0 0 0,0 0 0 0 0,0 0 0 0 0,0 0 0 0 0,0 0 0 0 0,1 0 0 0 0,-1 0 0 0 0,1 0 0 0 0,-1 0 0 0 0,2 3 0 0 0,4 3 1 0 0,-5-6-1 0 0,0-1 0 0 0,0 1 1 0 0,0 0-1 0 0,0 0 1 0 0,0 0-1 0 0,0 0 0 0 0,0 0 1 0 0,-1 1-1 0 0,1-1 1 0 0,-1 0-1 0 0,1 0 0 0 0,-1 0 1 0 0,0 0-1 0 0,0 1 1 0 0,0 1-1 0 0,0 184 17 0 0,0-186-18 0 0,0-1 1 0 0,0 1-1 0 0,1-1 0 0 0,-1 1 0 0 0,0-1 0 0 0,1 0 1 0 0,-1 1-1 0 0,1-1 0 0 0,-1 0 0 0 0,1 1 0 0 0,0-1 0 0 0,0 0 1 0 0,-1 1-1 0 0,1-1 0 0 0,1 1 0 0 0,-1-1 1 0 0,0 0-1 0 0,0 1 1 0 0,0-1-1 0 0,0 0 1 0 0,0 1-1 0 0,0-1 1 0 0,-1 1-1 0 0,1-1 1 0 0,-1 0-1 0 0,1 1 1 0 0,-1-1-1 0 0,1 1 1 0 0,-1 0 0 0 0,0-1-1 0 0,0 3 1 0 0,1 7-8 0 0,-1-8 7 0 0,1 0 1 0 0,-1 0-1 0 0,0 0 1 0 0,0 0-1 0 0,0 0 0 0 0,-1 0 1 0 0,1 0-1 0 0,-1 0 1 0 0,0 0-1 0 0,-1 4 1 0 0,0-4 1 0 0,0 0 0 0 0,0 0-1 0 0,1 0 1 0 0,-1 0-1 0 0,1 0 1 0 0,0 0 0 0 0,0 0-1 0 0,0 0 1 0 0,0 1 0 0 0,0-1-1 0 0,1 0 1 0 0,-1 0-1 0 0,1 1 1 0 0,0-1 0 0 0,0 4-1 0 0,-1-2-2 0 0,0 0 0 0 0,0 0 0 0 0,-1 0 0 0 0,1-1 0 0 0,-1 1 0 0 0,0 0 0 0 0,0-1 0 0 0,-1 0 0 0 0,-5 8-1 0 0,-4 8-12 0 0,1-3-3 0 0,10-16 16 0 0,0 0 0 0 0,0 1 0 0 0,0 0 0 0 0,0-1 0 0 0,0 1 0 0 0,0-1 0 0 0,0 1 0 0 0,0 0 0 0 0,1 0 0 0 0,-1 0 0 0 0,1-1 0 0 0,-1 1 0 0 0,1 3 0 0 0,0-4 1 0 0,0-1 0 0 0,0 1 0 0 0,0 0 1 0 0,0 0-1 0 0,-1 0 0 0 0,1 0 0 0 0,0-1 1 0 0,0 1-1 0 0,-1 0 0 0 0,1 0 1 0 0,0 0-1 0 0,-1-1 0 0 0,1 1 0 0 0,-1 0 1 0 0,1-1-1 0 0,-1 1 0 0 0,1 0 1 0 0,-1-1-1 0 0,0 1 0 0 0,1 0 0 0 0,-1-1 1 0 0,0 1-1 0 0,-1 0 0 0 0,-3 3-3 0 0,-5 5-7 0 0,9-8 10 0 0,0-1 0 0 0,0 1 0 0 0,0-1 1 0 0,1 1-1 0 0,-1 0 0 0 0,0 0 0 0 0,0-1 0 0 0,1 1 1 0 0,-1 0-1 0 0,0 0 0 0 0,1 0 0 0 0,-1 0 0 0 0,1-1 1 0 0,-1 1-1 0 0,1 0 0 0 0,0 0 0 0 0,-1 0 0 0 0,1 2 1 0 0,0-3-1 0 0,0 1 1 0 0,0-1 0 0 0,0 1 0 0 0,0-1 0 0 0,-1 0-1 0 0,1 1 1 0 0,0-1 0 0 0,0 1 0 0 0,0-1 0 0 0,0 0-1 0 0,0 1 1 0 0,-1-1 0 0 0,1 0 0 0 0,0 1-1 0 0,0-1 1 0 0,-1 0 0 0 0,1 1 0 0 0,0-1 0 0 0,0 0-1 0 0,-1 1 1 0 0,1-1 0 0 0,0 0 0 0 0,-1 0 0 0 0,1 1-1 0 0,0-1 1 0 0,-1 0 0 0 0,1 0 0 0 0,0 0 0 0 0,-1 0-1 0 0,1 0 1 0 0,-1 1 0 0 0,1-1 0 0 0,-1 0 0 0 0,0 0 0 0 0,1 0-1 0 0,-1 0 1 0 0,1 0 0 0 0,-1 0 0 0 0,1 0 0 0 0,0 1 0 0 0,-1-1 0 0 0,1 0 0 0 0,-1 0 0 0 0,1 1 0 0 0,-1-1 0 0 0,1 0 0 0 0,0 0 0 0 0,-1 1 0 0 0,1-1 0 0 0,-1 1-1 0 0,1-1 1 0 0,0 0 0 0 0,0 1 0 0 0,-1-1 0 0 0,1 1 0 0 0,0-1 0 0 0,0 0 0 0 0,-1 1 0 0 0,1-1 0 0 0,0 1 0 0 0,0-1 0 0 0,0 1 0 0 0,0-1 0 0 0,0 1-1 0 0,0-1 1 0 0,0 1 0 0 0,0-1 0 0 0,0 1 0 0 0,-3 16-11 0 0,-5-12-1 0 0,3-4 9 0 0,4-1 3 0 0,1 1 0 0 0,0-1-1 0 0,-1 0 1 0 0,1 1 0 0 0,0-1-1 0 0,-1 1 1 0 0,1-1-1 0 0,0 1 1 0 0,0-1 0 0 0,0 1-1 0 0,-1-1 1 0 0,1 1 0 0 0,0-1-1 0 0,0 1 1 0 0,0 0 0 0 0,0-1-1 0 0,0 1 1 0 0,0-1 0 0 0,0 1-1 0 0,0-1 1 0 0,0 1 0 0 0,0 0-1 0 0,1 1 1 0 0,-1-1 2 0 0,-1 0-4 0 0,2-1 2 0 0,-1 1-1 0 0,0-1 1 0 0,0 0 0 0 0,0 0 0 0 0,0 0 0 0 0,0 0-1 0 0,0 0 1 0 0,0 0 0 0 0,0 0 0 0 0,0 0 0 0 0,0 1 0 0 0,0-1-1 0 0,0 0 1 0 0,0 0 0 0 0,0 0 0 0 0,0 0 0 0 0,0 0-1 0 0,0 0 1 0 0,0 1 0 0 0,0-1 0 0 0,0 0 0 0 0,0 0 0 0 0,0 0-1 0 0,0 0 1 0 0,0 0 0 0 0,0 0 0 0 0,-1 0 0 0 0,1 0-1 0 0,0 1 1 0 0,0-1 0 0 0,0 0 0 0 0,0 0 0 0 0,0 0 0 0 0,0 0-1 0 0,0 0 1 0 0,0 0 0 0 0,0 0 0 0 0,-1 0 0 0 0,1 0-1 0 0,0 0 1 0 0,0 0 0 0 0,0 0 0 0 0,0 0 0 0 0,0 0 0 0 0,0 1-1 0 0,0-1 1 0 0,-1 0 0 0 0,1 0 0 0 0,0 0 0 0 0,0 0-1 0 0,0 0 1 0 0,0 0 0 0 0,0-1 0 0 0,0 1 0 0 0,-1 0 0 0 0,-37 0-14 0 0,-455 0-212 0 0,250-12-4691 0 0,127 4-904 0 0,-120 2-11878 0 0,201 6 15986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0:09.82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116 38 288 0 0,'-92'0'2911'0'0,"78"-3"-2288"0"0,5 2 4090 0 0,9 1-4687 0 0,0 0-1 0 0,0 0 1 0 0,0 0 0 0 0,0 0-1 0 0,0 1 1 0 0,0-1 0 0 0,0 0-1 0 0,0 0 1 0 0,0 0 0 0 0,0 0-1 0 0,0 0 1 0 0,0 0-1 0 0,0 1 1 0 0,0-1 0 0 0,0 0-1 0 0,0 0 1 0 0,0 0 0 0 0,0 0-1 0 0,0 0 1 0 0,0 0 0 0 0,0 0-1 0 0,0 1 1 0 0,0-1 0 0 0,0 0-1 0 0,0 0 1 0 0,0 0-1 0 0,0 0 1 0 0,0 0 0 0 0,0 0-1 0 0,1 0 1 0 0,-1 0 0 0 0,0 1-1 0 0,0-1 1 0 0,0 0 0 0 0,0 0-1 0 0,0 0 1 0 0,0 0-1 0 0,0 0 1 0 0,0 0 0 0 0,1 0-1 0 0,-1 0 1 0 0,0 0 0 0 0,0 0-1 0 0,0 0 1 0 0,0 0 0 0 0,0 0-1 0 0,0 0 1 0 0,0 0-1 0 0,1 0 1 0 0,-1 0 0 0 0,0 0-1 0 0,0 0 1 0 0,0 0 0 0 0,0 0-1 0 0,0 0 1 0 0,65-1 2013 0 0,96 3-1061 0 0,-112 1-863 0 0,-1 2-1 0 0,0 1 1 0 0,55 17 0 0 0,-76-18-60 0 0,1 0 0 0 0,-1-2 0 0 0,34 0 0 0 0,-32-2 9 0 0,609-12 1987 0 0,-497 5-1679 0 0,253-18 984 0 0,71-2 406 0 0,-441 26-1707 0 0,509-3 329 0 0,-155 12-354 0 0,-203-4-64 0 0,68-2 28 0 0,-120-5 77 0 0,157-9 2148 0 0,-48 1-1170 0 0,35-1-979 0 0,-73 5-77 0 0,166 6-1987 0 0,-395 6-3333 0 0,6 0 3456 0 0,-110 16-4262 0 0,-78 10 557 0 0,102-17 3826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0:10.8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70 620 0 0,'0'2'244'0'0,"-2"24"2774"0"0,2-25-2997 0 0,0 0 0 0 0,-1 0 0 0 0,1 0 0 0 0,-1 0 0 0 0,0 0 0 0 0,1 0 0 0 0,-1 0 0 0 0,0 0 0 0 0,0 0 0 0 0,1 0 0 0 0,-1-1 0 0 0,0 1 0 0 0,0 0 0 0 0,0-1 0 0 0,0 1 0 0 0,-1 0 0 0 0,1 0 39 0 0,1-1 0 0 0,-1 1 0 0 0,1 0 0 0 0,-1-1 0 0 0,1 1 0 0 0,0 0 0 0 0,0-1 0 0 0,-1 1 0 0 0,1 0 0 0 0,0 0 0 0 0,0-1 0 0 0,0 1 0 0 0,0 0 0 0 0,0 0 0 0 0,0 0 1 0 0,0-1-1 0 0,0 1 0 0 0,0 0 0 0 0,0 0 0 0 0,0-1 0 0 0,0 1 0 0 0,0 0 0 0 0,1 0 0 0 0,-1-1 0 0 0,0 1 0 0 0,1 0 0 0 0,-1-1 0 0 0,0 1 0 0 0,2 0 0 0 0,18 3 718 0 0,1-2 0 0 0,0-1 0 0 0,-1 0 1 0 0,29-4-1 0 0,-31 2-471 0 0,507-31 6721 0 0,0-9-4538 0 0,-261 29-2260 0 0,88-2-211 0 0,-33 1 1 0 0,-49 3 6 0 0,-9 0-10 0 0,165 4-43 0 0,-222 5 52 0 0,-7 1-5 0 0,464 0 1945 0 0,-578 6-1423 0 0,181-6-209 0 0,-111 5-314 0 0,-93 1-76 0 0,-59-7 51 0 0,0 1 4 0 0,-1 0 0 0 0,1 0 0 0 0,0 0-1 0 0,-1 0 1 0 0,1 0 0 0 0,-1 0 0 0 0,1 0 0 0 0,-1 0 0 0 0,1 0 0 0 0,0 0 0 0 0,-1 0 0 0 0,1 0 0 0 0,-1 0-1 0 0,1 1 1 0 0,-1-1 0 0 0,1 0 0 0 0,-1 0 0 0 0,1 0 0 0 0,0 1 0 0 0,-1-1 0 0 0,0 0 0 0 0,1 1-1 0 0,-1-1 1 0 0,1 1 0 0 0,-1-1 0 0 0,1 1 0 0 0,15 0-41 0 0,-13-1 21 0 0,158 0 22 0 0,-93 0-3128 0 0,-114-8-9135 0 0,13 6 8214 0 0,-2 1 2050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0:11.8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 50 520 0 0,'-1'0'50'0'0,"0"0"0"0"0,1 0 0 0 0,-1 0 0 0 0,0 0 0 0 0,1 0 0 0 0,-1 0-1 0 0,0-1 1 0 0,1 1 0 0 0,-1 0 0 0 0,0 0 0 0 0,1-1 0 0 0,-1 1 0 0 0,0 0 0 0 0,1-1 0 0 0,-1 1 0 0 0,1 0 0 0 0,-1-1 0 0 0,1 1-1 0 0,-1-1 1 0 0,1 1 0 0 0,-1-1 0 0 0,1 1 0 0 0,-1-1 0 0 0,1 1 0 0 0,0-1 0 0 0,-1 0 0 0 0,1 1 0 0 0,0-1 0 0 0,-1 0 0 0 0,1 0 0 0 0,1-1 99 0 0,-1 1 0 0 0,1 0 0 0 0,0 0 0 0 0,0-1 1 0 0,-1 1-1 0 0,1 0 0 0 0,0 0 0 0 0,0 0 1 0 0,0 0-1 0 0,1 0 0 0 0,0-1 0 0 0,0 1-106 0 0,0-8 627 0 0,-2 9-584 0 0,0-1-1 0 0,0 1 0 0 0,0-1 1 0 0,0 1-1 0 0,0-1 0 0 0,0 1 0 0 0,0 0 1 0 0,0-1-1 0 0,0 1 0 0 0,0-1 0 0 0,0 1 1 0 0,0-1-1 0 0,1 1 0 0 0,-1-1 1 0 0,0 1-1 0 0,0 0 0 0 0,0-1 0 0 0,1 1 1 0 0,-1 0-1 0 0,0-1 0 0 0,1 1 0 0 0,-1 0 1 0 0,0-1-1 0 0,1 1 0 0 0,-1-1-23 0 0,1 1-25 0 0,-1 0 0 0 0,0 0-1 0 0,1 0 1 0 0,-1-1 0 0 0,1 1-1 0 0,-1 0 1 0 0,1 0 0 0 0,-1 0-1 0 0,1 0 1 0 0,-1 0 0 0 0,1 0-1 0 0,-1 0 1 0 0,0 0 0 0 0,1 0-1 0 0,-1 0 1 0 0,1 0-1 0 0,-1 0 1 0 0,1 0 0 0 0,-1 0-1 0 0,1 0 1 0 0,-1 0 0 0 0,1 1-1 0 0,-1-1 1 0 0,0 0 0 0 0,1 0-1 0 0,-1 1 1 0 0,1-1 0 0 0,-1 0-1 0 0,0 0 1 0 0,1 1 0 0 0,-1-1-1 0 0,0 0 1 0 0,1 1-1 0 0,-1-1 1 0 0,0 0 0 0 0,0 1-1 0 0,1 0 1 0 0,-1 0-20 0 0,0-1-1 0 0,0 1 1 0 0,1 0-1 0 0,-1 0 1 0 0,0-1-1 0 0,1 1 1 0 0,-1 0 0 0 0,0-1-1 0 0,1 1 1 0 0,-1-1-1 0 0,1 1 1 0 0,-1 0-1 0 0,1-1 1 0 0,-1 1-1 0 0,1-1 1 0 0,-1 1 0 0 0,1-1-1 0 0,0 0 1 0 0,-1 1-1 0 0,1-1 1 0 0,0 1-1 0 0,5 3 119 0 0,-3 11 240 0 0,0 1 62 0 0,3-8-220 0 0,-5-6-160 0 0,0 0-1 0 0,0-1 0 0 0,0 1 1 0 0,0-1-1 0 0,0 1 1 0 0,0 0-1 0 0,-1 0 0 0 0,1 0 1 0 0,0 0-1 0 0,-1-1 1 0 0,0 1-1 0 0,1 0 0 0 0,-1 0 1 0 0,0 4-1 0 0,0-1 57 0 0,1 0 0 0 0,0 0 0 0 0,0 0 0 0 0,0 0 0 0 0,0 0 0 0 0,3 6 0 0 0,-2-6-28 0 0,0 0 0 0 0,0 0 0 0 0,-1 0 1 0 0,0 1-1 0 0,0-1 0 0 0,0 8 0 0 0,-1 3 100 0 0,0-8-97 0 0,-1 1 0 0 0,2-1 0 0 0,-1 0 0 0 0,3 12 0 0 0,3-1 26 0 0,-3-13-82 0 0,-1 1 0 0 0,-1-1 0 0 0,1 1-1 0 0,-1 0 1 0 0,0 10 0 0 0,-2 11 27 0 0,1-20-47 0 0,-1 1 0 0 0,1 0 0 0 0,1 0-1 0 0,-1 0 1 0 0,4 16 0 0 0,3-9-6 0 0,-5-14-6 0 0,-1 1 0 0 0,0 0-1 0 0,0 0 1 0 0,0 0 0 0 0,0 0 0 0 0,0 0-1 0 0,-1 0 1 0 0,1 0 0 0 0,-1 5 0 0 0,0 1-8 0 0,-1-7 3 0 0,1 1-1 0 0,0-1 0 0 0,0 1 1 0 0,0 0-1 0 0,0-1 1 0 0,0 1-1 0 0,1-1 0 0 0,-1 1 1 0 0,1-1-1 0 0,-1 1 0 0 0,3 2 1 0 0,2 3-78 0 0,-4-7 38 0 0,0 0 1 0 0,0 1-1 0 0,0-1 1 0 0,0 0-1 0 0,0 0 1 0 0,0 1-1 0 0,-1-1 1 0 0,1 0-1 0 0,-1 1 1 0 0,1-1 0 0 0,-1 1-1 0 0,1-1 1 0 0,-1 1-1 0 0,0-1 1 0 0,0 2-1 0 0,0-1-34 0 0,0-1-1 0 0,1 0 1 0 0,-1 0 0 0 0,0 0-1 0 0,0 0 1 0 0,0 1-1 0 0,1-1 1 0 0,-1 0 0 0 0,0 0-1 0 0,1 0 1 0 0,-1 0-1 0 0,1 0 1 0 0,0 0 0 0 0,-1 0-1 0 0,1 0 1 0 0,0 0 0 0 0,-1 0-1 0 0,3 1 1 0 0,-2-1-143 0 0,0 0 0 0 0,-1 0 0 0 0,1 0 0 0 0,0 0 0 0 0,0 0 0 0 0,-1 0 0 0 0,1 0 0 0 0,0 0 0 0 0,-1 0 0 0 0,1 0 0 0 0,-1 0 0 0 0,0 1 0 0 0,1-1 0 0 0,-1 0 0 0 0,0 0 0 0 0,0 0 0 0 0,1 1 0 0 0,-1 1 0 0 0,-1 0-545 0 0,1-2 601 0 0,0 0-1 0 0,0 0 0 0 0,0 0 0 0 0,0 0 0 0 0,0 0 1 0 0,0 0-1 0 0,0 0 0 0 0,0-1 0 0 0,0 1 0 0 0,1 0 1 0 0,-1 0-1 0 0,0 0 0 0 0,0 0 0 0 0,1 0 1 0 0,-1-1-1 0 0,1 1 0 0 0,0 1 0 0 0,15 4-1383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0:12.23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22 664 0 0,'0'0'61'0'0,"0"-1"0"0"0,1 0 0 0 0,-1 1 0 0 0,0-1 0 0 0,0 0 0 0 0,0 1 0 0 0,0-1 0 0 0,1 1 0 0 0,-1-1 0 0 0,0 0 0 0 0,0 1 0 0 0,1-1 0 0 0,-1 1 0 0 0,1-1 0 0 0,-1 1 0 0 0,0-1 0 0 0,1 1 0 0 0,-1-1 0 0 0,1 1 0 0 0,-1 0 0 0 0,1-1 0 0 0,-1 1 0 0 0,1-1 0 0 0,-1 1 0 0 0,1 0 0 0 0,0 0 0 0 0,-1-1 0 0 0,1 1 0 0 0,-1 0 0 0 0,1 0 0 0 0,0 0 0 0 0,1 0 0 0 0,-1-1 90 0 0,-1 1-121 0 0,1 0 0 0 0,-1 0-1 0 0,0 0 1 0 0,0 0 0 0 0,0 0-1 0 0,0 0 1 0 0,0 0 0 0 0,0 0-1 0 0,1 0 1 0 0,-1 0 0 0 0,0 0-1 0 0,0 0 1 0 0,0 0 0 0 0,0 0-1 0 0,0 0 1 0 0,0 0 0 0 0,0 0-1 0 0,1-1 1 0 0,-1 1 0 0 0,0 0-1 0 0,0 0 1 0 0,0 0 0 0 0,0 0-1 0 0,0 0 1 0 0,0 0 0 0 0,0 0-1 0 0,0 0 1 0 0,0-1 0 0 0,0 1-1 0 0,0 0 1 0 0,1 0 0 0 0,-1 0-1 0 0,0 0 1 0 0,0 0 0 0 0,0 0-1 0 0,0-1 1 0 0,0 1 0 0 0,0 0 0 0 0,0 0-1 0 0,0 0 1 0 0,0 0 0 0 0,0 0-1 0 0,0 0 1 0 0,0-1 0 0 0,-1 1-1 0 0,5-2 2610 0 0,0 3-2444 0 0,0 0 0 0 0,-1 0 0 0 0,1 0 1 0 0,0 1-1 0 0,0 0 0 0 0,-1-1 0 0 0,1 1 0 0 0,-1 1 0 0 0,0-1 0 0 0,1 0 0 0 0,-1 1 1 0 0,0 0-1 0 0,0 0 0 0 0,-1 0 0 0 0,1 0 0 0 0,-1 0 0 0 0,4 5 0 0 0,9 15 1034 0 0,17 31 0 0 0,-30-51-1114 0 0,6 13 298 0 0,0 1 1 0 0,-2 0-1 0 0,0 0 1 0 0,7 34 0 0 0,19 29 106 0 0,6 54-343 0 0,-35-106-195 0 0,-3-24 3 0 0,0 0 0 0 0,0-1 0 0 0,0 1 0 0 0,1 0-1 0 0,0 0 1 0 0,1 4 0 0 0,3 5-101 0 0,-3-8-119 0 0,0 0 0 0 0,-1 0-1 0 0,1 0 1 0 0,-1 0-1 0 0,0 1 1 0 0,0-1 0 0 0,0 10-1 0 0,-1-13 143 0 0,0-1 0 0 0,0 0 0 0 0,0 0 0 0 0,0 0 0 0 0,0 0 0 0 0,0 0 0 0 0,1 0 0 0 0,-1-1 0 0 0,0 1-1 0 0,1 0 1 0 0,-1 0 0 0 0,1 0 0 0 0,-1 0 0 0 0,1 0 0 0 0,0 0 0 0 0,-1-1 0 0 0,1 1 0 0 0,0 0 0 0 0,-1 0 0 0 0,2 0 0 0 0,-1 0-56 0 0,0-1-1 0 0,0 1 1 0 0,-1 0 0 0 0,1-1 0 0 0,0 1 0 0 0,-1 0 0 0 0,1-1 0 0 0,-1 1 0 0 0,1 0 0 0 0,-1 0 0 0 0,1 0 0 0 0,-1 0 0 0 0,0-1 0 0 0,1 1 0 0 0,-1 0 0 0 0,0 0 0 0 0,0 0 0 0 0,0 0 0 0 0,1 0 0 0 0,-1 1 0 0 0,0-1 30 0 0,0-1 0 0 0,0 1 1 0 0,0 0-1 0 0,0-1 0 0 0,0 1 1 0 0,0-1-1 0 0,0 1 0 0 0,1-1 0 0 0,-1 1 1 0 0,0 0-1 0 0,0-1 0 0 0,1 1 1 0 0,-1-1-1 0 0,0 1 0 0 0,1-1 0 0 0,-1 1 1 0 0,0-1-1 0 0,1 1 0 0 0,-1-1 1 0 0,1 0-1 0 0,-1 1 0 0 0,1-1 1 0 0,-1 0-1 0 0,1 1 0 0 0,-1-1 0 0 0,1 0 1 0 0,0 1-1 0 0,-1-1 0 0 0,1 0 1 0 0,0 0-1 0 0,22 2-3107 0 0,-19-2 2936 0 0,15 0-885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0:12.57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49 616 0 0,'1'0'184'0'0,"0"-1"-1"0"0,1 0 1 0 0,-1 0-1 0 0,0 0 1 0 0,0 0 0 0 0,1 0-1 0 0,-1 0 1 0 0,0 0-1 0 0,0-1 1 0 0,0 1-1 0 0,0 0 1 0 0,0-1 0 0 0,-1 1-1 0 0,1 0 1 0 0,0-1-1 0 0,-1 1 1 0 0,1-1 0 0 0,-1 1-1 0 0,1-1 1 0 0,-1 1-1 0 0,0-1 1 0 0,1 1-1 0 0,-1-1 1 0 0,0 0 0 0 0,0 1-1 0 0,0-1 1 0 0,0 1-1 0 0,-1-1 1 0 0,1-1-1 0 0,0-4 1901 0 0,3 13-1417 0 0,-2-5-643 0 0,0 0 1 0 0,1 0-1 0 0,-1 0 0 0 0,0 0 0 0 0,0 1 1 0 0,0-1-1 0 0,0 0 0 0 0,0 0 0 0 0,0 1 1 0 0,0-1-1 0 0,-1 0 0 0 0,1 1 0 0 0,0-1 1 0 0,-1 1-1 0 0,1-1 0 0 0,-1 1 0 0 0,1 0 1 0 0,-1-1-1 0 0,0 1 0 0 0,0-1 0 0 0,0 1 0 0 0,0 0 1 0 0,0-1-1 0 0,0 4 0 0 0,0-2 9 0 0,0 1-1 0 0,1 0 1 0 0,-1-1-1 0 0,1 1 1 0 0,0-1 0 0 0,0 1-1 0 0,0-1 1 0 0,3 5-1 0 0,-2-5-8 0 0,-1 1-1 0 0,1-1 1 0 0,-1 1-1 0 0,0 0 1 0 0,0 0-1 0 0,0 0 1 0 0,-1-1-1 0 0,1 7 1 0 0,-1-4-6 0 0,1 1 0 0 0,0-1 0 0 0,0 1-1 0 0,1-1 1 0 0,2 9 0 0 0,-2-9-11 0 0,0 1-1 0 0,0-1 0 0 0,-1 1 1 0 0,1 0-1 0 0,-1 9 0 0 0,-1 85-334 0 0,0-96 197 0 0,1 0 0 0 0,-1 0 0 0 0,1 0 0 0 0,0 0 0 0 0,1 0-1 0 0,3 9 1 0 0,-3-9-85 0 0,-1-1-1 0 0,1 1 1 0 0,-1-1 0 0 0,0 1-1 0 0,0 0 1 0 0,0 9-1 0 0,-1-11 1 0 0,1 0-1 0 0,-1 0 1 0 0,1 0-1 0 0,-1 1 0 0 0,1-1 1 0 0,0 0-1 0 0,1 0 1 0 0,-1 0-1 0 0,0 0 1 0 0,1-1-1 0 0,0 1 0 0 0,-1 0 1 0 0,5 4-1 0 0,-1-1-344 0 0,1 0 0 0 0,0 0 0 0 0,1-1 0 0 0,7 6-1 0 0,5 1-605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0:12.9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23 80 0 0,'3'-18'3890'0'0,"-2"17"-3808"0"0,-1 1 1 0 0,1-1 0 0 0,-1 1-1 0 0,1 0 1 0 0,-1-1-1 0 0,1 1 1 0 0,0 0 0 0 0,-1 0-1 0 0,1-1 1 0 0,0 1-1 0 0,-1 0 1 0 0,1 0 0 0 0,0 0-1 0 0,-1 0 1 0 0,1 0-1 0 0,0 0 1 0 0,4 0 4343 0 0,-5 1-4326 0 0,0 0 0 0 0,0 0 1 0 0,0 0-1 0 0,-1 0 0 0 0,1 0 1 0 0,0 0-1 0 0,0-1 0 0 0,1 1 0 0 0,-1 0 1 0 0,0 0-1 0 0,0 0 0 0 0,0 0 1 0 0,1 0-1 0 0,-1 0 0 0 0,0-1 1 0 0,1 1-1 0 0,-1 0 0 0 0,1 1 1 0 0,3 2 87 0 0,-3-3-116 0 0,0 0 1 0 0,0 0 0 0 0,0 0 0 0 0,0 0-1 0 0,0 0 1 0 0,0 1 0 0 0,0-1 0 0 0,-1 0-1 0 0,1 1 1 0 0,0-1 0 0 0,-1 1 0 0 0,1-1-1 0 0,-1 1 1 0 0,1-1 0 0 0,-1 1 0 0 0,0-1-1 0 0,0 1 1 0 0,0 1 0 0 0,1 2 131 0 0,-1-1 0 0 0,1 0 0 0 0,0-1 0 0 0,0 1 0 0 0,1 0 0 0 0,-1 0 0 0 0,1 0 0 0 0,3 6 0 0 0,4 7 421 0 0,1 5-52 0 0,-3-8-456 0 0,0 0 0 0 0,-1 1-1 0 0,-1 0 1 0 0,0 0 0 0 0,-1 1-1 0 0,0-1 1 0 0,2 26 0 0 0,-6-31-166 0 0,1 1 1 0 0,1-1 0 0 0,4 18 0 0 0,-3-18-182 0 0,-1-1-1 0 0,0 1 1 0 0,1 17 0 0 0,-4-8-389 0 0,1-11 134 0 0,0 1 0 0 0,0-1 0 0 0,1 0 0 0 0,2 12 1 0 0,3 0-613 0 0,-4-14 477 0 0,0 0-1 0 0,0 1 1 0 0,-1-1 0 0 0,0 1 0 0 0,1 11 0 0 0,-2-9-225 0 0,0 1 0 0 0,-1 0 1 0 0,0-1-1 0 0,-1 1 0 0 0,0-1 1 0 0,0 1-1 0 0,-6 13 0 0 0,5-1-594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3:19.78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878 38 596 0 0,'0'-1'94'0'0,"0"1"0"0"0,0-1 1 0 0,-1 1-1 0 0,1-1 0 0 0,0 1 0 0 0,-1-1 1 0 0,1 1-1 0 0,0-1 0 0 0,-1 1 0 0 0,1 0 0 0 0,-1-1 1 0 0,1 1-1 0 0,-1-1 0 0 0,1 1 0 0 0,-1 0 0 0 0,1-1 1 0 0,-1 1-1 0 0,1 0 0 0 0,-1 0 0 0 0,1 0 1 0 0,-1-1-1 0 0,1 1 0 0 0,-2 0 0 0 0,-18-5 1124 0 0,13 3-510 0 0,-35-6 1189 0 0,0 1 0 0 0,0 3 0 0 0,-82 1 0 0 0,110 3-1638 0 0,-199 7 1862 0 0,96 3-1794 0 0,-27 0 268 0 0,100-4 4940 0 0,44-6-5417 0 0,0 0 0 0 0,0 1 1 0 0,0-1-1 0 0,0 0 0 0 0,0 1 1 0 0,1-1-1 0 0,-1 0 0 0 0,0 1 0 0 0,0-1 1 0 0,0 1-1 0 0,0-1 0 0 0,0 0 0 0 0,0 1 1 0 0,-1-1-1 0 0,1 0 0 0 0,0 1 0 0 0,0-1 1 0 0,0 0-1 0 0,0 1 0 0 0,0-1 0 0 0,0 0 1 0 0,-1 1-1 0 0,1-1 0 0 0,0 0 0 0 0,0 1 1 0 0,-1-1-1 0 0,1 0 0 0 0,0 0 0 0 0,0 1 1 0 0,-1-1-1 0 0,1 0 0 0 0,-3 1 233 0 0,2-1-283 0 0,1 0 0 0 0,-1 0 0 0 0,0 1 0 0 0,1-1 0 0 0,-1 0 0 0 0,1 0 0 0 0,-1 0 0 0 0,0 1 0 0 0,1-1 0 0 0,-1 0 0 0 0,1 1 0 0 0,-1-1 0 0 0,1 0 0 0 0,-1 1 0 0 0,1-1-1 0 0,-1 0 1 0 0,1 1 0 0 0,-1-1 0 0 0,1 1 0 0 0,0-1 0 0 0,-1 1 0 0 0,1-1 0 0 0,0 1 0 0 0,-1 0 0 0 0,1 0 0 0 0,0 0-27 0 0,0-1 0 0 0,0 0 0 0 0,-1 1 0 0 0,1-1 0 0 0,0 0 0 0 0,0 1-1 0 0,0-1 1 0 0,0 0 0 0 0,0 1 0 0 0,-1-1 0 0 0,1 0 0 0 0,0 1 0 0 0,0-1 0 0 0,0 0 0 0 0,-1 1 0 0 0,1-1 0 0 0,0 0 0 0 0,-1 0 0 0 0,1 1 0 0 0,0-1 0 0 0,0 0 0 0 0,-1 0 0 0 0,1 0 0 0 0,0 0 0 0 0,-1 1 0 0 0,1-1 0 0 0,-1 0 0 0 0,1 0 0 0 0,0 0-1 0 0,-1 0 1 0 0,1 0 0 0 0,0 0 0 0 0,-1 0 0 0 0,0 0 0 0 0,1 0-10 0 0,-1 0-1 0 0,1 0 1 0 0,0 0-1 0 0,-1 0 1 0 0,1 0-1 0 0,0 0 1 0 0,-1 0-1 0 0,1 1 1 0 0,-1-1-1 0 0,1 0 1 0 0,0 0-1 0 0,-1 0 0 0 0,1 0 1 0 0,0 0-1 0 0,-1 1 1 0 0,1-1-1 0 0,0 0 1 0 0,0 0-1 0 0,-1 1 1 0 0,1-1-1 0 0,0 0 1 0 0,-1 0-1 0 0,1 1 1 0 0,0-1-1 0 0,0 0 1 0 0,0 1-1 0 0,-1-1 1 0 0,1 0-1 0 0,0 1 1 0 0,0-1-1 0 0,0 0 1 0 0,0 1-1 0 0,0-1 1 0 0,0 1-1 0 0,0 0-5 0 0,0-1 1 0 0,-1 0-1 0 0,1 1 0 0 0,0-1 0 0 0,0 1 1 0 0,0-1-1 0 0,0 0 0 0 0,0 1 0 0 0,0-1 1 0 0,-1 1-1 0 0,1-1 0 0 0,0 0 0 0 0,0 1 1 0 0,-1-1-1 0 0,1 0 0 0 0,0 0 0 0 0,-1 1 1 0 0,1-1-1 0 0,0 0 0 0 0,0 0 0 0 0,-1 1 1 0 0,1-1-1 0 0,-1 0 0 0 0,1 0 0 0 0,0 0 1 0 0,-1 1-1 0 0,1-1 0 0 0,0 0 0 0 0,-1 0 1 0 0,0 0-1 0 0,1 0-12 0 0,-1 0-1 0 0,1 0 1 0 0,-1 1 0 0 0,1-1-1 0 0,-1 0 1 0 0,1 0 0 0 0,-1 0-1 0 0,1 1 1 0 0,-1-1 0 0 0,1 0-1 0 0,-1 1 1 0 0,1-1 0 0 0,-1 0-1 0 0,1 1 1 0 0,0-1 0 0 0,-1 0-1 0 0,1 1 1 0 0,0-1 0 0 0,-1 1-1 0 0,1-1 1 0 0,0 1 0 0 0,0-1-1 0 0,-1 1 1 0 0,1-1 0 0 0,0 1-1 0 0,0-1 1 0 0,0 1 0 0 0,0-1-1 0 0,0 1 1 0 0,0-1 0 0 0,0 2-1 0 0,0 0 28 0 0,0 0-1 0 0,0 1 1 0 0,0-1-1 0 0,1 0 1 0 0,-1 0-1 0 0,1 1 1 0 0,0-1-1 0 0,0 0 1 0 0,0 0-1 0 0,0 0 1 0 0,0 0-1 0 0,0 0 1 0 0,0 0-1 0 0,3 3 1 0 0,5 8 100 0 0,6 10 49 0 0,31 35 0 0 0,-15-20-125 0 0,-25-29-54 0 0,-1 1-1 0 0,0 0 1 0 0,0 0 0 0 0,-1 1-1 0 0,4 18 1 0 0,-6-23-8 0 0,0 6 0 0 0,0 1 1 0 0,0-1-1 0 0,-2 1 0 0 0,0-1 0 0 0,-1 19 1 0 0,-1 5 4 0 0,2-29-6 0 0,-1-1 1 0 0,0 1-1 0 0,0 0 0 0 0,-1-1 0 0 0,-2 10 0 0 0,1-10 1 0 0,2 0-1 0 0,-1 0 1 0 0,1 1-1 0 0,0-1 1 0 0,-1 9-1 0 0,1-5 1 0 0,0-1 0 0 0,0 0 0 0 0,-1 0-1 0 0,-1 0 1 0 0,0 0 0 0 0,-4 9 0 0 0,3-6 1 0 0,-3 5 0 0 0,6-15-4 0 0,-1 1 0 0 0,1 0-1 0 0,0 0 1 0 0,0 0 0 0 0,0 0 0 0 0,0 0 0 0 0,1 0 0 0 0,-1 0 0 0 0,1 4 0 0 0,0-5-2 0 0,0 0 1 0 0,0 0-1 0 0,-1 0 1 0 0,1-1-1 0 0,0 1 1 0 0,-1 0 0 0 0,0 0-1 0 0,1 0 1 0 0,-1 0-1 0 0,0 0 1 0 0,0-1-1 0 0,0 1 1 0 0,-2 2 0 0 0,2-2-5 0 0,0-1 0 0 0,0 1 0 0 0,0-1 1 0 0,0 1-1 0 0,0-1 0 0 0,1 1 1 0 0,-1 0-1 0 0,1 0 0 0 0,-1-1 0 0 0,1 1 1 0 0,-1 0-1 0 0,1 0 0 0 0,0 2 1 0 0,0-2 6 0 0,0-1 0 0 0,0 0 0 0 0,-1 1 1 0 0,1-1-1 0 0,0 1 0 0 0,-1-1 0 0 0,1 0 0 0 0,0 1 1 0 0,-1-1-1 0 0,0 0 0 0 0,1 0 0 0 0,-1 1 1 0 0,0-1-1 0 0,0 0 0 0 0,0 0 0 0 0,0 1 1 0 0,0-1-146 0 0,0 0-1 0 0,0 1 1 0 0,0-1 0 0 0,0 0 0 0 0,0 0 0 0 0,0 1 0 0 0,1-1 0 0 0,-1 0 0 0 0,1 1 0 0 0,-1-1 0 0 0,1 1 0 0 0,0-1 0 0 0,-1 1 0 0 0,1-1 0 0 0,0 0-1 0 0,0 3 1 0 0,0-6-199 0 0,-1 0-274 0 0,1 0-1 0 0,0 0 0 0 0,0-1 0 0 0,0 1 0 0 0,0 0 0 0 0,0 0 1 0 0,0 0-1 0 0,1-1 0 0 0,-1 1 0 0 0,1 0 0 0 0,0 0 0 0 0,-1 0 1 0 0,1 0-1 0 0,0 0 0 0 0,0 0 0 0 0,0 0 0 0 0,0 0 0 0 0,1 1 1 0 0,-1-1-1 0 0,0 0 0 0 0,1 1 0 0 0,-1-1 0 0 0,1 1 1 0 0,0-1-1 0 0,2-1 0 0 0,7-7-2080 0 0,-7 6 1686 0 0,1-1 0 0 0,0 1 0 0 0,0 0 0 0 0,1 0 0 0 0,-1 1 0 0 0,8-4 0 0 0,6 0-575 0 0,0-3 304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0:13.87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1 205 140 0 0,'3'0'707'0'0,"33"-7"1358"0"0,1-1-997 0 0,69-2-346 0 0,162 7 0 0 0,-146 4-686 0 0,-39-1-272 0 0,-1-3 0 0 0,94-15 0 0 0,-140 5 21 0 0,-12 4 134 0 0,-23 9 80 0 0,0 0-1 0 0,0 0 1 0 0,0 0-1 0 0,0-1 1 0 0,-1 1-1 0 0,1 0 1 0 0,0 0-1 0 0,0-1 1 0 0,0 1-1 0 0,0 0 1 0 0,-1-1-1 0 0,1 1 1 0 0,0-1-1 0 0,0 1 1 0 0,-1-1-1 0 0,1 0 1 0 0,-1 1-1 0 0,1-1 1 0 0,0 0-1 0 0,-1 1 1 0 0,1-1-1 0 0,-1 0 1 0 0,1 0-1 0 0,-1 1 1 0 0,0-1-1 0 0,1 0 1 0 0,-1 0-1 0 0,0 0 1 0 0,1 0-1 0 0,-1 1 1 0 0,0-1-1 0 0,0 0 1 0 0,0 0-1 0 0,0 0 1 0 0,0 0-1 0 0,0 0 1 0 0,0 0-1 0 0,0 1 1 0 0,-1-3-1 0 0,1 2 2 0 0,0 1 0 0 0,0-1 0 0 0,0 0-1 0 0,-1 0 1 0 0,1 1 0 0 0,0-1 0 0 0,-1 0-1 0 0,1 1 1 0 0,0-1 0 0 0,-1 0 0 0 0,1 1-1 0 0,-1-1 1 0 0,1 1 0 0 0,-1-1-1 0 0,1 1 1 0 0,-1-1 0 0 0,1 1 0 0 0,-1-1-1 0 0,0 1 1 0 0,1-1 0 0 0,-1 1 0 0 0,0 0-1 0 0,0-1 1 0 0,-4-2-1 0 0,-2-4 33 0 0,0 0 0 0 0,-1 1 1 0 0,0 0-1 0 0,0 0 0 0 0,-1 1 0 0 0,-16-8 0 0 0,5 4 380 0 0,-40-11 0 0 0,52 18-119 0 0,7 2-277 0 0,0 0-1 0 0,1 0 1 0 0,-1 0 0 0 0,1 0 0 0 0,-1-1 0 0 0,1 1-1 0 0,-1 0 1 0 0,0 0 0 0 0,1 0 0 0 0,-1 0 0 0 0,1 0-1 0 0,-1-1 1 0 0,1 1 0 0 0,-1 0 0 0 0,1-1 0 0 0,-1 1 0 0 0,1 0-1 0 0,-1-1 1 0 0,1 1 0 0 0,0 0 0 0 0,-1-1 0 0 0,1 1-1 0 0,-1-1 1 0 0,1 1 0 0 0,0-1 0 0 0,-1 1 0 0 0,1-1-1 0 0,-1-1 1269 0 0,5 2-1271 0 0,8 3-16 0 0,1 1 1 0 0,-1 1-1 0 0,0-1 1 0 0,0 2-1 0 0,16 9 1 0 0,-10-4 2 0 0,12 5-1 0 0,43 33-1 0 0,-63-41 0 0 0,-4-5 3 0 0,0 1 0 0 0,0 0 0 0 0,-1 1 0 0 0,0-1-1 0 0,0 1 1 0 0,0 0 0 0 0,0 1 0 0 0,-1-1 0 0 0,0 1 0 0 0,5 7-1 0 0,0 7 0 0 0,-7-17 1 0 0,0 1-1 0 0,-1-1 1 0 0,1 0 0 0 0,-1 1 0 0 0,0-1 0 0 0,0 1-1 0 0,0-1 1 0 0,0 1 0 0 0,0 6 0 0 0,-2-5 1 0 0,0 0 1 0 0,-1 0-1 0 0,1 0 1 0 0,-1 0-1 0 0,0 0 1 0 0,0-1-1 0 0,-1 1 1 0 0,1-1 0 0 0,-1 1-1 0 0,0-1 1 0 0,-4 4-1 0 0,1 0 4 0 0,1-2 6 0 0,1-1-1 0 0,-1 0 1 0 0,0-1 0 0 0,-1 1-1 0 0,1-1 1 0 0,-1 0-1 0 0,0 0 1 0 0,-8 3-1 0 0,1 0-614 0 0,-1-1-1 0 0,-24 7 0 0 0,37-13 682 0 0,-10 2-1646 0 0,10-2 1531 0 0,1 0 0 0 0,0 0 0 0 0,0 0 0 0 0,0 0 0 0 0,-1 0 0 0 0,1 1 0 0 0,0-1 0 0 0,0 0 0 0 0,0 0 1 0 0,0 0-1 0 0,-1 0 0 0 0,1 0 0 0 0,0 0 0 0 0,0 0 0 0 0,0 1 0 0 0,0-1 0 0 0,0 0 0 0 0,0 0 0 0 0,-1 0 0 0 0,1 0 0 0 0,0 1 0 0 0,0-1 0 0 0,0 0 0 0 0,0 0 0 0 0,0 0 0 0 0,0 0 0 0 0,0 1 1 0 0,0-1-1 0 0,0 0 0 0 0,0 0 0 0 0,0 0 0 0 0,0 1 0 0 0,0-1 0 0 0,0 0 0 0 0,0 0 0 0 0,0 0 0 0 0,0 1 0 0 0,0-1 0 0 0,0 0 0 0 0,0 0 0 0 0,0 0 0 0 0,0 0 0 0 0,0 1 0 0 0,0-1 1 0 0,0 0-1 0 0,1 0 0 0 0,-1 0 0 0 0,0 0 0 0 0,0 1 0 0 0,0-1 0 0 0,0 0 0 0 0,0 0 0 0 0,1 0 0 0 0,-1 0 0 0 0,0 0 0 0 0,0 0 0 0 0,0 0 0 0 0,0 1 0 0 0,1-1 0 0 0,-1 0 0 0 0,0 0 1 0 0,16 6-1212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0:15.16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191 21 664 0 0,'0'0'44'0'0,"0"-1"-1"0"0,0 1 0 0 0,0 0 1 0 0,0-1-1 0 0,-1 1 1 0 0,1 0-1 0 0,0-1 1 0 0,0 1-1 0 0,0 0 1 0 0,-1-1-1 0 0,1 1 1 0 0,0 0-1 0 0,0-1 1 0 0,-1 1-1 0 0,1 0 0 0 0,0-1 1 0 0,0 1-1 0 0,-1 0 1 0 0,1 0-1 0 0,0-1 1 0 0,-1 1-1 0 0,1 0 1 0 0,0 0-1 0 0,-1 0 1 0 0,1 0-1 0 0,-1-1 1 0 0,1 1-1 0 0,0 0 0 0 0,-1 0 1 0 0,1 0-1 0 0,-1 0 1 0 0,1 0-1 0 0,-1 0 1 0 0,1 0-3 0 0,-1 0 1 0 0,1 0 0 0 0,-1 0-1 0 0,1 0 1 0 0,0 0 0 0 0,-1 0-1 0 0,1 0 1 0 0,0 0 0 0 0,-1 0-1 0 0,1 0 1 0 0,0-1 0 0 0,-1 1-1 0 0,1 0 1 0 0,0 0 0 0 0,-1 0-1 0 0,1-1 1 0 0,0 1 0 0 0,0 0-1 0 0,-1 0 1 0 0,1 0-1 0 0,0-1 1 0 0,0 1 0 0 0,-1 0-1 0 0,1-1 1 0 0,0 1 0 0 0,0 0-1 0 0,0-1 1 0 0,-1 1 0 0 0,1 0-1 0 0,0-1 1 0 0,0 1 0 0 0,0-1-1 0 0,-1 1 21 0 0,1-1-1 0 0,-1 1 1 0 0,1-1-1 0 0,-1 1 1 0 0,0 0-1 0 0,1-1 1 0 0,-1 1-1 0 0,1 0 1 0 0,-1 0-1 0 0,0-1 1 0 0,1 1-1 0 0,-1 0 1 0 0,0 0-1 0 0,1 0 1 0 0,-1 0-1 0 0,0 0 1 0 0,0 0-1 0 0,0 0 1 0 0,-5-1 2255 0 0,6 140 2226 0 0,0-133-4417 0 0,1 0-1 0 0,0 0 1 0 0,0 0-1 0 0,0 0 1 0 0,4 8-1 0 0,-3-8-54 0 0,0 0 0 0 0,0 0 0 0 0,-1 0 0 0 0,0 0 0 0 0,1 11 0 0 0,-2 137 227 0 0,0-149-300 0 0,-1 0 0 0 0,1-1 0 0 0,-1 1 0 0 0,0-1-1 0 0,0 0 1 0 0,-1 1 0 0 0,-2 5 0 0 0,2-6-9 0 0,1 0 0 0 0,-1 0 0 0 0,1 1 0 0 0,0-1 0 0 0,0 0 0 0 0,1 0 0 0 0,-1 7 0 0 0,0-4-207 0 0,-1-1 1 0 0,1 1-1 0 0,-1-1 0 0 0,0 1 0 0 0,-1-1 0 0 0,0 0 0 0 0,0 0 0 0 0,0 0 1 0 0,0 0-1 0 0,-9 10 0 0 0,9-12-225 0 0,0 0 0 0 0,0 0 0 0 0,-1-1 0 0 0,1 0 0 0 0,-1 1 0 0 0,1-1 0 0 0,-1-1 0 0 0,0 1 0 0 0,0 0 1 0 0,-1-1-1 0 0,1 0 0 0 0,0 0 0 0 0,-9 2 0 0 0,6-3 102 0 0,4 0-34 0 0,-1 0 0 0 0,0-1 0 0 0,0 0 0 0 0,0 0 0 0 0,0 0 0 0 0,-4-1 0 0 0,-11 0-467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0:15.51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 65 196 0 0,'-2'-2'217'0'0,"0"0"-1"0"0,0 0 1 0 0,0 0 0 0 0,1 0-1 0 0,-1 0 1 0 0,1-1 0 0 0,-1 1-1 0 0,1 0 1 0 0,0-1 0 0 0,0 1-1 0 0,0-1 1 0 0,1 1 0 0 0,-1-1-1 0 0,0 1 1 0 0,1-1-1 0 0,0 0 1 0 0,-1 1 0 0 0,1-1-1 0 0,0 0 1 0 0,1 1 0 0 0,-1-4-1 0 0,0-3 3404 0 0,2 17-3528 0 0,-2-1-1 0 0,1 1 0 0 0,-1-1 1 0 0,-1 14-1 0 0,-1 4-57 0 0,2-25-34 0 0,0 1 1 0 0,1 0 0 0 0,-1-1-1 0 0,0 1 1 0 0,0 0 0 0 0,0-1-1 0 0,0 1 1 0 0,0 0-1 0 0,1-1 1 0 0,-1 1 0 0 0,0-1-1 0 0,1 1 1 0 0,-1 0 0 0 0,0-1-1 0 0,1 1 1 0 0,-1-1 0 0 0,1 1-1 0 0,-1-1 1 0 0,1 1-1 0 0,-1-1 1 0 0,1 0 0 0 0,-1 1-1 0 0,1-1 1 0 0,-1 1 0 0 0,1-1-1 0 0,1 1 1 0 0,-2-1 1 0 0,1 0-1 0 0,-1 0 1 0 0,1 0 0 0 0,-1 1-1 0 0,1-1 1 0 0,-1 0 0 0 0,1 1-1 0 0,-1-1 1 0 0,0 0 0 0 0,1 1 0 0 0,-1-1-1 0 0,1 1 1 0 0,-1-1 0 0 0,0 1-1 0 0,1-1 1 0 0,-1 1 0 0 0,0-1 0 0 0,0 1-1 0 0,1-1 1 0 0,-1 1 0 0 0,0-1-1 0 0,0 1 1 0 0,0-1 0 0 0,0 1-1 0 0,1 0 1 0 0,-1 0 2 0 0,0 0-1 0 0,0-1 0 0 0,0 1 1 0 0,1-1-1 0 0,-1 1 0 0 0,0-1 1 0 0,1 1-1 0 0,-1-1 0 0 0,0 1 1 0 0,1-1-1 0 0,-1 0 0 0 0,1 1 1 0 0,-1-1-1 0 0,1 0 0 0 0,-1 1 1 0 0,1-1-1 0 0,-1 0 0 0 0,1 1 1 0 0,-1-1-1 0 0,1 0 0 0 0,-1 0 1 0 0,1 0-1 0 0,0 1 0 0 0,-1-1 1 0 0,1 0-1 0 0,-1 0 0 0 0,1 0 1 0 0,1 0-1 0 0,20 1 114 0 0,-20-1-96 0 0,54-3 327 0 0,0-3 1 0 0,61-14 0 0 0,32-4-1101 0 0,-134 23 37 0 0,-10 0 518 0 0,1 1-1 0 0,-1-1 1 0 0,1 1 0 0 0,9 1 0 0 0,19 8-3511 0 0,-9-1 2019 0 0,-24-8 1642 0 0,-1 0 0 0 0,0 0 1 0 0,1 0-1 0 0,-1 0 0 0 0,0 0 0 0 0,0 0 0 0 0,1 0 1 0 0,-1 0-1 0 0,0 0 0 0 0,1 1 0 0 0,-1-1 1 0 0,0 0-1 0 0,0 0 0 0 0,0 0 0 0 0,1 0 0 0 0,-1 1 1 0 0,0-1-1 0 0,0 0 0 0 0,0 0 0 0 0,1 0 1 0 0,-1 1-1 0 0,0-1 0 0 0,0 0 0 0 0,0 0 1 0 0,0 1-1 0 0,0-1 0 0 0,1 0 0 0 0,-1 1 0 0 0,0-1 1 0 0,0 0-1 0 0,0 1 0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0:21.81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2303 0 312 0 0,'0'0'7173'0'0,"1"0"-7166"0"0,-1 0 0 0 0,0 1 0 0 0,0-1 0 0 0,0 0 0 0 0,0 0 0 0 0,0 0 0 0 0,0 0 0 0 0,0 1 0 0 0,0-1 0 0 0,0 0 0 0 0,0 0 0 0 0,0 0 0 0 0,0 0 0 0 0,0 1 0 0 0,0-1 0 0 0,0 0 0 0 0,0 0 0 0 0,0 0 0 0 0,0 0 1 0 0,0 1-1 0 0,0-1 0 0 0,0 0 0 0 0,0 0 0 0 0,0 0 0 0 0,0 0 0 0 0,0 1 0 0 0,0-1 0 0 0,0 0 0 0 0,-1 0 0 0 0,1 0 0 0 0,0 0 0 0 0,0 0 0 0 0,0 0 0 0 0,0 1 0 0 0,0-1 0 0 0,0 0 0 0 0,-1 0 0 0 0,1 0 0 0 0,0 0 0 0 0,0 0 0 0 0,0 0 0 0 0,0 0 0 0 0,0 0 0 0 0,-1 0 1 0 0,1 0-1 0 0,0 0 0 0 0,0 0 0 0 0,0 0 0 0 0,-1 0 0 0 0,-110 42 163 0 0,-10 0-143 0 0,-28 8-29 0 0,-252 56-16 0 0,353-95 33 0 0,-50 4 1 0 0,71-12-9 0 0,1-1 0 0 0,0-1 0 0 0,-1-1 1 0 0,1-1-1 0 0,0-2 0 0 0,0-1 0 0 0,0-1 0 0 0,0-1 1 0 0,-31-11-1 0 0,5-1-6 0 0,0 3 1 0 0,-67-11-1 0 0,87 18-8 0 0,25 6 4 0 0,0 0 0 0 0,0 0-1 0 0,0 1 1 0 0,-12 0-1 0 0,-9-1-4 0 0,-21 3-8 0 0,14 1 12 0 0,-9 2 9 0 0,-3 4 7 0 0,-75 16-14 0 0,102-20 6 0 0,-1-1 0 0 0,0 0 0 0 0,1-2 0 0 0,-29-1 1 0 0,28 0 3 0 0,-11-2-4 0 0,-57-10 0 0 0,38 4 4 0 0,43 6-24 0 0,-31 0 41 0 0,37 2-46 0 0,0 0 1 0 0,-1 1-1 0 0,1-1 0 0 0,0 1 1 0 0,0 0-1 0 0,0 0 0 0 0,0-1 0 0 0,1 1 1 0 0,-1 0-1 0 0,0 1 0 0 0,0-1 1 0 0,0 0-1 0 0,1 0 0 0 0,-1 1 0 0 0,-2 2 1 0 0,-6 7-220 0 0,6-8 10 0 0,1 0 0 0 0,0 0 0 0 0,0 0 0 0 0,0 0 1 0 0,0 1-1 0 0,1-1 0 0 0,-1 1 0 0 0,1 0 0 0 0,0 0 0 0 0,0-1 0 0 0,1 1 1 0 0,-1 1-1 0 0,1-1 0 0 0,-2 8 0 0 0,8 10-960 0 0,-3-18 961 0 0,-1 0-1 0 0,0 0 1 0 0,0 0 0 0 0,0 0 0 0 0,0 0-1 0 0,-1 6 1 0 0,0 26-947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0:22.88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1414 165 268 0 0,'2'-17'2701'0'0,"7"13"-1328"0"0,-4 1 3256 0 0,-9 2-3887 0 0,-5-1-1087 0 0,-14 4 442 0 0,1 1 1 0 0,-35 8-1 0 0,3-1-39 0 0,-232 25 103 0 0,201-28-147 0 0,-113-6 0 0 0,168-3-6 0 0,0-1-1 0 0,0-1 1 0 0,1-2 0 0 0,-1-1 0 0 0,1-1-1 0 0,1-1 1 0 0,-53-26 0 0 0,37 3 52 0 0,26 22 116 0 0,1-1 0 0 0,-21-17 0 0 0,30 22-44 0 0,0 0 1 0 0,0 1-1 0 0,0-1 0 0 0,-1 1 1 0 0,0 1-1 0 0,0 0 0 0 0,0 0 0 0 0,-15-3 1 0 0,19 5-141 0 0,-1 1 0 0 0,0 0 0 0 0,0 1 0 0 0,0-1 0 0 0,1 1 0 0 0,-1 0 0 0 0,0 1 0 0 0,0-1 0 0 0,0 1 0 0 0,0 0 0 0 0,1 1 0 0 0,-1-1 0 0 0,0 1 0 0 0,1 0 0 0 0,-8 5 0 0 0,3-2-501 0 0,0 1 1 0 0,1 1-1 0 0,0 0 0 0 0,0 0 1 0 0,1 0-1 0 0,0 1 1 0 0,0 1-1 0 0,1-1 1 0 0,-7 12-1 0 0,13-17 214 0 0,0 1-1 0 0,0-1 1 0 0,0 1 0 0 0,1 0 0 0 0,0-1-1 0 0,-1 1 1 0 0,1 0 0 0 0,1 4-1 0 0,-1 1-333 0 0,4 10-787 0 0,12 2 189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0:24.0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2138 1 384 0 0,'-9'-1'5639'0'0,"-24"4"-5618"0"0,14-1 428 0 0,-95 5-23 0 0,-281 30-85 0 0,182-11-336 0 0,57-14-1 0 0,77-8 6 0 0,-1-2 0 0 0,-117-14 0 0 0,161 6-1 0 0,0-1-1 0 0,-65-21 0 0 0,42 10 5 0 0,38 12-18 0 0,15 4-3 0 0,0 0 1 0 0,0 0-1 0 0,0 1 1 0 0,0-1-1 0 0,0 2 0 0 0,0-1 1 0 0,0 1-1 0 0,0 0 0 0 0,0 0 1 0 0,-8 1-1 0 0,-19 5-22 0 0,-38 13 0 0 0,-19 4 5 0 0,55-13 7 0 0,25-6 7 0 0,-1-1 0 0 0,0 0 0 0 0,-18 3 0 0 0,19-6 4 0 0,8-1 7 0 0,0 1-1 0 0,0 0 0 0 0,0 0 1 0 0,0 1-1 0 0,0-1 1 0 0,1 0-1 0 0,-1 1 0 0 0,0-1 1 0 0,0 1-1 0 0,0-1 1 0 0,0 1-1 0 0,1 0 1 0 0,-3 1-1 0 0,1-1-29 0 0,-1 1 0 0 0,1-1 0 0 0,-1 0 1 0 0,1 0-1 0 0,-1-1 0 0 0,0 1 0 0 0,1-1 0 0 0,-1 1 0 0 0,-5-1 1 0 0,-40-5-614 0 0,12 2 94 0 0,34 3-290 0 0,-1 0-203 0 0,-31 1-1170 0 0,16 3 1213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0:28.1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1909 55 260 0 0,'0'-1'61'0'0,"0"1"-1"0"0,0-1 1 0 0,0 1 0 0 0,0-1-1 0 0,0 1 1 0 0,0-1 0 0 0,0 1-1 0 0,-1-1 1 0 0,1 1 0 0 0,0 0-1 0 0,0-1 1 0 0,-1 1 0 0 0,1-1-1 0 0,0 1 1 0 0,0 0 0 0 0,-1-1-1 0 0,1 1 1 0 0,0-1 0 0 0,-1 1 0 0 0,1 0-1 0 0,0 0 1 0 0,-1-1 0 0 0,1 1-1 0 0,-1 0 1 0 0,1 0 0 0 0,-1-1-1 0 0,1 1 1 0 0,-1 0 0 0 0,1 0-1 0 0,0 0 1 0 0,-2 0 0 0 0,2-1-34 0 0,-1 1 1 0 0,1 0 0 0 0,-1 0-1 0 0,1 0 1 0 0,0 0 0 0 0,-1 0-1 0 0,1 0 1 0 0,-1 0 0 0 0,1-1-1 0 0,0 1 1 0 0,-1 0 0 0 0,1 0-1 0 0,0-1 1 0 0,-1 1 0 0 0,1 0-1 0 0,0-1 1 0 0,-1 1 0 0 0,1 0-1 0 0,0-1 1 0 0,0 1 0 0 0,-1 0-1 0 0,1-1 1 0 0,0 1 0 0 0,0 0-1 0 0,0-1 1 0 0,0 1 0 0 0,-1-1-1 0 0,1 1 1 0 0,0 0 0 0 0,0-1-1 0 0,0 0 1 0 0,-3-1 567 0 0,-32-11 1455 0 0,28 10-1740 0 0,1 0 0 0 0,-1 1 0 0 0,1-1 0 0 0,-1 1 0 0 0,0 1 0 0 0,0-1 0 0 0,0 1 0 0 0,0 0 0 0 0,0 1 0 0 0,0 0 0 0 0,-13 1 0 0 0,-115 29 554 0 0,41-6-713 0 0,3 3-101 0 0,29-7-30 0 0,-47 13 7 0 0,-91 22 2 0 0,174-50-20 0 0,-1-1 1 0 0,0-1-1 0 0,1-2 1 0 0,-1 0 0 0 0,-46-6-1 0 0,34-3 200 0 0,0-1 1 0 0,-71-28-1 0 0,65 11 468 0 0,13 12-559 0 0,-1 1-1 0 0,0 1 1 0 0,-1 2-1 0 0,0 2 1 0 0,0 1-1 0 0,-1 2 1 0 0,0 1-1 0 0,0 1 1 0 0,-1 2-1 0 0,-58 7 1 0 0,68-3-119 0 0,13-2-3 0 0,0 0 1 0 0,-1 1 0 0 0,1 1-1 0 0,0 1 1 0 0,0-1 0 0 0,-13 7-1 0 0,11-6-115 0 0,14-4 61 0 0,0 0 0 0 0,-1 0 0 0 0,1 0 1 0 0,0 0-1 0 0,0 1 0 0 0,-1-1 0 0 0,1 0 0 0 0,0 1 0 0 0,0-1 1 0 0,0 0-1 0 0,0 1 0 0 0,0-1 0 0 0,-1 1 0 0 0,1 0 0 0 0,0-1 1 0 0,0 1-1 0 0,0 0 0 0 0,1 0 0 0 0,-1 0 0 0 0,0-1 0 0 0,0 1 1 0 0,-1 2-1 0 0,2-2-31 0 0,0-1 1 0 0,0 1 0 0 0,0 0-1 0 0,0-1 1 0 0,-1 1 0 0 0,1 0-1 0 0,0-1 1 0 0,0 1 0 0 0,0-1-1 0 0,-1 1 1 0 0,1-1 0 0 0,0 1-1 0 0,-1-1 1 0 0,1 1 0 0 0,0-1-1 0 0,-1 1 1 0 0,1-1 0 0 0,-1 1-1 0 0,1-1 1 0 0,0 1 0 0 0,-1-1-1 0 0,1 0 1 0 0,-1 1 0 0 0,1-1-1 0 0,-2 1 1 0 0,2-1-94 0 0,-1 0 0 0 0,0 1 0 0 0,1-1 0 0 0,-1 1 1 0 0,0-1-1 0 0,1 1 0 0 0,-1-1 0 0 0,1 1 0 0 0,-1-1 0 0 0,0 1 0 0 0,1 0 0 0 0,0-1 0 0 0,-1 1 0 0 0,1 0 1 0 0,-1-1-1 0 0,1 1 0 0 0,0 0 0 0 0,0 0 0 0 0,-1-1 0 0 0,1 1 0 0 0,0 0 0 0 0,0 0 0 0 0,0 0 1 0 0,0-1-1 0 0,0 3 0 0 0,0 8-1773 0 0,0 4 258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0:41.98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1339 81 420 0 0,'0'0'9330'0'0,"-3"1"-8780"0"0,-27 15 1622 0 0,24-12-1944 0 0,0-1 1 0 0,0 0-1 0 0,0 0 0 0 0,-13 5 0 0 0,-56 15 188 0 0,38-10-395 0 0,0-2 0 0 0,-43 6 0 0 0,-15 0-2 0 0,61-14-9 0 0,0-1 0 0 0,0-3 0 0 0,0 0 1 0 0,1-2-1 0 0,-1-2 0 0 0,1-1 0 0 0,-56-17 1 0 0,21 2 205 0 0,40 13 43 0 0,0-1 1 0 0,1-2-1 0 0,-28-14 0 0 0,33 13 47 0 0,0 0 0 0 0,-1 2-1 0 0,0 1 1 0 0,-24-7 0 0 0,32 12-183 0 0,-10-4 76 0 0,0 2 1 0 0,0 0-1 0 0,-35-2 1 0 0,51 8-185 0 0,0 0 0 0 0,0 0 0 0 0,0 1 0 0 0,-1 1 0 0 0,-12 3 1 0 0,19-4-30 0 0,-1 1 1 0 0,0 0-1 0 0,1-1 1 0 0,-1 1 0 0 0,1 1-1 0 0,0-1 1 0 0,-1 0 0 0 0,1 1-1 0 0,0 0 1 0 0,1-1 0 0 0,-1 1-1 0 0,-4 7 1 0 0,5-6-157 0 0,1 0 0 0 0,0 0 1 0 0,1 1-1 0 0,-1-1 0 0 0,1 0 0 0 0,-1 1 1 0 0,1-1-1 0 0,1 0 0 0 0,0 7 1 0 0,0 2-768 0 0,-3 10-1221 0 0,2-17 1481 0 0,-1-1 0 0 0,1 1 0 0 0,0 0 0 0 0,0-1 0 0 0,1 1 0 0 0,-1-1 0 0 0,1 1 0 0 0,3 8 0 0 0,1-4-402 0 0,-3-7 756 0 0,-1 0 1 0 0,1 0-1 0 0,-1 0 0 0 0,0 0 0 0 0,0 0 1 0 0,0 0-1 0 0,-1 0 0 0 0,1 1 0 0 0,0 5 1 0 0,-1 13-1352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1:01.0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66 380 0 0,'0'-1'226'0'0,"0"0"-1"0"0,0 0 1 0 0,1 1-1 0 0,-1-1 1 0 0,0 0 0 0 0,0 0-1 0 0,0 1 1 0 0,1-1-1 0 0,-1 0 1 0 0,0 1 0 0 0,1-1-1 0 0,-1 0 1 0 0,1 1-1 0 0,-1-1 1 0 0,0 1 0 0 0,1-1-1 0 0,-1 1 1 0 0,1-1-1 0 0,0 1 1 0 0,-1-1 0 0 0,1 1-1 0 0,-1-1 1 0 0,1 1-1 0 0,1-1 1 0 0,23-5 2035 0 0,-10 5-1458 0 0,0 1 0 0 0,18 2 0 0 0,116 25 2395 0 0,-56-7-2385 0 0,69 13-243 0 0,64 9-443 0 0,531 44-166 0 0,-312-54-31 0 0,-248-37 42 0 0,-111 1 33 0 0,376-29 53 0 0,-272 17-56 0 0,-137 11-37 0 0,366-21 473 0 0,-308 24 105 0 0,200 24 1 0 0,-189-6-462 0 0,195 33 124 0 0,-263-37-203 0 0,63 23 0 0 0,-28-8-1 0 0,16 6 30 0 0,-72-23-27 0 0,1 0-1 0 0,0-3 1 0 0,0 0-1 0 0,38 1 1 0 0,-42-8-8 0 0,-1-1 1 0 0,1-1-1 0 0,53-11 1 0 0,95-41-37 0 0,-149 44 52 0 0,241-80 2088 0 0,-241 80-1619 0 0,1 2-1 0 0,47-6 1 0 0,-76 14-474 0 0,66-10 761 0 0,121 1 1 0 0,72 17 465 0 0,-152-3-936 0 0,226 18-64 0 0,-149-8-237 0 0,-92-14-21 0 0,0-3 1 0 0,119-19-1 0 0,-156 15 22 0 0,86-14 22 0 0,25-3-29 0 0,-18 2 14 0 0,-30 0 21 0 0,-24 4-8 0 0,-3-4-15 0 0,41-12-9 0 0,122-20 0 0 0,-104 37 5 0 0,-80 11 7 0 0,-43 4-18 0 0,52 3 1 0 0,-9 2-1998 0 0,-69-4 1316 0 0,1 0 0 0 0,0 0 0 0 0,0 1 0 0 0,0-1 0 0 0,-1 1 0 0 0,1 0 0 0 0,0 0 0 0 0,-1 0 0 0 0,1 0 0 0 0,-1 0 0 0 0,4 2 0 0 0,-7-2 492 0 0,1 0 0 0 0,0 0-1 0 0,0-1 1 0 0,-1 1 0 0 0,1 0 0 0 0,0-1-1 0 0,-1 1 1 0 0,1 0 0 0 0,-1-1 0 0 0,1 1-1 0 0,-1 0 1 0 0,1-1 0 0 0,-1 1 0 0 0,1-1-1 0 0,-1 1 1 0 0,0-1 0 0 0,1 1 0 0 0,-1-1-1 0 0,0 0 1 0 0,1 1 0 0 0,-2 0 0 0 0,-2 1-855 0 0,-38 36-5535 0 0,23-22 5145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0:53.23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74 48 728 0 0,'-15'-3'937'0'0,"15"4"-843"0"0,-1-1 0 0 0,0 0 0 0 0,0 0 0 0 0,0 0 0 0 0,0 0 0 0 0,0 0 0 0 0,0 0 0 0 0,0 0 1 0 0,0-1-1 0 0,1 1 0 0 0,-1 0 0 0 0,0 0 0 0 0,0-1 0 0 0,0 1 0 0 0,0 0 0 0 0,1-1 0 0 0,-1 1 0 0 0,0-1 0 0 0,0 1 0 0 0,1-1 0 0 0,-1 1 0 0 0,0-1 1 0 0,1 0-1 0 0,-1 1 0 0 0,0-1 0 0 0,1 0 0 0 0,-1 0 0 0 0,1 1 0 0 0,-1-1 0 0 0,1-2 1751 0 0,0 1-953 0 0,0 2-874 0 0,-1 0 1 0 0,1 0-1 0 0,0 0 1 0 0,0-1-1 0 0,0 1 0 0 0,0 0 1 0 0,0 0-1 0 0,0 0 0 0 0,0 0 1 0 0,0 0-1 0 0,0 0 0 0 0,0-1 1 0 0,0 1-1 0 0,0 0 0 0 0,0 0 1 0 0,0 0-1 0 0,0 0 1 0 0,0 0-1 0 0,0 0 0 0 0,0-1 1 0 0,0 1-1 0 0,0 0 0 0 0,0 0 1 0 0,0 0-1 0 0,1 0 0 0 0,-1 0 1 0 0,0 0-1 0 0,0 0 0 0 0,0-1 1 0 0,0 1-1 0 0,0 0 1 0 0,0 0-1 0 0,0 0 0 0 0,0 0 1 0 0,0 0-1 0 0,0 0 0 0 0,1 0 1 0 0,-1 0-1 0 0,0 0 0 0 0,0 0 1 0 0,0 0-1 0 0,0 0 0 0 0,0 0 1 0 0,0 0-1 0 0,1-1 1 0 0,-1 1-1 0 0,0 0 0 0 0,0 0 1 0 0,0 0-1 0 0,0 0 0 0 0,0 0 1 0 0,0 0-1 0 0,1 1 0 0 0,38-10 1255 0 0,2 2-1 0 0,-1 1 1 0 0,1 3-1 0 0,78 2 0 0 0,-99 3-925 0 0,0 0 0 0 0,23 5-1 0 0,-34-5-211 0 0,-1 0 0 0 0,1 1 0 0 0,-1 1-1 0 0,0 0 1 0 0,0 0 0 0 0,14 9 0 0 0,-20-11-101 0 0,0 0-1 0 0,0-1 1 0 0,0 1 0 0 0,-1 0 0 0 0,1 0-1 0 0,-1 0 1 0 0,0 0 0 0 0,1 0 0 0 0,-1 0-1 0 0,0 1 1 0 0,0-1 0 0 0,0 0 0 0 0,0 1 0 0 0,-1-1-1 0 0,1 0 1 0 0,-1 1 0 0 0,0-1 0 0 0,1 1-1 0 0,-1-1 1 0 0,0 5 0 0 0,-1-3-9 0 0,1-1 0 0 0,0 0 0 0 0,-1 1-1 0 0,0-1 1 0 0,1 0 0 0 0,-1 1 0 0 0,-1-1 0 0 0,1 0 0 0 0,0 0 0 0 0,-1 0 0 0 0,0 0 0 0 0,0 0 0 0 0,1 0 0 0 0,-6 4 0 0 0,-22 21 53 0 0,-56 39 1 0 0,81-64-79 0 0,-1 0 0 0 0,1-1 0 0 0,-1 1 0 0 0,0-1 0 0 0,0 0 1 0 0,-8 2-1 0 0,-22 10-12 0 0,21-6 9 0 0,1-2-1 0 0,-1 0 1 0 0,-19 6-1 0 0,30-11 8 0 0,22 3 13 0 0,76 4 397 0 0,-64-6 394 0 0,-1 1 0 0 0,59 13 0 0 0,-77-13-392 0 0,0 1 0 0 0,0 0 0 0 0,-1 1 0 0 0,1 0 0 0 0,10 7 0 0 0,-16-8-84 0 0,-1 1-1 0 0,1-1 1 0 0,-1 1 0 0 0,1 0-1 0 0,-1 1 1 0 0,-1-1-1 0 0,1 1 1 0 0,6 11 0 0 0,-10-15-264 0 0,0 0-1 0 0,0 0 1 0 0,-1 0 0 0 0,1 1 0 0 0,0-1 0 0 0,-1 0 0 0 0,0 0 0 0 0,1 1 0 0 0,-1-1 0 0 0,0 0-1 0 0,0 1 1 0 0,0-1 0 0 0,-1 0 0 0 0,1 0 0 0 0,0 1 0 0 0,-2 3 0 0 0,0-1 21 0 0,1-1 1 0 0,-1 1 0 0 0,0-1-1 0 0,-1 1 1 0 0,-3 4-1 0 0,0-1-39 0 0,-1 0 0 0 0,0-1 1 0 0,0 0-1 0 0,-1 0 0 0 0,0-1 0 0 0,0 0 0 0 0,0 0 0 0 0,-1-1 0 0 0,0 0 0 0 0,0-1 0 0 0,-15 6 0 0 0,-12 2-77 0 0,-67 12-1 0 0,60-14-62 0 0,-96 13-2062 0 0,66-17-1820 0 0,8-9-4119 0 0,50-1 2720 0 0,8 3 3559 0 0,7-5-3312 0 0,15-4 3491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3:20.14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516 28 140 0 0,'9'-9'1512'0'0,"-9"9"-1465"0"0,1 0 0 0 0,-1 0 0 0 0,0 0-1 0 0,0 0 1 0 0,1 0 0 0 0,-1 0 0 0 0,0 0-1 0 0,0 0 1 0 0,1 0 0 0 0,-1 0 0 0 0,0 0-1 0 0,0 0 1 0 0,1 0 0 0 0,-1-1 0 0 0,0 1-1 0 0,0 0 1 0 0,1 0 0 0 0,-1 0 0 0 0,0 0-1 0 0,0-1 1 0 0,0 1 0 0 0,1 0 0 0 0,-1 0-1 0 0,0-1 1 0 0,0 1 0 0 0,0 0 0 0 0,0 0-1 0 0,0-1 1 0 0,0 1 0 0 0,0 0 0 0 0,1 0-1 0 0,-1-1 1 0 0,0 1 0 0 0,0 0 0 0 0,0 0-1 0 0,0-1 1 0 0,0 1 0 0 0,0 0-1 0 0,0-1 1 0 0,0 1 0 0 0,-13-5 1225 0 0,13 5-1229 0 0,0 0-1 0 0,-1 0 1 0 0,1 0-1 0 0,0 0 1 0 0,0 0-1 0 0,0 0 1 0 0,0 0-1 0 0,0 0 1 0 0,0 0-1 0 0,-1 0 1 0 0,1 0-1 0 0,0 0 1 0 0,0 0-1 0 0,0 0 1 0 0,0 0-1 0 0,0 0 1 0 0,0 0-1 0 0,0-1 1 0 0,-1 1-1 0 0,1 0 1 0 0,0 0-1 0 0,0 0 1 0 0,0 0-1 0 0,0 0 1 0 0,0 0-1 0 0,0 0 1 0 0,0 0-1 0 0,0-1 1 0 0,0 1-1 0 0,0 0 1 0 0,0 0-1 0 0,0 0 1 0 0,0 0-1 0 0,0 0 1 0 0,-1 0-1 0 0,1-1 1 0 0,0 1-1 0 0,0 0 1 0 0,0 0-1 0 0,0 0 1 0 0,0 0-1 0 0,1 0 1 0 0,-1 0-1 0 0,0-1 1 0 0,0 1-1 0 0,-4-2 1837 0 0,-89 11 1179 0 0,37-2-2301 0 0,-249 30 784 0 0,247-31-3805 0 0,62-17-5847 0 0,11 6 6497 0 0,5-1 220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0:54.50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191 38 392 0 0,'-2'-1'83'0'0,"1"1"39"0"0,0 0-1 0 0,1 0 1 0 0,-1 0-1 0 0,0 0 1 0 0,0 0-1 0 0,1 0 0 0 0,-1-1 1 0 0,0 1-1 0 0,1 0 1 0 0,-1 0-1 0 0,0-1 0 0 0,1 1 1 0 0,-1-1-1 0 0,0 1 1 0 0,1-1-1 0 0,-1 1 0 0 0,1-1 1 0 0,-1 1-1 0 0,1-1 1 0 0,-1 1-1 0 0,1-1 0 0 0,-1 1 1 0 0,1-1-1 0 0,-1 0 1 0 0,1 1-1 0 0,0-1 1 0 0,0 0-1 0 0,-1 0 0 0 0,1 1 1 0 0,0-1-1 0 0,0 0 1 0 0,0 0-1 0 0,0 1 0 0 0,-1-1 1 0 0,1 0-1 0 0,0 0 1 0 0,0 1-1 0 0,1-1 0 0 0,-1-1 1 0 0,0 1-99 0 0,0 1 0 0 0,0 0 1 0 0,0 0-1 0 0,0 0 0 0 0,0-1 0 0 0,0 1 0 0 0,1 0 1 0 0,-1 0-1 0 0,0-1 0 0 0,0 1 0 0 0,0 0 1 0 0,0 0-1 0 0,0 0 0 0 0,1 0 0 0 0,-1-1 1 0 0,0 1-1 0 0,0 0 0 0 0,0 0 0 0 0,0 0 0 0 0,1 0 1 0 0,-1 0-1 0 0,0-1 0 0 0,0 1 0 0 0,1 0 1 0 0,-1 0-1 0 0,0 0 0 0 0,0 0 0 0 0,1 0 1 0 0,-1 0-1 0 0,0 0 0 0 0,0 0 0 0 0,0 0 0 0 0,1 0 1 0 0,-1 0-1 0 0,0 0 0 0 0,0 0 0 0 0,1 0 1 0 0,-1 0-1 0 0,0 0 0 0 0,1 0 47 0 0,-1 0 0 0 0,1 0 1 0 0,-1 0-1 0 0,0 0 0 0 0,1 0 0 0 0,-1 0 1 0 0,1 0-1 0 0,-1 0 0 0 0,1 0 0 0 0,-1 0 0 0 0,0 0 1 0 0,1 0-1 0 0,-1 0 0 0 0,1 0 0 0 0,-1-1 0 0 0,0 1 1 0 0,1 0-1 0 0,-1 0 0 0 0,0 0 0 0 0,1-1 1 0 0,-1 1-1 0 0,0 0 0 0 0,1-1 0 0 0,-1 1 0 0 0,0 0 1 0 0,0 0-1 0 0,1-1 0 0 0,-1 1 0 0 0,0-1 0 0 0,0 1 1 0 0,0 0-1 0 0,1-1 0 0 0,-1 1 0 0 0,0 0 0 0 0,0-1 1 0 0,0 1-1 0 0,0-1 0 0 0,0 1 0 0 0,0 0 1 0 0,0-1-1 0 0,0 1 0 0 0,0-1 0 0 0,16 1 720 0 0,2 1-232 0 0,0 1 1 0 0,0 1-1 0 0,0 1 1 0 0,27 9 0 0 0,10 1-22 0 0,-43-12-444 0 0,1 1 0 0 0,-1 0 1 0 0,0 0-1 0 0,0 1 0 0 0,0 1 0 0 0,13 7 1 0 0,-23-11-83 0 0,-1 0 1 0 0,0-1 0 0 0,1 1 0 0 0,-1 0 0 0 0,0 0 0 0 0,0 0 0 0 0,0 0-1 0 0,0 0 1 0 0,0 0 0 0 0,0 0 0 0 0,0 0 0 0 0,0 1 0 0 0,0-1 0 0 0,0 0-1 0 0,-1 0 1 0 0,1 1 0 0 0,-1-1 0 0 0,1 0 0 0 0,-1 1 0 0 0,1-1 0 0 0,-1 1-1 0 0,0-1 1 0 0,1 1 0 0 0,-1-1 0 0 0,0 1 0 0 0,0-1 0 0 0,0 1 0 0 0,0-1-1 0 0,-1 1 1 0 0,1-1 0 0 0,0 1 0 0 0,-1-1 0 0 0,1 0 0 0 0,0 1 0 0 0,-1-1-1 0 0,-1 3 1 0 0,-3 5 38 0 0,3-5-36 0 0,0 0 0 0 0,0 0 1 0 0,0 0-1 0 0,-1 0 1 0 0,0-1-1 0 0,0 1 0 0 0,0-1 1 0 0,0 1-1 0 0,0-1 0 0 0,-4 2 1 0 0,-139 66 50 0 0,140-68-68 0 0,-1-1 1 0 0,1 0-1 0 0,-1 0 0 0 0,-7 1 1 0 0,11-2-1 0 0,0-1 0 0 0,0 1 0 0 0,0-1 0 0 0,0 1 0 0 0,0 0 0 0 0,0 1-1 0 0,0-1 1 0 0,0 0 0 0 0,1 1 0 0 0,-6 3 0 0 0,6-4-5 0 0,0 0 0 0 0,0 1-1 0 0,0-2 1 0 0,0 1-1 0 0,0 0 1 0 0,0 0 0 0 0,0 0-1 0 0,-1-1 1 0 0,1 0-1 0 0,0 1 1 0 0,-3-1 0 0 0,-5 2-21 0 0,7-1-20 0 0,25-1-47 0 0,126-6 110 0 0,-93 1 678 0 0,0 3 0 0 0,1 3-1 0 0,82 11 1 0 0,-106-8 244 0 0,-26-3-651 0 0,0 0-1 0 0,0 0 1 0 0,0 0 0 0 0,0 1-1 0 0,11 5 1 0 0,-15-7-187 0 0,-1 0-1 0 0,0 1 1 0 0,0-1 0 0 0,0 1 0 0 0,0-1 0 0 0,0 1 0 0 0,-1-1-1 0 0,1 1 1 0 0,0 0 0 0 0,0 0 0 0 0,0-1 0 0 0,0 1 0 0 0,-1 0-1 0 0,1 0 1 0 0,0 0 0 0 0,-1 0 0 0 0,1 0 0 0 0,-1 0-1 0 0,1 0 1 0 0,-1 0 0 0 0,1 0 0 0 0,-1 0 0 0 0,0 0 0 0 0,1 0-1 0 0,-1 0 1 0 0,0 0 0 0 0,0 0 0 0 0,0 2 0 0 0,0-1 54 0 0,-1 0 1 0 0,1-1 0 0 0,-1 1-1 0 0,1 0 1 0 0,-1-1-1 0 0,0 1 1 0 0,1-1 0 0 0,-1 1-1 0 0,0-1 1 0 0,0 1-1 0 0,0-1 1 0 0,-1 1 0 0 0,1-1-1 0 0,0 0 1 0 0,0 0-1 0 0,-1 1 1 0 0,-2 0 0 0 0,-5 4 179 0 0,0-1 0 0 0,0 0 0 0 0,-1 0 0 0 0,-16 4 1 0 0,-6 3 76 0 0,6-1-118 0 0,-45 10 0 0 0,31-11-189 0 0,-145 27-1027 0 0,148-31 129 0 0,-57 7-3167 0 0,48-9 914 0 0,18-1 1454 0 0,-6 0-5731 0 0,-51 12 0 0 0,82-14 5324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1:05.56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1 188 184 0 0,'248'-10'2301'0'0,"-118"3"-1824"0"0,255-18 753 0 0,-345 23-1120 0 0,70-1 156 0 0,125 17-62 0 0,-214-13-199 0 0,34 4-7 0 0,-21 1-59 0 0,1-2-1 0 0,63-2 0 0 0,70-14-367 0 0,-127 8 288 0 0,-26 3 56 0 0,9-1-145 0 0,0-1 0 0 0,27-7 0 0 0,-48 9 94 0 0,1 0 7 0 0,110-36-107 0 0,-101 30 340 0 0,-10-12 239 0 0,-5 17-321 0 0,0 0 0 0 0,0 0 0 0 0,0 0 0 0 0,0 1 0 0 0,0-1 0 0 0,0 1 0 0 0,0-1 0 0 0,-1 1 0 0 0,1 0 0 0 0,-1 0 0 0 0,-2-1 0 0 0,-1-1 33 0 0,-1-1-14 0 0,-3-2 113 0 0,0 0-1 0 0,-1 1 0 0 0,1 0 1 0 0,-1 1-1 0 0,0 0 1 0 0,-18-4-1 0 0,2 0 1256 0 0,22 5-107 0 0,18 3-1048 0 0,45 21 125 0 0,-54-20-355 0 0,0 1 1 0 0,1 0-1 0 0,-1 0 1 0 0,0 0 0 0 0,0 0-1 0 0,0 1 1 0 0,0 0-1 0 0,-1 0 1 0 0,1 0-1 0 0,-1 0 1 0 0,1 0 0 0 0,3 5-1 0 0,-6-5 26 0 0,0 0 0 0 0,-1 0 0 0 0,1-1 0 0 0,0 1 0 0 0,-1 0 0 0 0,0 0 0 0 0,1 0 0 0 0,-1 0 0 0 0,0 0 0 0 0,0 0 0 0 0,-2 4 0 0 0,2 2 167 0 0,0-8-170 0 0,-1 1 0 0 0,1-1 0 0 0,0 0 0 0 0,-1 1 0 0 0,1-1 0 0 0,-1 0 0 0 0,0 0 0 0 0,1 1 0 0 0,-1-1 0 0 0,0 0 0 0 0,0 0 0 0 0,0 0 0 0 0,0 0 0 0 0,0 0 0 0 0,0 0 0 0 0,0 0 1 0 0,-1 1-1 0 0,-27 17 642 0 0,15-10-179 0 0,3-1-195 0 0,1-1-1 0 0,-1 0 1 0 0,0-1 0 0 0,-23 9-1 0 0,-115 39 618 0 0,112-41-890 0 0,33-10-217 0 0,-1-1 0 0 0,0-1 0 0 0,0 1 0 0 0,1-1 0 0 0,-1 1 0 0 0,-7 0-1 0 0,12-2 96 0 0,0 0 0 0 0,0 0 0 0 0,0 0 0 0 0,-1 0 1 0 0,1 0-1 0 0,0 0 0 0 0,0 1 0 0 0,0-1 0 0 0,-1 0 0 0 0,1 0 0 0 0,0 0 0 0 0,0 1 0 0 0,0-1 0 0 0,0 0 0 0 0,0 0 0 0 0,-1 0 0 0 0,1 1 0 0 0,0-1 0 0 0,0 0 0 0 0,0 0 0 0 0,0 1 0 0 0,0-1 0 0 0,0 0 0 0 0,0 0 0 0 0,0 1 0 0 0,0-1 0 0 0,0 0 0 0 0,0 0 0 0 0,0 1 0 0 0,0-1 0 0 0,0 0 0 0 0,0 0 0 0 0,0 1 0 0 0,0-1 0 0 0,0 0 0 0 0,0 0 0 0 0,1 1 0 0 0,-1-1 0 0 0,0 0 0 0 0,0 0 0 0 0,0 1 0 0 0,0-1 0 0 0,0 0 0 0 0,1 0 0 0 0,-1 0 0 0 0,0 0 0 0 0,0 1 0 0 0,0-1 0 0 0,1 0 0 0 0,-1 0 0 0 0,0 0 0 0 0,18 7-2951 0 0,15 9-1033 0 0,-30-7 2854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1:06.52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 16 684 0 0,'16'-5'2247'0'0,"0"1"-1"0"0,25-3 1 0 0,-30 8-1101 0 0,0 0 0 0 0,0 0 0 0 0,0 1 0 0 0,0 0 0 0 0,0 1 0 0 0,-1 1 0 0 0,0-1 0 0 0,1 2 0 0 0,10 5 0 0 0,17 22 3895 0 0,-37-31-4891 0 0,1 0 0 0 0,-1 0 1 0 0,0 0-1 0 0,0 0 0 0 0,1 0 0 0 0,-1 0 1 0 0,0 0-1 0 0,0 0 0 0 0,0 0 0 0 0,0 1 0 0 0,-1-1 1 0 0,1 0-1 0 0,0 0 0 0 0,0 1 0 0 0,-1-1 1 0 0,1 1-1 0 0,0 2 0 0 0,1 28 2365 0 0,-3-18-2050 0 0,1-11-403 0 0,0-1 1 0 0,0 1 0 0 0,-1-1 0 0 0,1 0-1 0 0,-1 1 1 0 0,0-1 0 0 0,0 0 0 0 0,0 1 0 0 0,0-1-1 0 0,0 0 1 0 0,-2 3 0 0 0,-3 6 92 0 0,-51 162 549 0 0,56-168-698 0 0,0 1-1 0 0,0-1 1 0 0,1 1 0 0 0,-1 9 0 0 0,-1 18 14 0 0,-4-14-9 0 0,4-11-7 0 0,-1 0 0 0 0,2-1 1 0 0,-1 1-1 0 0,0 16 0 0 0,2-7 1 0 0,-1-8-5 0 0,1-1 0 0 0,0 0 0 0 0,1 0 0 0 0,2 12 1 0 0,35 110-7 0 0,-35-124 5 0 0,-1-1 1 0 0,1 0-1 0 0,0 0 1 0 0,0-1-1 0 0,1 1 0 0 0,5 6 1 0 0,-5-6-1 0 0,1 0 0 0 0,-1 0 1 0 0,0 1-1 0 0,3 7 0 0 0,-1 1-1 0 0,-5-12 1 0 0,-1 1 0 0 0,2 0 0 0 0,-1-1 1 0 0,0 1-1 0 0,1-1 0 0 0,-1 1 0 0 0,1-1 0 0 0,0 0 0 0 0,2 4 1 0 0,2-1-2 0 0,-5-4 1 0 0,0-1 1 0 0,0 1-1 0 0,0 0 1 0 0,0 0-1 0 0,0 0 1 0 0,0-1-1 0 0,-1 1 1 0 0,1 0-1 0 0,0 0 1 0 0,-1 0-1 0 0,1 0 0 0 0,0 0 1 0 0,-1 1-1 0 0,1-1 1 0 0,-1 0-1 0 0,0 0 1 0 0,1 0-1 0 0,-1 0 1 0 0,0 1-1 0 0,0 0 1 0 0,0-1-1 0 0,0 0 1 0 0,1 0-1 0 0,-1 0 1 0 0,0 0-1 0 0,0 0 1 0 0,0 0-1 0 0,1 0 0 0 0,-1-1 1 0 0,0 1-1 0 0,1 0 1 0 0,-1 0-1 0 0,0 0 1 0 0,1-1-1 0 0,-1 1 1 0 0,1 0-1 0 0,0 0 0 0 0,-1-1 1 0 0,1 1-1 0 0,0-1 1 0 0,1 2-1 0 0,-1-1-7 0 0,-1-1-1 0 0,1 1 1 0 0,0 0-1 0 0,-1-1 1 0 0,1 1-1 0 0,0 0 0 0 0,-1-1 1 0 0,1 1-1 0 0,-1 0 1 0 0,1 0-1 0 0,-1 0 1 0 0,1 0-1 0 0,-1-1 1 0 0,0 1-1 0 0,1 0 1 0 0,-1 0-1 0 0,0 0 1 0 0,0 0-1 0 0,0 0 1 0 0,0 0-1 0 0,0 1 1 0 0,0-1-84 0 0,0-12-525 0 0,1 10 608 0 0,-1 1-1 0 0,0-1 1 0 0,0 0-1 0 0,0 0 0 0 0,0 1 1 0 0,0-1-1 0 0,0 0 1 0 0,0 0-1 0 0,0 0 1 0 0,0 1-1 0 0,0-1 1 0 0,-1 0-1 0 0,1 0 0 0 0,0 1 1 0 0,0-1-1 0 0,-1 0 1 0 0,1 0-1 0 0,-1 1 1 0 0,0-2-1 0 0,-4-2-44 0 0,4 3 46 0 0,0 1 1 0 0,1-1-1 0 0,-1 1 0 0 0,0-1 1 0 0,1 1-1 0 0,-1-1 0 0 0,1 1 1 0 0,-1-1-1 0 0,0 0 0 0 0,1 1 1 0 0,-1-1-1 0 0,1 0 0 0 0,0 0 1 0 0,-1 1-1 0 0,1-1 0 0 0,0 0 1 0 0,-1 0-1 0 0,1 1 0 0 0,0-1 1 0 0,0 0-1 0 0,0 0 0 0 0,-1 0 1 0 0,1-1-1 0 0,0 0-7 0 0,0 0-1 0 0,-1 0 1 0 0,1 0-1 0 0,-1 0 1 0 0,0 0-1 0 0,1 0 1 0 0,-1 0 0 0 0,0 1-1 0 0,0-1 1 0 0,0 0-1 0 0,0 0 1 0 0,-1 1-1 0 0,-2-3 1 0 0,-24-23-164 0 0,13 14 77 0 0,-20-23-124 0 0,-38-35 42 0 0,62 61 181 0 0,0 2 1 0 0,0 0-1 0 0,-1 0 0 0 0,0 1 0 0 0,-14-6 1 0 0,21 11 2 0 0,4 2 0 0 0,1 0 0 0 0,-1 0 0 0 0,0 0 0 0 0,1 0 1 0 0,-1 0-1 0 0,1-1 0 0 0,-1 1 0 0 0,0 0 0 0 0,1 0 0 0 0,-1-1 0 0 0,1 1 1 0 0,-1 0-1 0 0,1-1 0 0 0,-1 1 0 0 0,1 0 0 0 0,-1-1 0 0 0,1 1 0 0 0,-1-1 1 0 0,1 1-1 0 0,-1-1 0 0 0,1 1 0 0 0,0-1 0 0 0,-1 1 0 0 0,1-1 0 0 0,0 1 0 0 0,-1-2 1 0 0,1 2-1 0 0,0-1-1 0 0,0 1 1 0 0,-1-1 0 0 0,1 1 0 0 0,0 0 0 0 0,-1-1 0 0 0,1 1 0 0 0,0 0 0 0 0,-1-1-1 0 0,1 1 1 0 0,0 0 0 0 0,-1-1 0 0 0,1 1 0 0 0,-1 0 0 0 0,1 0 0 0 0,-1-1 0 0 0,1 1-1 0 0,0 0 1 0 0,-1 0 0 0 0,1 0 0 0 0,-1 0 0 0 0,1 0 0 0 0,-1 0 0 0 0,1 0 0 0 0,-1 0-1 0 0,1 0 1 0 0,-1 0 0 0 0,1 0 0 0 0,-1 0 0 0 0,1 0 0 0 0,-1 0 0 0 0,1 0 0 0 0,-1 0 0 0 0,0 1-1 0 0,-3-1-7 0 0,5 1-12 0 0,-5 4 13 0 0,2-4 5 0 0,1 1 1 0 0,-1 0-1 0 0,1-1 1 0 0,0 1 0 0 0,-1 0-1 0 0,1 0 1 0 0,0-1 0 0 0,0 1-1 0 0,0 0 1 0 0,0 0-1 0 0,1 0 1 0 0,-1 1 0 0 0,0-1-1 0 0,1 0 1 0 0,0 0-1 0 0,-1 0 1 0 0,1 0 0 0 0,0 0-1 0 0,0 1 1 0 0,0-1-1 0 0,0 0 1 0 0,1 2 0 0 0,-2 12-1 0 0,1-13 1 0 0,-1 1 0 0 0,1 0 0 0 0,0 0 0 0 0,0 0 0 0 0,0 0 0 0 0,0 0 0 0 0,1 0 1 0 0,0 0-1 0 0,-1 0 0 0 0,3 5 0 0 0,4-2-1 0 0,-7-6 1 0 0,1-1 1 0 0,0 1 0 0 0,0 0-1 0 0,-1 0 1 0 0,1 0 0 0 0,0-1-1 0 0,-1 1 1 0 0,1 0 0 0 0,-1 0-1 0 0,1 0 1 0 0,-1 0 0 0 0,1 0-1 0 0,-1 0 1 0 0,0 0 0 0 0,1 0-1 0 0,-1 0 1 0 0,0 0 0 0 0,0 0-1 0 0,0 2 1 0 0,1-2 0 0 0,-1 1-1 0 0,1 0 1 0 0,-1-1-1 0 0,1 1 1 0 0,0-1-1 0 0,0 1 1 0 0,0-1-1 0 0,0 0 1 0 0,0 1-1 0 0,0-1 1 0 0,0 0-1 0 0,0 0 1 0 0,1 0 0 0 0,-1 0-1 0 0,0 0 1 0 0,1 0-1 0 0,-1 0 1 0 0,1 0-1 0 0,-1 0 1 0 0,1-1-1 0 0,-1 1 1 0 0,1 0-1 0 0,-1-1 1 0 0,3 1 0 0 0,3 1 0 0 0,-1 0 1 0 0,1-1 0 0 0,-1 1 0 0 0,10-1 0 0 0,3-1 4 0 0,0-1-1 0 0,0-2 1 0 0,0 0 0 0 0,0 0 0 0 0,26-10 0 0 0,80-40-23 0 0,-123 52 16 0 0,2-1-35 0 0,0 0-1 0 0,0 0 1 0 0,0 0 0 0 0,-1 0 0 0 0,1-1-1 0 0,-1 1 1 0 0,1-1 0 0 0,5-6 0 0 0,-8 7-58 0 0,0 1 0 0 0,0 0 0 0 0,0-1 0 0 0,0 1 0 0 0,0 0 0 0 0,1 0 1 0 0,-1 0-1 0 0,1 0 0 0 0,-1 0 0 0 0,1 0 0 0 0,-1 0 0 0 0,1 0 0 0 0,-1 1 1 0 0,1-1-1 0 0,2 0 0 0 0,10-5-1108 0 0,-7 32-20573 0 0,-6-25 21447 0 0,0 0 0 0 0,0 0 0 0 0,0 0 1 0 0,0 0-1 0 0,1 1 0 0 0,3 3-64 0 0,-2 6-829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1:19.77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66 348 0 0,'35'-8'2679'0'0,"-26"7"-1412"0"0,-1-1-1 0 0,1 0 1 0 0,-1-1-1 0 0,0 1 1 0 0,13-7-1 0 0,-2 1 178 0 0,-1 0-1 0 0,39-9 0 0 0,-43 13-1540 0 0,-11 4-149 0 0,0-1-1 0 0,0 1 0 0 0,0-1 1 0 0,0 1-1 0 0,0 0 0 0 0,0 0 1 0 0,0 1-1 0 0,0-1 0 0 0,-1 1 1 0 0,1-1-1 0 0,0 1 0 0 0,5 2 1 0 0,13 3-1522 0 0,87 20-6306 0 0,-85-20 6647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1:20.20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48 332 0 0,'19'-10'952'0'0,"0"4"104"0"0,0-4-100 0 0,0 4-248 0 0,0 1-204 0 0,1 5-148 0 0,-20-6-136 0 0,19 1-124 0 0,0 5-136 0 0,0 0-144 0 0,0 0-152 0 0,0 0-160 0 0,0 5-164 0 0,0-5-200 0 0,19 6-76 0 0,-19-1 40 0 0</inkml:trace>
  <inkml:trace contextRef="#ctx0" brushRef="#br0" timeOffset="1">763 75 532 0 0,'25'0'1845'0'0,"0"-2"1"0"0,-1 0-1 0 0,1-2 1 0 0,29-7-1 0 0,-31 6-221 0 0,8-3 260 0 0,-30 7-1813 0 0,0 1 0 0 0,0-1 0 0 0,0 1 1 0 0,0-1-1 0 0,0 1 0 0 0,-1-1 0 0 0,1 1 1 0 0,1 0-1 0 0,-1-1 0 0 0,0 1 0 0 0,0 0 1 0 0,0 0-1 0 0,0 0 0 0 0,1 0 0 0 0,1 0 52 0 0,-3 0-113 0 0,0 0-1 0 0,0 0 1 0 0,1 0 0 0 0,-1 0-1 0 0,0 0 1 0 0,0 0-1 0 0,0 0 1 0 0,0 0 0 0 0,0 0-1 0 0,0 0 1 0 0,0 0 0 0 0,0 0-1 0 0,0 0 1 0 0,1 0 0 0 0,-1 0-1 0 0,0 0 1 0 0,0 0-1 0 0,0 0 1 0 0,0 0 0 0 0,0 0-1 0 0,0 0 1 0 0,0 0 0 0 0,0 0-1 0 0,0 0 1 0 0,0 0 0 0 0,1 0-1 0 0,-1 0 1 0 0,0 0 0 0 0,0 0-1 0 0,0-1 1 0 0,0 1-1 0 0,0 0 1 0 0,0 0 0 0 0,0 0-1 0 0,0 0 1 0 0,0 0 0 0 0,0 0-1 0 0,0 0 1 0 0,0 0 0 0 0,0 0-1 0 0,0 0 1 0 0,0 0-1 0 0,1-1 1 0 0,-1 1 0 0 0,0 0-1 0 0,0 0 1 0 0,0 0 0 0 0,0 0-1 0 0,0 0 1 0 0,0 0 0 0 0,0 0-1 0 0,0 0 1 0 0,0-1 0 0 0,0 1-1 0 0,0 0 1 0 0,-1 0-1 0 0,1 0 1 0 0,0 0 0 0 0,0 0-60 0 0,0 0 0 0 0,0 0-1 0 0,0 0 1 0 0,0-1 0 0 0,0 1 0 0 0,0 0 0 0 0,0 0 0 0 0,0 0 0 0 0,0 0 0 0 0,0 0 0 0 0,0 0 0 0 0,0 0 0 0 0,0 0 0 0 0,0 0 0 0 0,0-1 0 0 0,0 1-1 0 0,0 0 1 0 0,0 0 0 0 0,0 0 0 0 0,0 0 0 0 0,0 0 0 0 0,0 0 0 0 0,1 0 0 0 0,-1 0 0 0 0,0 0 0 0 0,0 0 0 0 0,0 0 0 0 0,0-1 0 0 0,0 1 0 0 0,0 0-1 0 0,0 0 1 0 0,0 0 0 0 0,0 0 0 0 0,0 0 0 0 0,0 0 0 0 0,0 0 0 0 0,1 0 0 0 0,-1 0 0 0 0,0 0 0 0 0,0 0 0 0 0,0 0 0 0 0,0 0 0 0 0,0 0 0 0 0,0 0-1 0 0,0 0 1 0 0,0 0 0 0 0,0 0 0 0 0,1 0 0 0 0,-1 0 0 0 0,0 0 0 0 0,0 0 0 0 0,0 0 0 0 0,0 0 0 0 0,0 0 0 0 0,0 0 0 0 0,0 0 0 0 0,0 0 0 0 0,1 0-1 0 0,72 12-7964 0 0,-35-2 5273 0 0,-19-5 1651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1:20.61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593 228 392 0 0,'0'0'1621'0'0,"-3"1"-800"0"0,-35 9 2258 0 0,-70 8 0 0 0,75-15-2654 0 0,-1-1-1 0 0,1-2 1 0 0,-1-1-1 0 0,-65-11 1 0 0,87 9-347 0 0,-1-1-1 0 0,0 0 1 0 0,-17-10-1 0 0,24 12-24 0 0,1-1 0 0 0,1 0-1 0 0,-1-1 1 0 0,-8-6 0 0 0,12 9-33 0 0,0 0 0 0 0,0-1 0 0 0,0 1 0 0 0,0 0 0 0 0,0-1 0 0 0,0 1 0 0 0,0-1 0 0 0,0 1 0 0 0,0-1 0 0 0,1 1 0 0 0,-1-1 0 0 0,0 0 0 0 0,1 1 0 0 0,0-1 0 0 0,-1 0-1 0 0,1-1 1 0 0,0-1 18 0 0,0 1 0 0 0,0 0-1 0 0,1 0 1 0 0,-1 0-1 0 0,1 0 1 0 0,-1-1-1 0 0,1 1 1 0 0,0 0-1 0 0,1 0 1 0 0,-1 0-1 0 0,0 1 1 0 0,1-1 0 0 0,0 0-1 0 0,-1 0 1 0 0,1 1-1 0 0,0-1 1 0 0,0 1-1 0 0,1 0 1 0 0,-1-1-1 0 0,0 1 1 0 0,1 0 0 0 0,0 0-1 0 0,-1 1 1 0 0,5-3-1 0 0,15-8 209 0 0,0 1 0 0 0,38-14 0 0 0,-14 7 90 0 0,-19 9-10 0 0,0 1 0 0 0,1 1-1 0 0,0 2 1 0 0,1 0 0 0 0,-1 2 0 0 0,1 2 0 0 0,0 0 0 0 0,32 4 0 0 0,-40-2 368 0 0,-1 2 0 0 0,31 7 0 0 0,-44-8-408 0 0,0 0 0 0 0,0 1 0 0 0,0-1-1 0 0,-1 1 1 0 0,1 0 0 0 0,-1 1 0 0 0,0 0 0 0 0,0 0 0 0 0,0 0 0 0 0,9 9 0 0 0,-13-11-106 0 0,0 1 0 0 0,0-1 0 0 0,-1 1 0 0 0,1-1 1 0 0,-1 1-1 0 0,1 0 0 0 0,-1 0 0 0 0,0 0 0 0 0,0 0 0 0 0,0 0 1 0 0,0 0-1 0 0,-1 0 0 0 0,1 0 0 0 0,-1 0 0 0 0,0 0 0 0 0,0 3 1 0 0,0 0 91 0 0,-1 0 1 0 0,0-1 0 0 0,0 0 0 0 0,-1 1 0 0 0,1-1 0 0 0,-1 0 0 0 0,0 0 0 0 0,-5 8 0 0 0,-1 0 166 0 0,0-1-1 0 0,-1 0 1 0 0,-1 0-1 0 0,0-1 0 0 0,-23 21 1 0 0,7-12-189 0 0,-1 0 0 0 0,0-2 0 0 0,-33 16 0 0 0,-88 34-225 0 0,77-37-253 0 0,-21 3-1483 0 0,47-19-306 0 0,-19 4-3019 0 0,43-13 606 0 0,-1 0-1 0 0,-36 18 1 0 0,57-24 4244 0 0,1 0 0 0 0,-1 1 1 0 0,1-1-1 0 0,-1 1 0 0 0,1-1 0 0 0,-1 1 1 0 0,1-1-1 0 0,-1 1 0 0 0,1-1 0 0 0,0 1 1 0 0,-1 0-1 0 0,1-1 0 0 0,0 1 0 0 0,0-1 1 0 0,-1 1-1 0 0,1 0 0 0 0,0-1 0 0 0,0 1 1 0 0,0 0-1 0 0,0-1 0 0 0,0 1 0 0 0,0 0 1 0 0,0-1-1 0 0,0 1 0 0 0,0 0 0 0 0,0-1 1 0 0,0 2-1 0 0,0 1-705 0 0,0 4-1158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1:11.18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0 168 0 0,'0'0'220'0'0,"0"6"200"0"0,19-1-412 0 0,0 0-68 0 0,0-5-424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1:11.65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765 16 148 0 0,'4'-1'109'0'0,"-3"1"-30"0"0,-1 0-1 0 0,1 0 1 0 0,-1 0 0 0 0,1 0 0 0 0,0 0 0 0 0,-1 0 0 0 0,1 0-1 0 0,-1-1 1 0 0,1 1 0 0 0,0 0 0 0 0,-1 0 0 0 0,1-1 0 0 0,-1 1-1 0 0,1 0 1 0 0,-1-1 0 0 0,1 1 0 0 0,-1 0 0 0 0,0-1 0 0 0,1 1 0 0 0,-1-1-1 0 0,1 1 1 0 0,-1-1 0 0 0,0 1 0 0 0,1-1 0 0 0,-1 1 0 0 0,0-1-1 0 0,1 1 1 0 0,-1-1 0 0 0,0 1 0 0 0,0-1 0 0 0,0 1 0 0 0,0-1-1 0 0,0 0 1 0 0,1-2 2350 0 0,-5 8-1920 0 0,-6-3-317 0 0,6-1-101 0 0,1-1 0 0 0,0 1 1 0 0,-1 0-1 0 0,1 0 1 0 0,0 1-1 0 0,-5 1 1 0 0,5-1-52 0 0,1-1 1 0 0,-1 0 0 0 0,0 0 0 0 0,0 0 0 0 0,0 0 0 0 0,-1 0 0 0 0,1-1-1 0 0,0 1 1 0 0,-5-1 0 0 0,4 0 1 0 0,-1 1 1 0 0,0-1-1 0 0,1 1 1 0 0,-1 0-1 0 0,1 0 1 0 0,-7 3-1 0 0,-81 28 305 0 0,-7-6-297 0 0,87-22-62 0 0,-1-2-1 0 0,0 0 1 0 0,0 0 0 0 0,0-1 0 0 0,-1-1 0 0 0,1 0 0 0 0,-20-3-1 0 0,-5-4 725 0 0,-47-15 0 0 0,84 22-695 0 0,-36-7 1082 0 0,30 6-789 0 0,-1 0 0 0 0,1-1 0 0 0,0 1 0 0 0,0-1 0 0 0,-12-6 0 0 0,11 5 65 0 0,0 0 0 0 0,0 1 0 0 0,0 0 0 0 0,-1 0 0 0 0,1 0 0 0 0,-1 1 0 0 0,-16 0 0 0 0,-26 13-420 0 0,50-10-456 0 0,1 1-1 0 0,-1-1 1 0 0,0 0 0 0 0,1 1-1 0 0,0-1 1 0 0,-1 1-1 0 0,1-1 1 0 0,0 1 0 0 0,0-1-1 0 0,0 0 1 0 0,1 1-1 0 0,-1-1 1 0 0,0 1 0 0 0,1-1-1 0 0,1 5 1 0 0,8 0-817 0 0,0-1 0 0 0,0 0 1 0 0,14 5-1 0 0,-4-4 9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1:23.7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24 468 0 0,'3'-1'435'0'0,"-1"1"-146"0"0,-1 0-197 0 0,15-15 14321 0 0,-14 15-14275 0 0,-2 0-102 0 0,1 0 0 0 0,-1 0 1 0 0,1 0-1 0 0,-1 0 0 0 0,1 1 1 0 0,-1-1-1 0 0,1 0 1 0 0,-1 0-1 0 0,1 0 0 0 0,-1 0 1 0 0,1 0-1 0 0,-1 0 1 0 0,1 0-1 0 0,-1-1 0 0 0,1 1 1 0 0,-1 0-1 0 0,0 0 0 0 0,1 0 1 0 0,-1 0-1 0 0,1-1 1 0 0,-1 1-1 0 0,1 0 0 0 0,-1 0 1 0 0,0-1-1 0 0,3-3 3549 0 0,-2 2-1785 0 0,-5 4-1254 0 0,3-1-522 0 0,0-1 1 0 0,0 1-1 0 0,0-1 1 0 0,0 1-1 0 0,0-1 1 0 0,0 1-1 0 0,0 0 1 0 0,1 0-1 0 0,-1-1 1 0 0,0 1-1 0 0,0 0 1 0 0,1 0-1 0 0,-1 0 1 0 0,0 0-1 0 0,0 1 1 0 0,-1 25 667 0 0,2-20-561 0 0,-1-4-76 0 0,1 0 1 0 0,0 0-1 0 0,-1 0 0 0 0,1 0 0 0 0,1 0 0 0 0,-1-1 1 0 0,0 1-1 0 0,1 0 0 0 0,-1 0 0 0 0,1 0 1 0 0,1 4-1 0 0,4-2 18 0 0,-5-4-60 0 0,-1 0-1 0 0,1-1 1 0 0,0 1 0 0 0,0 0-1 0 0,-1 0 1 0 0,1-1 0 0 0,0 1-1 0 0,-1 0 1 0 0,1 0 0 0 0,-1 0-1 0 0,1 0 1 0 0,-1 0-1 0 0,1 0 1 0 0,-1 0 0 0 0,0 0-1 0 0,1 0 1 0 0,-1 0 0 0 0,0 0-1 0 0,0 0 1 0 0,0 2 0 0 0,0-2-6 0 0,0-1 1 0 0,0 1 0 0 0,0 0 0 0 0,0 0 0 0 0,0-1-1 0 0,0 1 1 0 0,1 0 0 0 0,-1-1 0 0 0,0 1-1 0 0,0 0 1 0 0,0-1 0 0 0,1 1 0 0 0,-1 0 0 0 0,0-1-1 0 0,1 1 1 0 0,-1 0 0 0 0,1-1 0 0 0,-1 1-1 0 0,1-1 1 0 0,-1 1 0 0 0,1-1 0 0 0,-1 1 0 0 0,1-1-1 0 0,-1 1 1 0 0,1-1 0 0 0,-1 0 0 0 0,2 1-1 0 0,-2-1 0 0 0,1 1-1 0 0,0-1 1 0 0,-1 0-1 0 0,1 1 1 0 0,-1-1-1 0 0,1 1 1 0 0,0-1-1 0 0,-1 1 1 0 0,1-1-1 0 0,-1 1 1 0 0,0-1-1 0 0,1 1 0 0 0,-1 0 1 0 0,1-1-1 0 0,-1 1 1 0 0,0-1-1 0 0,0 1 1 0 0,1 0-1 0 0,-1-1 1 0 0,0 1-1 0 0,0 0 1 0 0,0 0-1 0 0,0-1 0 0 0,0 1 1 0 0,1 0-1 0 0,-1-1 1 0 0,-1 2-1 0 0,1 120 293 0 0,-3-121-300 0 0,0 0 4 0 0,-6 2-4 0 0,9-2 4 0 0,-1 0-1 0 0,1 0 0 0 0,-1 0 0 0 0,1 0 0 0 0,-1 0 0 0 0,1 0 0 0 0,0 0 0 0 0,0 0 0 0 0,-1 0 0 0 0,1 0 0 0 0,0 0 0 0 0,0 1 1 0 0,0-1-1 0 0,0 1 0 0 0,-3 3-2 0 0,-10 0-1 0 0,13-4 1 0 0,-1-1 0 0 0,1 1 0 0 0,0 0 0 0 0,-1-1 1 0 0,1 1-1 0 0,0 0 0 0 0,-1 0 0 0 0,1 0 0 0 0,0-1 0 0 0,0 1 0 0 0,0 0 0 0 0,0 0 1 0 0,0 0-1 0 0,0 0 0 0 0,0-1 0 0 0,0 2 0 0 0,0 6 5 0 0,0-9-6 0 0,0 2 2 0 0,0-1-139 0 0,0-1 114 0 0,0 1-1 0 0,0 0 1 0 0,0-1-1 0 0,0 1 1 0 0,0-1-1 0 0,0 1 1 0 0,0-1-1 0 0,0 1 1 0 0,0 0-1 0 0,0-1 1 0 0,0 1-1 0 0,1-1 1 0 0,-1 1-1 0 0,0-1 1 0 0,0 1-1 0 0,0 0 1 0 0,1-1-1 0 0,-1 1 1 0 0,0 0-1 0 0,0-1 1 0 0,1 1-1 0 0,-1-1 1 0 0,1 1-49 0 0,0 0 0 0 0,0 0 0 0 0,0 0 0 0 0,-1 0 0 0 0,1-1 0 0 0,0 1-1 0 0,-1 0 1 0 0,1-1 0 0 0,0 1 0 0 0,0-1 0 0 0,-1 1 0 0 0,1-1 0 0 0,-1 1 0 0 0,1-1 0 0 0,0 1 0 0 0,-1-1 0 0 0,1 1 0 0 0,-1-1 0 0 0,0 0 0 0 0,1 0 0 0 0,1-22-5698 0 0,-2 16 4282 0 0,3-17-3780 0 0,-3 23 5063 0 0,1 0 0 0 0,-1 0 0 0 0,1 0 0 0 0,0 0 0 0 0,-1 1-1 0 0,1-1 1 0 0,0 0 0 0 0,0 0 0 0 0,0 0 0 0 0,0 1 0 0 0,0-1 0 0 0,0 0-1 0 0,0 1 1 0 0,1-2 0 0 0,-1 2 70 0 0,-1-1 0 0 0,1 1 0 0 0,-1-1 0 0 0,0 1 0 0 0,1-1 1 0 0,-1 0-1 0 0,0 1 0 0 0,1-1 0 0 0,-1 1 0 0 0,0-1 0 0 0,0 0 0 0 0,0 1 0 0 0,1-1 0 0 0,-1 0 0 0 0,0 1 0 0 0,0-1 1 0 0,0 0-1 0 0,0 0 0 0 0,0 1 0 0 0,0-1 0 0 0,0 0 0 0 0,-1 1 0 0 0,1-2 0 0 0,0 1 51 0 0,0 1-1 0 0,0-1 0 0 0,-1 0 0 0 0,1 0 1 0 0,0 0-1 0 0,0 1 0 0 0,0-1 1 0 0,0 0-1 0 0,1 0 0 0 0,-1 1 1 0 0,0-1-1 0 0,0 0 0 0 0,0 0 1 0 0,1 1-1 0 0,-1-1 0 0 0,0 0 1 0 0,1 1-1 0 0,0-2 0 0 0,3 0-250 0 0,-4 2 282 0 0,1 0 0 0 0,0 0-1 0 0,-1 0 1 0 0,1 0-1 0 0,-1-1 1 0 0,1 1-1 0 0,-1 0 1 0 0,1 0-1 0 0,-1-1 1 0 0,1 1 0 0 0,-1 0-1 0 0,1-1 1 0 0,-1 1-1 0 0,1-1 1 0 0,-1 1-1 0 0,1 0 1 0 0,-1-1 0 0 0,0 1-1 0 0,1-1 1 0 0,-1 1-1 0 0,0-1 1 0 0,1 1-1 0 0,-1-1 1 0 0,0-1-1 0 0,0-3-722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1:24.22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172 130 292 0 0,'0'-1'40'0'0,"0"1"1"0"0,0-1-1 0 0,0 1 0 0 0,0-1 1 0 0,1 1-1 0 0,-1-1 0 0 0,0 1 1 0 0,0-1-1 0 0,0 1 0 0 0,1-1 1 0 0,-1 1-1 0 0,0-1 0 0 0,0 1 1 0 0,1-1-1 0 0,-1 1 0 0 0,0 0 1 0 0,1-1-1 0 0,-1 1 0 0 0,1-1 1 0 0,-1 1-1 0 0,0 0 0 0 0,1 0 1 0 0,-1-1-1 0 0,1 1 0 0 0,-1 0 1 0 0,1 0-1 0 0,0-1 0 0 0,-1 1 16 0 0,1 0 0 0 0,0-1 0 0 0,-1 1-1 0 0,1 0 1 0 0,-1-1 0 0 0,1 1 0 0 0,0 0-1 0 0,-1-1 1 0 0,1 1 0 0 0,-1-1 0 0 0,0 1 0 0 0,1-1-1 0 0,-1 1 1 0 0,1-1 0 0 0,-1 1 0 0 0,0-1-1 0 0,1 0 1 0 0,-1 1 0 0 0,0-1 0 0 0,0 1 0 0 0,1-1-1 0 0,-1 0 1 0 0,0 1 0 0 0,0-1 0 0 0,0 0-1 0 0,0 1 1 0 0,0-2 0 0 0,0 1-6 0 0,1 0 0 0 0,-1 0 0 0 0,0 1 0 0 0,1-1 1 0 0,-1 0-1 0 0,1 1 0 0 0,-1-1 0 0 0,1 0 0 0 0,-1 1 0 0 0,1-1 0 0 0,-1 0 0 0 0,1 1 1 0 0,-1-1-1 0 0,1 1 0 0 0,0-1 0 0 0,0 1 0 0 0,-1-1 0 0 0,1 1 0 0 0,0 0 0 0 0,0-1 1 0 0,-1 1-1 0 0,3-1 0 0 0,-2 1 121 0 0,-1-1-91 0 0,1 1 1 0 0,-1 0-1 0 0,0 0 0 0 0,0 0 1 0 0,1 0-1 0 0,-1 0 0 0 0,0-1 1 0 0,0 1-1 0 0,0 0 0 0 0,1 0 1 0 0,-1 0-1 0 0,0-1 0 0 0,0 1 1 0 0,0 0-1 0 0,0 0 0 0 0,0-1 1 0 0,1 1-1 0 0,-1 0 0 0 0,0 0 1 0 0,0-1-1 0 0,0 1 0 0 0,0 0 1 0 0,0 0-1 0 0,0-1 0 0 0,0 1 1 0 0,0 0-1 0 0,0 0 0 0 0,0-1 1 0 0,0 1-1 0 0,0 0 0 0 0,0 0 1 0 0,0-1-1 0 0,0 1 0 0 0,0 0 1 0 0,0-1-1 0 0,0 1 0 0 0,-1 0 1 0 0,1 0-1 0 0,0-1 0 0 0,0 1 1 0 0,0 0-1 0 0,0 0 0 0 0,0 0 1 0 0,-1-1-1 0 0,1 1 0 0 0,0 0 1 0 0,0 0-1 0 0,0 0 0 0 0,-1 0 1 0 0,1-1-1 0 0,0 1 0 0 0,-1 0 1 0 0,-15 6 1019 0 0,1 0-1 0 0,-27 16 1 0 0,-15 7 270 0 0,54-28-1313 0 0,1 0 1 0 0,-1 0-1 0 0,1 1 0 0 0,0-1 1 0 0,0 1-1 0 0,0 0 0 0 0,-1 0 1 0 0,2 0-1 0 0,-1 0 0 0 0,-3 3 1 0 0,-10 11 227 0 0,10-12-227 0 0,4-4-53 0 0,0 0 0 0 0,1 0 0 0 0,-1 0 0 0 0,1 1 0 0 0,-1-1-1 0 0,1 0 1 0 0,-1 0 0 0 0,1 1 0 0 0,-1-1 0 0 0,1 0 0 0 0,0 1 0 0 0,-1-1 0 0 0,1 1 0 0 0,-1-1-1 0 0,1 1 1 0 0,0-1 0 0 0,-1 1 0 0 0,1-1 0 0 0,0 1 0 0 0,0-1 0 0 0,-1 1 0 0 0,1-1 0 0 0,0 1 0 0 0,0-1-1 0 0,0 1 1 0 0,0-1 0 0 0,0 1 0 0 0,-1 0 0 0 0,1 0-3 0 0,0-1 1 0 0,0 0-1 0 0,0 1 0 0 0,0-1 0 0 0,0 1 1 0 0,0-1-1 0 0,0 0 0 0 0,0 1 1 0 0,0-1-1 0 0,0 1 0 0 0,-1-1 0 0 0,1 0 1 0 0,0 1-1 0 0,0-1 0 0 0,0 0 1 0 0,-1 1-1 0 0,1-1 0 0 0,0 0 0 0 0,-1 0 1 0 0,1 1-1 0 0,0-1 0 0 0,-1 0 1 0 0,1 0-1 0 0,0 1 0 0 0,-1-1 0 0 0,1 0 1 0 0,0 0-1 0 0,-1 0 0 0 0,1 0 1 0 0,0 1-1 0 0,-1-1 0 0 0,1 0 0 0 0,-1 0 1 0 0,0 0-2 0 0,1 0 0 0 0,-1 0 1 0 0,1 0-1 0 0,-1 0 1 0 0,1 1-1 0 0,-1-1 0 0 0,1 0 1 0 0,-1 0-1 0 0,1 0 1 0 0,0 1-1 0 0,-1-1 0 0 0,1 0 1 0 0,-1 1-1 0 0,1-1 1 0 0,0 0-1 0 0,-1 1 0 0 0,1-1 1 0 0,0 0-1 0 0,-1 1 1 0 0,1-1-1 0 0,0 1 0 0 0,0-1 1 0 0,-1 1-1 0 0,1-1 1 0 0,0 1-1 0 0,0-1 0 0 0,0 0 1 0 0,0 1-1 0 0,-1-1 1 0 0,1 1-1 0 0,0-1 0 0 0,0 1 1 0 0,0-1-1 0 0,0 2 1 0 0,1-2 2 0 0,0 0 0 0 0,-1 0-1 0 0,1 0 1 0 0,0 0 0 0 0,0 0 0 0 0,-1 0 0 0 0,1 0 0 0 0,0 0 0 0 0,-1 0 0 0 0,1-1 0 0 0,0 1 0 0 0,-1 0 0 0 0,1 0 0 0 0,0-1 0 0 0,-1 1 0 0 0,1 0 0 0 0,0-1 0 0 0,-1 1 0 0 0,1 0-1 0 0,-1-1 1 0 0,1 1 0 0 0,-1-1 0 0 0,1 1 0 0 0,-1-1 0 0 0,1 1 0 0 0,-1-1 0 0 0,1 0 0 0 0,-1 1 0 0 0,0-1 0 0 0,1 0 0 0 0,-1 1 0 0 0,0-2 0 0 0,0 1-4 0 0,0 1 0 0 0,0-1 0 0 0,1 0 0 0 0,-1 1 0 0 0,0-1 0 0 0,0 0 0 0 0,0 1 1 0 0,0-1-1 0 0,1 0 0 0 0,-1 1 0 0 0,0-1 0 0 0,0 1 0 0 0,1-1 0 0 0,-1 0 0 0 0,1 1 0 0 0,-1-1 1 0 0,0 1-1 0 0,1-1 0 0 0,-1 1 0 0 0,1-1 0 0 0,-1 1 0 0 0,1 0 0 0 0,-1-1 0 0 0,1 1 0 0 0,1-1 1 0 0,-2 1-1 0 0,1-1 0 0 0,0 1 0 0 0,-1 0 0 0 0,1-1 0 0 0,-1 1 0 0 0,1-1 0 0 0,0 1 1 0 0,-1-1-1 0 0,1 1 0 0 0,-1-1 0 0 0,0 1 0 0 0,1-1 0 0 0,-1 0 0 0 0,1 1 0 0 0,-1-1 0 0 0,0 0 1 0 0,0 1-1 0 0,1-1 0 0 0,-1 0 0 0 0,0 1 0 0 0,0-1 0 0 0,0 0 0 0 0,1 1 0 0 0,-1-1 1 0 0,0-1-1 0 0,0 1-1 0 0,-1 0 1 0 0,2 0 0 0 0,-1 0-1 0 0,0 0 1 0 0,0 0 0 0 0,0 1-1 0 0,0-1 1 0 0,0 0 0 0 0,1 0-1 0 0,-1 0 1 0 0,0 0-1 0 0,1 1 1 0 0,-1-1 0 0 0,1 0-1 0 0,-1 0 1 0 0,1 1 0 0 0,-1-1-1 0 0,1 0 1 0 0,0 1 0 0 0,-1-1-1 0 0,1 1 1 0 0,1-2 0 0 0,-1 2 0 0 0,-1-1 1 0 0,1 0 0 0 0,0 1-1 0 0,0-1 1 0 0,-1 0 0 0 0,1 1-1 0 0,-1-1 1 0 0,1 0 0 0 0,-1 0-1 0 0,1 1 1 0 0,-1-1 0 0 0,1 0-1 0 0,-1 0 1 0 0,0 0 0 0 0,1 0-1 0 0,-1 1 1 0 0,0-1 0 0 0,0 0-1 0 0,1 0 1 0 0,-1 0 0 0 0,0 0-1 0 0,0-2 1 0 0,0 1 10 0 0,0 0 0 0 0,1 0 0 0 0,-1-1 0 0 0,1 1 0 0 0,0 0 1 0 0,0 0-1 0 0,0 0 0 0 0,0 0 0 0 0,0 0 0 0 0,0 0 0 0 0,0 1 0 0 0,3-4 0 0 0,5-8 109 0 0,-3 6-52 0 0,-5 7-50 0 0,0-1-1 0 0,-1 0 1 0 0,1 0-1 0 0,0 0 1 0 0,0 0-1 0 0,-1 0 1 0 0,1 0-1 0 0,-1 0 1 0 0,1 0-1 0 0,-1 0 1 0 0,1 0-1 0 0,-1 0 1 0 0,1 0-1 0 0,-1 0 1 0 0,0 0-1 0 0,0 0 1 0 0,1 0-1 0 0,-1-3 1 0 0,0 3 12 0 0,0 0 1 0 0,0-1 0 0 0,0 1-1 0 0,1 0 1 0 0,-1-1-1 0 0,0 1 1 0 0,1 0 0 0 0,-1-1-1 0 0,1 1 1 0 0,0 0-1 0 0,-1 0 1 0 0,1-1 0 0 0,0 1-1 0 0,0 0 1 0 0,1-1-1 0 0,-1 0 33 0 0,0 1 0 0 0,0 0-1 0 0,0 0 1 0 0,0-1 0 0 0,-1 1-1 0 0,1 0 1 0 0,0-1 0 0 0,-1 1-1 0 0,1-1 1 0 0,-1 1 0 0 0,1-1-1 0 0,-1 1 1 0 0,0-1 0 0 0,1 1-1 0 0,-1-3 1 0 0,0 3 12 0 0,0 1 1 0 0,-1-1-1 0 0,1 0 1 0 0,0 1-1 0 0,0-1 1 0 0,0 0 0 0 0,0 1-1 0 0,0-1 1 0 0,0 0-1 0 0,1 1 1 0 0,-1-1-1 0 0,0 0 1 0 0,0 1-1 0 0,0-1 1 0 0,0 1-1 0 0,1-1 1 0 0,-1 0-1 0 0,0 1 1 0 0,1-1-1 0 0,-1 1 1 0 0,1-1-1 0 0,-1 1 1 0 0,0-1-1 0 0,1 1 1 0 0,-1-1-1 0 0,1 1 1 0 0,0-1-1 0 0,15 5 194 0 0,3 3-61 0 0,6-1 12 0 0,-1 1 1 0 0,0 2 0 0 0,-1 0 0 0 0,36 20-1 0 0,-10-4-348 0 0,-37-19-610 0 0,1 2 1 0 0,-1 0-1 0 0,19 16 1 0 0,-1-1-2323 0 0,-24-19 2412 0 0,-5-4 503 0 0,0 1 0 0 0,-1-1 0 0 0,1 1 0 0 0,0-1 0 0 0,0 1 0 0 0,0-1 0 0 0,-1 1 0 0 0,1-1 1 0 0,0 1-1 0 0,-1 0 0 0 0,1-1 0 0 0,-1 1 0 0 0,1 0 0 0 0,-1-1 0 0 0,1 1 0 0 0,-1 0 1 0 0,1 0-1 0 0,-1 0 0 0 0,0-1 0 0 0,1 1 0 0 0,-1 0 0 0 0,0 0 0 0 0,0 0 0 0 0,0 0 0 0 0,0 1 1 0 0,0-2 38 0 0,0 1 1 0 0,1 0 0 0 0,-1-1 0 0 0,0 1 0 0 0,0 0-1 0 0,0-1 1 0 0,0 1 0 0 0,0 0 0 0 0,1-1-1 0 0,-1 1 1 0 0,0-1 0 0 0,0 1 0 0 0,1-1 0 0 0,-1 1-1 0 0,1 0 1 0 0,-1-1 0 0 0,0 1 0 0 0,1-1 0 0 0,-1 0-1 0 0,1 1 1 0 0,-1-1 0 0 0,1 1 0 0 0,-1-1 0 0 0,1 0-1 0 0,0 1 1 0 0,-1-1 0 0 0,1 0 0 0 0,0 1-11 0 0,-1-1 0 0 0,1 0 0 0 0,0 0 0 0 0,-1 1 0 0 0,1-1 1 0 0,-1 0-1 0 0,1 1 0 0 0,-1-1 0 0 0,0 1 0 0 0,1-1 0 0 0,-1 0 0 0 0,1 1 1 0 0,-1-1-1 0 0,0 1 0 0 0,1-1 0 0 0,-1 1 0 0 0,0-1 0 0 0,0 1 0 0 0,1-1 1 0 0,-1 1-1 0 0,0 0 0 0 0,0-1 0 0 0,0 1 0 0 0,0-1 0 0 0,0 1 1 0 0,1 0-1 0 0,2 8-1460 0 0,13-8 236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3:20.48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97 84 0 0,'10'-1'1028'0'0,"-2"4"5550"0"0,-6 17 3595 0 0,-3-9-11657 0 0,1-9 1570 0 0,1-1 0 0 0,-1 1-1 0 0,0-1 1 0 0,0 1-1 0 0,1-1 1 0 0,-1 1-1 0 0,1-1 1 0 0,-1 0-1 0 0,1 1 1 0 0,-1-1-1 0 0,1 0 1 0 0,0 1-1 0 0,0-1 1 0 0,0 0-1 0 0,1 1 1 0 0,-1 0-15 0 0,0-1 1 0 0,0 0 0 0 0,0 0-1 0 0,-1 1 1 0 0,1-1 0 0 0,0 0-1 0 0,0 1 1 0 0,-1-1-1 0 0,1 1 1 0 0,-1-1 0 0 0,1 1-1 0 0,-1-1 1 0 0,0 1-1 0 0,0-1 1 0 0,0 3 0 0 0,1-3-17 0 0,-1 1 0 0 0,0-1 0 0 0,0 1 0 0 0,0-1 0 0 0,1 1 0 0 0,-1-1 0 0 0,1 1 0 0 0,-1-1 0 0 0,1 1 0 0 0,-1-1 0 0 0,1 0 0 0 0,0 1 0 0 0,0-1 0 0 0,0 0 0 0 0,1 2 0 0 0,-1-2-19 0 0,0 0 0 0 0,0 1 0 0 0,0-1 0 0 0,0 0 0 0 0,-1 0 0 0 0,1 1 0 0 0,0-1 0 0 0,-1 1 0 0 0,1-1 0 0 0,-1 0 0 0 0,1 1-1 0 0,-1-1 1 0 0,0 1 0 0 0,0-1 0 0 0,1 3 0 0 0,-1 104 625 0 0,0-108-669 0 0,0 1 0 0 0,-1 0 1 0 0,1 0-1 0 0,0 0 0 0 0,0 0 0 0 0,0 0 0 0 0,-1 0 1 0 0,1 0-1 0 0,0-1 0 0 0,-1 1 0 0 0,1 0 1 0 0,-1 0-1 0 0,1 0 0 0 0,-1-1 0 0 0,1 1 1 0 0,-1 0-1 0 0,1-1 0 0 0,-1 1 0 0 0,0 0 0 0 0,-1 0 1 0 0,1 0 120 0 0,1-1-1 0 0,-1 1 1 0 0,0 0 0 0 0,1-1 0 0 0,-1 1 0 0 0,0 0 0 0 0,1 0 0 0 0,-1-1-1 0 0,1 1 1 0 0,-1 0 0 0 0,1 0 0 0 0,-1 0 0 0 0,1 0 0 0 0,0 0 0 0 0,-1 0-1 0 0,1 0 1 0 0,0-1 0 0 0,0 1 0 0 0,0 0 0 0 0,-1 2 0 0 0,2-4 24 0 0,-1-1-1 0 0,1 1 1 0 0,-1 0 0 0 0,1-1 0 0 0,-1 1-1 0 0,1 0 1 0 0,0 0 0 0 0,0-1 0 0 0,0 1-1 0 0,-1 0 1 0 0,1 0 0 0 0,0 0 0 0 0,0 0-1 0 0,1 0 1 0 0,-1 0 0 0 0,0 0 0 0 0,0 1-1 0 0,0-1 1 0 0,3-1 0 0 0,11-11 596 0 0,-9 2-189 0 0,-5 9-478 0 0,0 0 0 0 0,0 0-1 0 0,0 1 1 0 0,0-1 0 0 0,0 1-1 0 0,0-1 1 0 0,0 1 0 0 0,1-1-1 0 0,-1 1 1 0 0,0 0 0 0 0,1-1-1 0 0,0 1 1 0 0,2-2 0 0 0,115-82 1946 0 0,61-38-1156 0 0,-85 65-1179 0 0,-86 53-190 0 0,0 1 0 0 0,0 0-1 0 0,1 1 1 0 0,-1 0 0 0 0,1 0-1 0 0,0 1 1 0 0,-1 0 0 0 0,18-1-1 0 0,34-1-4343 0 0,-56 4 4474 0 0,27 0-3876 0 0,46 6 0 0 0,-69-5 3375 0 0,0 1 1 0 0,1 0-1 0 0,-1 0 1 0 0,0 1-1 0 0,0 0 0 0 0,-1 1 1 0 0,1 0-1 0 0,-1 0 0 0 0,1 1 1 0 0,9 7-1 0 0,1 4-728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1:15.1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 70 388 0 0,'0'-11'2178'0'0,"0"-23"13253"0"0,0 20-10159 0 0,0 14-5031 0 0,-1-1 0 0 0,1 1 1 0 0,0 0-1 0 0,0-1 0 0 0,0 1 0 0 0,0 0 1 0 0,0-1-1 0 0,0 1 0 0 0,0 0 0 0 0,0-1 1 0 0,0 1-1 0 0,0 0 0 0 0,0-1 0 0 0,0 1 1 0 0,0 0-1 0 0,0-1 0 0 0,0 1 0 0 0,3-4 3378 0 0,-2 3-3377 0 0,1 2-194 0 0,1 0 1 0 0,-1 0 0 0 0,1 0-1 0 0,-1 0 1 0 0,0 1 0 0 0,0-1 0 0 0,0 1-1 0 0,0-1 1 0 0,0 1 0 0 0,0 0-1 0 0,0-1 1 0 0,0 1 0 0 0,2 4 0 0 0,15 24 282 0 0,-19-29-315 0 0,1 1 0 0 0,0-1 0 0 0,-1 1 0 0 0,1-1 0 0 0,-1 1 0 0 0,0 0 0 0 0,1-1 0 0 0,-1 1-1 0 0,0-1 1 0 0,0 4 0 0 0,2 13 70 0 0,12 11-67 0 0,-8-18-19 0 0,0 1 0 0 0,0 0 0 0 0,-1 1 1 0 0,-1 0-1 0 0,0-1 0 0 0,-1 1 0 0 0,0 0 1 0 0,0 15-1 0 0,-3 234 0 0 0,0-259 0 0 0,0 0 0 0 0,-1 0 0 0 0,1 0 0 0 0,-1 0 0 0 0,1 0 0 0 0,-1 0 0 0 0,0 0 0 0 0,-1-1 0 0 0,-1 5 0 0 0,2-4 0 0 0,-1 0 0 0 0,1 0 0 0 0,0 0 0 0 0,-1 0 0 0 0,2 0 0 0 0,-1 1 0 0 0,0-1 0 0 0,1 0 0 0 0,-1 6 0 0 0,1-4 0 0 0,1-6-20 0 0,-1 0 1 0 0,0 0-1 0 0,1 0 1 0 0,0 0-1 0 0,-1 1 1 0 0,1-1-1 0 0,-1 0 1 0 0,1 0-1 0 0,0 0 1 0 0,0 0-1 0 0,0 1 1 0 0,-1-1-1 0 0,1 0 1 0 0,0 1-1 0 0,0-1 0 0 0,1 0 1 0 0,0 0-42 0 0,0 0 0 0 0,-1 0 0 0 0,1 0 1 0 0,0 0-1 0 0,-1-1 0 0 0,1 1 0 0 0,-1 0 0 0 0,0-1 0 0 0,1 1 1 0 0,-1-1-1 0 0,0 0 0 0 0,0 1 0 0 0,0-1 0 0 0,0 0 0 0 0,0 0 1 0 0,0 1-1 0 0,-1-1 0 0 0,1 0 0 0 0,-1 0 0 0 0,1-3 1 0 0,0 4-127 0 0,-1 0 0 0 0,0 0 0 0 0,0 1 0 0 0,1-1 0 0 0,-1 0 1 0 0,1 0-1 0 0,-1 0 0 0 0,1 0 0 0 0,-1 1 0 0 0,1-1 1 0 0,-1 0-1 0 0,1 1 0 0 0,-1-1 0 0 0,1 0 0 0 0,0 1 1 0 0,0-1-1 0 0,-1 1 0 0 0,2-1 0 0 0,2-4-3591 0 0,-16 4 29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1:16.4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1 136 420 0 0,'0'-1'37'0'0,"0"1"1"0"0,0-1-1 0 0,0 1 1 0 0,0-1-1 0 0,0 1 0 0 0,0-1 1 0 0,0 1-1 0 0,1 0 1 0 0,-1-1-1 0 0,0 1 0 0 0,0-1 1 0 0,1 1-1 0 0,-1-1 1 0 0,0 1-1 0 0,0 0 0 0 0,1-1 1 0 0,-1 1-1 0 0,0 0 0 0 0,1-1 1 0 0,-1 1-1 0 0,1 0 1 0 0,-1 0-1 0 0,0-1 0 0 0,1 1 1 0 0,-1 0-1 0 0,1 0 1 0 0,-1 0-1 0 0,1-1 0 0 0,-1 1 1 0 0,1 0-1 0 0,0 0-3 0 0,-1 0 0 0 0,1 0 0 0 0,-1 0 0 0 0,1-1 0 0 0,-1 1 0 0 0,0 0 0 0 0,1 0 0 0 0,-1 0 0 0 0,1-1 1 0 0,-1 1-1 0 0,0 0 0 0 0,1 0 0 0 0,-1-1 0 0 0,1 1 0 0 0,-1 0 0 0 0,0-1 0 0 0,1 1 0 0 0,-1-1 0 0 0,0 1 0 0 0,0 0 0 0 0,1-1 0 0 0,-1 1 0 0 0,0-1 0 0 0,0 1 0 0 0,0-1 0 0 0,0 1 0 0 0,1-1 0 0 0,-1 1 0 0 0,0-1 0 0 0,0 0 0 0 0,0 1 14 0 0,0-1-1 0 0,0 0 1 0 0,1 0-1 0 0,-1 1 1 0 0,0-1-1 0 0,1 0 1 0 0,-1 1-1 0 0,1-1 1 0 0,-1 0-1 0 0,0 1 1 0 0,1-1-1 0 0,0 0 1 0 0,-1 1-1 0 0,1-1 1 0 0,-1 1-1 0 0,1-1 1 0 0,0 1-1 0 0,-1 0 1 0 0,1-1-1 0 0,0 1 1 0 0,0-1-1 0 0,4-2 198 0 0,4-6 552 0 0,2-1 1 0 0,-1 2 0 0 0,20-13 0 0 0,5-5 1700 0 0,-24 20-1326 0 0,-11 5-1089 0 0,1 1 1 0 0,0 0-1 0 0,-1 0 1 0 0,1 0-1 0 0,0-1 1 0 0,-1 1-1 0 0,1 0 1 0 0,-1-1-1 0 0,1 1 1 0 0,-1-1 0 0 0,1 1-1 0 0,-1 0 1 0 0,1-1-1 0 0,-1 1 1 0 0,1-1-1 0 0,-1 1 1 0 0,0-1-1 0 0,1 1 1 0 0,-1-1-1 0 0,0 0 1 0 0,0 1 0 0 0,1-1-1 0 0,-1 1 1 0 0,0-2-1 0 0,1 2-33 0 0,-1-1-1 0 0,1 1 1 0 0,-1-1 0 0 0,1 1-1 0 0,0-1 1 0 0,-1 1 0 0 0,1 0-1 0 0,0-1 1 0 0,-1 1 0 0 0,1 0-1 0 0,0-1 1 0 0,-1 1-1 0 0,1 0 1 0 0,0 0 0 0 0,-1 0-1 0 0,1 0 1 0 0,0 0 0 0 0,0 0-1 0 0,-1 0 1 0 0,1 0 0 0 0,0 0-1 0 0,0 0 1 0 0,-1 0-1 0 0,1 0 1 0 0,0 0 0 0 0,-1 1-1 0 0,1-1 1 0 0,0 0 0 0 0,0 1-1 0 0,32 7 716 0 0,-29-7-669 0 0,9 4 287 0 0,0 0 1 0 0,0 1-1 0 0,0 1 0 0 0,-1-1 1 0 0,1 2-1 0 0,13 11 1 0 0,-15-11-141 0 0,-8-6-150 0 0,-1 0 0 0 0,1 1 0 0 0,-1-1-1 0 0,1 1 1 0 0,-1-1 0 0 0,0 1 0 0 0,2 3-1 0 0,13 15 408 0 0,-10-16-366 0 0,-5-3-91 0 0,1-1-1 0 0,-1 1 1 0 0,0 0-1 0 0,0-1 1 0 0,0 1-1 0 0,0 0 1 0 0,0 0-1 0 0,0 0 1 0 0,-1 1-1 0 0,1-1 1 0 0,-1 0-1 0 0,0 0 1 0 0,1 1-1 0 0,-1-1 1 0 0,0 1-1 0 0,0 0 1 0 0,-1-1-1 0 0,1 1 1 0 0,0 4 0 0 0,-1-5-16 0 0,1 0 1 0 0,-1 0-1 0 0,0-1 1 0 0,0 1 0 0 0,1 0-1 0 0,-1 0 1 0 0,1-1 0 0 0,-1 1-1 0 0,1 0 1 0 0,0-1 0 0 0,-1 1-1 0 0,1-1 1 0 0,0 1 0 0 0,2 1-1 0 0,-2-1-3 0 0,0-1 0 0 0,0 0 0 0 0,0 1 0 0 0,0 0 0 0 0,0-1-1 0 0,-1 1 1 0 0,1-1 0 0 0,0 1 0 0 0,-1 0 0 0 0,1-1 0 0 0,-1 1 0 0 0,0 0 0 0 0,0 0-1 0 0,0 2 1 0 0,0 60 655 0 0,0-61-658 0 0,0-1 1 0 0,0 0-1 0 0,-1 0 0 0 0,0 0 0 0 0,1 0 1 0 0,-1 0-1 0 0,0 0 0 0 0,0 0 1 0 0,0 0-1 0 0,0 0 0 0 0,0 0 1 0 0,-1 0-1 0 0,-1 2 0 0 0,-6 8 122 0 0,7-9-126 0 0,0-1 0 0 0,0 0 0 0 0,0 0 0 0 0,-1 0 0 0 0,1-1 0 0 0,-1 1 0 0 0,1 0 0 0 0,-1-1 0 0 0,1 0 0 0 0,-1 1 0 0 0,0-1 0 0 0,-6 1 0 0 0,-4 3 35 0 0,-52 23 119 0 0,-102 29 0 0 0,132-43-190 0 0,35-14 18 0 0,0 0 1 0 0,0 0-1 0 0,-1 1 0 0 0,1-1 1 0 0,0 0-1 0 0,0 0 1 0 0,0 0-1 0 0,0 0 1 0 0,-1 0-1 0 0,1 0 0 0 0,0 0 1 0 0,0 0-1 0 0,0 0 1 0 0,0 0-1 0 0,0 0 0 0 0,-1 1 1 0 0,1-1-1 0 0,0 0 1 0 0,0 0-1 0 0,0 0 1 0 0,0 0-1 0 0,0 0 0 0 0,0 1 1 0 0,0-1-1 0 0,0 0 1 0 0,-1 0-1 0 0,1 0 0 0 0,0 0 1 0 0,0 0-1 0 0,0 1 1 0 0,0-1-1 0 0,0 0 1 0 0,0 0-1 0 0,0 0 0 0 0,0 1 1 0 0,0-1-1 0 0,0 0 1 0 0,0 0-1 0 0,0 0 0 0 0,0 0 1 0 0,0 1-1 0 0,0-1 1 0 0,0 0-1 0 0,1 0 1 0 0,-1 0-1 0 0,0 0 0 0 0,0 1 1 0 0,0-1-1 0 0,0 0 1 0 0,0 0-1 0 0,0 0 0 0 0,0 0 1 0 0,0 0-1 0 0,1 0 1 0 0,-1 1-1 0 0,0-1 1 0 0,0 0-1 0 0,0 0 0 0 0,0 0 1 0 0,0 0-1 0 0,1 0 1 0 0,-1 0-1 0 0,0 0 1 0 0,0 0-1 0 0,0 0 0 0 0,0 0 1 0 0,1 0-1 0 0,-1 0 1 0 0,0 0-1 0 0,11 2 5 0 0,0 0 1 0 0,0-1-1 0 0,0-1 0 0 0,0 0 0 0 0,20-3 0 0 0,14 1 9 0 0,35 0 22 0 0,69 3 62 0 0,-86 3-74 0 0,83 8-72 0 0,-111-6-754 0 0,-34-6 784 0 0,-1 0 0 0 0,0 0 1 0 0,0 0-1 0 0,0 0 0 0 0,0 0 0 0 0,0 0 0 0 0,0 0 0 0 0,0 0 0 0 0,1 0 0 0 0,-1 0 0 0 0,0 0 0 0 0,0 0 0 0 0,0 0 0 0 0,0 0 0 0 0,0 0 0 0 0,0 0 0 0 0,0 0 0 0 0,0 0 0 0 0,1 0 0 0 0,-1 0 0 0 0,0 0 0 0 0,0 0 0 0 0,0 0 0 0 0,0 0 1 0 0,0 0-1 0 0,0 1 0 0 0,0-1 0 0 0,0 0 0 0 0,0 0 0 0 0,0 0 0 0 0,0 0 0 0 0,1 0 0 0 0,-1 0 0 0 0,0 0 0 0 0,0 0 0 0 0,0 0 0 0 0,0 1 0 0 0,0-1 0 0 0,0 0 0 0 0,0 0 0 0 0,0 0 0 0 0,0 0 0 0 0,0 0 0 0 0,0 0 0 0 0,0 0 0 0 0,0 0 1 0 0,0 1-1 0 0,0-1 0 0 0,0 0 0 0 0,0 0 0 0 0,0 0 0 0 0,0 0-33 0 0,0 0 0 0 0,0 0 0 0 0,0 0 0 0 0,0 0 0 0 0,0 1 0 0 0,0-1 0 0 0,0 0 1 0 0,0 0-1 0 0,0 0 0 0 0,0 0 0 0 0,0 0 0 0 0,0 0 0 0 0,0 0 0 0 0,0 0 0 0 0,0 0 0 0 0,0 0 1 0 0,0 0-1 0 0,0 0 0 0 0,0 1 0 0 0,0-1 0 0 0,0 0 0 0 0,0 0 0 0 0,1 0-622 0 0,-1 0 622 0 0,0 0 0 0 0,0 0 0 0 0,0 0 0 0 0,0 0 0 0 0,0 0 0 0 0,0 0 0 0 0,0 0 0 0 0,0 0 1 0 0,1 0-1 0 0,-1 0 0 0 0,0 0 0 0 0,0 0 0 0 0,0 0 0 0 0,0 0 0 0 0,0 0 0 0 0,0 0 0 0 0,0 0 1 0 0,0 0-1 0 0,0 0 0 0 0,0 0 0 0 0,0 0 0 0 0,0 0 0 0 0,1 0-363 0 0,5-2-1753 0 0,0 0 1 0 0,-1-1-1 0 0,1 1 1 0 0,6-5-1 0 0,-12 7 2075 0 0,0 0 0 0 0,0-1 0 0 0,0 1-1 0 0,0-1 1 0 0,0 1 0 0 0,0 0-1 0 0,1-1 1 0 0,-1 1 0 0 0,0 0 0 0 0,0-1-1 0 0,0 1 1 0 0,1 0 0 0 0,-1-1 0 0 0,0 1-1 0 0,0 0 1 0 0,1 0 0 0 0,-1-1 0 0 0,0 1-1 0 0,0 0 1 0 0,1 0 0 0 0,-1-1 0 0 0,0 1-1 0 0,1 0 1 0 0,-1 0 0 0 0,0 0 0 0 0,1 0-1 0 0,-1 0 1 0 0,0-1 0 0 0,1 1 0 0 0,-1 0-1 0 0,1 0 1 0 0,-1 0 0 0 0,0 0 0 0 0,1 0-1 0 0,0 0 27 0 0,-1 0-1 0 0,1 0 1 0 0,-1 0-1 0 0,0 0 0 0 0,1 0 1 0 0,-1 0-1 0 0,0 0 1 0 0,1 0-1 0 0,-1 0 1 0 0,0 0-1 0 0,1 0 0 0 0,-1-1 1 0 0,0 1-1 0 0,1 0 1 0 0,-1 0-1 0 0,0 0 0 0 0,1-1 1 0 0,-1 1-1 0 0,0 0 1 0 0,1 0-1 0 0,-1-1 1 0 0,0 1-1 0 0,0 0 0 0 0,1-1 1 0 0,-1 1-1 0 0,0 0 1 0 0,0-1-1 0 0,0 1 1 0 0,0 0-1 0 0,0-1 0 0 0,1 1 1 0 0,-1 0-1 0 0,0-1 1 0 0,0 0-1 0 0,0-4-1144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1:17.25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22 352 0 0,'18'-5'1154'0'0,"1"0"0"0"0,0 1 0 0 0,-1 1-1 0 0,23-1 1 0 0,-12 4-77 0 0,102 3 2896 0 0,-111-2-3354 0 0,-1 2 0 0 0,1 0 0 0 0,-1 1 0 0 0,26 9 1 0 0,-41-11-511 0 0,1-1 0 0 0,-1 2 0 0 0,1-1 1 0 0,-1 0-1 0 0,0 1 0 0 0,0 0 0 0 0,0 0 0 0 0,0 0 1 0 0,-1 0-1 0 0,5 5 0 0 0,-7-6-84 0 0,1 0 1 0 0,-1 0-1 0 0,0 0 0 0 0,0 0 0 0 0,0 0 0 0 0,0 0 0 0 0,0 0 1 0 0,0 0-1 0 0,-1 0 0 0 0,1 0 0 0 0,-1 1 0 0 0,1-1 0 0 0,-1 0 0 0 0,0 0 1 0 0,0 1-1 0 0,0-1 0 0 0,0 0 0 0 0,0 0 0 0 0,-1 1 0 0 0,1-1 1 0 0,-1 0-1 0 0,1 0 0 0 0,-2 3 0 0 0,-1 0-2 0 0,0 1-1 0 0,0-1 0 0 0,0 0 1 0 0,-1 0-1 0 0,0 0 1 0 0,0 0-1 0 0,0-1 0 0 0,0 1 1 0 0,-1-1-1 0 0,-9 6 1 0 0,-7 4 8 0 0,-30 16 1 0 0,25-16-21 0 0,-16 8-36 0 0,-66 26 0 0 0,55-22-48 0 0,42-20 73 0 0,4 1 0 0 0,12-3 17 0 0,30 1 91 0 0,-23-4-59 0 0,18 1 130 0 0,-13-1 333 0 0,0 0 0 0 0,0 1 0 0 0,-1 0 0 0 0,1 2 0 0 0,-1 0 1 0 0,1 1-1 0 0,24 10 0 0 0,-40-14-429 0 0,0 0 0 0 0,1-1 1 0 0,-1 1-1 0 0,0 0 0 0 0,0 0 0 0 0,0 0 0 0 0,1 0 1 0 0,-1 0-1 0 0,0 0 0 0 0,0 0 0 0 0,0 0 1 0 0,-1 0-1 0 0,1 1 0 0 0,0-1 0 0 0,0 0 0 0 0,-1 1 1 0 0,1-1-1 0 0,0 0 0 0 0,-1 1 0 0 0,0-1 0 0 0,1 1 1 0 0,-1-1-1 0 0,0 1 0 0 0,0-1 0 0 0,0 0 1 0 0,1 1-1 0 0,-2-1 0 0 0,1 1 0 0 0,0-1 0 0 0,0 1 1 0 0,0-1-1 0 0,-1 1 0 0 0,1-1 0 0 0,-1 1 1 0 0,1-1-1 0 0,-1 0 0 0 0,0 3 0 0 0,-4 2 8 0 0,0 0 0 0 0,-1 0 0 0 0,1 0-1 0 0,-1 0 1 0 0,0-1 0 0 0,0 0 0 0 0,-1-1-1 0 0,0 1 1 0 0,0-1 0 0 0,0 0 0 0 0,0-1 0 0 0,-12 5-1 0 0,-32 12-194 0 0,-21 7-1803 0 0,24-15-2278 0 0,13-6-3421 0 0,31-6 4909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1:18.21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573 213 224 0 0,'2'0'22'0'0,"29"3"6268"0"0,-51 1-3939 0 0,-188 29 2762 0 0,-16 3-4338 0 0,203-33-764 0 0,0 0-3 0 0,-33 1 1 0 0,19 2 7 0 0,32-9-12 0 0,3 3 1 0 0,0 0 0 0 0,0 0 0 0 0,0 0 0 0 0,0 0 0 0 0,0 0 0 0 0,0 0 0 0 0,0-1 0 0 0,0 1 0 0 0,0 0 0 0 0,0 0 0 0 0,0 0 0 0 0,0 0 0 0 0,0 0 0 0 0,0 0 0 0 0,0-1 0 0 0,0 1 0 0 0,0 0 0 0 0,0 0 0 0 0,0 0 0 0 0,0 0 0 0 0,0 0 0 0 0,0 0 0 0 0,0 0 0 0 0,0-1 0 0 0,-1 1 0 0 0,1 0 0 0 0,0 0 0 0 0,0 0 0 0 0,0 0 0 0 0,0 0 0 0 0,0 0 0 0 0,0 0 0 0 0,0 0 0 0 0,-1 0 0 0 0,1 0 0 0 0,0 0 0 0 0,0 0 0 0 0,0-1 0 0 0,0 1 0 0 0,0 0 0 0 0,0 0 0 0 0,-1 0 0 0 0,1 0 0 0 0,0 0 0 0 0,0 0 0 0 0,-8-3 370 0 0,2-7 4628 0 0,4-16 1123 0 0,2 18-7685 0 0,0 4 1567 0 0,1 0 0 0 0,-1-1 0 0 0,1 1 0 0 0,0 0 0 0 0,1 0 0 0 0,-1 0-1 0 0,1 0 1 0 0,-1 0 0 0 0,1 1 0 0 0,0-1 0 0 0,1 1 0 0 0,-1-1 0 0 0,4-3-1 0 0,6-8 10 0 0,26-21-1 0 0,-17 15 19 0 0,-14 15-20 0 0,0 0-1 0 0,0 1 1 0 0,10-6-1 0 0,-9 6 5 0 0,0 0-1 0 0,-1 0 1 0 0,9-9-1 0 0,-10 8 23 0 0,1 1 0 0 0,0 0 0 0 0,16-8 0 0 0,7-6 143 0 0,-28 12-83 0 0,-2 7-93 0 0,0 0-1 0 0,0-1 1 0 0,0 1 0 0 0,0 0 0 0 0,0 0 0 0 0,0 0 0 0 0,0-1-1 0 0,0 1 1 0 0,0 0 0 0 0,1 0 0 0 0,-1-1 0 0 0,0 1 0 0 0,0 0-1 0 0,0 0 1 0 0,0 0 0 0 0,0-1 0 0 0,0 1 0 0 0,0 0 0 0 0,0 0-1 0 0,1 0 1 0 0,-1 0 0 0 0,0-1 0 0 0,0 1 0 0 0,0 0 0 0 0,0 0-1 0 0,1 0 1 0 0,-1 0 0 0 0,0 0 0 0 0,0 0 0 0 0,0-1 0 0 0,1 1-1 0 0,-1 0 1 0 0,0 0 0 0 0,1 0 80 0 0,0-1-1 0 0,0 1 1 0 0,0 0 0 0 0,0-1 0 0 0,0 1-1 0 0,0 0 1 0 0,0 0 0 0 0,0 0-1 0 0,0 0 1 0 0,0 0 0 0 0,0 0 0 0 0,0 0-1 0 0,0 0 1 0 0,0 0 0 0 0,0 0-1 0 0,0 1 1 0 0,0-1 0 0 0,0 0 0 0 0,-1 1-1 0 0,1-1 1 0 0,0 0 0 0 0,0 1-1 0 0,0-1 1 0 0,0 1 0 0 0,0 0-1 0 0,-1-1 1 0 0,1 1 0 0 0,0-1 0 0 0,-1 1-1 0 0,2 1 1 0 0,-1 1 61 0 0,0 0 0 0 0,0 0 0 0 0,0 0 0 0 0,0 0 0 0 0,-1 0 0 0 0,1 0 0 0 0,-1 0 0 0 0,0 0-1 0 0,0 6 1 0 0,0-4-52 0 0,0 0-1 0 0,-1-1 0 0 0,1 1 0 0 0,-1 0 0 0 0,0-1 0 0 0,-1 1 0 0 0,1-1 0 0 0,-1 1 0 0 0,0-1 1 0 0,-3 5-1 0 0,-2 7 95 0 0,-25 27 170 0 0,-6 42 190 0 0,37-84-539 0 0,1 1-1 0 0,-1 0 1 0 0,0 0-1 0 0,1-1 0 0 0,0 1 1 0 0,-1 0-1 0 0,1 0 1 0 0,0 0-1 0 0,0 3 0 0 0,-2 11 53 0 0,-4-6-37 0 0,5-8-21 0 0,0 1 0 0 0,-1-1 0 0 0,1 1 1 0 0,0 0-1 0 0,0 0 0 0 0,0-1 1 0 0,0 1-1 0 0,1 0 0 0 0,-1 0 0 0 0,1 0 1 0 0,0 0-1 0 0,0 4 0 0 0,0-5-4 0 0,-1 0 0 0 0,1 0 0 0 0,0 0 0 0 0,-1 0 0 0 0,1 0 0 0 0,-1 0 0 0 0,0 0 0 0 0,1 0-1 0 0,-1 0 1 0 0,0 0 0 0 0,-2 3 0 0 0,1-3-4 0 0,1 0 0 0 0,0 0 0 0 0,0 1 0 0 0,0-1 0 0 0,0 0-1 0 0,0 0 1 0 0,0 1 0 0 0,1-1 0 0 0,-1 0 0 0 0,1 1 0 0 0,0 4 0 0 0,0 1-605 0 0,0-8 193 0 0,1 1 0 0 0,-1-1 0 0 0,0 1 1 0 0,0-1-1 0 0,0 1 0 0 0,0-1 0 0 0,1 1 0 0 0,-1-1 1 0 0,0 1-1 0 0,12 6-6574 0 0,-10-7 7509 0 0,42 24-17922 0 0,-28-20 15573 0 0,3 1 149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1:29.26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1279 70 168 0 0,'1'-2'128'0'0,"-1"0"0"0"0,0 0 1 0 0,0 0-1 0 0,1 0 0 0 0,-2 0 0 0 0,1 0 1 0 0,0 0-1 0 0,0 0 0 0 0,-1 0 0 0 0,1 0 1 0 0,-1 0-1 0 0,1 0 0 0 0,-1 0 0 0 0,0 0 1 0 0,0 0-1 0 0,0 0 0 0 0,0 0 0 0 0,0 0 0 0 0,0 1 1 0 0,-1-1-1 0 0,1 1 0 0 0,0-1 0 0 0,-3-1 1 0 0,4 3-84 0 0,0-1 1 0 0,-1 1 0 0 0,1-1-1 0 0,0 1 1 0 0,-1-1 0 0 0,1 1-1 0 0,0-1 1 0 0,0 1 0 0 0,0-1-1 0 0,-1 1 1 0 0,1-1 0 0 0,0 0-1 0 0,0 1 1 0 0,0-1 0 0 0,0 1 0 0 0,0-1-1 0 0,0 1 1 0 0,0-1 0 0 0,0 0-1 0 0,0 1 1 0 0,0-1 0 0 0,1 0-16 0 0,-1 1 0 0 0,0 0 0 0 0,0 0 1 0 0,0-1-1 0 0,0 1 0 0 0,0 0 0 0 0,0-1 1 0 0,0 1-1 0 0,0 0 0 0 0,0-1 0 0 0,0 1 1 0 0,0 0-1 0 0,0 0 0 0 0,0-1 0 0 0,0 1 1 0 0,0 0-1 0 0,0-1 0 0 0,-1 1 0 0 0,1 0 1 0 0,0 0-1 0 0,0-1 0 0 0,0 1 0 0 0,0 0 1 0 0,0 0-1 0 0,-1-1 0 0 0,1 1 0 0 0,0 0 1 0 0,0 0-1 0 0,-1-1 0 0 0,1 1 0 0 0,0 0 1 0 0,0 0-1 0 0,-1 0 0 0 0,-2-1 285 0 0,0 1 0 0 0,0 0 0 0 0,0 0 1 0 0,0 0-1 0 0,0 0 0 0 0,0 0 0 0 0,0 1 0 0 0,0 0 0 0 0,0-1 0 0 0,0 1 0 0 0,0 0 0 0 0,0 1 1 0 0,-4 1-1 0 0,-46 28 514 0 0,22-12-264 0 0,-100 62 243 0 0,-25 15-618 0 0,87-52-170 0 0,-14 8-7 0 0,36-29-10 0 0,-62 36-20 0 0,70-37 13 0 0,16-9-5 0 0,-42 31 0 0 0,29-16-18 0 0,-8 8-45 0 0,40-33 58 0 0,1 0 0 0 0,-1 0-1 0 0,0 0 1 0 0,-1-1 0 0 0,1 1-1 0 0,-8 2 1 0 0,9-4 5 0 0,0 0 0 0 0,0 0 0 0 0,0 1 0 0 0,1-1 0 0 0,-1 1-1 0 0,1 0 1 0 0,-1-1 0 0 0,1 1 0 0 0,-1 0 0 0 0,1 0 0 0 0,0 0 0 0 0,0 1 0 0 0,-2 2 0 0 0,3-2-3 0 0,-1 0 0 0 0,1-1 1 0 0,-1 1-1 0 0,0-1 0 0 0,0 1 1 0 0,0-1-1 0 0,0 0 0 0 0,0 0 1 0 0,-1 0-1 0 0,1 0 0 0 0,0 0 0 0 0,-1 0 1 0 0,0-1-1 0 0,1 1 0 0 0,-1-1 1 0 0,-4 2-1 0 0,-11 8-11 0 0,-3 0 17 0 0,18-10 9 0 0,-1 0 0 0 0,0 1-1 0 0,1-1 1 0 0,-1 1 0 0 0,1 0-1 0 0,0 0 1 0 0,-1 0 0 0 0,1 0-1 0 0,-4 4 1 0 0,7-5 0 0 0,0 1-6 0 0,1-9 9 0 0,-5-9 1 0 0,0 13-9 0 0,3 2 8 0 0,0 0-1 0 0,0 1 0 0 0,0-1 0 0 0,0 0 1 0 0,1 0-1 0 0,-1 0 0 0 0,0 0 1 0 0,0 0-1 0 0,1 0 0 0 0,-1 0 0 0 0,0 0 1 0 0,1 0-1 0 0,-1 0 0 0 0,1 0 1 0 0,0 0-1 0 0,-1-1 0 0 0,1 1 0 0 0,0 0 1 0 0,0 0-1 0 0,0 0 0 0 0,-1 0 1 0 0,1-1-1 0 0,0 1 0 0 0,1 0 0 0 0,-1 0 1 0 0,0-2-1 0 0,0 2 2 0 0,0 1 0 0 0,0-1 0 0 0,0 1 0 0 0,0-1 0 0 0,0 0 0 0 0,0 1 0 0 0,0-1 0 0 0,0 1 0 0 0,-1-1 0 0 0,1 0 0 0 0,0 1 0 0 0,0-1 0 0 0,-1 1 0 0 0,1-1 0 0 0,0 1 0 0 0,-1-1 0 0 0,1 1 0 0 0,0-1 0 0 0,-1 1 0 0 0,1-1 0 0 0,-1 1 0 0 0,1 0 0 0 0,-1-1 1 0 0,1 1-1 0 0,-1 0 0 0 0,1-1 0 0 0,-2 1 0 0 0,2-1 15 0 0,-1 1 1 0 0,0 0-1 0 0,1-1 1 0 0,-1 1-1 0 0,0-1 0 0 0,1 1 1 0 0,-1-1-1 0 0,1 1 1 0 0,-1-1-1 0 0,1 0 1 0 0,-1 1-1 0 0,1-1 1 0 0,-1 1-1 0 0,1-1 1 0 0,0 0-1 0 0,-1 0 1 0 0,1 1-1 0 0,0-1 1 0 0,0 0-1 0 0,-1 1 1 0 0,1-1-1 0 0,0 0 1 0 0,0 0-1 0 0,0 0 1 0 0,0 1-1 0 0,0-1 1 0 0,0-1-1 0 0,0 1 17 0 0,0 0-1 0 0,1 0 1 0 0,-1 0 0 0 0,0 0-1 0 0,0 0 1 0 0,0 1 0 0 0,-1-1-1 0 0,1 0 1 0 0,0 0 0 0 0,0 0-1 0 0,0 0 1 0 0,-1 0 0 0 0,1 0-1 0 0,0 1 1 0 0,-1-1-1 0 0,1 0 1 0 0,-1 0 0 0 0,1 1-1 0 0,-1-1 1 0 0,1 0 0 0 0,-1 0-1 0 0,0 1 1 0 0,1-1 0 0 0,-1 1-1 0 0,0-1 1 0 0,1 0 0 0 0,-2 0-1 0 0,-4-3 149 0 0,5 1 66 0 0,0-1 0 0 0,0 0 1 0 0,0 1-1 0 0,1-1 0 0 0,-1 0 0 0 0,1 1 1 0 0,0-1-1 0 0,0 0 0 0 0,0 1 0 0 0,1-8 1 0 0,0 0 2423 0 0,-4 27-2039 0 0,-2-11-592 0 0,4-4-39 0 0,0-1 0 0 0,0 1 0 0 0,0 0 1 0 0,0 0-1 0 0,1 0 0 0 0,-1-1 0 0 0,0 1 0 0 0,1 0 0 0 0,-1 0 0 0 0,1 0 0 0 0,-1 0 0 0 0,1 0 0 0 0,-1 0 0 0 0,1 0 0 0 0,0 0 0 0 0,0 0 0 0 0,-1 0 0 0 0,1 0 0 0 0,0 0 0 0 0,0 1 0 0 0,0 0 1 0 0,0 0 2 0 0,-1 1 0 0 0,1-1 0 0 0,-1 1 0 0 0,1-1 0 0 0,-1 1 0 0 0,0-1 1 0 0,0 0-1 0 0,0 1 0 0 0,0-1 0 0 0,0 0 0 0 0,-1 0 0 0 0,1 0 1 0 0,-1 0-1 0 0,1 0 0 0 0,-4 3 0 0 0,3-3-6 0 0,0 0 1 0 0,1 0-1 0 0,-1 0 0 0 0,1 0 0 0 0,-1 0 1 0 0,1 0-1 0 0,-1 1 0 0 0,1-1 0 0 0,0 1 1 0 0,0-1-1 0 0,0 1 0 0 0,1-1 0 0 0,-1 1 1 0 0,1-1-1 0 0,-1 5 0 0 0,1-4-1 0 0,-1 0 1 0 0,1 0-1 0 0,-1 0 0 0 0,1 0 0 0 0,-1-1 0 0 0,0 1 1 0 0,0 0-1 0 0,0-1 0 0 0,0 1 0 0 0,-2 2 0 0 0,2-3 0 0 0,-1 1-1 0 0,1-1 0 0 0,0 1 1 0 0,0-1-1 0 0,0 1 0 0 0,1 0 1 0 0,-1-1-1 0 0,0 1 1 0 0,1 5-1 0 0,0 80-7 0 0,4-84-10 0 0,8-4 6 0 0,-3 0-7 0 0,41-4-17 0 0,62-13-1 0 0,-73 6-358 0 0,-34 9 193 0 0,1 0 0 0 0,0 0 0 0 0,0 1 0 0 0,0 0 0 0 0,9-1 0 0 0,39-3-2720 0 0,-51 5 2278 0 0,0 0 0 0 0,1 0-1 0 0,-1 0 1 0 0,0 1 0 0 0,0-1 0 0 0,0 1 0 0 0,0 0 0 0 0,0 0 0 0 0,0 0 0 0 0,0 1-1 0 0,0-1 1 0 0,0 1 0 0 0,-1-1 0 0 0,1 1 0 0 0,0 0 0 0 0,3 4 0 0 0,-5-5 486 0 0,-1 0 1 0 0,1-1-1 0 0,-1 1 1 0 0,0 0-1 0 0,1 0 1 0 0,-1-1-1 0 0,0 1 1 0 0,1 0-1 0 0,-1 0 1 0 0,0 0-1 0 0,0 0 1 0 0,0 0-1 0 0,0-1 0 0 0,0 1 1 0 0,0 0-1 0 0,0 0 1 0 0,0 1-1 0 0,-1 3-429 0 0,1 5-668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1:31.4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480 16 496 0 0,'36'-13'5026'0'0,"-41"12"-4420"0"0,-4-1-532 0 0,-10 3 318 0 0,-1 0 0 0 0,1 2 0 0 0,-20 4 0 0 0,15-3-156 0 0,-45 9-32 0 0,-107 23-175 0 0,171-35 325 0 0,-28 8-1000 0 0,17-8 5337 0 0,17 0-4632 0 0,0-1-1 0 0,0 0 0 0 0,-1 0 0 0 0,1 1 1 0 0,0-1-1 0 0,0 1 0 0 0,-1-1 0 0 0,1 0 1 0 0,0 1-1 0 0,-1-1 0 0 0,1 1 0 0 0,0 0 1 0 0,-1-1-1 0 0,1 1 0 0 0,-1-1 0 0 0,1 1 1 0 0,-1 0-1 0 0,1 0 0 0 0,-1-1 0 0 0,0 1 1 0 0,1 0-1 0 0,-1 0 0 0 0,1 0 0 0 0,0 25 1840 0 0,-1-18-1670 0 0,0-2 82 0 0,-1 0-1 0 0,1 0 1 0 0,-2 0-1 0 0,1 0 0 0 0,-4 11 1 0 0,3-11-83 0 0,0 0 0 0 0,0 0 1 0 0,1 1-1 0 0,0-1 0 0 0,-1 12 0 0 0,2-15-146 0 0,0 0-1 0 0,-1 0 1 0 0,1 0-1 0 0,-1 0 1 0 0,0-1-1 0 0,1 1 0 0 0,-1 0 1 0 0,-1-1-1 0 0,1 1 1 0 0,-2 2-1 0 0,2-3-2 0 0,0 1 0 0 0,0-1 0 0 0,-1 1 0 0 0,1-1 0 0 0,1 1-1 0 0,-1 0 1 0 0,0-1 0 0 0,1 1 0 0 0,-1 5 0 0 0,1-6-32 0 0,0 0-1 0 0,0 0 1 0 0,-1 0 0 0 0,1 0 0 0 0,-1 0-1 0 0,1-1 1 0 0,-1 1 0 0 0,1 0-1 0 0,-1 0 1 0 0,0 0 0 0 0,0-1-1 0 0,0 1 1 0 0,-2 2 0 0 0,-3 6 114 0 0,-32 66 433 0 0,37-72-587 0 0,-1 0-1 0 0,2 0 1 0 0,-1 0 0 0 0,0 0 0 0 0,1 1 0 0 0,0-1 0 0 0,0 0-1 0 0,0 1 1 0 0,1 5 0 0 0,0 7-14 0 0,-1-17 5 0 0,0 1 1 0 0,0-1 0 0 0,0 1-1 0 0,0-1 1 0 0,1 1 0 0 0,-1-1 0 0 0,0 1-1 0 0,0-1 1 0 0,1 1 0 0 0,-1-1-1 0 0,0 1 1 0 0,0-1 0 0 0,1 0-1 0 0,-1 1 1 0 0,0-1 0 0 0,1 0-1 0 0,-1 1 1 0 0,1-1 0 0 0,-1 0-1 0 0,1 1 1 0 0,-1-1 0 0 0,0 0-1 0 0,1 0 1 0 0,-1 1 0 0 0,2-1 0 0 0,18 5-324 0 0,27-6-1233 0 0,0-5-578 0 0,-4 1-1865 0 0,58-15 0 0 0,-90 16 2722 0 0,1 0 0 0 0,19-10 0 0 0,-25 3-615 0 0,-1 8 1547 0 0,-4 2 249 0 0,-1 1 0 0 0,1 0 1 0 0,0-1-1 0 0,-1 1 0 0 0,1-1 0 0 0,0 1 0 0 0,-1-1 1 0 0,1 1-1 0 0,-1-1 0 0 0,1 0 0 0 0,-1 1 0 0 0,1-1 1 0 0,-1 0-1 0 0,1 1 0 0 0,-1-1 0 0 0,1 0 0 0 0,-1 1 0 0 0,0-1 1 0 0,0 0-1 0 0,1 0 0 0 0,-1 0 0 0 0,0 1 0 0 0,0-1 1 0 0,0 0-1 0 0,0 0 0 0 0,0-1 0 0 0,0-8-841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1:31.74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532 32 556 0 0,'-14'-6'599'0'0,"0"1"0"0"0,-1 0 0 0 0,1 1-1 0 0,-1 0 1 0 0,0 2 0 0 0,0 0 0 0 0,-27-1 0 0 0,33 2-525 0 0,-190 2 1360 0 0,77 3-1501 0 0,86-1-339 0 0,15-1-2677 0 0,72-3 843 0 0,-29-3 1249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1:32.18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15 592 0 0,'4'1'267'0'0,"-3"-1"-184"0"0,-1 0 1 0 0,1 0-1 0 0,-1 0 1 0 0,1 1 0 0 0,0-1-1 0 0,-1 0 1 0 0,1 0-1 0 0,-1 0 1 0 0,1 0 0 0 0,0 1-1 0 0,-1-1 1 0 0,1 0-1 0 0,-1 1 1 0 0,1-1 0 0 0,-1 0-1 0 0,1 1 1 0 0,-1-1-1 0 0,1 0 1 0 0,-1 1 0 0 0,0-1-1 0 0,1 1 1 0 0,-1-1-1 0 0,1 1 1 0 0,-1-1 0 0 0,0 1-1 0 0,0-1 1 0 0,1 1-1 0 0,-1 0 1 0 0,0-1 0 0 0,0 1-1 0 0,0-1 1 0 0,1 1-1 0 0,-1 0 1 0 0,0-1-1 0 0,0 1 1 0 0,0 0 0 0 0,22 21 3639 0 0,-14-14-2752 0 0,-6-6-731 0 0,1 0 0 0 0,-1 0 0 0 0,0 0-1 0 0,1 1 1 0 0,-1-1 0 0 0,0 1 0 0 0,-1-1 0 0 0,1 1 0 0 0,0 0-1 0 0,-1 0 1 0 0,0 0 0 0 0,1 0 0 0 0,0 4 0 0 0,-2-6-187 0 0,0 1 1 0 0,0-1 0 0 0,0 0-1 0 0,1 0 1 0 0,-1 0 0 0 0,0 1-1 0 0,1-1 1 0 0,-1 0 0 0 0,1 0-1 0 0,-1 0 1 0 0,1 0 0 0 0,0 0-1 0 0,-1 0 1 0 0,1 0 0 0 0,0 0-1 0 0,0 0 1 0 0,1 1 0 0 0,-2-1-32 0 0,1 0 1 0 0,0 0-1 0 0,0 0 0 0 0,0 0 1 0 0,-1 0-1 0 0,1 0 1 0 0,0 0-1 0 0,-1 0 1 0 0,1 0-1 0 0,-1 0 0 0 0,1 0 1 0 0,-1 1-1 0 0,0-1 1 0 0,1 0-1 0 0,-1 0 0 0 0,0 1 1 0 0,0 0-1 0 0,0-1-10 0 0,0 1 0 0 0,0-1 0 0 0,0 0 0 0 0,0 1 0 0 0,0-1 0 0 0,0 0 0 0 0,0 0-1 0 0,0 1 1 0 0,1-1 0 0 0,-1 0 0 0 0,1 0 0 0 0,-1 1 0 0 0,1-1 0 0 0,-1 0 0 0 0,1 0 0 0 0,-1 0 0 0 0,1 0-1 0 0,0 0 1 0 0,0 0 0 0 0,0 0 0 0 0,0 0 0 0 0,-1 0 0 0 0,1 0 0 0 0,2 1 0 0 0,0 0-5 0 0,0 11-30 0 0,-3-13 14 0 0,0 0 0 0 0,0 1 0 0 0,0-1 0 0 0,0 1 0 0 0,0-1 0 0 0,0 0 0 0 0,0 1 0 0 0,0-1 0 0 0,0 0 0 0 0,0 1 0 0 0,0-1 0 0 0,0 0 0 0 0,0 1 0 0 0,0-1 0 0 0,1 0 0 0 0,-1 1 0 0 0,0-1 0 0 0,0 0 0 0 0,0 1 0 0 0,0-1 1 0 0,1 0-1 0 0,-1 1 0 0 0,0-1 0 0 0,0 0 0 0 0,1 0 0 0 0,-1 1 0 0 0,2-2 15 0 0,-1 1-18 0 0,0 0 1 0 0,-1 0 0 0 0,1 0-1 0 0,-1 0 1 0 0,1 0 0 0 0,0 0-1 0 0,-1-1 1 0 0,1 1 0 0 0,-1 0-1 0 0,1 0 1 0 0,-1-1 0 0 0,1 1-1 0 0,-1 0 1 0 0,1-1 0 0 0,-1 1-1 0 0,1-1 1 0 0,-1 1 0 0 0,1-1-1 0 0,-1 1 1 0 0,1-1 0 0 0,-1 1-1 0 0,0-1 1 0 0,1 1 0 0 0,-1-1-1 0 0,0 1 1 0 0,0-1 0 0 0,1 1-1 0 0,-1-1 1 0 0,0 0 0 0 0,0 1-1 0 0,0-1 1 0 0,0 0 0 0 0,0 0 5 0 0,0 0 0 0 0,0 1 0 0 0,0-1 0 0 0,1 1 0 0 0,-1-1 1 0 0,0 0-1 0 0,0 1 0 0 0,0-1 0 0 0,0 1 0 0 0,1-1 1 0 0,-1 1-1 0 0,0-1 0 0 0,1 1 0 0 0,-1-1 0 0 0,0 1 0 0 0,1-1 1 0 0,-1 1-1 0 0,1-1 0 0 0,-1 1 0 0 0,0 0 0 0 0,1-1 1 0 0,-1 1-1 0 0,1 0 0 0 0,-1-1 0 0 0,1 1 0 0 0,0 0 0 0 0,0-1 3 0 0,0 1 0 0 0,-1 0-1 0 0,1-1 1 0 0,-1 1 0 0 0,1 0-1 0 0,-1-1 1 0 0,1 1 0 0 0,-1 0-1 0 0,1-1 1 0 0,-1 1 0 0 0,1-1-1 0 0,-1 1 1 0 0,1-1 0 0 0,-1 1-1 0 0,0-1 1 0 0,1 0 0 0 0,-1 1-1 0 0,0-1 1 0 0,0 1 0 0 0,1-1-1 0 0,-1 0 1 0 0,0 1 0 0 0,0-1-1 0 0,0 0 1 0 0,0 1 0 0 0,0-1-1 0 0,0 0 1 0 0,-1-12-34 0 0,1 10 48 0 0,-1 0 1 0 0,1 0-1 0 0,0 0 0 0 0,0 0 1 0 0,0 0-1 0 0,0 1 0 0 0,0-1 1 0 0,1 0-1 0 0,-1 0 1 0 0,1 0-1 0 0,0 1 0 0 0,2-6 1 0 0,-1 5-5 0 0,-1 1 44 0 0,1 0 0 0 0,-1 0 0 0 0,0 0 0 0 0,1 0 0 0 0,-1 0 0 0 0,0 0-1 0 0,0 0 1 0 0,0-1 0 0 0,-1 1 0 0 0,1 0 0 0 0,-1-1 0 0 0,1 1 0 0 0,-1 0 0 0 0,0-1 0 0 0,0-2 0 0 0,0 4 20 0 0,0-1 0 0 0,0 1 0 0 0,0-1 1 0 0,0 1-1 0 0,0-1 0 0 0,0 1 0 0 0,0-1 1 0 0,0 1-1 0 0,0-1 0 0 0,1 1 0 0 0,-1-1 1 0 0,1 1-1 0 0,-1-1 0 0 0,1 1 1 0 0,-1 0-1 0 0,1-1 0 0 0,0 1 0 0 0,0 0 1 0 0,0-1-1 0 0,0 1 0 0 0,0 0 0 0 0,0 0 1 0 0,0 0-1 0 0,0 0 0 0 0,0 0 0 0 0,2-1 1 0 0,-3 1-69 0 0,2 0 74 0 0,0 0 1 0 0,-1 0-1 0 0,1 0 0 0 0,0 0 0 0 0,-1 0 1 0 0,1 0-1 0 0,0 1 0 0 0,0-1 0 0 0,0 0 1 0 0,0 1-1 0 0,0 0 0 0 0,0-1 0 0 0,0 1 1 0 0,0 0-1 0 0,0 0 0 0 0,0 0 0 0 0,0 0 1 0 0,0 0-1 0 0,0 1 0 0 0,0-1 0 0 0,0 0 1 0 0,1 2-1 0 0,6 1 72 0 0,-1 0 1 0 0,-1 1-1 0 0,15 9 1 0 0,5 2 259 0 0,-22-13-376 0 0,-1 0-1 0 0,0 0 0 0 0,1 0 0 0 0,-1 1 0 0 0,0 0 0 0 0,0 0 1 0 0,0 0-1 0 0,-1 0 0 0 0,1 1 0 0 0,-1-1 0 0 0,4 6 0 0 0,2 1 18 0 0,23 12 54 0 0,-31-22-100 0 0,-1 1 0 0 0,1-1-1 0 0,-1 1 1 0 0,0-1-1 0 0,1 1 1 0 0,-1-1-1 0 0,0 1 1 0 0,0 0-1 0 0,1-1 1 0 0,-1 1 0 0 0,0-1-1 0 0,0 1 1 0 0,0 0-1 0 0,0-1 1 0 0,0 1-1 0 0,0 0 1 0 0,0 1-1 0 0,0-1 32 0 0,-1-10-30 0 0,2 6-8 0 0,-1 1 0 0 0,1-1 0 0 0,-1 0-1 0 0,1 1 1 0 0,0-1 0 0 0,0 0 0 0 0,0 1-1 0 0,0-1 1 0 0,0 1 0 0 0,1 0 0 0 0,-1-1-1 0 0,3-2 1 0 0,26-28 91 0 0,-14 17 152 0 0,-13 14-177 0 0,0 0 0 0 0,0 0 0 0 0,0 0 0 0 0,0 0 1 0 0,0 1-1 0 0,0 0 0 0 0,4-2 0 0 0,16-8 520 0 0,-20 9-456 0 0,1 0 0 0 0,0 0 1 0 0,-1 0-1 0 0,1 1 0 0 0,0-1 1 0 0,0 1-1 0 0,0 0 0 0 0,0 0 1 0 0,0 1-1 0 0,0-1 0 0 0,0 1 1 0 0,0 0-1 0 0,1 0 0 0 0,7 1 1 0 0,3 1 69 0 0,1 0 1 0 0,23 7 0 0 0,-35-8-179 0 0,1 1-1 0 0,0 0 1 0 0,-1 0-1 0 0,1 0 0 0 0,-1 0 1 0 0,8 5-1 0 0,-10-6-31 0 0,-1 1 0 0 0,1-1 0 0 0,-1 0 0 0 0,0 1 0 0 0,0-1 0 0 0,1 1 0 0 0,-1-1 0 0 0,0 1 0 0 0,0 0 0 0 0,-1-1 0 0 0,1 1 0 0 0,0 0 1 0 0,0-1-1 0 0,-1 1 0 0 0,1 0 0 0 0,-1 0 0 0 0,0 0 0 0 0,1 0 0 0 0,-1 3 0 0 0,0-4-30 0 0,0 0 0 0 0,0 0 1 0 0,0-1-1 0 0,0 1 0 0 0,1 0 1 0 0,-1 0-1 0 0,0 0 0 0 0,1 0 0 0 0,-1-1 1 0 0,0 1-1 0 0,1 0 0 0 0,-1 0 1 0 0,1-1-1 0 0,-1 1 0 0 0,1 0 0 0 0,-1-1 1 0 0,1 1-1 0 0,0-1 0 0 0,-1 1 1 0 0,1 0-1 0 0,0-1 0 0 0,0 1 1 0 0,1 0-1 0 0,2 1-275 0 0,-4-1 268 0 0,0-1 0 0 0,0 0 0 0 0,0 0 0 0 0,0 1 0 0 0,0-1 0 0 0,1 0 0 0 0,-1 1 0 0 0,0-1 0 0 0,0 0 0 0 0,0 0 0 0 0,0 1 0 0 0,0-1 0 0 0,0 0 0 0 0,0 1 1 0 0,0-1-1 0 0,0 0 0 0 0,0 0 0 0 0,0 1 0 0 0,-1-1 0 0 0,1 0 0 0 0,0 0 0 0 0,0 1 0 0 0,0-1 0 0 0,0 0 0 0 0,0 1 0 0 0,0-1 0 0 0,-1 0 0 0 0,1 0 0 0 0,0 0 0 0 0,0 1 0 0 0,0-1 0 0 0,-1 0 0 0 0,1 0 0 0 0,0 0 0 0 0,0 1 0 0 0,0-1 0 0 0,-1 0 0 0 0,-9 7-842 0 0,10-7 611 0 0,-1 3-459 0 0,0 0 0 0 0,0 0 0 0 0,0 0 0 0 0,1 0 0 0 0,-1 0 0 0 0,1 0 1 0 0,0 0-1 0 0,-1 0 0 0 0,2 0 0 0 0,-1 0 0 0 0,0 0 0 0 0,1 4 0 0 0,0 3-4055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1:32.64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2 238 164 0 0,'-1'-21'668'0'0,"1"14"-390"0"0,-1 0 0 0 0,1 0-1 0 0,1 0 1 0 0,-1 0 0 0 0,1 0 0 0 0,2-10 0 0 0,3 2 183 0 0,-4 12-300 0 0,0-1 1 0 0,-1 1 0 0 0,0-1-1 0 0,0 0 1 0 0,0 0-1 0 0,0 0 1 0 0,0 0 0 0 0,-1-4-1 0 0,0-6 527 0 0,-1 11-424 0 0,1-1 0 0 0,0 1 0 0 0,-1 0 1 0 0,2 0-1 0 0,-1-1 0 0 0,0 1 1 0 0,1 0-1 0 0,-1-1 0 0 0,1 1 0 0 0,2-5 1 0 0,1 1 88 0 0,-2 5-22 0 0,-1 0 1 0 0,0 0 0 0 0,0 0-1 0 0,0 0 1 0 0,0 0 0 0 0,0 0-1 0 0,0-1 1 0 0,0 1 0 0 0,-1 0-1 0 0,1 0 1 0 0,-1-1 0 0 0,0 1 0 0 0,0-5-1 0 0,1 7-288 0 0,-1-1 0 0 0,0 1 0 0 0,0 0 0 0 0,0-1-1 0 0,0 1 1 0 0,0-1 0 0 0,1 1 0 0 0,-1 0 0 0 0,0-1 0 0 0,0 1 0 0 0,1 0-1 0 0,-1-1 1 0 0,0 1 0 0 0,1 0 0 0 0,-1 0 0 0 0,0-1 0 0 0,1 1 0 0 0,-1 0-1 0 0,0 0 1 0 0,1-1 0 0 0,-1 1 0 0 0,0 0 0 0 0,1 0 0 0 0,-1 0 0 0 0,1 0-1 0 0,-1 0 1 0 0,0-1 0 0 0,1 1 0 0 0,-1 0 0 0 0,1 0 0 0 0,-1 0 0 0 0,1 0-1 0 0,-1 0 1 0 0,0 0 0 0 0,1 0 0 0 0,-1 1 0 0 0,1-1 0 0 0,-1 0 0 0 0,0 0-1 0 0,1 0 1 0 0,-1 0 0 0 0,1 0 0 0 0,-1 1 0 0 0,0-1 0 0 0,1 1 0 0 0,18 9 1359 0 0,3 9 371 0 0,-18-15-1533 0 0,0-1 0 0 0,0 0 0 0 0,0 1 0 0 0,-1 0 0 0 0,1-1 0 0 0,-1 2 0 0 0,0-1 0 0 0,4 7 0 0 0,3 18 951 0 0,-8-20-891 0 0,1-1 0 0 0,0 0-1 0 0,0 0 1 0 0,1 0 0 0 0,0 0 0 0 0,8 10 0 0 0,-10-15-240 0 0,0 0 0 0 0,0-1 0 0 0,0 1 1 0 0,0 0-1 0 0,-1 0 0 0 0,1 0 1 0 0,-1 0-1 0 0,0 1 0 0 0,0-1 1 0 0,0 0-1 0 0,0 0 0 0 0,-1 1 1 0 0,1-1-1 0 0,-1 6 0 0 0,0-6-23 0 0,0 0 0 0 0,1 0-1 0 0,-1 0 1 0 0,1 0 0 0 0,0-1 0 0 0,0 1-1 0 0,0 0 1 0 0,0 0 0 0 0,0-1-1 0 0,2 4 1 0 0,-2-4-20 0 0,1 1 0 0 0,-1-1 1 0 0,0 1-1 0 0,0-1 0 0 0,0 1 0 0 0,-1-1 0 0 0,1 1 0 0 0,-1-1 1 0 0,1 1-1 0 0,-1 3 0 0 0,0 60-142 0 0,0-66 108 0 0,0 1 1 0 0,1 0 0 0 0,-1-1-1 0 0,0 1 1 0 0,0 0 0 0 0,0-1 0 0 0,1 1-1 0 0,-1 0 1 0 0,0-1 0 0 0,1 1-1 0 0,-1-1 1 0 0,0 1 0 0 0,1-1-1 0 0,-1 1 1 0 0,1-1 0 0 0,-1 1 0 0 0,1-1-1 0 0,-1 1 1 0 0,1-1 0 0 0,-1 0-1 0 0,1 1 1 0 0,0-1 0 0 0,-1 0-1 0 0,1 1 1 0 0,-1-1 0 0 0,1 0 0 0 0,0 0-1 0 0,-1 0 1 0 0,1 1 0 0 0,1-1-1 0 0,-1 0-16 0 0,2 1-332 0 0,-2-3-949 0 0,0 0 1231 0 0,0 0-1 0 0,0 0 0 0 0,0 0 1 0 0,0 0-1 0 0,1 0 0 0 0,-1 0 0 0 0,0 0 1 0 0,1 1-1 0 0,0-1 0 0 0,-1 0 0 0 0,1 1 1 0 0,0 0-1 0 0,0-1 0 0 0,0 1 1 0 0,0 0-1 0 0,0 0 0 0 0,0 0 0 0 0,0 0 1 0 0,0 0-1 0 0,3 0 0 0 0,52-18 56 0 0,-56 18 12 0 0,34-9 45 0 0,-3 0 23 0 0,41-6 1 0 0,-62 14 67 0 0,0 1 1 0 0,0 0 0 0 0,0 1 0 0 0,0 0-1 0 0,0 1 1 0 0,0 0 0 0 0,20 5-1 0 0,-30-6-84 0 0,0 1-1 0 0,0-1 0 0 0,0 1 0 0 0,0-1 0 0 0,0 1 0 0 0,1-1 1 0 0,-1 1-1 0 0,0-1 0 0 0,-1 1 0 0 0,1 0 0 0 0,0 0 0 0 0,0 0 1 0 0,0-1-1 0 0,0 1 0 0 0,0 0 0 0 0,-1 0 0 0 0,1 0 0 0 0,-1 0 1 0 0,1 0-1 0 0,0 0 0 0 0,-1 0 0 0 0,0 1 0 0 0,1-1 0 0 0,-1 0 1 0 0,0 0-1 0 0,1 0 0 0 0,-1 0 0 0 0,0 1 0 0 0,0-1 0 0 0,0 0 1 0 0,0 0-1 0 0,0 0 0 0 0,0 1 0 0 0,0-1 0 0 0,-1 0 1 0 0,1 0-1 0 0,0 0 0 0 0,-1 0 0 0 0,1 0 0 0 0,-1 0 0 0 0,1 1 1 0 0,-1-1-1 0 0,0 1 0 0 0,-2 1 11 0 0,1-1 0 0 0,0 1 1 0 0,-1-1-1 0 0,0 0 0 0 0,1 0 1 0 0,-1 0-1 0 0,0 0 0 0 0,0 0 1 0 0,0-1-1 0 0,-6 3 0 0 0,-6 4 85 0 0,3-1-63 0 0,1 0 0 0 0,-1-1 1 0 0,0 0-1 0 0,-18 5 0 0 0,-11 5-16 0 0,19-8-104 0 0,-30 8 0 0 0,-4 1-340 0 0,43-13-167 0 0,0 0 0 0 0,-22 3 0 0 0,0 0-2222 0 0,19-1-3939 0 0,26-5 2067 0 0,34-7-182 0 0,-9 1 3211 0 0,4 0 290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1:34.01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22 462 108 0 0,'51'-14'1803'0'0,"86"-37"0"0"0,-129 46-1516 0 0,1 0 1 0 0,-1 0-1 0 0,-1-1 0 0 0,1 0 1 0 0,-1-1-1 0 0,0 0 1 0 0,-1 0-1 0 0,10-13 1 0 0,-15 19-252 0 0,-1 1 0 0 0,1-1 0 0 0,-1 0 0 0 0,1 0 1 0 0,-1 0-1 0 0,0 1 0 0 0,1-1 0 0 0,-1 0 0 0 0,0 0 0 0 0,0 0 1 0 0,0 0-1 0 0,0 0 0 0 0,0 1 0 0 0,0-1 0 0 0,0 0 1 0 0,0 0-1 0 0,0 0 0 0 0,0 0 0 0 0,0 0 0 0 0,0 0 1 0 0,-1 1-1 0 0,1-1 0 0 0,0 0 0 0 0,-1 0 0 0 0,1 0 1 0 0,-1 1-1 0 0,1-1 0 0 0,-1 0 0 0 0,1 1 0 0 0,-1-1 0 0 0,1 0 1 0 0,-1 1-1 0 0,0-1 0 0 0,1 0 0 0 0,-1 1 0 0 0,-1-1 1 0 0,-1-2 119 0 0,0 1 0 0 0,-1 0 0 0 0,1 0 0 0 0,0 1 0 0 0,-1-1 1 0 0,-5-1-1 0 0,-1 0 79 0 0,0 1 0 0 0,0 0 0 0 0,-1 0 1 0 0,1 1-1 0 0,-1 1 0 0 0,1-1 0 0 0,-1 2 1 0 0,1 0-1 0 0,-1 0 0 0 0,1 0 0 0 0,-1 2 0 0 0,1-1 1 0 0,0 1-1 0 0,0 1 0 0 0,0 0 0 0 0,1 0 0 0 0,-1 1 1 0 0,-15 10-1 0 0,20-11-153 0 0,1 0 0 0 0,0 1 1 0 0,0-1-1 0 0,1 1 0 0 0,0 0 0 0 0,-6 10 1 0 0,6-9-35 0 0,1-3-27 0 0,1 1 0 0 0,0-1 1 0 0,0 1-1 0 0,1-1 0 0 0,-1 1 1 0 0,1 0-1 0 0,0-1 0 0 0,0 1 0 0 0,0 0 1 0 0,0-1-1 0 0,1 5 0 0 0,0 11 32 0 0,-1-17-52 0 0,1 0 0 0 0,-1 1 0 0 0,0-1 1 0 0,1 0-1 0 0,0 1 0 0 0,-1-1 0 0 0,1 0 0 0 0,0 0 0 0 0,0 0 0 0 0,0 0 1 0 0,0 0-1 0 0,0 0 0 0 0,1 0 0 0 0,-1 0 0 0 0,1 0 0 0 0,2 2 1 0 0,0 0-17 0 0,0-1 1 0 0,0 0 0 0 0,1 1-1 0 0,0-2 1 0 0,-1 1 0 0 0,10 3-1 0 0,-1 2-105 0 0,-11-6 72 0 0,0-1 0 0 0,-1 0 0 0 0,1 0 0 0 0,0 1 0 0 0,0-1 0 0 0,0-1-1 0 0,0 1 1 0 0,0 0 0 0 0,1 0 0 0 0,-1-1 0 0 0,4 1 0 0 0,13 1-396 0 0,-1-2-1 0 0,1 0 1 0 0,-1-1 0 0 0,1-1 0 0 0,-1 0-1 0 0,1-2 1 0 0,-1 0 0 0 0,0-1 0 0 0,23-9-1 0 0,-34 11 412 0 0,-3 1 17 0 0,0 0 0 0 0,0 0 0 0 0,0 0 0 0 0,0 0 0 0 0,0-1 0 0 0,6-5 0 0 0,2 2 10 0 0,-11 6 6 0 0,1 0 1 0 0,-1-1-1 0 0,0 1 0 0 0,0 0 1 0 0,0-1-1 0 0,0 1 0 0 0,1-1 1 0 0,-1 1-1 0 0,0-1 0 0 0,0 0 1 0 0,0 1-1 0 0,0-1 0 0 0,-1 0 1 0 0,1 0-1 0 0,0 0 0 0 0,0 0 1 0 0,0 0-1 0 0,-1 0 0 0 0,1 0 1 0 0,0 0-1 0 0,-1 0 0 0 0,1 0 0 0 0,-1 0 1 0 0,1-2-1 0 0,1 0 10 0 0,-1 0-1 0 0,1 1 1 0 0,0-1-1 0 0,0 0 1 0 0,0 0-1 0 0,1 1 1 0 0,-1-1-1 0 0,1 1 1 0 0,-1 0-1 0 0,1 0 1 0 0,3-2 0 0 0,-1 0 24 0 0,-5 3-30 0 0,1 1 0 0 0,-1 0 1 0 0,0 0-1 0 0,1-1 0 0 0,-1 1 1 0 0,0 0-1 0 0,0-1 0 0 0,1 1 1 0 0,-1 0-1 0 0,0-1 0 0 0,0 1 1 0 0,0-1-1 0 0,1 1 0 0 0,-1 0 1 0 0,0-1-1 0 0,0 1 0 0 0,0-1 0 0 0,0 1 1 0 0,0 0-1 0 0,0-1 0 0 0,0 1 1 0 0,0-1-1 0 0,0 0 0 0 0,2-5 60 0 0,3 2-21 0 0,-4 4-17 0 0,0-1-1 0 0,-1 0 0 0 0,1 0 1 0 0,0 1-1 0 0,0-1 0 0 0,0 0 1 0 0,-1 0-1 0 0,1 0 0 0 0,0 0 1 0 0,-1 0-1 0 0,1 0 0 0 0,0 0 0 0 0,-1 0 1 0 0,0 0-1 0 0,1 0 0 0 0,-1 0 1 0 0,0-1-1 0 0,1 1 0 0 0,-1 0 1 0 0,0 0-1 0 0,0 0 0 0 0,0 0 1 0 0,0 0-1 0 0,0-1 0 0 0,0 1 1 0 0,-1-2-1 0 0,-18 3 185 0 0,-6 1-75 0 0,-44 8 1 0 0,30-2 53 0 0,19-4 85 0 0,1 2 0 0 0,-21 7-1 0 0,4-1 275 0 0,34-11-514 0 0,0 0 1 0 0,1 1-1 0 0,-1-1 1 0 0,0 1-1 0 0,0 0 1 0 0,1-1-1 0 0,-1 1 0 0 0,0 0 1 0 0,1 0-1 0 0,-1 0 1 0 0,0 0-1 0 0,1 0 1 0 0,-1 0-1 0 0,1 1 1 0 0,0-1-1 0 0,0 0 1 0 0,-1 1-1 0 0,1-1 1 0 0,0 1-1 0 0,0-1 0 0 0,0 1 1 0 0,0 0-1 0 0,1-1 1 0 0,-1 1-1 0 0,0 0 1 0 0,1 0-1 0 0,-1 0 1 0 0,1-1-1 0 0,-1 1 1 0 0,1 0-1 0 0,0 3 1 0 0,0-5-33 0 0,0 0 0 0 0,0 1 0 0 0,1-1 0 0 0,-1 0 0 0 0,0 1 0 0 0,0-1 0 0 0,0 0 0 0 0,1 1 0 0 0,-1-1 0 0 0,0 0 0 0 0,0 0 0 0 0,1 1 0 0 0,-1-1 0 0 0,0 0 0 0 0,1 0 0 0 0,-1 0 1 0 0,0 0-1 0 0,1 1 0 0 0,-1-1 0 0 0,0 0 0 0 0,1 0 0 0 0,-1 0 0 0 0,0 0 0 0 0,1 0 0 0 0,-1 0 0 0 0,0 0 0 0 0,1 0 0 0 0,-1 0 0 0 0,1 0 0 0 0,17 1 18 0 0,-7-1-3 0 0,-1 2-9 0 0,-1-1-1 0 0,1 0 1 0 0,0-1-1 0 0,0 0 1 0 0,-1 0-1 0 0,1-1 1 0 0,0 0-1 0 0,0-1 1 0 0,17-5 0 0 0,-3-1-16 0 0,-21 8 7 0 0,-1-1 0 0 0,1 1 0 0 0,0-1 0 0 0,-1 0 1 0 0,1 0-1 0 0,-1 0 0 0 0,1 0 0 0 0,-1-1 0 0 0,0 1 1 0 0,0-1-1 0 0,1 1 0 0 0,-1-1 0 0 0,2-2 0 0 0,19-14-6 0 0,-20 16 8 0 0,1 0 1 0 0,-1 0-1 0 0,0-1 1 0 0,0 1-1 0 0,0-1 1 0 0,0 0-1 0 0,0 0 1 0 0,0 0-1 0 0,3-6 1 0 0,-2 3 4 0 0,-2 4 4 0 0,-1 0 0 0 0,0-1-1 0 0,1 1 1 0 0,-1 0 0 0 0,0-1 0 0 0,0 1 0 0 0,0 0-1 0 0,-1-1 1 0 0,1 1 0 0 0,-1-1 0 0 0,1 0 0 0 0,-1-3 0 0 0,0 3 19 0 0,1 0 1 0 0,-1 0-1 0 0,0 0 1 0 0,1 0 0 0 0,0 0-1 0 0,0 0 1 0 0,-1 0-1 0 0,2 0 1 0 0,1-4 0 0 0,-1 4 24 0 0,-1 0 1 0 0,1 0-1 0 0,-1 0 1 0 0,0 0 0 0 0,0-1-1 0 0,0 1 1 0 0,-1 0-1 0 0,1 0 1 0 0,-1-7 0 0 0,0-78 1490 0 0,0 84-1460 0 0,0 0 1 0 0,-1 0-1 0 0,1 0 0 0 0,-1 0 1 0 0,0 1-1 0 0,0-1 1 0 0,-1 0-1 0 0,-2-5 0 0 0,3 6 8 0 0,-1 0 0 0 0,1-1 0 0 0,0 1 0 0 0,0 0 0 0 0,0-1 0 0 0,0 1 0 0 0,1-1 1 0 0,-1-5-1 0 0,1 8-37 0 0,0-1 0 0 0,0 0 0 0 0,0 1 0 0 0,-1-1 0 0 0,1 1 0 0 0,0-1 0 0 0,-1 0 0 0 0,0 1 0 0 0,1-1 0 0 0,-1 1 0 0 0,0-1 0 0 0,0 1 0 0 0,0 0 0 0 0,1-1 0 0 0,-3-1 0 0 0,2 2 6 0 0,0 0 0 0 0,0 0 0 0 0,1 0 0 0 0,-1 0 0 0 0,0 0 0 0 0,0-1 1 0 0,1 1-1 0 0,-1 0 0 0 0,1 0 0 0 0,-1-1 0 0 0,1 1 0 0 0,0 0 0 0 0,0-1 0 0 0,-1 1 1 0 0,1-2-1 0 0,0 2-15 0 0,0 1 1 0 0,0-1-1 0 0,0 0 1 0 0,-1 0-1 0 0,1 1 1 0 0,0-1-1 0 0,-1 0 0 0 0,1 0 1 0 0,0 1-1 0 0,-1-1 1 0 0,1 1-1 0 0,-1-1 1 0 0,1 0-1 0 0,-1 1 1 0 0,1-1-1 0 0,-1 1 1 0 0,1-1-1 0 0,-1 1 1 0 0,0-1-1 0 0,1 1 0 0 0,-1-1 1 0 0,0 1-1 0 0,1 0 1 0 0,-1 0-1 0 0,0-1 1 0 0,1 1-1 0 0,-2 0 1 0 0,0-1 150 0 0,1 0-110 0 0,1 1-1 0 0,-1-1 0 0 0,0 1 0 0 0,0-1 1 0 0,0 1-1 0 0,0-1 0 0 0,0 1 1 0 0,0 0-1 0 0,0-1 0 0 0,1 1 1 0 0,-1 0-1 0 0,0 0 0 0 0,0 0 1 0 0,0-1-1 0 0,0 1 0 0 0,0 0 1 0 0,0 1-1 0 0,0-1 0 0 0,0 0 1 0 0,0 0-1 0 0,0 0 0 0 0,0 0 1 0 0,0 1-1 0 0,0-1 0 0 0,0 1 0 0 0,0-1 1 0 0,-1 1-1 0 0,-12 4 305 0 0,10-3-315 0 0,0 1 1 0 0,0-1-1 0 0,1 0 0 0 0,-1 1 0 0 0,1 0 1 0 0,0 0-1 0 0,-1 0 0 0 0,1 0 0 0 0,0 0 1 0 0,1 1-1 0 0,-1-1 0 0 0,1 1 0 0 0,-1 0 1 0 0,1-1-1 0 0,0 1 0 0 0,1 0 0 0 0,-1 1 1 0 0,1-1-1 0 0,0 0 0 0 0,0 0 0 0 0,-1 9 1 0 0,1 3 108 0 0,0-9-111 0 0,1 0 0 0 0,0 0 0 0 0,0 1 0 0 0,1-1 0 0 0,0 0 0 0 0,2 7-1 0 0,2 0 17 0 0,0-1 0 0 0,1 0 0 0 0,13 22 0 0 0,-4-6-43 0 0,-13-25-47 0 0,0 1-1 0 0,0-1 1 0 0,0 0-1 0 0,1 0 1 0 0,0 0-1 0 0,6 8 1 0 0,3 0-46 0 0,2 2-508 0 0,1 0 0 0 0,0 0 0 0 0,1-2 1 0 0,26 17-1 0 0,-36-26 217 0 0,13 8-2337 0 0,41 17 0 0 0,-52-25 2354 0 0,0-1 0 0 0,1 1 1 0 0,-1-2-1 0 0,0 1 0 0 0,0-1 0 0 0,1-1 1 0 0,-1 1-1 0 0,1-1 0 0 0,10-2 0 0 0,-12 1 247 0 0,-3 1 43 0 0,0 0 0 0 0,0-1 0 0 0,0 1 0 0 0,0-1 0 0 0,-1 0 0 0 0,1 0 0 0 0,0 0 0 0 0,-1-1 0 0 0,1 1 0 0 0,5-4 0 0 0,12-7-11 0 0,-18 10 40 0 0,0 1-1 0 0,0 0 1 0 0,0-1-1 0 0,0 0 1 0 0,0 0-1 0 0,-1 0 1 0 0,1 0-1 0 0,4-4 1 0 0,-4 1 18 0 0,0 0 0 0 0,-1 0 0 0 0,1-1 0 0 0,-1 1 0 0 0,0-1 0 0 0,0 1-1 0 0,0-1 1 0 0,-1 1 0 0 0,0-1 0 0 0,0 0 0 0 0,0 0 0 0 0,-1 0 0 0 0,0 1 0 0 0,-1-12 0 0 0,1 7 53 0 0,-2 2 20 0 0,1 1 1 0 0,-1-1-1 0 0,-1 1 1 0 0,0 0-1 0 0,0 0 1 0 0,0 0-1 0 0,0 0 0 0 0,-1 1 1 0 0,-1-1-1 0 0,1 1 1 0 0,-1 0-1 0 0,0 0 1 0 0,-6-5-1 0 0,9 9-53 0 0,-1 0-1 0 0,1 1 0 0 0,0-1 1 0 0,-1 1-1 0 0,1 0 0 0 0,-1-1 1 0 0,1 1-1 0 0,-1 1 1 0 0,0-1-1 0 0,1 0 0 0 0,-1 1 1 0 0,0-1-1 0 0,0 1 1 0 0,0 0-1 0 0,1 0 0 0 0,-1 0 1 0 0,0 0-1 0 0,0 0 0 0 0,1 0 1 0 0,-1 1-1 0 0,0 0 1 0 0,0-1-1 0 0,1 1 0 0 0,-5 2 1 0 0,-4 3-19 0 0,1-1 0 0 0,0 2 0 0 0,0-1 0 0 0,-16 15 0 0 0,22-17-18 0 0,1-1 1 0 0,0 1 0 0 0,0 0 0 0 0,0 0 0 0 0,0 0 0 0 0,1 0 0 0 0,0 1 0 0 0,-4 7 0 0 0,-6 14-7 0 0,9-21 4 0 0,1-3 1 0 0,0 1 0 0 0,1-1 0 0 0,0 1 0 0 0,-1 0 0 0 0,1-1 0 0 0,0 1 0 0 0,0 0 0 0 0,1 0 0 0 0,-1 0 0 0 0,0 0 0 0 0,1 0 0 0 0,0 0 0 0 0,0 3 0 0 0,0-4-7 0 0,0 0 0 0 0,0-1 1 0 0,0 1-1 0 0,0-1 0 0 0,0 1 1 0 0,1-1-1 0 0,-1 1 0 0 0,0-1 1 0 0,1 1-1 0 0,0-1 0 0 0,-1 1 1 0 0,1-1-1 0 0,0 1 0 0 0,0-1 0 0 0,-1 0 1 0 0,1 0-1 0 0,0 1 0 0 0,0-1 1 0 0,0 0-1 0 0,1 0 0 0 0,-1 0 1 0 0,0 0-1 0 0,0 0 0 0 0,1 0 1 0 0,-1-1-1 0 0,0 1 0 0 0,1 0 0 0 0,-1 0 1 0 0,1-1-1 0 0,-1 1 0 0 0,1-1 1 0 0,-1 0-1 0 0,1 1 0 0 0,2-1 1 0 0,2 0-21 0 0,-1 1 0 0 0,0-2 0 0 0,1 1 0 0 0,-1 0 0 0 0,1-1 1 0 0,-1 0-1 0 0,0-1 0 0 0,0 1 0 0 0,8-4 0 0 0,16-4-36 0 0,-26 9 60 0 0,-1 0 0 0 0,1-1-1 0 0,0 1 1 0 0,-1-1 0 0 0,1 0-1 0 0,-1 0 1 0 0,0 0 0 0 0,1 0 0 0 0,-1 0-1 0 0,0 0 1 0 0,1-1 0 0 0,-1 1 0 0 0,0-1-1 0 0,0 0 1 0 0,0 0 0 0 0,0 1-1 0 0,2-5 1 0 0,3-4-6 0 0,0-1 0 0 0,0 1 0 0 0,11-9 0 0 0,-15 15 10 0 0,1-2 3 0 0,1-1-1 0 0,-1-1 1 0 0,0 1 0 0 0,0 0-1 0 0,-1-1 1 0 0,4-13 0 0 0,-3 10 11 0 0,-3 5 1 0 0,1-1 0 0 0,-1 0 0 0 0,0 1 0 0 0,-1-1 0 0 0,0 0 0 0 0,0 0-1 0 0,-1-7 1 0 0,0-12 81 0 0,1-127 3761 0 0,0 152-3410 0 0,-2 1-376 0 0,0 1 0 0 0,-1 0-1 0 0,1 0 1 0 0,0 0 0 0 0,0 0 0 0 0,0 0 0 0 0,1 0 0 0 0,-1 0-1 0 0,0 1 1 0 0,0-1 0 0 0,1 1 0 0 0,-1-1 0 0 0,1 1-1 0 0,-1 0 1 0 0,1 0 0 0 0,0-1 0 0 0,-1 1 0 0 0,1 0 0 0 0,0 0-1 0 0,0 0 1 0 0,0 0 0 0 0,1 1 0 0 0,-1-1 0 0 0,1 0 0 0 0,-1 3-1 0 0,1-3-38 0 0,-1 0-1 0 0,1 0 1 0 0,0 1-1 0 0,-1-1 1 0 0,1 0-1 0 0,-1 0 1 0 0,0 0-1 0 0,1 0 1 0 0,-1 0-1 0 0,0 0 1 0 0,0 0-1 0 0,-2 2 1 0 0,2-2-18 0 0,0 0 1 0 0,0 0-1 0 0,0 0 1 0 0,0 0 0 0 0,0 0-1 0 0,0 0 1 0 0,0 0 0 0 0,1 0-1 0 0,-1 1 1 0 0,1-1 0 0 0,0 0-1 0 0,0 3 1 0 0,-1 15 73 0 0,0-14-74 0 0,1 0 1 0 0,0 1-1 0 0,0-1 1 0 0,0 0-1 0 0,1 0 1 0 0,3 12-1 0 0,0-7-2 0 0,-1 1-29 0 0,2-1 0 0 0,-1 1 0 0 0,2-1 0 0 0,7 12 0 0 0,3 9-352 0 0,-13-26 182 0 0,-1-1 1 0 0,1 0-1 0 0,-1 0 1 0 0,1 0-1 0 0,6 7 1 0 0,-4-6-155 0 0,1-1 0 0 0,0 0-1 0 0,1 0 1 0 0,-1 0 0 0 0,1-1 0 0 0,-1 0 0 0 0,9 4-1 0 0,22 14-1613 0 0,-31-19 1414 0 0,0 0 1 0 0,1 0 0 0 0,-1 0 0 0 0,0-1 0 0 0,1 0 0 0 0,9 2 0 0 0,-9-3-260 0 0,-1 1-1 0 0,1 0 1 0 0,12 6 0 0 0,-17-7 386 0 0,1 0-1 0 0,0 0 1 0 0,-1-1-1 0 0,1 1 1 0 0,0 0 0 0 0,0-1-1 0 0,0 0 1 0 0,0 0 0 0 0,5 0-1 0 0,-3 0 68 0 0,-5 0 309 0 0,0 0 0 0 0,0 0 0 0 0,0 0 0 0 0,1 0 1 0 0,-1 0-1 0 0,0 0 0 0 0,0 0 0 0 0,0 0 0 0 0,0-1 0 0 0,1 1 1 0 0,-1 0-1 0 0,0 0 0 0 0,0 0 0 0 0,0 0 0 0 0,0 0 1 0 0,0 0-1 0 0,0 0 0 0 0,1-1 0 0 0,-1 1 0 0 0,0 0 1 0 0,0 0-1 0 0,0 0 0 0 0,0 0 0 0 0,0-1 0 0 0,0 1 1 0 0,0 0-1 0 0,0 0 0 0 0,0 0 0 0 0,0 0 0 0 0,0-1 1 0 0,0 1-1 0 0,0 0 0 0 0,0 0 0 0 0,0 0 0 0 0,0 0 1 0 0,0-1-1 0 0,3-5-343 0 0,1 4 298 0 0,-3 2 60 0 0,0 0 0 0 0,-1-1 0 0 0,1 1 0 0 0,0 0 1 0 0,-1-1-1 0 0,1 1 0 0 0,-1 0 0 0 0,1-1 0 0 0,0 1 0 0 0,-1-1 1 0 0,1 1-1 0 0,-1-1 0 0 0,1 1 0 0 0,-1-1 0 0 0,0 0 1 0 0,1 1-1 0 0,-1-1 0 0 0,0 0 0 0 0,1 1 0 0 0,-1-1 0 0 0,0 0 1 0 0,1 1-1 0 0,-1-1 0 0 0,0 0 0 0 0,0 1 0 0 0,0-1 1 0 0,0 0-1 0 0,0 0 0 0 0,0 1 0 0 0,0-2 0 0 0,0 1 22 0 0,0 1-1 0 0,0-1 1 0 0,0 1-1 0 0,0-1 1 0 0,0 0-1 0 0,0 1 1 0 0,1-1-1 0 0,-1 1 1 0 0,0-1-1 0 0,0 1 1 0 0,0-1-1 0 0,1 1 1 0 0,-1-1-1 0 0,0 1 1 0 0,1-1-1 0 0,-1 1 1 0 0,0 0-1 0 0,1-1 1 0 0,-1 1-1 0 0,1-1 1 0 0,-1 1-1 0 0,1 0 1 0 0,-1-1-1 0 0,0 1 1 0 0,1 0-1 0 0,-1 0 1 0 0,2-1-1 0 0,-1 1 26 0 0,-1 0 0 0 0,1-1 0 0 0,-1 1 0 0 0,1 0 0 0 0,-1-1 0 0 0,1 1-1 0 0,0 0 1 0 0,-1-1 0 0 0,1 1 0 0 0,-1-1 0 0 0,0 1 0 0 0,1-1 0 0 0,-1 1 0 0 0,1-1-1 0 0,-1 1 1 0 0,0-1 0 0 0,1 1 0 0 0,-1-1 0 0 0,0 0 0 0 0,0 1 0 0 0,0-1 0 0 0,1 1-1 0 0,-1-1 1 0 0,0 0 0 0 0,0 1 0 0 0,0-1 0 0 0,0 0 0 0 0,0 0 0 0 0,0 0 27 0 0,0 1-1 0 0,0-1 1 0 0,0 1 0 0 0,0-1 0 0 0,0 0 0 0 0,0 1 0 0 0,1-1 0 0 0,-1 1 0 0 0,0-1 0 0 0,0 1-1 0 0,0-1 1 0 0,1 1 0 0 0,-1-1 0 0 0,0 1 0 0 0,1-1 0 0 0,-1 1 0 0 0,0-1 0 0 0,1 1 0 0 0,-1-1-1 0 0,1 1 1 0 0,-1-1 0 0 0,1 1 0 0 0,-1 0 0 0 0,1-1 0 0 0,-1 1 0 0 0,1 0 0 0 0,-1 0 0 0 0,1-1-1 0 0,-1 1 1 0 0,1 0 0 0 0,-1 0 0 0 0,1 0 0 0 0,0 0 0 0 0,-1 0 0 0 0,1-1 0 0 0,2 1 96 0 0,0-1 1535 0 0,16 2 810 0 0,-17 0-2343 0 0,-1 1 0 0 0,1-1 0 0 0,0 1 0 0 0,-1-1 0 0 0,1 0 0 0 0,0 1 0 0 0,0-1 1 0 0,0 0-1 0 0,0 0 0 0 0,3 0 0 0 0,7 6 271 0 0,-9 0-321 0 0,-4-7-108 0 0,1 1 0 0 0,0-1 0 0 0,0 1 0 0 0,0-1 0 0 0,1 0 0 0 0,-1 1 0 0 0,0-1 0 0 0,0 0 0 0 0,0 1 1 0 0,0-1-1 0 0,0 0 0 0 0,0 1 0 0 0,0-1 0 0 0,0 0 0 0 0,1 1 0 0 0,-1-1 0 0 0,0 0 0 0 0,0 1 0 0 0,1-1 0 0 0,-1 0 0 0 0,0 0 0 0 0,0 1 1 0 0,1-1-1 0 0,-1 0 0 0 0,1 0 0 0 0,2 2 1 0 0,-2-1-88 0 0,0-1-1 0 0,-1 0 0 0 0,1 1 1 0 0,0-1-1 0 0,-1 1 0 0 0,1-1 1 0 0,0 1-1 0 0,-1-1 0 0 0,1 1 0 0 0,0-1 1 0 0,-1 1-1 0 0,1-1 0 0 0,-1 1 1 0 0,0 0-1 0 0,1-1 0 0 0,0 2 1 0 0,0 12-3749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3:24.66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1357 1024 216 0 0,'0'0'4484'0'0,"-3"1"-3835"0"0,-67 20 4310 0 0,34-9-2183 0 0,23-7-1838 0 0,0-1-1 0 0,-24 5 1 0 0,-36 8 1144 0 0,-55 18 113 0 0,24-6-1370 0 0,-11 4-267 0 0,87-22-432 0 0,22-8-102 0 0,-1 0 1 0 0,0-1-1 0 0,1 0 1 0 0,-1 0-1 0 0,-8 1 1 0 0,-14 0 17 0 0,0-2 0 0 0,0-1 1 0 0,-44-5-1 0 0,-88-20 9 0 0,144 21-54 0 0,0 0-1 0 0,-20-10 1 0 0,21 8 1 0 0,0 1 0 0 0,-21-5 0 0 0,31 10 4 0 0,0-1 1 0 0,0 0-1 0 0,1-1 1 0 0,-1 1-1 0 0,1-1 0 0 0,-1 0 1 0 0,1-1-1 0 0,0 1 1 0 0,-1-1-1 0 0,1 0 1 0 0,1 0-1 0 0,-8-6 0 0 0,-19-13 7 0 0,28 18-8 0 0,1 2 0 0 0,0-1-1 0 0,0 0 1 0 0,0 0-1 0 0,0 0 1 0 0,1 0-1 0 0,-1 0 1 0 0,1 0-1 0 0,0 0 1 0 0,0 0 0 0 0,0 0-1 0 0,0-1 1 0 0,0 1-1 0 0,1 0 1 0 0,0-1-1 0 0,-1-5 1 0 0,1-4 8 0 0,-1 8-3 0 0,1 0 0 0 0,0 0 0 0 0,0 0 0 0 0,1 0 0 0 0,-1 0 0 0 0,1 0 0 0 0,2-7 0 0 0,2 1 2 0 0,-3 8-5 0 0,-1 0 0 0 0,0 0 0 0 0,1 0 0 0 0,-1 0 0 0 0,0 0 0 0 0,-1 0 0 0 0,1 0 0 0 0,0 0 0 0 0,-1 0-1 0 0,0-4 1 0 0,0-110 45 0 0,0 106-28 0 0,-2 1 0 0 0,1-1 0 0 0,-1 0 0 0 0,-1 1 0 0 0,-4-13 0 0 0,0 2 44 0 0,-25-43 248 0 0,28 48-205 0 0,3 11-62 0 0,0 0 0 0 0,-1 1-1 0 0,1-1 1 0 0,-1 0 0 0 0,0 1 0 0 0,0 0 0 0 0,-5-7 0 0 0,1 1 129 0 0,1 0 0 0 0,0 0 0 0 0,-7-21 0 0 0,5 12 67 0 0,6 15-148 0 0,0-1 1 0 0,0 0-1 0 0,0 1 1 0 0,0-1-1 0 0,1 0 1 0 0,0 1-1 0 0,0-1 1 0 0,0 0-1 0 0,1 0 1 0 0,0 1-1 0 0,0-1 1 0 0,0 0-1 0 0,2-6 0 0 0,1 2 68 0 0,-1 1-1 0 0,1-1 0 0 0,0 1 1 0 0,1 0-1 0 0,8-12 0 0 0,5-12 224 0 0,-15 27-319 0 0,-1 0 0 0 0,1 0 1 0 0,0 0-1 0 0,6-8 0 0 0,68-73 366 0 0,-61 58-373 0 0,-14 25-50 0 0,-1 0-1 0 0,1-1 1 0 0,0 1 0 0 0,0 0-1 0 0,0 0 1 0 0,0 0 0 0 0,1 0-1 0 0,3-3 1 0 0,0 1 16 0 0,1-1-1 0 0,-1 0 1 0 0,0 0 0 0 0,-1-1 0 0 0,6-7 0 0 0,-7 10-1 0 0,0 0 1 0 0,1 0-1 0 0,-1 0 1 0 0,1 1-1 0 0,0-1 1 0 0,10-4-1 0 0,19-15 223 0 0,-31 21-230 0 0,1 0 1 0 0,-1 0-1 0 0,0 1 1 0 0,0-1 0 0 0,1 1-1 0 0,-1 0 1 0 0,1-1-1 0 0,-1 1 1 0 0,8 0 0 0 0,22-9 113 0 0,-28 8-101 0 0,1 0 0 0 0,0 0 0 0 0,0 0 1 0 0,0 1-1 0 0,12-2 0 0 0,14-2 84 0 0,21-3 113 0 0,1 1 0 0 0,68 1 0 0 0,-88 5-151 0 0,-16-1-17 0 0,0 2-1 0 0,23 2 1 0 0,12 4-24 0 0,-30-4-37 0 0,0 1 1 0 0,31 8-1 0 0,80 22 31 0 0,-72-21-15 0 0,-48-10-14 0 0,1 0 1 0 0,0 1 0 0 0,-1 1-1 0 0,0 1 1 0 0,23 10-1 0 0,40 17-10 0 0,-37-13 1 0 0,-29-14 4 0 0,1 1 1 0 0,20 13-1 0 0,45 38-37 0 0,-59-38 35 0 0,-17-17 7 0 0,1 0 1 0 0,-1 0 0 0 0,1 0 0 0 0,0 0 0 0 0,0 0 0 0 0,0 0-1 0 0,0 0 1 0 0,4 2 0 0 0,-2-2 0 0 0,-1 0 0 0 0,1 0 0 0 0,-1 1 0 0 0,1-1 0 0 0,-1 1 0 0 0,0 0 0 0 0,0 0 1 0 0,0 0-1 0 0,0 0 0 0 0,0 1 0 0 0,2 4 0 0 0,46 40 14 0 0,-32-22 38 0 0,-18-25-49 0 0,-1 0 1 0 0,0-1 0 0 0,1 1-1 0 0,-1 0 1 0 0,1 0 0 0 0,-1 0-1 0 0,0-1 1 0 0,0 1-1 0 0,1 0 1 0 0,-1 0 0 0 0,0 0-1 0 0,0-1 1 0 0,0 1 0 0 0,0 0-1 0 0,0 0 1 0 0,0 1 0 0 0,2 9 48 0 0,5-5-13 0 0,-7-5-32 0 0,1-1-1 0 0,0 1 1 0 0,-1-1-1 0 0,1 1 1 0 0,0-1-1 0 0,-1 1 1 0 0,1-1-1 0 0,-1 1 1 0 0,1 0-1 0 0,-1-1 1 0 0,1 1-1 0 0,-1 0 1 0 0,0 0-1 0 0,1-1 1 0 0,-1 1-1 0 0,0 0 1 0 0,1 0 0 0 0,-1-1-1 0 0,0 1 1 0 0,0 0-1 0 0,0 0 1 0 0,0 1-1 0 0,0-2 0 0 0,0 1 0 0 0,0 0 1 0 0,0-1-1 0 0,0 1 0 0 0,0 0 0 0 0,1 0 0 0 0,-1-1 1 0 0,0 1-1 0 0,0 0 0 0 0,0-1 0 0 0,1 1 0 0 0,-1-1 0 0 0,0 1 1 0 0,1 0-1 0 0,-1-1 0 0 0,1 1 0 0 0,-1-1 0 0 0,1 1 0 0 0,-1-1 1 0 0,1 1-1 0 0,-1-1 0 0 0,1 1 0 0 0,-1-1 0 0 0,1 1 1 0 0,-1-1-1 0 0,2 1 0 0 0,-2-1 0 0 0,1 0 0 0 0,0 1 0 0 0,-1-1 0 0 0,1 1 0 0 0,-1-1 0 0 0,1 0 0 0 0,-1 1 0 0 0,1-1 0 0 0,-1 1 0 0 0,1-1 0 0 0,-1 1 0 0 0,1 0 0 0 0,-1-1 0 0 0,0 1 0 0 0,1-1 0 0 0,-1 1 0 0 0,0 0 0 0 0,1-1 0 0 0,-1 1 0 0 0,0 0 0 0 0,0-1 0 0 0,0 1 0 0 0,0 0 0 0 0,0-1 0 0 0,0 1 0 0 0,0 1 0 0 0,0 52 418 0 0,0-54-419 0 0,0 1 0 0 0,0 0 0 0 0,0 0 0 0 0,0 0 0 0 0,0 0 0 0 0,-1 0-1 0 0,1 0 1 0 0,0 0 0 0 0,0-1 0 0 0,-1 1 0 0 0,1 0 0 0 0,-1 0 0 0 0,1 0-1 0 0,-1-1 1 0 0,1 1 0 0 0,-1 0 0 0 0,0-1 0 0 0,1 1 0 0 0,-1 0-1 0 0,-1 0 1 0 0,1 0 0 0 0,1-1 0 0 0,-1 1 0 0 0,0 0 0 0 0,0-1 0 0 0,1 1 0 0 0,-1 0 0 0 0,0 0 0 0 0,1 0-1 0 0,-1 0 1 0 0,1 0 0 0 0,-1-1 0 0 0,1 1 0 0 0,0 0 0 0 0,-1 0 0 0 0,1 0 0 0 0,0 0 0 0 0,0 0-1 0 0,-1 0 1 0 0,1 0 0 0 0,0 2 0 0 0,0-2-3 0 0,0-1-1 0 0,0 1 1 0 0,0 0-1 0 0,0-1 1 0 0,0 1-1 0 0,0 0 1 0 0,0-1-1 0 0,-1 1 1 0 0,1 0 0 0 0,0-1-1 0 0,0 1 1 0 0,-1-1-1 0 0,1 1 1 0 0,0-1-1 0 0,-1 1 1 0 0,1-1-1 0 0,-1 1 1 0 0,1-1-1 0 0,-1 1 1 0 0,1-1-1 0 0,-1 1 1 0 0,1-1-1 0 0,-1 0 1 0 0,1 1 0 0 0,-1-1-1 0 0,1 0 1 0 0,-2 1-1 0 0,2-1 1 0 0,-1 0-1 0 0,1 1 1 0 0,-1-1-1 0 0,1 0 1 0 0,-1 0-1 0 0,1 1 1 0 0,-1-1-1 0 0,1 0 1 0 0,-1 1-1 0 0,1-1 1 0 0,0 1-1 0 0,-1-1 1 0 0,1 1-1 0 0,-1-1 1 0 0,1 1-1 0 0,0-1 1 0 0,0 1-1 0 0,-1-1 1 0 0,1 1-1 0 0,0-1 1 0 0,0 1-1 0 0,0-1 1 0 0,-1 1-1 0 0,1 0 1 0 0,0-1-1 0 0,0 2 1 0 0,0-1-1 0 0,0 0 0 0 0,0-1 0 0 0,0 1 0 0 0,0 0 0 0 0,-1 0 0 0 0,1 0 1 0 0,0 0-1 0 0,0-1 0 0 0,-1 1 0 0 0,1 0 0 0 0,-1 0 0 0 0,1 0 1 0 0,-1-1-1 0 0,1 1 0 0 0,-1 0 0 0 0,1-1 0 0 0,-1 1 0 0 0,0 0 0 0 0,-1 0 1 0 0,2 0-1 0 0,-1-1-1 0 0,0 1 1 0 0,0 0 0 0 0,0 0 0 0 0,1-1 0 0 0,-1 1 0 0 0,0 0 0 0 0,1 0-1 0 0,-1 0 1 0 0,1 0 0 0 0,-1 0 0 0 0,1 0 0 0 0,0 0 0 0 0,-1 0 0 0 0,1 0 0 0 0,0 0-1 0 0,-1 0 1 0 0,1 0 0 0 0,0 0 0 0 0,0 2 0 0 0,0-3-1 0 0,0 1 1 0 0,0-1-1 0 0,0 1 0 0 0,0 0 1 0 0,0-1-1 0 0,0 1 1 0 0,0-1-1 0 0,-1 1 0 0 0,1 0 1 0 0,0-1-1 0 0,0 1 1 0 0,-1-1-1 0 0,1 1 0 0 0,0-1 1 0 0,-1 1-1 0 0,1 0 0 0 0,0-1 1 0 0,-1 0-1 0 0,1 1 1 0 0,-1-1-1 0 0,1 1 0 0 0,-1-1 1 0 0,1 1-1 0 0,-1-1 1 0 0,1 0-1 0 0,-2 1 0 0 0,2-1 0 0 0,-1 1 0 0 0,0-1 1 0 0,1 0-1 0 0,-1 1 0 0 0,0-1 0 0 0,1 1 0 0 0,-1-1 0 0 0,1 1 0 0 0,-1-1 0 0 0,1 1 0 0 0,-1 0 0 0 0,1-1 0 0 0,-1 1 0 0 0,1-1 0 0 0,0 1 0 0 0,-1 0 0 0 0,1 0 0 0 0,0-1 0 0 0,0 1 0 0 0,-1 0 0 0 0,1-1 1 0 0,0 1-1 0 0,0 0 0 0 0,0 0 0 0 0,0-1 0 0 0,0 1 0 0 0,0 1 0 0 0,0-1 1 0 0,0 1 0 0 0,1-1 0 0 0,-1 1 0 0 0,0 0 0 0 0,-1-1 0 0 0,1 1 1 0 0,0-1-1 0 0,0 1 0 0 0,-1-1 0 0 0,1 1 0 0 0,-1-1 0 0 0,1 1 0 0 0,-1-1 0 0 0,1 1 0 0 0,-1-1 0 0 0,0 0 0 0 0,0 1 1 0 0,0-1-1 0 0,0 0 0 0 0,0 0 0 0 0,0 1 0 0 0,0-1 0 0 0,0 0 0 0 0,-3 1 0 0 0,3 0 3 0 0,1 0 0 0 0,-1 0 0 0 0,0-1 0 0 0,1 1 0 0 0,-1 0 0 0 0,1 0 0 0 0,-1 0 0 0 0,1 0 0 0 0,0 0 0 0 0,0 0 0 0 0,0 0 0 0 0,0 0 0 0 0,0 0 0 0 0,1 3 0 0 0,0 2 8 0 0,-1 42 30 0 0,0-48-41 0 0,0 0 0 0 0,0 0 0 0 0,0 0 0 0 0,-1-1 0 0 0,1 1 0 0 0,0 0 0 0 0,0 0 0 0 0,-1 0 0 0 0,1 0 0 0 0,0-1 0 0 0,-1 1 0 0 0,1 0-1 0 0,-1 0 1 0 0,1-1 0 0 0,-1 1 0 0 0,0 0 0 0 0,1-1 0 0 0,-1 1 0 0 0,-1 0 0 0 0,1 0 1 0 0,0 0 1 0 0,1-1-1 0 0,-1 1 1 0 0,0 0-1 0 0,0 0 1 0 0,1-1-1 0 0,-1 1 1 0 0,1 0-1 0 0,-1 0 0 0 0,1 0 1 0 0,-1 0-1 0 0,1 0 1 0 0,-1 0-1 0 0,1 0 1 0 0,0 0-1 0 0,-1 0 0 0 0,1 0 1 0 0,0 0-1 0 0,0 0 1 0 0,0 2-1 0 0,0 50 187 0 0,0-52-188 0 0,0-1 0 0 0,0 1 0 0 0,0-1 1 0 0,0 0-1 0 0,0 1 0 0 0,-1-1 0 0 0,1 0 0 0 0,0 1 0 0 0,0-1 0 0 0,0 0 1 0 0,0 1-1 0 0,-1-1 0 0 0,1 0 0 0 0,0 1 0 0 0,0-1 0 0 0,-1 0 1 0 0,1 1-1 0 0,0-1 0 0 0,0 0 0 0 0,-1 0 0 0 0,1 0 0 0 0,0 1 1 0 0,-1-1-1 0 0,1 0 0 0 0,0 0 0 0 0,-1 0 0 0 0,1 0 0 0 0,0 1 1 0 0,-1-1-1 0 0,1 0 0 0 0,-1 0 0 0 0,0 0 0 0 0,1 0 1 0 0,-1 0 0 0 0,1 0 0 0 0,-1 0-1 0 0,1 0 1 0 0,-1 1 0 0 0,1-1 0 0 0,0 0 0 0 0,-1 0-1 0 0,1 1 1 0 0,-1-1 0 0 0,1 0 0 0 0,-1 0 0 0 0,1 1-1 0 0,0-1 1 0 0,-1 0 0 0 0,1 1 0 0 0,-1-1-1 0 0,1 1 1 0 0,0-1 0 0 0,0 1 0 0 0,-1-1 0 0 0,1 0-1 0 0,0 1 1 0 0,0-1 0 0 0,-1 1 0 0 0,1-1 0 0 0,0 1-1 0 0,0-1 1 0 0,0 1 0 0 0,0-1 0 0 0,0 1 0 0 0,0-1-1 0 0,0 2 1 0 0,-2 15 65 0 0,-7-13-24 0 0,4-3-41 0 0,5-1-1 0 0,-1 0 0 0 0,1 1-1 0 0,0-1 1 0 0,0 0 0 0 0,-1 0 0 0 0,1 0-1 0 0,0 0 1 0 0,0 0 0 0 0,0 0 0 0 0,-1 1-1 0 0,1-1 1 0 0,0 0 0 0 0,0 0 0 0 0,0 0-1 0 0,0 1 1 0 0,-1-1 0 0 0,1 0 0 0 0,0 0-1 0 0,0 1 1 0 0,0-1 0 0 0,0 0-1 0 0,0 0 1 0 0,0 1 0 0 0,0-1 0 0 0,0 0-1 0 0,0 0 1 0 0,0 1 0 0 0,0-1 0 0 0,0 0-1 0 0,0 0 1 0 0,0 1 0 0 0,0-1 0 0 0,0 0-1 0 0,0 0 1 0 0,0 1 0 0 0,0-1 0 0 0,0 0-1 0 0,0 0 1 0 0,0 1 0 0 0,0-1 0 0 0,1 0-1 0 0,-1 1 3 0 0,0-1 0 0 0,0 0 0 0 0,0 1-1 0 0,0-1 1 0 0,0 0 0 0 0,1 1 0 0 0,-1-1 0 0 0,0 1 0 0 0,0-1-1 0 0,0 0 1 0 0,0 1 0 0 0,0-1 0 0 0,0 0 0 0 0,0 1 0 0 0,-1-1-1 0 0,1 1 1 0 0,0-1 0 0 0,0 0 0 0 0,0 1 0 0 0,0-1-1 0 0,0 0 1 0 0,0 1 0 0 0,-1-1 0 0 0,1 0 0 0 0,0 1 0 0 0,0-1-1 0 0,-1 0 1 0 0,1 1 0 0 0,0-1 0 0 0,0 0 0 0 0,-1 0-1 0 0,1 1 1 0 0,-3 0 8 0 0,2-1-9 0 0,0 0 0 0 0,1 0 0 0 0,-1 0 0 0 0,1 0 0 0 0,-1 0 0 0 0,0 1 0 0 0,1-1 1 0 0,-1 0-1 0 0,1 0 0 0 0,-1 1 0 0 0,1-1 0 0 0,-1 0 0 0 0,1 1 0 0 0,-1-1 0 0 0,1 0 0 0 0,-1 1 0 0 0,1-1 0 0 0,-1 1 0 0 0,1-1 0 0 0,0 1 0 0 0,-1-1 0 0 0,1 1 0 0 0,0-1 0 0 0,-1 1 0 0 0,1 1 0 0 0,0-2 0 0 0,0 0-1 0 0,0 1 1 0 0,-1-1-1 0 0,1 0 1 0 0,0 1-1 0 0,0-1 0 0 0,0 1 1 0 0,0-1-1 0 0,0 0 1 0 0,0 1-1 0 0,-1-1 1 0 0,1 0-1 0 0,0 1 1 0 0,0-1-1 0 0,-1 0 0 0 0,1 0 1 0 0,0 1-1 0 0,0-1 1 0 0,-1 0-1 0 0,1 0 1 0 0,0 1-1 0 0,-1-1 1 0 0,1 0-1 0 0,0 0 1 0 0,-1 0-1 0 0,1 0 0 0 0,0 1 1 0 0,-1-1-1 0 0,1 0 1 0 0,0 0-1 0 0,-1 0 1 0 0,0 0-1 0 0,1 0 1 0 0,-1 0-1 0 0,1 0 1 0 0,-1 0-1 0 0,1 1 0 0 0,-1-1 1 0 0,1 0-1 0 0,-1 0 1 0 0,1 0-1 0 0,-1 1 1 0 0,1-1-1 0 0,-1 0 1 0 0,1 1-1 0 0,0-1 1 0 0,-1 0-1 0 0,1 1 0 0 0,0-1 1 0 0,-1 0-1 0 0,1 1 1 0 0,0-1-1 0 0,-1 1 1 0 0,1-1-1 0 0,0 1 1 0 0,0-1-1 0 0,-1 1 1 0 0,1-1-1 0 0,0 1 0 0 0,0-1 1 0 0,0 1-1 0 0,0-1 1 0 0,0 1-1 0 0,0-1 1 0 0,0 1-1 0 0,0 0 1 0 0,0-1-2 0 0,-1 1 1 0 0,1-1 0 0 0,0 1-1 0 0,0-1 1 0 0,0 0 0 0 0,0 1-1 0 0,0-1 1 0 0,0 0 0 0 0,-1 1-1 0 0,1-1 1 0 0,0 0 0 0 0,0 1-1 0 0,0-1 1 0 0,-1 0 0 0 0,1 0-1 0 0,0 1 1 0 0,0-1 0 0 0,-1 0-1 0 0,1 0 1 0 0,0 1 0 0 0,-1-1-1 0 0,1 0 1 0 0,0 0 0 0 0,-1 0 0 0 0,1 1-1 0 0,0-1 1 0 0,-1 0 0 0 0,1 0-1 0 0,0 0 1 0 0,-1 0 0 0 0,1 0-1 0 0,-1 0 1 0 0,1 0 0 0 0,-1 0-1 0 0,1 0 1 0 0,-1 0-1 0 0,1 0 1 0 0,-1 0-1 0 0,1 0 0 0 0,0 0 1 0 0,-1 0-1 0 0,1 0 1 0 0,0 0-1 0 0,-1 1 1 0 0,1-1-1 0 0,0 0 0 0 0,-1 0 1 0 0,1 0-1 0 0,0 0 1 0 0,-1 1-1 0 0,1-1 1 0 0,0 0-1 0 0,-1 0 0 0 0,1 0 1 0 0,0 1-1 0 0,0-1 1 0 0,-1 0-1 0 0,1 1 1 0 0,0-1-1 0 0,0 0 0 0 0,-1 1 1 0 0,1-1-1 0 0,0 0 1 0 0,0 1-1 0 0,0-1 1 0 0,0 0-1 0 0,0 1 0 0 0,0-1 1 0 0,-1 1-1 0 0,0 1 2 0 0,-1 0-1 0 0,0 0 1 0 0,0 0-1 0 0,0-1 1 0 0,0 1-1 0 0,-1-1 1 0 0,1 0-1 0 0,0 1 1 0 0,-1-1-1 0 0,1 0 1 0 0,-3 1 0 0 0,-2 1 1 0 0,-11 5 9 0 0,15-7-10 0 0,0 0-1 0 0,-1 1 0 0 0,1-1 1 0 0,0 1-1 0 0,0 0 0 0 0,-4 3 1 0 0,0-1-13 0 0,-1 1 0 0 0,0-1 0 0 0,1-1 0 0 0,-1 0 1 0 0,-13 4-1 0 0,-12 5-304 0 0,0 3-178 0 0,1 2-3916 0 0,11-6-384 0 0,0 0 0 0 0,-1-2-1 0 0,-24 8 1 0 0,-5-3 1178 0 0,10-2 863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1:34.7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0 117 840 0 0,'3'-2'223'0'0,"-1"1"0"0"0,0-1 0 0 0,0 0 0 0 0,0 1 0 0 0,0-1 0 0 0,0 0 0 0 0,-1 0 0 0 0,1-1 0 0 0,2-3 0 0 0,13-14 1495 0 0,13-11 1913 0 0,-26 25-2794 0 0,1 1 1 0 0,0 0-1 0 0,0 0 1 0 0,0 0-1 0 0,1 1 1 0 0,7-5-1 0 0,-13 9-793 0 0,1-1 1 0 0,0 1-1 0 0,-1-1 0 0 0,1 1 0 0 0,0 0 0 0 0,-1 0 1 0 0,1-1-1 0 0,0 1 0 0 0,0 0 0 0 0,-1 0 0 0 0,1 0 1 0 0,0 0-1 0 0,0 0 0 0 0,-1 0 0 0 0,1 0 0 0 0,0 0 1 0 0,0 0-1 0 0,-1 0 0 0 0,1 0 0 0 0,0 1 0 0 0,0-1 1 0 0,-1 0-1 0 0,1 1 0 0 0,0-1 0 0 0,-1 0 0 0 0,1 1 0 0 0,-1-1 1 0 0,2 1-1 0 0,14 20-178 0 0,-9-10 59 0 0,6 2-135 0 0,6 6-221 0 0,-10 0-32 0 0,-7-14 228 0 0,0 0 0 0 0,0 0-1 0 0,1 0 1 0 0,0 0 0 0 0,0 0 0 0 0,0-1 0 0 0,1 1 0 0 0,6 6 0 0 0,7 9-651 0 0,-16-17 775 0 0,1-1 0 0 0,-1 0 0 0 0,1 0 1 0 0,0 0-1 0 0,-1 0 0 0 0,1 0 0 0 0,0 0 0 0 0,0 0 0 0 0,5 2 1 0 0,28 17-743 0 0,-21-15 518 0 0,-14-6 330 0 0,0 0 0 0 0,1 0 1 0 0,-1 0-1 0 0,0 0 0 0 0,1 0 1 0 0,-1 0-1 0 0,1 0 1 0 0,-1 0-1 0 0,0 0 0 0 0,1 0 1 0 0,-1 0-1 0 0,0 1 0 0 0,1-1 1 0 0,-1 0-1 0 0,0 0 0 0 0,0 0 1 0 0,1 1-1 0 0,-1-1 0 0 0,0 0 1 0 0,1 0-1 0 0,-1 1 0 0 0,0-1 1 0 0,0 0-1 0 0,0 1 0 0 0,1-1 1 0 0,15-4 58 0 0,-10-7 324 0 0,-5 11-329 0 0,0-1-1 0 0,0 1 1 0 0,0-1 0 0 0,0 0 0 0 0,0 1-1 0 0,0-1 1 0 0,0 0 0 0 0,-1 0-1 0 0,1 1 1 0 0,0-1 0 0 0,0 0 0 0 0,-1 0-1 0 0,1 0 1 0 0,-1 0 0 0 0,1 0 0 0 0,0-2-1 0 0,1-22 1827 0 0,-2 23-1803 0 0,0 2-35 0 0,0-1 1 0 0,0 0 0 0 0,0 1-1 0 0,0-1 1 0 0,0 1 0 0 0,1-1 0 0 0,-1 1-1 0 0,0-1 1 0 0,0 1 0 0 0,0-1-1 0 0,1 1 1 0 0,-1-1 0 0 0,0 1-1 0 0,0-1 1 0 0,1 1 0 0 0,-1-1-1 0 0,1 1 1 0 0,-1 0 0 0 0,0-1-1 0 0,1 1 1 0 0,-1-1 0 0 0,1 1-1 0 0,-1 0 1 0 0,1 0 0 0 0,-1-1-1 0 0,1 1 1 0 0,0-1 0 0 0,0 1 3 0 0,-1 0 0 0 0,1 0 0 0 0,-1-1 0 0 0,1 1 1 0 0,0 0-1 0 0,-1-1 0 0 0,1 1 0 0 0,-1 0 0 0 0,1-1 0 0 0,-1 1 1 0 0,0-1-1 0 0,1 1 0 0 0,-1-1 0 0 0,1 1 0 0 0,-1-1 0 0 0,0 1 1 0 0,1-1-1 0 0,-1 1 0 0 0,0-1 0 0 0,0 0 0 0 0,1 1 0 0 0,-1-1 1 0 0,0 0-1 0 0,0 1 0 0 0,0-1 0 0 0,0 1 0 0 0,0-1 0 0 0,0-1 1 0 0,1 2-6 0 0,0-1 0 0 0,-1 0 0 0 0,1 1 0 0 0,0-1 0 0 0,0 1 0 0 0,-1-1 0 0 0,1 1 0 0 0,0-1 0 0 0,0 1 0 0 0,0 0 0 0 0,0-1 0 0 0,0 1 0 0 0,0 0 0 0 0,0-1 0 0 0,-1 1 0 0 0,1 0 0 0 0,0 0 0 0 0,0 0 0 0 0,0 0 0 0 0,0 0 0 0 0,0 0 0 0 0,0 0 1 0 0,0 1-1 0 0,0-1 0 0 0,0 0 0 0 0,1 1 0 0 0,30 4 18 0 0,7 6-38 0 0,15 10-129 0 0,-54-21 110 0 0,0 0 1 0 0,0 0-1 0 0,0 0 1 0 0,0 0-1 0 0,0 0 0 0 0,1 0 1 0 0,-1 0-1 0 0,0 0 1 0 0,0 0-1 0 0,0 0 1 0 0,0 0-1 0 0,0 0 1 0 0,0 0-1 0 0,1 0 1 0 0,-1 0-1 0 0,0 0 1 0 0,0 0-1 0 0,0 0 0 0 0,0 0 1 0 0,0 1-1 0 0,0-1 1 0 0,0 0-1 0 0,0 0 1 0 0,0 0-1 0 0,1 0 1 0 0,-1 0-1 0 0,0 0 1 0 0,0 0-1 0 0,0 1 0 0 0,0-1 1 0 0,0 0-1 0 0,0 0 1 0 0,0 0-1 0 0,0 0 1 0 0,0 0-1 0 0,0 0 1 0 0,0 1-1 0 0,0-1 1 0 0,0 0-1 0 0,0 0 1 0 0,0 0-1 0 0,0 0 0 0 0,0 0 1 0 0,0 0-1 0 0,0 1 1 0 0,3 1-502 0 0,0-2 493 0 0,-3 0 10 0 0,1 0 0 0 0,-1 0-1 0 0,0 1 1 0 0,1-1 0 0 0,-1 0-1 0 0,1 0 1 0 0,-1 0 0 0 0,1 0 0 0 0,-1 0-1 0 0,0 0 1 0 0,1 0 0 0 0,-1 0-1 0 0,1-1 1 0 0,-1 1 0 0 0,0 0-1 0 0,1 0 1 0 0,-1 0 0 0 0,1 0-1 0 0,-1-1 1 0 0,0 1 0 0 0,1 0-1 0 0,-1 0 1 0 0,0-1 0 0 0,1 1-1 0 0,-1 0 1 0 0,0 0 0 0 0,1-1-1 0 0,-1 1 1 0 0,0 0 0 0 0,0-1-1 0 0,1 1 1 0 0,-1-1 0 0 0,0 1 0 0 0,0 0-1 0 0,0-1 1 0 0,1 1 0 0 0,-1 0-1 0 0,0-1 1 0 0,0 1 0 0 0,0-1-1 0 0,0 1 1 0 0,0-1 0 0 0,0 1-1 0 0,0 0 1 0 0,0-2 0 0 0,0 2 1 0 0,0 0 0 0 0,0-1 0 0 0,0 1 1 0 0,0-1-1 0 0,0 1 0 0 0,0 0 0 0 0,1-1 0 0 0,-1 1 1 0 0,0 0-1 0 0,0 0 0 0 0,0-1 0 0 0,0 1 0 0 0,1 0 1 0 0,-1-1-1 0 0,0 1 0 0 0,0 0 0 0 0,1 0 1 0 0,-1-1-1 0 0,0 1 0 0 0,0 0 0 0 0,1 0 0 0 0,-1-1 1 0 0,0 1-1 0 0,1 0 0 0 0,-1 0 0 0 0,0 0 1 0 0,1 0-1 0 0,-1 0 0 0 0,0 0 0 0 0,1-1 0 0 0,-1 1 1 0 0,0 0-1 0 0,1 0 0 0 0,-1 0 0 0 0,1 0 0 0 0,-1 0 2 0 0,1 0 0 0 0,-1 0 0 0 0,1 0 0 0 0,-1 0 0 0 0,0 0 0 0 0,1 0 0 0 0,-1 0 0 0 0,1 0 0 0 0,-1 0-1 0 0,0 0 1 0 0,1 0 0 0 0,-1-1 0 0 0,0 1 0 0 0,1 0 0 0 0,-1 0 0 0 0,0 0 0 0 0,1-1 0 0 0,-1 1 0 0 0,0 0-1 0 0,1 0 1 0 0,-1-1 0 0 0,0 1 0 0 0,0 0 0 0 0,1-1 0 0 0,-1 1 0 0 0,0 0 0 0 0,0-1 0 0 0,0 1 0 0 0,0 0-1 0 0,1-1 1 0 0,-1 1 0 0 0,0-1 0 0 0,0 1 0 0 0,0 0 0 0 0,0-1 0 0 0,0 0 0 0 0,0 0 13 0 0,0 0 0 0 0,0 1 0 0 0,-1-1 0 0 0,1 0 1 0 0,0 0-1 0 0,1 0 0 0 0,-1 0 0 0 0,0 0 0 0 0,0 0 1 0 0,0 0-1 0 0,0 0 0 0 0,1 1 0 0 0,-1-1 0 0 0,0 0 1 0 0,1 0-1 0 0,-1 0 0 0 0,1 0 0 0 0,-1 1 0 0 0,1-1 0 0 0,-1 0 1 0 0,1 0-1 0 0,-1 1 0 0 0,1-1 0 0 0,0 1 0 0 0,-1-1 1 0 0,1 0-1 0 0,0 1 0 0 0,0-1 0 0 0,0 1 0 0 0,-1 0 1 0 0,2-1-1 0 0,1-1 23 0 0,3-9 752 0 0,-3 9-612 0 0,-2 2-131 0 0,0-1-1 0 0,0 1 1 0 0,-1 0 0 0 0,1-1-1 0 0,0 1 1 0 0,-1 0-1 0 0,1-1 1 0 0,0 1-1 0 0,-1-1 1 0 0,1 0-1 0 0,0 1 1 0 0,-1-1 0 0 0,1 1-1 0 0,-1-1 1 0 0,1 0-1 0 0,-1 1 1 0 0,0-1-1 0 0,1 0 1 0 0,-1 0-1 0 0,0 1 1 0 0,1-3 0 0 0,-1 3-17 0 0,0 0 0 0 0,0-1 0 0 0,0 1 0 0 0,0 0 0 0 0,1-1 0 0 0,-1 1 0 0 0,0 0 0 0 0,0-1 1 0 0,0 1-1 0 0,0 0 0 0 0,0-1 0 0 0,1 1 0 0 0,-1 0 0 0 0,0 0 0 0 0,0-1 0 0 0,1 1 0 0 0,-1 0 1 0 0,0 0-1 0 0,0-1 0 0 0,1 1 0 0 0,-1 0 0 0 0,0 0 0 0 0,1 0 0 0 0,-1-1 0 0 0,0 1 0 0 0,1 0 1 0 0,-1 0-1 0 0,0 0 0 0 0,1 0 0 0 0,-1 0 0 0 0,0 0 0 0 0,1 0 0 0 0,-1 0 0 0 0,0 0 0 0 0,1 0 0 0 0,0 0 36 0 0,-1 0 0 0 0,1 0 0 0 0,-1 0 0 0 0,0 0-1 0 0,1 0 1 0 0,-1-1 0 0 0,0 1 0 0 0,1 0-1 0 0,-1 0 1 0 0,1 0 0 0 0,-1 0 0 0 0,0 0 0 0 0,1-1-1 0 0,-1 1 1 0 0,0 0 0 0 0,1 0 0 0 0,-1 0-1 0 0,0-1 1 0 0,1 1 0 0 0,-1 0 0 0 0,0-1 0 0 0,0 1-1 0 0,1 0 1 0 0,-1-1 0 0 0,0 1 0 0 0,0 0-1 0 0,0-1 1 0 0,1 1 0 0 0,-1 0 0 0 0,0-1 0 0 0,0 1-1 0 0,0 0 1 0 0,0-1 0 0 0,0 1 0 0 0,0-1-1 0 0,0 1 1 0 0,1-1-3 0 0,-1 1-1 0 0,0-1 1 0 0,1 1-1 0 0,-1-1 1 0 0,1 1-1 0 0,-1 0 1 0 0,1-1-1 0 0,-1 1 0 0 0,1 0 1 0 0,-1 0-1 0 0,1-1 1 0 0,-1 1-1 0 0,1 0 1 0 0,-1 0-1 0 0,1 0 1 0 0,0-1-1 0 0,-1 1 1 0 0,1 0-1 0 0,-1 0 1 0 0,1 0-1 0 0,-1 0 1 0 0,1 0-1 0 0,0 0 1 0 0,-1 0-1 0 0,1 1 1 0 0,0-1-1 0 0,0 0 129 0 0,10 0 1508 0 0,-8-1-1493 0 0,0 1 1 0 0,0 0-1 0 0,0 0 1 0 0,0 1-1 0 0,0-1 1 0 0,0 1-1 0 0,0-1 1 0 0,-1 1-1 0 0,1 0 1 0 0,5 2-1 0 0,9 3 284 0 0,22 9 883 0 0,-37-14-1277 0 0,1 1 0 0 0,-1-1-1 0 0,1 1 1 0 0,-1 0 0 0 0,0-1-1 0 0,1 1 1 0 0,-1 0 0 0 0,0 0-1 0 0,0 1 1 0 0,0-1 0 0 0,-1 0-1 0 0,3 4 1 0 0,3 9 309 0 0,8 13 31 0 0,-12-24-403 0 0,-1 0 0 0 0,1 1 0 0 0,-1-1-1 0 0,0 1 1 0 0,0 0 0 0 0,-1-1-1 0 0,0 1 1 0 0,1 0 0 0 0,-1 0-1 0 0,-1 0 1 0 0,1 0 0 0 0,-1 0-1 0 0,0 0 1 0 0,-1 8 0 0 0,1-8-23 0 0,0 1 3 0 0,1-1 1 0 0,0 1-1 0 0,0 0 0 0 0,0 0 1 0 0,1 0-1 0 0,2 6 0 0 0,-2-7-8 0 0,0 1-1 0 0,-1-1 0 0 0,0 0 1 0 0,0 1-1 0 0,0-1 0 0 0,0 7 1 0 0,-1-7-4 0 0,1-1 0 0 0,0 1 0 0 0,0 0 0 0 0,0-1 0 0 0,0 1 0 0 0,1-1 0 0 0,-1 1 0 0 0,1-1 0 0 0,0 0 0 0 0,5 8 0 0 0,-4-8-7 0 0,-1 0 0 0 0,1 0-1 0 0,-1 0 1 0 0,-1 1 0 0 0,1-1-1 0 0,0 0 1 0 0,-1 1 0 0 0,0-1 0 0 0,0 1-1 0 0,0 8 1 0 0,0 4-54 0 0,-1-8-102 0 0,0 0 0 0 0,0-1 0 0 0,-1 1-1 0 0,-3 14 1 0 0,3-19 35 0 0,0-1 1 0 0,-1 1-1 0 0,1-1 0 0 0,-1 0 1 0 0,0 0-1 0 0,0 0 0 0 0,0 0 1 0 0,0 0-1 0 0,0 0 1 0 0,-1-1-1 0 0,1 1 0 0 0,-1-1 1 0 0,0 1-1 0 0,0-1 0 0 0,-3 2 1 0 0,-3 2-482 0 0,-1 0 1 0 0,1-1-1 0 0,-1-1 1 0 0,0 1 0 0 0,0-2-1 0 0,-1 1 1 0 0,-15 2-1 0 0,-4-1-1181 0 0,-44 2-1 0 0,67-7 1567 0 0,-1 0 0 0 0,0 0 0 0 0,0-1 0 0 0,0 0 0 0 0,1 0 0 0 0,-1-1 0 0 0,0 0 0 0 0,1 0 0 0 0,-1-1 0 0 0,1 0 0 0 0,-12-6 0 0 0,17 7 219 0 0,-1 1 0 0 0,1-1 1 0 0,0 0-1 0 0,0 0 0 0 0,0 1 1 0 0,1-1-1 0 0,-1-1 1 0 0,0 1-1 0 0,1 0 0 0 0,0 0 1 0 0,-1-1-1 0 0,1 1 0 0 0,0 0 1 0 0,0-1-1 0 0,0 0 1 0 0,0 1-1 0 0,1-1 0 0 0,-1 1 1 0 0,1-1-1 0 0,-1 0 0 0 0,1 1 1 0 0,0-1-1 0 0,0 0 1 0 0,0 1-1 0 0,1-1 0 0 0,-1 0 1 0 0,1 1-1 0 0,-1-1 0 0 0,1 0 1 0 0,0 1-1 0 0,0-1 0 0 0,0 1 1 0 0,3-5-1 0 0,-3 5 11 0 0,4-6 36 0 0,1-1 0 0 0,0 1-1 0 0,1 1 1 0 0,-1-1 0 0 0,2 1-1 0 0,-1 0 1 0 0,1 0 0 0 0,0 1 0 0 0,9-6-1 0 0,114-57-284 0 0,-117 64-297 0 0,0-1 0 0 0,0 1 0 0 0,27-4 0 0 0,-35 8 316 0 0,12-3-1161 0 0,1 2 0 0 0,0 0-1 0 0,0 1 1 0 0,23 2 0 0 0,0 0-1632 0 0,-4 0 802 0 0,0 4 460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1:40.8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8092 1929 220 0 0,'-253'10'2760'0'0,"143"-4"-1682"0"0,-351 21 3236 0 0,404-23-3707 0 0,-74 8 1167 0 0,-326 18 2392 0 0,0-38-2868 0 0,420 7-1258 0 0,-465-19 230 0 0,240 13-212 0 0,-577-30-66 0 0,187 1-69 0 0,96 25 195 0 0,469 9-123 0 0,-113-8-8 0 0,16-3 48 0 0,146 11-23 0 0,-500 0-52 0 0,377 1 14 0 0,55-2 37 0 0,-101-8-2 0 0,-1 1-52 0 0,111 3 31 0 0,75 6 18 0 0,-34-8 0 0 0,-6-1 8 0 0,-84-6 4 0 0,-10-11-13 0 0,6 4-36 0 0,49 4 56 0 0,65 15-14 0 0,-59-15 0 0 0,91 18-10 0 0,-1 0 13 0 0,-1 0 1 0 0,1-1-1 0 0,0 0 0 0 0,-1 0 1 0 0,1-1-1 0 0,0 1 1 0 0,1-1-1 0 0,-1 0 0 0 0,-5-4 1 0 0,-20-8 154 0 0,6 4-27 0 0,19 8-120 0 0,1 1 0 0 0,-1 0 1 0 0,0 0-1 0 0,0 1 0 0 0,-10-3 0 0 0,10 3-9 0 0,0 0-1 0 0,1 0 1 0 0,-1-1-1 0 0,0 0 1 0 0,-9-4-1 0 0,-10-6 3 0 0,0 2 1 0 0,-1 1-1 0 0,0 1 1 0 0,-30-6-1 0 0,22 6 57 0 0,-48-18 0 0 0,76 22-19 0 0,-1 0 0 0 0,1-1-1 0 0,0 0 1 0 0,0 1 0 0 0,1-2 0 0 0,0 1-1 0 0,0 0 1 0 0,-5-10 0 0 0,2 5 26 0 0,6 10-68 0 0,1-1 0 0 0,-1 0 0 0 0,1 0 0 0 0,0 0 0 0 0,-1 0 0 0 0,1 0 0 0 0,0 0-1 0 0,-1 0 1 0 0,1 0 0 0 0,0 0 0 0 0,0 0 0 0 0,0 0 0 0 0,0 0 0 0 0,0-1 0 0 0,-2-10 99 0 0,-7-3 26 0 0,3 3-26 0 0,-2 0-1 0 0,1 0 1 0 0,-2 0-1 0 0,0 1 1 0 0,-16-17-1 0 0,20 25-68 0 0,2-1 1 0 0,-1 1-1 0 0,0-1 0 0 0,1 1 0 0 0,0-1 0 0 0,0 0 1 0 0,0-1-1 0 0,0 1 0 0 0,0 0 0 0 0,-2-7 0 0 0,5 10-23 0 0,0-1 0 0 0,-1 1 0 0 0,1-1-1 0 0,-1 0 1 0 0,0 1 0 0 0,1-1 0 0 0,-1 1-1 0 0,0-1 1 0 0,0 1 0 0 0,0 0 0 0 0,0-1-1 0 0,0 1 1 0 0,0 0 0 0 0,0 0 0 0 0,-1 0-1 0 0,1 0 1 0 0,0 0 0 0 0,-3-1 0 0 0,3 1-1 0 0,-1 0 1 0 0,1 0-1 0 0,0 0 1 0 0,-1 0-1 0 0,1 0 1 0 0,0-1-1 0 0,0 1 1 0 0,0 0-1 0 0,0 0 1 0 0,0-1-1 0 0,0 1 0 0 0,0-1 1 0 0,0 1-1 0 0,1-1 1 0 0,-1 1-1 0 0,1-1 1 0 0,-1 1-1 0 0,0-3 1 0 0,1-72 1406 0 0,0 74-1391 0 0,0 1-1 0 0,0-1 1 0 0,1 1-1 0 0,-1 0 1 0 0,0-1-1 0 0,1 1 1 0 0,-1-1-1 0 0,1 1 1 0 0,-1 0 0 0 0,1 0-1 0 0,0-1 1 0 0,-1 1-1 0 0,1 0 1 0 0,0 0-1 0 0,1-2 1 0 0,-1 2-2 0 0,0 0 0 0 0,0-1 1 0 0,0 1-1 0 0,0 0 0 0 0,0-1 0 0 0,0 1 1 0 0,-1-1-1 0 0,1 1 0 0 0,-1-1 0 0 0,1 1 1 0 0,-1-1-1 0 0,1 1 0 0 0,-1-1 0 0 0,0 0 1 0 0,0-2-1 0 0,0 2-5 0 0,1 0 0 0 0,-1 0 0 0 0,1 0-1 0 0,-1 0 1 0 0,1-1 0 0 0,-1 1 0 0 0,1 0 0 0 0,0 0 0 0 0,0 0 0 0 0,0 0 0 0 0,0 1 0 0 0,1-1 0 0 0,-1 0 0 0 0,0 0 0 0 0,1 1-1 0 0,-1-1 1 0 0,3-1 0 0 0,12-19 168 0 0,-9 5-49 0 0,9-14 76 0 0,6 1 12 0 0,-13 20-113 0 0,-1-1 1 0 0,0 0-1 0 0,0-1 1 0 0,10-21-1 0 0,20-75 508 0 0,-37 102-593 0 0,0 0 1 0 0,0 1-1 0 0,0-1 1 0 0,-1 0-1 0 0,0 0 1 0 0,0 0-1 0 0,0 0 1 0 0,-2-7-1 0 0,1 8 4 0 0,1 0 0 0 0,-1-1 0 0 0,1 1 0 0 0,0-1 0 0 0,0 1 0 0 0,1-1 0 0 0,-1 1 0 0 0,1 0 0 0 0,3-10 0 0 0,2 4 20 0 0,-5 9-46 0 0,1-1 0 0 0,-1 1 0 0 0,0 0 0 0 0,0-1-1 0 0,0 1 1 0 0,0 0 0 0 0,-1-1 0 0 0,1 1 0 0 0,-1-1 0 0 0,1 1 0 0 0,-1-4-1 0 0,0 2 3 0 0,1 0 0 0 0,0 0 0 0 0,0 0 0 0 0,0 0 0 0 0,0 1-1 0 0,0-1 1 0 0,1 0 0 0 0,-1 1 0 0 0,4-6 0 0 0,3-7 27 0 0,24-27 15 0 0,-27 32-49 0 0,-4 8-6 0 0,0 1 0 0 0,0-1 0 0 0,0 1 1 0 0,1-1-1 0 0,-1 1 0 0 0,1-1 0 0 0,-1 1 0 0 0,1 0 0 0 0,3-4 0 0 0,8-6 3 0 0,-1 0 0 0 0,0-2-1 0 0,-2 1 1 0 0,1-2 0 0 0,11-21 0 0 0,-19 33-6 0 0,-1-1 0 0 0,1 0 1 0 0,0 1-1 0 0,1 0 0 0 0,-1-1 0 0 0,5-2 1 0 0,-4 3 0 0 0,0-1 1 0 0,0 1-1 0 0,-1-1 1 0 0,7-7-1 0 0,-4 0 4 0 0,-3 5-4 0 0,1 0 0 0 0,0-1 0 0 0,0 1 1 0 0,0 1-1 0 0,1-1 0 0 0,0 1 0 0 0,0-1 1 0 0,0 1-1 0 0,10-7 0 0 0,1 3-8 0 0,-1-1 0 0 0,24-8 0 0 0,6-5 13 0 0,-26 14-2 0 0,1 1 1 0 0,0 1-1 0 0,0 1 1 0 0,25-5-1 0 0,3-1 0 0 0,53-12-1 0 0,161-15 0 0 0,-129 22 28 0 0,29 3 40 0 0,-16 1 31 0 0,281-17 127 0 0,-380 28-222 0 0,213 0 26 0 0,-135 3-27 0 0,231 10-11 0 0,-119-3 2 0 0,-13 0 6 0 0,146 9 15 0 0,-221-8 6 0 0,371 12-18 0 0,-337-15-15 0 0,275 10 2 0 0,-245-11-1 0 0,232-2 16 0 0,-222-5-4 0 0,22-3-1 0 0,24-6 6 0 0,-7 0-10 0 0,-65 6-2 0 0,81-3-14 0 0,10 0 28 0 0,56 3-6 0 0,-147-1-24 0 0,6 0 0 0 0,392-9 77 0 0,-509 15-40 0 0,226-5-16 0 0,-172 0-4 0 0,63-1-12 0 0,-25 1 11 0 0,-12 0-8 0 0,-45-1-3 0 0,97 4 36 0 0,-115 4-28 0 0,35 1 11 0 0,163 25 0 0 0,-248-25-1 0 0,-39-3-1 0 0,0 1 0 0 0,0 0 0 0 0,-1 1 0 0 0,16 3 0 0 0,33 5 5 0 0,-44-8 5 0 0,32 7 0 0 0,103 23-32 0 0,-109-21 10 0 0,-31-9 10 0 0,1 1 0 0 0,0 1 0 0 0,-1 0 0 0 0,19 10 0 0 0,-12-2 17 0 0,0 1-1 0 0,35 32 0 0 0,-35-29 25 0 0,-1 5 173 0 0,-13 0 136 0 0,0-14-224 0 0,-3-5-74 0 0,0 1 1 0 0,-1 0 0 0 0,1-1-1 0 0,-1 1 1 0 0,0 0-1 0 0,0 0 1 0 0,0 0 0 0 0,0 1-1 0 0,0-1 1 0 0,-1 0 0 0 0,1 1-1 0 0,-1-1 1 0 0,1 5 0 0 0,-2-6-29 0 0,0 0-1 0 0,0-1 1 0 0,0 1 0 0 0,1 0 0 0 0,-1-1 0 0 0,1 1 0 0 0,-1 0 0 0 0,1-1 0 0 0,-1 1 0 0 0,1 0 0 0 0,0-1 0 0 0,0 1 0 0 0,0-1 0 0 0,1 3 0 0 0,0-3 1 0 0,-1 1 0 0 0,0-1 1 0 0,0 1-1 0 0,-1-1 0 0 0,1 1 1 0 0,0 0-1 0 0,0-1 0 0 0,-1 1 1 0 0,1 0-1 0 0,-1-1 1 0 0,1 1-1 0 0,-1 0 0 0 0,0 0 1 0 0,0 3-1 0 0,0 197 1018 0 0,0-200-1040 0 0,0 0 1 0 0,0 1-1 0 0,-1-1 1 0 0,1 0-1 0 0,-1 1 1 0 0,1-1-1 0 0,-1 0 1 0 0,0 0-1 0 0,0 0 1 0 0,0 0 0 0 0,0 0-1 0 0,-2 3 1 0 0,2-4-2 0 0,0 1 1 0 0,0 0 0 0 0,0 0-1 0 0,0 0 1 0 0,0 0 0 0 0,1 0-1 0 0,-1 0 1 0 0,0 1 0 0 0,1-1-1 0 0,0 0 1 0 0,-1 0 0 0 0,1 3-1 0 0,0-3 1 0 0,0 1 0 0 0,0-1 0 0 0,-1 1 1 0 0,1-1-1 0 0,-1 1 0 0 0,0-1 0 0 0,1 1 0 0 0,-1-1 0 0 0,0 0 0 0 0,0 1 0 0 0,-2 2 0 0 0,1-3 0 0 0,1 0-1 0 0,0 1 1 0 0,0-1 0 0 0,0 0 0 0 0,0 1 0 0 0,0 0 0 0 0,0-1 0 0 0,1 1 0 0 0,0-1 0 0 0,-1 1 0 0 0,1 3 0 0 0,0-3 0 0 0,-1 1 1 0 0,1-1 0 0 0,-1 0-1 0 0,0 1 1 0 0,1-1 0 0 0,-2 0-1 0 0,1 0 1 0 0,-3 5-1 0 0,3-5 3 0 0,-1 0-1 0 0,1 0 0 0 0,0 0 0 0 0,0 0 0 0 0,0 1 0 0 0,0-1 0 0 0,1 0 0 0 0,-1 6 0 0 0,1-2 17 0 0,-1 0 0 0 0,1-1 0 0 0,-1 1 0 0 0,-1-1-1 0 0,1 1 1 0 0,-1-1 0 0 0,0 1 0 0 0,-3 6 0 0 0,3-9-13 0 0,1-1 4 0 0,0 0 0 0 0,1-1-1 0 0,-1 1 1 0 0,1 0-1 0 0,-1 0 1 0 0,1 0-1 0 0,0 3 1 0 0,-2 16 66 0 0,-11 5 23 0 0,10-20-82 0 0,-1-1-1 0 0,1 1 1 0 0,1 0-1 0 0,-1-1 1 0 0,1 1 0 0 0,0 0-1 0 0,1 1 1 0 0,-1 7 0 0 0,1-10-13 0 0,1-1 1 0 0,-1 1 0 0 0,0 0-1 0 0,0 0 1 0 0,-1-1 0 0 0,1 1-1 0 0,-1-1 1 0 0,0 1 0 0 0,-3 4-1 0 0,-2 5 9 0 0,5-9-14 0 0,-1-1 1 0 0,0 1 0 0 0,-1-1 0 0 0,1 0 0 0 0,-7 6 0 0 0,6-6 0 0 0,0 0-1 0 0,1 0 1 0 0,-1 0-1 0 0,1 1 1 0 0,-5 7-1 0 0,6-6 0 0 0,-1 0-1 0 0,0-1 1 0 0,0 1 0 0 0,0 0-1 0 0,-1-1 1 0 0,0 0-1 0 0,0 0 1 0 0,0 0 0 0 0,-7 5-1 0 0,-142 144 85 0 0,147-148-76 0 0,0 0 0 0 0,-1-1 1 0 0,-11 7-1 0 0,12-9 1 0 0,0 1 0 0 0,1 0 0 0 0,0 0 0 0 0,-1 1 0 0 0,-5 6 1 0 0,1-1 22 0 0,-1 0 0 0 0,0 0 0 0 0,-14 8 0 0 0,9-7-6 0 0,-6 5 44 0 0,-25 13 0 0 0,-5 2 14 0 0,29-18-64 0 0,-1-1 0 0 0,0-1 1 0 0,-37 11-1 0 0,-14 5-5 0 0,29-10-2 0 0,-79 18 0 0 0,51-16 5 0 0,-85 22 10 0 0,-132 24-49 0 0,105-27 17 0 0,18-11-3 0 0,26-7-1 0 0,90-14 7 0 0,-111 11-3 0 0,-72 10 7 0 0,-13-1 11 0 0,-153 21 13 0 0,287-35-32 0 0,-688 36 21 0 0,252-27-59 0 0,356-15 45 0 0,-186-7 29 0 0,146-3-53 0 0,-507 15-84 0 0,628-12-52 0 0,1-5 0 0 0,-137-25 0 0 0,125 17-1295 0 0,96 11 390 0 0,-2-4-3851 0 0,21 4 2463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1:44.03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54 288 0 0,'3'5'7403'0'0,"158"-13"-5868"0"0,-58 1-692 0 0,530 0 1241 0 0,-309 10-611 0 0,-174-5-786 0 0,136-3 495 0 0,23-1-477 0 0,69 6-323 0 0,-91-5 951 0 0,-236 5-1245 0 0,130-5 89 0 0,24 3 530 0 0,-108 3-210 0 0,265-6 314 0 0,-225 10 697 0 0,70-15 775 0 0,-96 4-2039 0 0,-108 6-217 0 0,-25 11-19274 0 0,6-6 16914 0 0,-3-5 492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1:49.4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3229 1289 440 0 0,'0'0'49'0'0,"-1"0"1"0"0,1-1-1 0 0,0 1 0 0 0,0 0 0 0 0,0-1 1 0 0,0 1-1 0 0,0-1 0 0 0,0 1 0 0 0,0 0 1 0 0,0-1-1 0 0,0 1 0 0 0,0 0 0 0 0,1-1 1 0 0,-1 1-1 0 0,0 0 0 0 0,0-1 1 0 0,0 1-1 0 0,0 0 0 0 0,0-1 0 0 0,1 1 1 0 0,-1 0-1 0 0,0-1 0 0 0,0 1 0 0 0,0 0 1 0 0,1 0-1 0 0,-1-1 0 0 0,0 1 0 0 0,1 0 1 0 0,-1 0-1 0 0,0 0 0 0 0,0-1 1 0 0,1 1-1 0 0,-1 0 0 0 0,0 0 0 0 0,1 0 1 0 0,-1 0-1 0 0,1 0 0 0 0,-1-1 0 0 0,0 1 1 0 0,1 0-1 0 0,-1 0 0 0 0,0 0 0 0 0,1 0 1 0 0,-1 0-1 0 0,0 0 0 0 0,1 1 1 0 0,0-1-14 0 0,-1 0 1 0 0,0 0-1 0 0,1 0 1 0 0,-1 0-1 0 0,0 0 1 0 0,1 0 0 0 0,-1 0-1 0 0,0 0 1 0 0,1 0-1 0 0,-1 0 1 0 0,0 0-1 0 0,1-1 1 0 0,-1 1 0 0 0,0 0-1 0 0,1 0 1 0 0,-1 0-1 0 0,0 0 1 0 0,1 0-1 0 0,-1-1 1 0 0,0 1 0 0 0,0 0-1 0 0,1 0 1 0 0,-1-1-1 0 0,0 1 1 0 0,0 0-1 0 0,1 0 1 0 0,-1-1 0 0 0,0 1-1 0 0,0 0 1 0 0,0 0-1 0 0,0-1 1 0 0,1 1-1 0 0,-1 0 1 0 0,0-1 0 0 0,0-4 4704 0 0,-3 5-4292 0 0,-33 2 432 0 0,2 2 1 0 0,-61 14-1 0 0,-4 1-179 0 0,-209 37 43 0 0,158-26-689 0 0,-3-3-51 0 0,24-4-18 0 0,-25 2-11 0 0,-231 2 16 0 0,237-37 28 0 0,67 3 4 0 0,-11-4-9 0 0,64 9-14 0 0,-27-6 7 0 0,26 3-6 0 0,-53-11 6 0 0,45 7-40 0 0,-57-5-1 0 0,66 5 8 0 0,6 7 18 0 0,4 0 5 0 0,-1 0-1 0 0,1-2 1 0 0,-33-9 0 0 0,-13-7 23 0 0,49 16-17 0 0,-1-1-1 0 0,0 0 1 0 0,-25-14 0 0 0,32 15-3 0 0,1 0 1 0 0,-1 0 0 0 0,-12-2 0 0 0,11 3 5 0 0,1 0 0 0 0,0-1 0 0 0,-12-5 0 0 0,-21-10 2 0 0,33 16-15 0 0,1 0 0 0 0,0 0 0 0 0,0-1 0 0 0,-12-8 0 0 0,-5-5-16 0 0,-45-35-20 0 0,67 50 43 0 0,1-1 0 0 0,0 1 0 0 0,0-1 0 0 0,0 1 0 0 0,0-1 0 0 0,0 0-1 0 0,-2-5 1 0 0,2 5 0 0 0,1 0 0 0 0,-1 0-1 0 0,0 0 1 0 0,1 0 0 0 0,-1 0 0 0 0,-1 1-1 0 0,-4-6 1 0 0,2 4 4 0 0,0 0 0 0 0,0-1 0 0 0,1 1 1 0 0,0-1-1 0 0,-1 0 0 0 0,2-1 0 0 0,-7-9 0 0 0,7 11-3 0 0,0 1 0 0 0,0 0 0 0 0,0 0 0 0 0,0 0 0 0 0,-7-5 0 0 0,6 5-2 0 0,0 1 1 0 0,1-1-1 0 0,0 0 0 0 0,0 0 0 0 0,-6-7 1 0 0,4 3-6 0 0,0 0 1 0 0,-1 1-1 0 0,1 0 0 0 0,-1 0 1 0 0,-1 0-1 0 0,-11-7 1 0 0,10 7-1 0 0,0 0 0 0 0,1-1 0 0 0,-1 0-1 0 0,-11-14 1 0 0,16 17 5 0 0,-1 1 0 0 0,0 0 0 0 0,0-1 0 0 0,0 1 0 0 0,0 0 0 0 0,-7-3-1 0 0,6 4 1 0 0,1-1-1 0 0,-1 0 1 0 0,1 0-1 0 0,0 0 1 0 0,0-1-1 0 0,-6-5 1 0 0,3-4-7 0 0,6 12 6 0 0,0-1 0 0 0,0 0 0 0 0,0 1 0 0 0,0-1 0 0 0,0 1 0 0 0,0-1 0 0 0,0 1 0 0 0,-1-1 0 0 0,1 1 0 0 0,-3-2 0 0 0,0-1 0 0 0,-1 0 0 0 0,1 0 0 0 0,0-1 0 0 0,0 0 0 0 0,0 0 0 0 0,1 0 0 0 0,0 0 0 0 0,0 0 0 0 0,0-1 0 0 0,-3-8 0 0 0,-11-21 17 0 0,-53-99 17 0 0,68 129-32 0 0,1 0 0 0 0,0 0 0 0 0,0 0 0 0 0,0 0 0 0 0,1 0 0 0 0,0 0 0 0 0,0-1 0 0 0,0 1 0 0 0,1-6 0 0 0,1-7 1 0 0,-3 14-2 0 0,2 1-1 0 0,-1-1 0 0 0,0 0 1 0 0,1 1-1 0 0,0-1 1 0 0,0 1-1 0 0,0-1 1 0 0,0 1-1 0 0,0-1 0 0 0,1 1 1 0 0,2-5-1 0 0,-1 2 0 0 0,4-28-14 0 0,-1 26 13 0 0,-5 7 1 0 0,0 0 1 0 0,0 0 0 0 0,-1 0 0 0 0,1 0 0 0 0,0-1 0 0 0,0 1 0 0 0,-1 0 0 0 0,1-1 0 0 0,0 1-1 0 0,-1-1 1 0 0,1 1 0 0 0,-1 0 0 0 0,0-1 0 0 0,0 1 0 0 0,1-4 0 0 0,-1 3 0 0 0,0 0 1 0 0,1-1-1 0 0,-1 1 1 0 0,1 0-1 0 0,0 0 1 0 0,0 0-1 0 0,0 0 1 0 0,0-1-1 0 0,0 1 1 0 0,0 1-1 0 0,1-1 1 0 0,-1 0-1 0 0,0 0 1 0 0,1 0-1 0 0,3-2 1 0 0,-3 2-2 0 0,-1 1 0 0 0,1-1 1 0 0,-1 0-1 0 0,1 1 1 0 0,-1-1-1 0 0,1 0 0 0 0,-1 0 1 0 0,0 0-1 0 0,0 0 1 0 0,0 0-1 0 0,0 0 0 0 0,0-1 1 0 0,-1 1-1 0 0,1 0 0 0 0,0-4 1 0 0,-1 3-2 0 0,1 0-1 0 0,0 0 1 0 0,0 1 0 0 0,0-1 0 0 0,0 0 0 0 0,0 1 0 0 0,0 0-1 0 0,1-1 1 0 0,-1 1 0 0 0,1-1 0 0 0,3-2 0 0 0,0-3-4 0 0,-1 4 4 0 0,1 0 0 0 0,-1-1 0 0 0,1 2 0 0 0,0-1-1 0 0,0 0 1 0 0,0 1 0 0 0,8-3 0 0 0,14-11 0 0 0,50-24-17 0 0,-73 38 17 0 0,0 0 0 0 0,1 1-1 0 0,0 0 1 0 0,-1-1 0 0 0,1 1 0 0 0,8-2 0 0 0,23-10-12 0 0,40-18-2 0 0,-68 28 17 0 0,-1 1-1 0 0,1 0 1 0 0,0 0-1 0 0,0 1 1 0 0,16-3-1 0 0,9-2-1 0 0,134-30-9 0 0,-86 21 6 0 0,51-2 3 0 0,-54 8 1 0 0,98-6-30 0 0,-50 6 15 0 0,147-7 62 0 0,-161 13-36 0 0,148 2 8 0 0,-135 3-10 0 0,325 39-51 0 0,-296-21 36 0 0,-140-17 8 0 0,50 5-5 0 0,112 26 0 0 0,12 16-3 0 0,-156-41 12 0 0,-24-6-5 0 0,0-1 0 0 0,0 2 0 0 0,12 4 0 0 0,26 10 2 0 0,-26-10 6 0 0,35 18 0 0 0,-42-20-8 0 0,-9-4-1 0 0,-1 0 0 0 0,1 0 0 0 0,-1 0 1 0 0,0 1-1 0 0,0-1 0 0 0,0 1 0 0 0,0 0 0 0 0,6 4 1 0 0,22 24 15 0 0,-23-23-11 0 0,0 1 0 0 0,-1-1 0 0 0,0 1-1 0 0,8 12 1 0 0,30 66-5 0 0,-35-70-1 0 0,-7-12 0 0 0,0 0 0 0 0,-1 0 0 0 0,1 1 0 0 0,-1-1 1 0 0,0 1-1 0 0,0 0 0 0 0,0 0 0 0 0,-1 0 0 0 0,1-1 0 0 0,-1 2 0 0 0,0-1 0 0 0,0 10 1 0 0,-1-13-1 0 0,0 0 0 0 0,1 1 0 0 0,-1-1 1 0 0,1 0-1 0 0,0 0 0 0 0,0 0 0 0 0,0 0 1 0 0,0 0-1 0 0,2 4 0 0 0,-2-5 1 0 0,0 0-1 0 0,0 0 1 0 0,0 0-1 0 0,-1 1 1 0 0,1-1 0 0 0,0 0-1 0 0,-1 1 1 0 0,1-1-1 0 0,-1 0 1 0 0,0 1-1 0 0,1-1 1 0 0,-1 1 0 0 0,0-1-1 0 0,0 0 1 0 0,0 1-1 0 0,0-1 1 0 0,0 1 0 0 0,0-1-1 0 0,0 1 1 0 0,0-1-1 0 0,-1 3 1 0 0,-6 7 4 0 0,6-10-3 0 0,0 1 0 0 0,0-1 0 0 0,0 1 0 0 0,0 0 0 0 0,0-1 0 0 0,1 1 0 0 0,-1 0 0 0 0,0 0 0 0 0,1 0 0 0 0,0 0 0 0 0,-1-1 0 0 0,1 1 0 0 0,0 4 0 0 0,-1-2 2 0 0,1-1 1 0 0,-1 1-1 0 0,0 0 1 0 0,0 0-1 0 0,0 0 1 0 0,0 0-1 0 0,-1-1 0 0 0,0 1 1 0 0,-2 4-1 0 0,-5 9 30 0 0,4-7 37 0 0,-2-1 1 0 0,1 1-1 0 0,-1-1 1 0 0,-13 13 0 0 0,11-13 60 0 0,4-3-10 0 0,-1 0-1 0 0,-1 0 1 0 0,-13 9 0 0 0,13-11 23 0 0,0 1-1 0 0,1 1 1 0 0,-12 11-1 0 0,6-6 79 0 0,0 0-1 0 0,-1-1 1 0 0,0 0-1 0 0,-22 11 1 0 0,9-5 43 0 0,12-7-73 0 0,0-1 0 0 0,-25 10 0 0 0,-15 7 154 0 0,38-17-247 0 0,-33 11 0 0 0,3-3-30 0 0,-2 2-36 0 0,-54 12-1 0 0,61-19-39 0 0,-62 10-43 0 0,34-9-16 0 0,-141 24-2754 0 0,105-20-656 0 0,16-5 120 0 0,-57 6-1764 0 0,104-12 3808 0 0,4-5 206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1:50.6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0 316 0 0,'0'6'232'0'0,"0"-1"-116"0"0,0 0-128 0 0,0 6-136 0 0,-20-5-148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1:52.23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3682 44 0 0,'0'1'75'0'0,"0"-1"1"0"0,0 0-1 0 0,0 1 0 0 0,0-1 1 0 0,0 0-1 0 0,0 1 0 0 0,0-1 1 0 0,0 1-1 0 0,0-1 0 0 0,0 0 1 0 0,0 1-1 0 0,0-1 0 0 0,0 1 0 0 0,0-1 1 0 0,0 0-1 0 0,0 1 0 0 0,0-1 1 0 0,0 1-1 0 0,0-1 0 0 0,1 0 1 0 0,-1 1-1 0 0,0-1 0 0 0,0 0 1 0 0,0 1-1 0 0,1-1 0 0 0,-1 0 1 0 0,0 1-1 0 0,1-1 0 0 0,-1 0 1 0 0,1 1-1 0 0,29 6 651 0 0,1-1 0 0 0,0-2 0 0 0,38 1-1 0 0,107-5 1001 0 0,-78-2-1010 0 0,529 18 1044 0 0,-597-16-1695 0 0,34-2 1 0 0,-2-1 40 0 0,335-17 1231 0 0,-346 16-1209 0 0,-31 3-95 0 0,0 0-1 0 0,0-2 1 0 0,28-6 0 0 0,-16 2 235 0 0,-25 6-99 0 0,1 0 0 0 0,-1 0 1 0 0,0-1-1 0 0,0 0 0 0 0,-1 0 1 0 0,1-1-1 0 0,0 0 0 0 0,-1 0 1 0 0,0-1-1 0 0,9-5 0 0 0,10-7 376 0 0,-20 13-465 0 0,0 0 1 0 0,-1 0-1 0 0,1 0 1 0 0,-1 0-1 0 0,1-1 1 0 0,-1 0 0 0 0,0 1-1 0 0,5-8 1 0 0,45-65 932 0 0,-10 14-285 0 0,-39 54-600 0 0,-2 1 1 0 0,1-1-1 0 0,-1 1 1 0 0,3-13-1 0 0,12-23 367 0 0,-12 29-321 0 0,0 0 1 0 0,-1-1 0 0 0,-1 1-1 0 0,4-22 1 0 0,-5 20 0 0 0,1 0 0 0 0,1 1 0 0 0,11-27 0 0 0,61-129 663 0 0,-40 84-663 0 0,-26 67-132 0 0,19-31 0 0 0,-21 39-32 0 0,-2 0 0 0 0,1-1 0 0 0,-1 0 0 0 0,-1-1 0 0 0,9-27 0 0 0,23-115 35 0 0,-36 144-50 0 0,0 1 0 0 0,-1 0 1 0 0,0-1-1 0 0,-1 1 0 0 0,-1-1 1 0 0,1 1-1 0 0,-5-21 0 0 0,-1 13-4 0 0,4 12 8 0 0,0 1-1 0 0,0-1 0 0 0,1 0 0 0 0,-1 1 0 0 0,1-13 0 0 0,0 8 4 0 0,0-1 1 0 0,-1 0-1 0 0,-1 1 1 0 0,1 0-1 0 0,-9-19 1 0 0,7 19-3 0 0,1 1-1 0 0,0-1 1 0 0,0 0 0 0 0,1 0-1 0 0,-1-19 1 0 0,3-153-11 0 0,0 180 8 0 0,-1 0 1 0 0,1 0-1 0 0,-1 0 1 0 0,1 0-1 0 0,-1 0 1 0 0,0 0-1 0 0,0 0 1 0 0,0 1-1 0 0,-2-5 1 0 0,1 4-2 0 0,1 0 0 0 0,-1 0 1 0 0,1 0-1 0 0,0-1 0 0 0,0 1 0 0 0,0 0 0 0 0,1-1 0 0 0,-1 1 1 0 0,1-6-1 0 0,0-124-4 0 0,-1 130 5 0 0,1 0-1 0 0,0 1 1 0 0,-1-1 0 0 0,1 0 0 0 0,-1 0 0 0 0,0 1 0 0 0,0-1 0 0 0,0 1 0 0 0,0-1 0 0 0,-2-2 0 0 0,2 2 1 0 0,-1 1 1 0 0,1-1-1 0 0,0 1 0 0 0,0-1 0 0 0,0 0 0 0 0,0 1 0 0 0,1-1 1 0 0,-1 0-1 0 0,1 1 0 0 0,0-5 0 0 0,0-2-2 0 0,0 5 3 0 0,0 1 1 0 0,0-1-1 0 0,0 1 1 0 0,0-1-1 0 0,-1 1 0 0 0,1-1 1 0 0,-3-5-1 0 0,1 4 1 0 0,-1-6 0 0 0,-2 1 0 0 0,0 0-1 0 0,0 0 1 0 0,-10-14 0 0 0,-2-9-1 0 0,15 28 1 0 0,0 0 0 0 0,-1 0 0 0 0,0 0-1 0 0,0 0 1 0 0,-5-6 0 0 0,5 7 1 0 0,0-1 0 0 0,0 1 0 0 0,0-1 0 0 0,1 1 0 0 0,-3-6 0 0 0,3 5-1 0 0,0 0 1 0 0,-1 0-1 0 0,0 1 0 0 0,1-1 0 0 0,-5-3 1 0 0,2 2-2 0 0,1-1 1 0 0,0 1-1 0 0,0-1 1 0 0,1 1-1 0 0,0-1 1 0 0,-5-13-1 0 0,-2-7-9 0 0,7 21 12 0 0,0 1 0 0 0,1-1-1 0 0,0 0 1 0 0,1 0 0 0 0,-1 0-1 0 0,1 0 1 0 0,0 0 0 0 0,0 0-1 0 0,1-11 1 0 0,1-9 19 0 0,0 18-20 0 0,-1 0 1 0 0,0 0 0 0 0,0 1-1 0 0,0-1 1 0 0,-1 0-1 0 0,-3-15 1 0 0,1 18-2 0 0,1-1-1 0 0,0 0 0 0 0,-1 0 0 0 0,2 0-1 0 0,-1 0 1 0 0,1 0 0 0 0,0 0 0 0 0,0 0 0 0 0,1-12 0 0 0,-1 14 0 0 0,1 1 0 0 0,0 0 0 0 0,-1 0 0 0 0,0-1 0 0 0,0 1 0 0 0,0 0 0 0 0,0 0 0 0 0,-3-5 0 0 0,3 5-1 0 0,-1 0 1 0 0,1 0 0 0 0,0-1-1 0 0,0 1 1 0 0,0 0 0 0 0,0 0-1 0 0,0-1 1 0 0,1-5 0 0 0,0-264-106 0 0,0 271 106 0 0,-1-1 1 0 0,1 1-1 0 0,0 0 0 0 0,-1-1 1 0 0,1 1-1 0 0,-1 0 0 0 0,0 0 1 0 0,0-1-1 0 0,1 1 0 0 0,-1 0 0 0 0,-1 0 1 0 0,0-2-1 0 0,0 2 1 0 0,1 0 0 0 0,0 0 1 0 0,0 1-1 0 0,0-1 0 0 0,1 0 0 0 0,-1 0 0 0 0,0 0 0 0 0,1-1 1 0 0,-1 1-1 0 0,1 0 0 0 0,0-4 0 0 0,-1 0 1 0 0,1 1 0 0 0,-1-1 0 0 0,0 0 0 0 0,-1 1 0 0 0,1-1 0 0 0,-1 1 1 0 0,0 0-1 0 0,-1 0 0 0 0,1-1 0 0 0,-1 1 0 0 0,-6-9 0 0 0,1 1-3 0 0,6 8-1 0 0,1 0-1 0 0,-1 0 0 0 0,2 0 1 0 0,-1-1-1 0 0,0 1 1 0 0,1 0-1 0 0,0 0 1 0 0,0-1-1 0 0,2-7 0 0 0,-1-7-7 0 0,-1 16 10 0 0,0 1-1 0 0,0-1 0 0 0,1 1 1 0 0,-1 0-1 0 0,0-1 1 0 0,1 1-1 0 0,0 0 1 0 0,0 0-1 0 0,0-1 0 0 0,0 1 1 0 0,1 0-1 0 0,-1 0 1 0 0,1 0-1 0 0,2-3 1 0 0,-3 4 0 0 0,0 1-1 0 0,0-1 1 0 0,-1 1 0 0 0,1-1 0 0 0,-1 0 0 0 0,0 1 0 0 0,1-1 0 0 0,-1 1 0 0 0,0-1 0 0 0,0 0 0 0 0,0-2 0 0 0,3-13 2 0 0,2 8 0 0 0,-4 6-2 0 0,1 1 0 0 0,-1-1 0 0 0,0 0 0 0 0,0 1 0 0 0,0-1 0 0 0,0 0 0 0 0,0 0 0 0 0,-1 0-1 0 0,1 1 1 0 0,-1-1 0 0 0,0 0 0 0 0,1-4 0 0 0,-1-127-50 0 0,0 132 49 0 0,0-1 1 0 0,0 1 0 0 0,1 0 0 0 0,-1-1 0 0 0,1 1 0 0 0,0 0 0 0 0,-1 0 0 0 0,1-1 0 0 0,0 1 0 0 0,3-4 0 0 0,-3 4 1 0 0,0 0 1 0 0,1 0-1 0 0,-1 0 1 0 0,0 0-1 0 0,-1-1 1 0 0,1 1-1 0 0,0 0 1 0 0,-1-1-1 0 0,1 1 1 0 0,0-5 0 0 0,-1-6 3 0 0,1 10-3 0 0,-1 0-1 0 0,1 0 1 0 0,-1 0-1 0 0,0 0 1 0 0,0 0-1 0 0,0 0 0 0 0,-1 0 1 0 0,1 0-1 0 0,-1 0 1 0 0,1 1-1 0 0,-1-1 1 0 0,-2-4-1 0 0,-1 4-2 0 0,3 3 1 0 0,1 0-1 0 0,-1-1 1 0 0,0 1-1 0 0,1 0 1 0 0,-1-1-1 0 0,0 1 1 0 0,1-1-1 0 0,-1 1 1 0 0,0-1-1 0 0,1 1 1 0 0,-1-1-1 0 0,1 0 1 0 0,-1 1 0 0 0,1-1-1 0 0,0 0 1 0 0,-1 1-1 0 0,1-1 1 0 0,0 0-1 0 0,-1 1 1 0 0,1-1-1 0 0,0-1 1 0 0,-1 2-1 0 0,1-1 1 0 0,0 0-1 0 0,0 1 1 0 0,-1-1-1 0 0,1 1 1 0 0,0-1 0 0 0,-1 1-1 0 0,1-1 1 0 0,-1 1-1 0 0,1 0 1 0 0,0-1-1 0 0,-1 1 1 0 0,1-1-1 0 0,-1 1 1 0 0,1 0-1 0 0,-1 0 1 0 0,1-1-1 0 0,-1 1 1 0 0,0 0-1 0 0,1 0 1 0 0,-1-1-1 0 0,1 1 1 0 0,-1 0-1 0 0,-20-5-5 0 0,14 3 0 0 0,-16-4-2 0 0,-46-5-1 0 0,-64-5 32 0 0,90 10-29 0 0,-52-13-1 0 0,16 2-10 0 0,-162-20-2 0 0,217 34 19 0 0,-31-1 1 0 0,-6 0 0 0 0,-86-8-5 0 0,56 5 5 0 0,-50-1 2 0 0,-28 2-34 0 0,112 6 18 0 0,54 0 11 0 0,4-1-175 0 0,-1 1 175 0 0,1-1 0 0 0,-1 0 1 0 0,1 0-1 0 0,0 0 0 0 0,0 1 1 0 0,-1-1-1 0 0,1 0 0 0 0,0 1 1 0 0,0-1-1 0 0,0 1 0 0 0,0-1 1 0 0,0 1-1 0 0,0-1 0 0 0,0 1 1 0 0,0 0-1 0 0,0 0 1 0 0,1-1-1 0 0,28-7-5 0 0,-20 6-1 0 0,32-11-10 0 0,-23 6 1 0 0,35-6 1 0 0,-53 13 18 0 0,-1 0 0 0 0,1 0-1 0 0,0 0 1 0 0,-1 0-1 0 0,1 0 1 0 0,0 0-1 0 0,0 0 1 0 0,-1-1-1 0 0,1 1 1 0 0,0 0-1 0 0,-1 0 1 0 0,1 0-1 0 0,0-1 1 0 0,-1 1-1 0 0,1 0 1 0 0,0-1-1 0 0,-1 1 1 0 0,1-1-1 0 0,-1 1 1 0 0,1-1-1 0 0,0 1 1 0 0,-1-1 0 0 0,0 1-1 0 0,1-1 1 0 0,-1 0-1 0 0,1 1 1 0 0,-1-1-1 0 0,0 1 1 0 0,1-1-1 0 0,-1 0 1 0 0,0 1-1 0 0,1-1 1 0 0,-1 0-1 0 0,0 0 1 0 0,0 1-1 0 0,0-1 1 0 0,0 0-1 0 0,0 1 1 0 0,0-1-1 0 0,0 0 1 0 0,0-1-1 0 0,0 1 25 0 0,0 1-63 0 0,0 0 37 0 0,0 1-1 0 0,0-1 0 0 0,0 0 1 0 0,0 0-1 0 0,0 0 1 0 0,1 0-1 0 0,-1 1 0 0 0,0-1 1 0 0,0 0-1 0 0,0 0 1 0 0,0 0-1 0 0,0 0 0 0 0,0 1 1 0 0,0-1-1 0 0,0 0 1 0 0,0 0-1 0 0,0 0 0 0 0,0 0 1 0 0,0 1-1 0 0,0-1 1 0 0,-1 0-1 0 0,1 0 0 0 0,0 0 1 0 0,0 0-1 0 0,0 1 1 0 0,0-1-1 0 0,0 0 0 0 0,0 0 1 0 0,0 0-1 0 0,0 0 1 0 0,0 0-1 0 0,-1 0 0 0 0,1 1 1 0 0,0-1-1 0 0,0 0 1 0 0,0 0-1 0 0,0 0 0 0 0,0 0 1 0 0,-1 0-1 0 0,1 0 1 0 0,0 0-1 0 0,0 0 0 0 0,0 0 1 0 0,0 0-1 0 0,-1 0 1 0 0,1 0-1 0 0,0 0 0 0 0,0 0 1 0 0,-8 2-8 0 0,1 0 1 0 0,0 0-1 0 0,-1 1 1 0 0,1 0-1 0 0,0 0 1 0 0,1 0-1 0 0,-1 1 0 0 0,1 0 1 0 0,-1 1-1 0 0,1-1 1 0 0,0 1-1 0 0,1 0 1 0 0,-1 0-1 0 0,1 1 1 0 0,-5 7-1 0 0,7-8-219 0 0,0-1 0 0 0,0 1-1 0 0,1 0 1 0 0,0-1 0 0 0,0 1-1 0 0,0 0 1 0 0,1 0 0 0 0,-1 0-1 0 0,1 1 1 0 0,0-1 0 0 0,1 0-1 0 0,-1 0 1 0 0,1 6 0 0 0,-1-5-240 0 0,0 0 0 0 0,0 0 0 0 0,-1 0 1 0 0,0 0-1 0 0,0 0 0 0 0,0-1 0 0 0,-1 1 0 0 0,0-1 1 0 0,0 0-1 0 0,-6 8 0 0 0,4-6-151 0 0,1 0 1 0 0,0 0 0 0 0,0 0-1 0 0,-4 13 1 0 0,3 0-768 0 0,3-10 389 0 0,-1 1 0 0 0,-9 19 0 0 0,-7 12-774 0 0,0 1 284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1:53.31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115 271 360 0 0,'0'0'815'0'0,"0"-22"2908"0"0,0 21-3671 0 0,0 0-1 0 0,0 0 0 0 0,0 0 0 0 0,0 0 0 0 0,0 1 0 0 0,0-1 0 0 0,-1 0 0 0 0,1 0 0 0 0,0 0 0 0 0,-1 1 1 0 0,1-1-1 0 0,-1 0 0 0 0,1 1 0 0 0,-1-1 0 0 0,1 0 0 0 0,-1 1 0 0 0,1-1 0 0 0,-1 0 0 0 0,0 1 0 0 0,0-1 1 0 0,0 0 15 0 0,0 0 0 0 0,0 1 0 0 0,0-1 1 0 0,1 0-1 0 0,-1 0 0 0 0,0 0 1 0 0,1 0-1 0 0,-1 0 0 0 0,1 1 0 0 0,-1-1 1 0 0,1 0-1 0 0,-1 0 0 0 0,1 0 1 0 0,-1 0-1 0 0,1-1 0 0 0,0 1 1 0 0,0 0-1 0 0,0 0 0 0 0,-1 0 0 0 0,1-2 1 0 0,0-8 434 0 0,-1 8-367 0 0,1 0 1 0 0,-1-1-1 0 0,1 1 1 0 0,0 0 0 0 0,0 0-1 0 0,0 0 1 0 0,1-1-1 0 0,-1 1 1 0 0,1 0-1 0 0,0 0 1 0 0,2-5 0 0 0,5-4 217 0 0,-5 7-247 0 0,0 0 1 0 0,1 0-1 0 0,-1 0 1 0 0,1 0 0 0 0,0 1-1 0 0,0 0 1 0 0,1 0-1 0 0,-1 0 1 0 0,1 1-1 0 0,5-4 1 0 0,85-35 726 0 0,-73 32-617 0 0,0 2-1 0 0,0 0 0 0 0,1 1 0 0 0,0 2 1 0 0,42-6-1 0 0,-51 10-88 0 0,-1 0 0 0 0,1 1 0 0 0,-1 0 0 0 0,1 1 0 0 0,-1 1 0 0 0,1 0 0 0 0,-1 1 0 0 0,0 0-1 0 0,0 1 1 0 0,0 0 0 0 0,19 11 0 0 0,-24-10 29 0 0,0 1 0 0 0,-1 0 0 0 0,0 0 0 0 0,-1 1 0 0 0,1 0 0 0 0,-1 0 0 0 0,-1 0-1 0 0,1 1 1 0 0,6 12 0 0 0,-4-7 26 0 0,-5-9-142 0 0,-1 1 0 0 0,0 0 1 0 0,1-1-1 0 0,-2 1 1 0 0,1 0-1 0 0,0 0 1 0 0,-1 0-1 0 0,0 0 0 0 0,0 0 1 0 0,-1 0-1 0 0,1 1 1 0 0,-1-1-1 0 0,0 0 1 0 0,-1 0-1 0 0,1 0 0 0 0,-1 0 1 0 0,0 1-1 0 0,0-1 1 0 0,-1 0-1 0 0,0-1 1 0 0,1 1-1 0 0,-1 0 0 0 0,-1 0 1 0 0,-2 4-1 0 0,-8 14 41 0 0,7-12-53 0 0,-1 1-1 0 0,0-1 1 0 0,0-1 0 0 0,-13 15 0 0 0,-3-2-12 0 0,-1-1 0 0 0,-48 35 1 0 0,57-47-24 0 0,-1-1 1 0 0,0 0-1 0 0,0-2 1 0 0,-1 0-1 0 0,0 0 0 0 0,-31 7 1 0 0,24-10-3 0 0,1 0 0 0 0,-47 2 0 0 0,58-7 3 0 0,0 1 0 0 0,0-2 1 0 0,0 1-1 0 0,0-2 0 0 0,1 1 0 0 0,-1-2 0 0 0,-21-8 1 0 0,10 2 0 0 0,-26-12 8 0 0,46 21-3 0 0,0-1 1 0 0,-1 0 0 0 0,1 0 0 0 0,0-1-1 0 0,0 1 1 0 0,1-1 0 0 0,-1 1-1 0 0,0-1 1 0 0,1 0 0 0 0,0 0 0 0 0,-3-4-1 0 0,0-3 4 0 0,2 6-9 0 0,1 0 1 0 0,0 0 0 0 0,0 0-1 0 0,0 0 1 0 0,1 0 0 0 0,-1-1-1 0 0,1 1 1 0 0,0-1 0 0 0,0-5-1 0 0,1 6-19 0 0,1 1 0 0 0,-1-1 0 0 0,1 0 0 0 0,0 0 0 0 0,0 1 0 0 0,0-1 0 0 0,0 0 0 0 0,1 1 0 0 0,-1 0 0 0 0,5-7 0 0 0,1-4-160 0 0,-3 9 27 0 0,-1 0 0 0 0,1 0 0 0 0,0 0 0 0 0,0 0 0 0 0,1 1 0 0 0,-1-1 0 0 0,1 1 0 0 0,0 0 0 0 0,0 0 0 0 0,0 1 0 0 0,12-6 0 0 0,0 1-1249 0 0,1 0 0 0 0,32-8 0 0 0,-43 14 752 0 0,1 1-1 0 0,0 0 0 0 0,-1 1 0 0 0,1-1 1 0 0,0 1-1 0 0,0 1 0 0 0,-1-1 1 0 0,1 1-1 0 0,0 1 0 0 0,-1 0 0 0 0,1 0 1 0 0,10 4-1 0 0,5 1-605 0 0,-4-1 291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1:53.69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33 100 0 0,'1'0'156'0'0,"0"0"-1"0"0,0 0 1 0 0,0 0-1 0 0,0 0 1 0 0,0 0-1 0 0,1 0 1 0 0,-1 0-1 0 0,0 0 1 0 0,0-1-1 0 0,0 1 1 0 0,0 0-1 0 0,0-1 1 0 0,2 0-1 0 0,-1-16 7655 0 0,-2 14-6707 0 0,0 3-979 0 0,1-1 0 0 0,-1 1 0 0 0,0-1 0 0 0,1 1 0 0 0,-1-1 0 0 0,0 1 0 0 0,1-1 0 0 0,-1 1 0 0 0,1-1 0 0 0,-1 1 0 0 0,1-1 0 0 0,-1 1 0 0 0,1 0 0 0 0,-1-1 0 0 0,1 1 0 0 0,-1 0 0 0 0,1 0 0 0 0,0-1 0 0 0,-1 1 0 0 0,1 0 0 0 0,-1 0 0 0 0,2 0 0 0 0,5-1 4978 0 0,-4 6-2825 0 0,17 5-923 0 0,-12-7-903 0 0,-1 1 1 0 0,1 0 0 0 0,-1 1 0 0 0,0-1 0 0 0,9 10 0 0 0,46 50 1130 0 0,-33-32-1518 0 0,2-1-1 0 0,57 44 1 0 0,-71-60-562 0 0,-16-13 278 0 0,1 0 1 0 0,0 0-1 0 0,0 0 1 0 0,1 0-1 0 0,-1-1 1 0 0,0 1-1 0 0,0-1 0 0 0,4 2 1 0 0,0-1-651 0 0,4 4-883 0 0,11 3-12698 0 0,-20-9 13789 0 0,37-4-4172 0 0,-19 3 3171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1:55.81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249 29 556 0 0,'0'0'52'0'0,"0"-1"0"0"0,0 1 0 0 0,0-1 0 0 0,0 1 0 0 0,0 0 0 0 0,-24-27 22620 0 0,23 28-22601 0 0,1-1 0 0 0,-1 0 0 0 0,0 1 0 0 0,0-1 1 0 0,0 0-1 0 0,1 1 0 0 0,-1-1 0 0 0,0 1 0 0 0,0 0 0 0 0,1-1 0 0 0,-1 1 0 0 0,1-1 1 0 0,-1 1-1 0 0,0 0 0 0 0,1 0 0 0 0,-1-1 0 0 0,1 1 0 0 0,-1 0 0 0 0,1 0 0 0 0,0 0 0 0 0,-1-1 1 0 0,1 1-1 0 0,0 0 0 0 0,0 0 0 0 0,-1 1 0 0 0,1 1 93 0 0,0 0-1 0 0,0-1 1 0 0,0 1-1 0 0,-1 0 1 0 0,0-1-1 0 0,1 1 1 0 0,-1-1 0 0 0,0 1-1 0 0,0-1 1 0 0,0 1-1 0 0,-1-1 1 0 0,1 1-1 0 0,-1-1 1 0 0,1 0 0 0 0,-1 0-1 0 0,-2 2 1 0 0,-13 23 519 0 0,11-10-363 0 0,5-12-253 0 0,-1 0-1 0 0,0 0 1 0 0,0-1-1 0 0,0 1 1 0 0,-5 7 0 0 0,-4 3 40 0 0,-14 19-10 0 0,2 0 0 0 0,-29 60 0 0 0,44-78-102 0 0,6-13 1 0 0,0 1 0 0 0,0-1 0 0 0,0 1 0 0 0,1 0 0 0 0,0 0 0 0 0,-1 0-1 0 0,1 0 1 0 0,1 0 0 0 0,-1 5 0 0 0,1-8 1 0 0,-1 1 0 0 0,1-1 0 0 0,0 1 0 0 0,0-1 0 0 0,-1 0 0 0 0,1 1-1 0 0,0-1 1 0 0,-1 0 0 0 0,0 1 0 0 0,1-1 0 0 0,-1 0 0 0 0,0 1 0 0 0,1-1-1 0 0,-1 0 1 0 0,-2 2 0 0 0,2-2-5 0 0,0 0 0 0 0,0 0-1 0 0,0 1 1 0 0,1-1 0 0 0,-1 0 0 0 0,0 0-1 0 0,0 1 1 0 0,1-1 0 0 0,-1 1 0 0 0,1-1 0 0 0,-1 0-1 0 0,1 1 1 0 0,0-1 0 0 0,0 1 0 0 0,-1 2-1 0 0,3 9-912 0 0,6-16-192 0 0,2-1 1162 0 0,-9 3-79 0 0,1 0 1 0 0,-1 0-1 0 0,1 0 1 0 0,-1 0-1 0 0,0 0 1 0 0,1 0-1 0 0,-1 0 1 0 0,0-1-1 0 0,0 1 1 0 0,0 0-1 0 0,0-1 1 0 0,0 1-1 0 0,0 0 1 0 0,1-3-1 0 0,-1 2 3 0 0,0 0 0 0 0,1 0-1 0 0,-1 0 1 0 0,1 0-1 0 0,-1 0 1 0 0,1 1 0 0 0,0-1-1 0 0,0 0 1 0 0,0 1-1 0 0,-1-1 1 0 0,4 0-1 0 0,4-3-17 0 0,-3 2 21 0 0,-1 0 1 0 0,1-1-1 0 0,0 0 0 0 0,-1 0 1 0 0,0 0-1 0 0,7-7 0 0 0,-5 3 7 0 0,1 1 1 0 0,-1 0-1 0 0,16-10 0 0 0,11-9-2 0 0,-11 8 19 0 0,27-14-1 0 0,-25 16 9 0 0,24-19-1 0 0,33-30 40 0 0,-57 51-31 0 0,-18 11-7 0 0,0 0 1 0 0,-1-1-1 0 0,0 0 1 0 0,0 0 0 0 0,7-7-1 0 0,10-9 98 0 0,-23 19-8 0 0,-3 16 62 0 0,-12-6-58 0 0,13-8-82 0 0,0 0 0 0 0,0 0 0 0 0,0 0 0 0 0,0 1 0 0 0,0-1 0 0 0,0 0 0 0 0,0 1 0 0 0,1 0 0 0 0,-1-1 0 0 0,1 1 0 0 0,-3 3 0 0 0,-1 0 5 0 0,-1 1 0 0 0,0-1 1 0 0,0-1-1 0 0,0 1 1 0 0,-1-1-1 0 0,0 0 1 0 0,0 0-1 0 0,0-1 1 0 0,0 0-1 0 0,-14 4 1 0 0,-21 11-4 0 0,-59 30-52 0 0,84-41 10 0 0,-18 9-26 0 0,33-15 16 0 0,0-1 28 0 0,0 0 0 0 0,1 1-1 0 0,-1-1 1 0 0,0 1 0 0 0,1-1-1 0 0,-1 1 1 0 0,1 0 0 0 0,-1 0-1 0 0,1-1 1 0 0,-3 3 0 0 0,4-2 5 0 0,0 1 34 0 0,0-2-31 0 0,0 1-1 0 0,0-1 1 0 0,0 0 0 0 0,0 1-1 0 0,0-1 1 0 0,0 0 0 0 0,0 1-1 0 0,0-1 1 0 0,0 0 0 0 0,0 1-1 0 0,0-1 1 0 0,0 0 0 0 0,0 1-1 0 0,0-1 1 0 0,0 0 0 0 0,0 1-1 0 0,0-1 1 0 0,0 0-1 0 0,0 0 1 0 0,1 1 0 0 0,-1-1-1 0 0,0 0 1 0 0,0 1 0 0 0,0-1-1 0 0,1 0 1 0 0,-1 0 0 0 0,0 1-1 0 0,0-1 1 0 0,1 0 0 0 0,-1 0-1 0 0,0 1 1 0 0,112 35 493 0 0,7 2-575 0 0,-26-8-1555 0 0,0-6-3298 0 0,-24-8-714 0 0,-34-6 2059 0 0,0-3-1 0 0,1-1 0 0 0,59 3 1 0 0,-41-9 2122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1:56.42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27 280 0 0,'0'-26'5385'0'0,"0"25"-4627"0"0,3 2-28 0 0,-1 0-549 0 0,0-1 0 0 0,0 1 0 0 0,-1-1 0 0 0,1 1-1 0 0,0 0 1 0 0,-1 0 0 0 0,1 0 0 0 0,0 0 0 0 0,-1 0 0 0 0,1 0 0 0 0,-1 0 0 0 0,0 0 0 0 0,1 1 0 0 0,-1-1 0 0 0,0 0 0 0 0,2 4 0 0 0,-1-2 68 0 0,-1 0-1 0 0,0 0 1 0 0,0 1 0 0 0,0-1-1 0 0,-1 0 1 0 0,1 1 0 0 0,-1-1-1 0 0,0 1 1 0 0,0 5 0 0 0,0-8-196 0 0,0 1-1 0 0,1-1 1 0 0,-1 1 0 0 0,0-1 0 0 0,0 1-1 0 0,1-1 1 0 0,-1 0 0 0 0,1 1-1 0 0,-1-1 1 0 0,1 1 0 0 0,0-1 0 0 0,0 0-1 0 0,-1 1 1 0 0,1-1 0 0 0,2 2 0 0 0,-2-2-19 0 0,0 0 0 0 0,0 0-1 0 0,0 0 1 0 0,-1 1 0 0 0,1-1 0 0 0,0 0 0 0 0,-1 1 0 0 0,1-1 0 0 0,0 1 0 0 0,-1-1 0 0 0,0 1 0 0 0,1-1 0 0 0,-1 1 0 0 0,0-1 0 0 0,0 3 0 0 0,-1 17 321 0 0,0-16-300 0 0,1 0 0 0 0,-1 1 1 0 0,1-1-1 0 0,0 1 0 0 0,1-1 1 0 0,-1 1-1 0 0,1-1 0 0 0,0 0 0 0 0,3 7 1 0 0,-2-7-34 0 0,0 1-5 0 0,1-1 0 0 0,0 0 0 0 0,0 0 0 0 0,0-1 1 0 0,0 1-1 0 0,1 0 0 0 0,7 7 0 0 0,-8-10-13 0 0,0 0 0 0 0,-1 1 0 0 0,1-1 0 0 0,-1 1 0 0 0,0-1 0 0 0,0 1 0 0 0,2 3 0 0 0,14 15 11 0 0,1 2-2 0 0,3 3-20 0 0,-9-18 5 0 0,-12-7 27 0 0,1 0 0 0 0,0 0-1 0 0,-1-1 1 0 0,1 1 0 0 0,0-1 0 0 0,0 1-1 0 0,-1-1 1 0 0,1 0 0 0 0,0 1-1 0 0,0-1 1 0 0,0 0 0 0 0,-1 0-1 0 0,1 0 1 0 0,0-1 0 0 0,0 1-1 0 0,0 0 1 0 0,-1-1 0 0 0,1 1-1 0 0,0-1 1 0 0,1 0 0 0 0,4-2 95 0 0,-1-1 0 0 0,0 0 1 0 0,11-9-1 0 0,11-6 375 0 0,-7 7-84 0 0,0-1 1 0 0,-1 0 0 0 0,32-29 0 0 0,-12 8 36 0 0,-24 21-218 0 0,-1 0-1 0 0,25-29 1 0 0,-35 37-180 0 0,-1 0-1 0 0,1 0 1 0 0,0 1-1 0 0,6-5 0 0 0,-8 6-31 0 0,1 1 1 0 0,-1-1-1 0 0,0 0 0 0 0,-1 0 0 0 0,1 0 0 0 0,0 0 1 0 0,-1 0-1 0 0,0 0 0 0 0,4-7 0 0 0,-5 8-14 0 0,0 1 0 0 0,0-1 1 0 0,1 1-1 0 0,-1-1 0 0 0,1 1 0 0 0,-1 0 0 0 0,1-1 0 0 0,3-1 0 0 0,-4 2-7 0 0,1 1 0 0 0,-1-1 0 0 0,0 0-1 0 0,0 1 1 0 0,0-1 0 0 0,0 0 0 0 0,0 0-1 0 0,0 0 1 0 0,0 0 0 0 0,0 0 0 0 0,0 0 0 0 0,0 0-1 0 0,-1 0 1 0 0,1-1 0 0 0,0 1 0 0 0,-1 0-1 0 0,1 0 1 0 0,-1-1 0 0 0,1 1 0 0 0,0-2-1 0 0,-1 2-18 0 0,0 0-1 0 0,0 1 0 0 0,0-1 0 0 0,0 0 0 0 0,0 1 0 0 0,0-1 0 0 0,1 0 0 0 0,-1 1 0 0 0,0-1 0 0 0,0 1 0 0 0,1-1 0 0 0,-1 0 0 0 0,0 1 0 0 0,1-1 0 0 0,-1 1 0 0 0,1-1 0 0 0,-1 1 0 0 0,0-1 0 0 0,1 1 0 0 0,-1 0 0 0 0,1-1 0 0 0,-1 1 1 0 0,1-1-1 0 0,0 1 0 0 0,-1 0 0 0 0,2-1 0 0 0,7-1-3339 0 0,-9 19-3299 0 0,0-11 4088 0 0,0-5 2328 0 0,0 1-1 0 0,0 0 1 0 0,0-1 0 0 0,0 1 0 0 0,0 0 0 0 0,0-1 0 0 0,1 1 0 0 0,-1-1 0 0 0,0 1 0 0 0,1-1 0 0 0,0 1-1 0 0,-1-1 1 0 0,1 1 0 0 0,0-1 0 0 0,0 1 0 0 0,0-1 0 0 0,0 0 0 0 0,1 2 0 0 0,4 4-439 0 0,-3 9-518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2:33:40.5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1206 928 644 0 0,'-4'0'279'0'0,"4"-1"-220"0"0,-16 7 12874 0 0,13-7-11943 0 0,-10-1-314 0 0,-1 0 1 0 0,0 2-1 0 0,0-1 0 0 0,0 2 0 0 0,0-1 0 0 0,-22 6 0 0 0,-13-1-348 0 0,-112 14-14 0 0,-3 0-271 0 0,128-17-20 0 0,-55-4 1 0 0,74 0-19 0 0,-1 0 0 0 0,1-1 1 0 0,0-1-1 0 0,0 0 0 0 0,-18-8 1 0 0,2 2-1 0 0,29 9-4 0 0,-1 0 1 0 0,1 0-1 0 0,0-1 0 0 0,0 1 0 0 0,-1-1 0 0 0,1 0 1 0 0,1 0-1 0 0,-7-5 0 0 0,-32-17 10 0 0,32 19-4 0 0,0-1 0 0 0,0 0 0 0 0,-14-11 0 0 0,17 12-2 0 0,0 0 0 0 0,-1 0 0 0 0,-14-7 0 0 0,15 9-3 0 0,0-1-1 0 0,0 0 0 0 0,0 0 1 0 0,1 0-1 0 0,-11-10 0 0 0,-78-81-15 0 0,91 91 15 0 0,0-1-1 0 0,0 0 0 0 0,1 0 1 0 0,0 0-1 0 0,0 0 1 0 0,0 0-1 0 0,1-1 0 0 0,-4-10 1 0 0,-4-9-1 0 0,-22-45-11 0 0,31 66 8 0 0,0-1 1 0 0,0 1 0 0 0,0-1-1 0 0,1 1 1 0 0,-1-1-1 0 0,1 0 1 0 0,0 1 0 0 0,0-1-1 0 0,1-4 1 0 0,0-11 3 0 0,-2-5-1 0 0,0 16 4 0 0,1 0 0 0 0,0 0 1 0 0,0 0-1 0 0,0 0 0 0 0,1 0 0 0 0,3-13 0 0 0,1 11 0 0 0,0 0 0 0 0,0-1 0 0 0,1 2 1 0 0,0-1-1 0 0,1 1 0 0 0,14-17 0 0 0,-3 5-6 0 0,-13 15 0 0 0,1-1 0 0 0,0 1 1 0 0,1 0-1 0 0,0 1 0 0 0,0 0 1 0 0,0 0-1 0 0,9-5 0 0 0,-2 4 4 0 0,-9 4 0 0 0,1 1 0 0 0,-1-1 0 0 0,0-1 0 0 0,0 1 1 0 0,9-8-1 0 0,-9 6 1 0 0,0 1 0 0 0,1 0 0 0 0,-1 0 0 0 0,1 0 0 0 0,-1 1 0 0 0,12-5 0 0 0,14-8 6 0 0,58-26 24 0 0,47-17-47 0 0,-114 52 111 0 0,0 0-1 0 0,1 2 1 0 0,43-5 0 0 0,-46 7 64 0 0,11 5-55 0 0,-1 0-47 0 0,-11 0-46 0 0,0-1 0 0 0,0 2 0 0 0,1 1 0 0 0,-2 0-1 0 0,36 14 1 0 0,80 32 330 0 0,-96-23 266 0 0,-26-21-346 0 0,0 0-1 0 0,22 16 0 0 0,3 2 335 0 0,1 8-98 0 0,-35-30-455 0 0,1 0 1 0 0,-2 0 0 0 0,1 0-1 0 0,0 0 1 0 0,0 0 0 0 0,-1 1 0 0 0,1-1-1 0 0,-1 1 1 0 0,0 0 0 0 0,0 0-1 0 0,0 0 1 0 0,0 0 0 0 0,0 0 0 0 0,2 5-1 0 0,-4-7-32 0 0,0-1 0 0 0,0 1-1 0 0,0 0 1 0 0,0 0 0 0 0,0-1-1 0 0,0 1 1 0 0,0 0 0 0 0,0-1 0 0 0,1 1-1 0 0,-1 0 1 0 0,0-1 0 0 0,1 1-1 0 0,-1 0 1 0 0,0-1 0 0 0,1 1-1 0 0,-1 0 1 0 0,1-1 0 0 0,-1 1 0 0 0,1-1-1 0 0,-1 1 1 0 0,1-1 0 0 0,-1 1-1 0 0,1-1 1 0 0,-1 0 0 0 0,2 1-1 0 0,-1 0 2 0 0,0-1 0 0 0,-1 0 0 0 0,1 1 0 0 0,-1-1 0 0 0,1 0 0 0 0,-1 1 0 0 0,1-1 0 0 0,-1 1 0 0 0,1-1 0 0 0,-1 1 0 0 0,1-1 0 0 0,-1 1 0 0 0,0-1 0 0 0,1 1 0 0 0,-1 0 0 0 0,0-1 0 0 0,1 1 0 0 0,-1-1 0 0 0,0 1 0 0 0,0 0 0 0 0,0-1 0 0 0,0 1 0 0 0,1 0 0 0 0,-1-1 0 0 0,0 2 0 0 0,0-1 2 0 0,0 0-1 0 0,0-1 1 0 0,0 1 0 0 0,0-1-1 0 0,0 1 1 0 0,0-1-1 0 0,0 1 1 0 0,1 0-1 0 0,-1-1 1 0 0,0 1-1 0 0,0-1 1 0 0,1 1 0 0 0,-1-1-1 0 0,0 1 1 0 0,1-1-1 0 0,-1 1 1 0 0,0-1-1 0 0,1 0 1 0 0,-1 1-1 0 0,1-1 1 0 0,-1 0-1 0 0,1 1 1 0 0,-1-1 0 0 0,1 0-1 0 0,-1 1 1 0 0,2-1-1 0 0,-2 1-2 0 0,1-1-1 0 0,0 0 0 0 0,-1 0 1 0 0,1 1-1 0 0,-1-1 0 0 0,1 0 1 0 0,-1 1-1 0 0,1-1 1 0 0,-1 1-1 0 0,1-1 0 0 0,-1 1 1 0 0,1-1-1 0 0,-1 1 0 0 0,0-1 1 0 0,1 1-1 0 0,-1-1 1 0 0,0 1-1 0 0,1 0 0 0 0,-1-1 1 0 0,0 1-1 0 0,0-1 0 0 0,0 1 1 0 0,0 0-1 0 0,1-1 1 0 0,-1 1-1 0 0,0 0 0 0 0,0 0 1 0 0,0 0-2 0 0,0-1 1 0 0,0 1-1 0 0,0-1 0 0 0,0 1 1 0 0,0-1-1 0 0,0 1 1 0 0,0-1-1 0 0,0 1 0 0 0,0-1 1 0 0,0 1-1 0 0,1-1 1 0 0,-1 1-1 0 0,0-1 0 0 0,0 1 1 0 0,1-1-1 0 0,-1 1 1 0 0,0-1-1 0 0,1 1 0 0 0,-1-1 1 0 0,0 0-1 0 0,1 1 0 0 0,-1-1 1 0 0,1 0-1 0 0,-1 1 1 0 0,1-1-1 0 0,-1 0 0 0 0,0 0 1 0 0,1 1-1 0 0,-1-1 1 0 0,1 0-1 0 0,0 0 0 0 0,0 1 1 0 0,-1-1 0 0 0,1 0-1 0 0,-1 0 1 0 0,1 0-1 0 0,-1 1 1 0 0,1-1 0 0 0,-1 0-1 0 0,1 0 1 0 0,-1 1-1 0 0,1-1 1 0 0,-1 0-1 0 0,0 1 1 0 0,1-1 0 0 0,-1 1-1 0 0,0-1 1 0 0,1 0-1 0 0,-1 1 1 0 0,0-1 0 0 0,1 1-1 0 0,-1-1 1 0 0,0 1-1 0 0,0-1 1 0 0,0 1-1 0 0,0-1 1 0 0,1 1 0 0 0,-1-1-1 0 0,0 1 1 0 0,0-1-1 0 0,0 1 1 0 0,0 0 0 0 0,0 0-1 0 0,0 0 3 0 0,0-1 0 0 0,0 1 1 0 0,0 0-1 0 0,0-1 0 0 0,0 1 0 0 0,0 0 0 0 0,0-1 0 0 0,1 1 0 0 0,-1 0 1 0 0,0-1-1 0 0,0 1 0 0 0,1 0 0 0 0,-1-1 0 0 0,0 1 0 0 0,1 0 0 0 0,-1-1 1 0 0,1 1-1 0 0,-1-1 0 0 0,0 1 0 0 0,1-1 0 0 0,0 1 0 0 0,-1-1 0 0 0,1 0 1 0 0,-1 1-1 0 0,1-1 0 0 0,0 1 0 0 0,0-1 1 0 0,0 1 0 0 0,-1-1 0 0 0,1 0 0 0 0,-1 1 0 0 0,1-1 0 0 0,-1 1 0 0 0,1-1 1 0 0,-1 1-1 0 0,1-1 0 0 0,-1 1 0 0 0,1-1 0 0 0,-1 1 0 0 0,1-1 0 0 0,-1 1 0 0 0,0 0 0 0 0,1-1 0 0 0,-1 1 0 0 0,0 0 0 0 0,0-1 0 0 0,0 1 0 0 0,1 0 1 0 0,-1-1-1 0 0,0 1 0 0 0,0 0 0 0 0,0-1 0 0 0,0 2 0 0 0,1 2 55 0 0,1-1 0 0 0,0 0 0 0 0,0 1 0 0 0,0-1 0 0 0,0 0 0 0 0,0 0 1 0 0,1 0-1 0 0,-1-1 0 0 0,1 1 0 0 0,0 0 0 0 0,6 3 0 0 0,-7-4-21 0 0,-2-2-39 0 0,1 1 0 0 0,-1-1 0 0 0,0 0 1 0 0,1 1-1 0 0,-1-1 0 0 0,0 0 0 0 0,0 1 1 0 0,1-1-1 0 0,-1 1 0 0 0,0-1 0 0 0,0 0 1 0 0,0 1-1 0 0,0-1 0 0 0,1 1 0 0 0,-1-1 1 0 0,0 0-1 0 0,0 1 0 0 0,0-1 0 0 0,0 1 1 0 0,0-1-1 0 0,0 1 0 0 0,0 0 1 0 0,2 6 83 0 0,4-2-35 0 0,-6-5-49 0 0,1 1 0 0 0,0-1-1 0 0,0 1 1 0 0,-1-1 0 0 0,1 1 0 0 0,-1-1 0 0 0,1 1 0 0 0,0-1-1 0 0,-1 1 1 0 0,1 0 0 0 0,-1 0 0 0 0,1-1 0 0 0,-1 1 0 0 0,0 0-1 0 0,1 0 1 0 0,-1-1 0 0 0,0 1 0 0 0,1 0 0 0 0,-1 0 0 0 0,0 0 0 0 0,0 1-1 0 0,0-2-2 0 0,0 1 0 0 0,0-1-1 0 0,0 1 1 0 0,0-1 0 0 0,1 0-1 0 0,-1 1 1 0 0,0-1 0 0 0,0 1-1 0 0,0-1 1 0 0,0 0 0 0 0,1 1-1 0 0,-1-1 1 0 0,0 1 0 0 0,0-1-1 0 0,1 0 1 0 0,-1 1 0 0 0,0-1-1 0 0,1 0 1 0 0,-1 1 0 0 0,0-1-1 0 0,1 0 1 0 0,-1 0 0 0 0,1 1-1 0 0,-1-1 1 0 0,0 0 0 0 0,1 0-1 0 0,-1 0 1 0 0,1 0 0 0 0,-1 1-1 0 0,1-1 1 0 0,0 0-2 0 0,-1 0-1 0 0,1 0 1 0 0,-1 0-1 0 0,1 0 1 0 0,-1 1-1 0 0,1-1 1 0 0,-1 0-1 0 0,1 0 1 0 0,-1 1-1 0 0,0-1 1 0 0,1 0-1 0 0,-1 0 1 0 0,1 1-1 0 0,-1-1 1 0 0,0 0-1 0 0,1 1 1 0 0,-1-1-1 0 0,0 1 1 0 0,0-1-1 0 0,1 0 1 0 0,-1 1-1 0 0,0-1 1 0 0,0 1-1 0 0,1-1 1 0 0,-1 1-1 0 0,0-1 1 0 0,0 1-1 0 0,0-1 1 0 0,0 1-1 0 0,0-1 1 0 0,0 1-1 0 0,0 0 3 0 0,0-1-1 0 0,0 1 0 0 0,0 0 1 0 0,0-1-1 0 0,0 1 0 0 0,0 0 1 0 0,0-1-1 0 0,0 1 0 0 0,0-1 1 0 0,0 1-1 0 0,0 0 0 0 0,1-1 1 0 0,-1 1-1 0 0,0-1 0 0 0,0 1 1 0 0,1-1-1 0 0,-1 1 0 0 0,0 0 1 0 0,1-1-1 0 0,-1 1 0 0 0,1-1 1 0 0,-1 0-1 0 0,0 1 0 0 0,1-1 1 0 0,-1 1-1 0 0,1-1 0 0 0,-1 0 1 0 0,1 1-1 0 0,-1-1 0 0 0,2 1 1 0 0,-1-1-3 0 0,-1 0 0 0 0,1 0 1 0 0,-1 1-1 0 0,1-1 1 0 0,-1 0-1 0 0,1 1 0 0 0,0-1 1 0 0,-1 0-1 0 0,1 1 1 0 0,-1-1-1 0 0,0 1 1 0 0,1-1-1 0 0,-1 1 0 0 0,1-1 1 0 0,-1 1-1 0 0,0-1 1 0 0,1 1-1 0 0,-1-1 0 0 0,0 1 1 0 0,1-1-1 0 0,-1 1 1 0 0,0 0-1 0 0,0-1 1 0 0,0 1-1 0 0,0-1 0 0 0,1 1 1 0 0,-1 0-1 0 0,0-1 1 0 0,0 1-1 0 0,0 0 0 0 0,0-1 1 0 0,0 1-1 0 0,-1 0 1 0 0,1 0-2 0 0,0-1 0 0 0,0 1 1 0 0,0-1-1 0 0,0 1 1 0 0,1 0-1 0 0,-1-1 0 0 0,0 1 1 0 0,0-1-1 0 0,0 1 1 0 0,0-1-1 0 0,1 1 0 0 0,-1-1 1 0 0,0 1-1 0 0,1-1 1 0 0,-1 1-1 0 0,0-1 0 0 0,1 1 1 0 0,-1-1-1 0 0,0 1 0 0 0,1-1 1 0 0,-1 0-1 0 0,1 1 1 0 0,-1-1-1 0 0,1 0 0 0 0,-1 1 1 0 0,2-1-1 0 0,-2 1 2 0 0,1-1 0 0 0,0 0-1 0 0,0 1 1 0 0,-1-1 0 0 0,1 1 0 0 0,-1-1-1 0 0,1 1 1 0 0,0-1 0 0 0,-1 1-1 0 0,1 0 1 0 0,-1-1 0 0 0,1 1 0 0 0,-1 0-1 0 0,0-1 1 0 0,1 1 0 0 0,-1 0-1 0 0,0-1 1 0 0,1 1 0 0 0,-1 0 0 0 0,0 0-1 0 0,0 0 1 0 0,0-1 0 0 0,0 1 0 0 0,1 0-1 0 0,-1 0 1 0 0,0 0 0 0 0,-1 0-1 0 0,1 57 383 0 0,0-58-380 0 0,0 1-1 0 0,0-1 1 0 0,0 1 0 0 0,0-1 0 0 0,0 1 0 0 0,0-1-1 0 0,0 1 1 0 0,0 0 0 0 0,-1-1 0 0 0,1 1 0 0 0,0-1 0 0 0,0 1-1 0 0,-1-1 1 0 0,1 1 0 0 0,0-1 0 0 0,-1 0 0 0 0,1 1-1 0 0,0-1 1 0 0,-1 1 0 0 0,1-1 0 0 0,-1 0 0 0 0,1 1-1 0 0,-1-1 1 0 0,1 0 0 0 0,-1 0 0 0 0,1 1 0 0 0,-2-1 0 0 0,2 1 1 0 0,-1-1 0 0 0,1 0 0 0 0,-1 0 1 0 0,0 1-1 0 0,1-1 0 0 0,-1 0 0 0 0,1 1 1 0 0,-1-1-1 0 0,1 1 0 0 0,-1-1 0 0 0,1 1 1 0 0,0-1-1 0 0,-1 1 0 0 0,1-1 0 0 0,-1 1 1 0 0,1-1-1 0 0,0 1 0 0 0,0-1 0 0 0,-1 1 1 0 0,1-1-1 0 0,0 1 0 0 0,0 0 1 0 0,0-1-1 0 0,-1 1 0 0 0,1 0 0 0 0,0-1 1 0 0,0 1-1 0 0,0 0 0 0 0,0 0-1 0 0,1 0-1 0 0,-1-1 1 0 0,0 1-1 0 0,0 0 1 0 0,0 0-1 0 0,0-1 1 0 0,0 1-1 0 0,-1 0 1 0 0,1-1 0 0 0,0 1-1 0 0,0 0 1 0 0,0 0-1 0 0,-1-1 1 0 0,1 1-1 0 0,0-1 1 0 0,-1 1-1 0 0,1 0 1 0 0,0-1-1 0 0,-1 1 1 0 0,1-1-1 0 0,-1 1 1 0 0,1 0 0 0 0,-1-1-1 0 0,1 0 1 0 0,-1 1-1 0 0,1-1 1 0 0,-1 1-1 0 0,0-1 1 0 0,1 0-1 0 0,-1 1 1 0 0,0-1-1 0 0,0 1 1 0 0,-4 1 14 0 0,5-2-15 0 0,-1 1 0 0 0,1-1 0 0 0,0 1 0 0 0,-1-1-1 0 0,1 1 1 0 0,0 0 0 0 0,-1-1 0 0 0,1 1-1 0 0,0-1 1 0 0,0 1 0 0 0,-1 0 0 0 0,1-1-1 0 0,0 1 1 0 0,0 0 0 0 0,0-1 0 0 0,0 1-1 0 0,0 0 1 0 0,0-1 0 0 0,0 1 0 0 0,0 0-1 0 0,0-1 1 0 0,0 1 0 0 0,1 1 0 0 0,-1-1-1 0 0,0 0 0 0 0,0 0 0 0 0,0 0 1 0 0,0 0-1 0 0,0-1 0 0 0,0 1 0 0 0,0 0 1 0 0,0 0-1 0 0,0 0 0 0 0,-1 0 0 0 0,1 0 1 0 0,0 0-1 0 0,0 0 0 0 0,-1 0 0 0 0,0 1 0 0 0,-3 1 10 0 0,3-3-12 0 0,0 0 0 0 0,1 1 0 0 0,-1-1 0 0 0,0 0 1 0 0,1 1-1 0 0,-1-1 0 0 0,0 1 0 0 0,1-1 1 0 0,-1 1-1 0 0,1-1 0 0 0,-1 1 0 0 0,1-1 1 0 0,-1 1-1 0 0,1 0 0 0 0,-1-1 0 0 0,1 1 1 0 0,0 0-1 0 0,-1-1 0 0 0,1 1 0 0 0,0 0 0 0 0,0 0 1 0 0,-1-1-1 0 0,1 2 0 0 0,0-1 0 0 0,0-1 0 0 0,0 1 0 0 0,0 0-1 0 0,0-1 1 0 0,0 1 0 0 0,0 0 0 0 0,-1 0-1 0 0,1-1 1 0 0,0 1 0 0 0,0-1 0 0 0,-1 1 0 0 0,1 0-1 0 0,0-1 1 0 0,-1 1 0 0 0,1-1 0 0 0,-1 1 0 0 0,1-1-1 0 0,-1 1 1 0 0,1-1 0 0 0,-1 1 0 0 0,1-1-1 0 0,-1 1 1 0 0,1-1 0 0 0,-1 0 0 0 0,0 1 0 0 0,0 0 0 0 0,0-1 0 0 0,1 0 0 0 0,-1 1 0 0 0,1-1 0 0 0,-1 0 0 0 0,0 1 1 0 0,1-1-1 0 0,-1 1 0 0 0,1-1 0 0 0,0 1 0 0 0,-1-1 0 0 0,1 1 0 0 0,-1 0 1 0 0,1-1-1 0 0,0 1 0 0 0,-1-1 0 0 0,1 1 0 0 0,0 0 0 0 0,0-1 0 0 0,0 1 1 0 0,-1 0-1 0 0,1-1 0 0 0,0 1 0 0 0,0 0 0 0 0,0 0 0 0 0,0 1 2 0 0,-1-1-1 0 0,0 0 1 0 0,1 0 0 0 0,-1 0-1 0 0,0 0 1 0 0,0 0-1 0 0,1 0 1 0 0,-1 0-1 0 0,0 0 1 0 0,0 0 0 0 0,0 0-1 0 0,0 0 1 0 0,0-1-1 0 0,0 1 1 0 0,0 0 0 0 0,-1-1-1 0 0,1 1 1 0 0,0-1-1 0 0,0 1 1 0 0,-1-1 0 0 0,1 0-1 0 0,-3 1 1 0 0,-6 4 19 0 0,-2 6 17 0 0,10-9-31 0 0,-1 1 0 0 0,0-1 0 0 0,0 1 1 0 0,0-1-1 0 0,0 0 0 0 0,0 0 0 0 0,-6 3 0 0 0,1-2 7 0 0,1 1 0 0 0,0 0 0 0 0,1 0 1 0 0,-12 10-1 0 0,-16 10 19 0 0,31-23-34 0 0,3-1 0 0 0,-1 0-1 0 0,0 0 1 0 0,1 0-1 0 0,-1 0 1 0 0,0 0-1 0 0,1 1 0 0 0,-1-1 1 0 0,0 0-1 0 0,1 1 1 0 0,-1-1-1 0 0,1 0 1 0 0,-1 1-1 0 0,1-1 0 0 0,-1 1 1 0 0,1-1-1 0 0,-1 0 1 0 0,1 1-1 0 0,-1-1 1 0 0,1 1-1 0 0,-1 0 0 0 0,1-1 1 0 0,-1 2-1 0 0,-2-1 5 0 0,-16 7-5 0 0,18-7 0 0 0,0-1 0 0 0,0 1 0 0 0,0-1 0 0 0,0 1 0 0 0,0-1 0 0 0,0 1 0 0 0,0 0-1 0 0,0-1 1 0 0,0 1 0 0 0,0 0 0 0 0,0 0 0 0 0,1 0 0 0 0,-1 0 0 0 0,0-1 0 0 0,0 1 0 0 0,0 2 0 0 0,1-3-1 0 0,0 0 1 0 0,0 1 0 0 0,0-1 0 0 0,0 1-1 0 0,0-1 1 0 0,0 0 0 0 0,-1 1 0 0 0,1-1 0 0 0,0 0-1 0 0,0 0 1 0 0,0 1 0 0 0,-1-1 0 0 0,1 0 0 0 0,0 1-1 0 0,0-1 1 0 0,-1 0 0 0 0,1 0 0 0 0,0 1 0 0 0,0-1-1 0 0,-1 0 1 0 0,1 0 0 0 0,0 0 0 0 0,-1 0-1 0 0,1 1 1 0 0,0-1 0 0 0,-1 0 0 0 0,1 0 0 0 0,0 0-1 0 0,-1 0 1 0 0,1 0 0 0 0,-1 0 0 0 0,1 0-1 0 0,-1 0 1 0 0,1 0 0 0 0,-1 1 0 0 0,1-1-1 0 0,-1 0 1 0 0,1 0 0 0 0,-1 0 0 0 0,1 1-1 0 0,-1-1 1 0 0,1 0 0 0 0,-1 0 0 0 0,1 1-1 0 0,-1-1 1 0 0,1 0 0 0 0,0 1 0 0 0,-1-1-1 0 0,1 1 1 0 0,-1-1 0 0 0,1 1 0 0 0,0-1-1 0 0,0 0 1 0 0,-1 1 0 0 0,1-1 0 0 0,0 1-1 0 0,0-1 1 0 0,0 1 0 0 0,-1-1 0 0 0,1 1-1 0 0,0 0 1 0 0,0-1 0 0 0,0 1 0 0 0,0-1-1 0 0,0 1 1 0 0,0 0 0 0 0,0-1 0 0 0,0 0 0 0 0,0 1 0 0 0,0-1 0 0 0,0 0 0 0 0,-1 0 0 0 0,1 1 0 0 0,0-1 0 0 0,0 0 0 0 0,0 0 0 0 0,0 1 0 0 0,-1-1 0 0 0,1 0 0 0 0,0 0 0 0 0,0 1 0 0 0,0-1 0 0 0,-1 0 0 0 0,1 0 0 0 0,0 0 0 0 0,0 0 0 0 0,-1 1-1 0 0,1-1 1 0 0,0 0 0 0 0,-1 0 0 0 0,1 0 0 0 0,0 0 0 0 0,0 0 0 0 0,-1 0 0 0 0,1 0 0 0 0,0 0 0 0 0,-1 0 0 0 0,1 0 0 0 0,0 0 0 0 0,-1 0 0 0 0,1 0 0 0 0,0 0 0 0 0,0 0 0 0 0,-1 0 0 0 0,1 0 0 0 0,-1 0 0 0 0,1 0 0 0 0,0-1 0 0 0,-1 1 0 0 0,1 0 0 0 0,0 0 0 0 0,-1 0 0 0 0,1 0 0 0 0,0 0 0 0 0,0 0 0 0 0,-1 0 0 0 0,1 0-1 0 0,0 0 1 0 0,-1 0 0 0 0,1 0 0 0 0,0 0 0 0 0,-1 1 0 0 0,1-1 0 0 0,0 0 0 0 0,0 0 0 0 0,-1 0 0 0 0,1 0 0 0 0,0 0 0 0 0,0 1 0 0 0,-1-1 0 0 0,1 0 0 0 0,0 0 0 0 0,0 0 0 0 0,0 1 0 0 0,-1-1 0 0 0,1 0 0 0 0,0 0 0 0 0,0 1 0 0 0,0-1 0 0 0,0 0 0 0 0,-1 0 0 0 0,1 1 0 0 0,0-1 0 0 0,0 0 0 0 0,0 1 0 0 0,0-1 0 0 0,0 1 0 0 0,0-1 0 0 0,0 1 0 0 0,0-1 0 0 0,0 0 0 0 0,-1 1 0 0 0,1-1 0 0 0,0 0 0 0 0,0 1 0 0 0,0-1 0 0 0,0 0 0 0 0,-1 1 0 0 0,1-1 0 0 0,0 0 0 0 0,0 1 0 0 0,-1-1 0 0 0,1 0 0 0 0,0 0 0 0 0,-1 1 0 0 0,1-1 0 0 0,0 0 0 0 0,-1 0 0 0 0,1 0 0 0 0,0 0 0 0 0,-1 1-1 0 0,1-1 1 0 0,0 0 0 0 0,-1 0 0 0 0,1 0 0 0 0,0 0 0 0 0,-1 0 0 0 0,1 0 0 0 0,-1 0 0 0 0,0 0 0 0 0,1 0-1 0 0,0 0-1 0 0,-1 0 0 0 0,1 0 0 0 0,0 0 0 0 0,-1 0 0 0 0,1 0 1 0 0,-1 0-1 0 0,1 0 0 0 0,0 1 0 0 0,-1-1 0 0 0,1 0 0 0 0,0 0 0 0 0,-1 0 1 0 0,1 0-1 0 0,0 1 0 0 0,-1-1 0 0 0,1 0 0 0 0,0 0 0 0 0,-1 1 1 0 0,1-1-1 0 0,0 0 0 0 0,0 0 0 0 0,0 1 0 0 0,-1-1 0 0 0,1 0 0 0 0,0 1 1 0 0,0-1-1 0 0,0 0 0 0 0,-1 1 0 0 0,1-1 0 0 0,0 0 0 0 0,0 1 1 0 0,0-1-1 0 0,0 1 0 0 0,-6 2-243 0 0,1 0 1 0 0,-1 0 0 0 0,0-1-1 0 0,-6 2 1 0 0,6-2-588 0 0,0-1 1 0 0,0-1-1 0 0,0 1 1 0 0,0-1 0 0 0,0 0-1 0 0,-1-1 1 0 0,1 1-1 0 0,-8-3 1 0 0,-25-1-5315 0 0,36 4 5311 0 0,-27 0-1522 0 0,29-1 1979 0 0,0 1 0 0 0,0 0 0 0 0,-1 0 0 0 0,1 0 0 0 0,0 0 0 0 0,0 0 0 0 0,0 0 0 0 0,0 1 0 0 0,0-1 0 0 0,-1 0 0 0 0,1 1 0 0 0,0-1 0 0 0,0 0 0 0 0,0 1 0 0 0,0-1 1 0 0,0 1-1 0 0,-1 0 0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1:58.5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364 1240 80 0 0,'-3'0'514'0'0,"2"1"-368"0"0,0-1-113 0 0,1 0 1 0 0,-1 0 0 0 0,1 0-1 0 0,-1 0 1 0 0,1 0 0 0 0,-1 0-1 0 0,1 0 1 0 0,-1 1-1 0 0,1-1 1 0 0,-1 0 0 0 0,1-1-1 0 0,-1 1 1 0 0,1 0 0 0 0,-1 0-1 0 0,1 0 1 0 0,0 0 0 0 0,-1 0-1 0 0,1 0 1 0 0,-1-1-1 0 0,1 1 1 0 0,-1 0 0 0 0,1 0-1 0 0,-1-1 1 0 0,1 1 0 0 0,0 0-1 0 0,-1 0 1 0 0,1-1 0 0 0,0 1-1 0 0,-1-1 1 0 0,1 1 0 0 0,-1-1-1 0 0,1 0 329 0 0,-19-4 1588 0 0,19-23 4591 0 0,0 27-6511 0 0,0 1 0 0 0,0 0 0 0 0,0-1 1 0 0,0 1-1 0 0,0-1 0 0 0,0 1 0 0 0,0-1 0 0 0,0 1 0 0 0,0-1 1 0 0,1 1-1 0 0,-1 0 0 0 0,0-1 0 0 0,0 1 0 0 0,0-1 0 0 0,1 1 1 0 0,-1 0-1 0 0,0-1 0 0 0,0 1 0 0 0,1-1 0 0 0,-1 1 0 0 0,0 0 1 0 0,1 0-1 0 0,-1-1 0 0 0,0 1 0 0 0,1 0 0 0 0,-1-1 0 0 0,1 1 1 0 0,-1 0-1 0 0,0 0 0 0 0,1 0 0 0 0,-1 0 0 0 0,1-1 0 0 0,-1 1 1 0 0,1 0-1 0 0,0 0 10 0 0,-1 0 1 0 0,1 0 0 0 0,-1-1 0 0 0,1 1-1 0 0,-1 0 1 0 0,1 0 0 0 0,-1 0-1 0 0,1-1 1 0 0,-1 1 0 0 0,1 0 0 0 0,-1-1-1 0 0,0 1 1 0 0,1-1 0 0 0,-1 1-1 0 0,1 0 1 0 0,-1-1 0 0 0,0 1 0 0 0,1-1-1 0 0,-1 1 1 0 0,0-1 0 0 0,0 1 0 0 0,1-1-1 0 0,-1 1 1 0 0,0-1 0 0 0,0 1-1 0 0,0-1 1 0 0,0 1 0 0 0,0-1 0 0 0,0 1-1 0 0,0-1 1 0 0,0 0 0 0 0,0 1-1 0 0,0-1 1 0 0,0 0 0 0 0,0-67 1895 0 0,0 67-1899 0 0,0 0 0 0 0,0-1 0 0 0,0 1 0 0 0,0 0 0 0 0,0 0 0 0 0,-1 0 0 0 0,1 0 0 0 0,-1-1 0 0 0,1 1 0 0 0,-1 0 0 0 0,1 0 0 0 0,-1 0 0 0 0,1 0 0 0 0,-1 0 0 0 0,0 0 0 0 0,1 0 0 0 0,-1 0 0 0 0,-1-1 0 0 0,1 1 1 0 0,0 1-1 0 0,0-1 0 0 0,0 0 1 0 0,1 0-1 0 0,-1 0 1 0 0,0-1-1 0 0,1 1 1 0 0,-1 0-1 0 0,0 0 0 0 0,1 0 1 0 0,0 0-1 0 0,-1-1 1 0 0,1 1-1 0 0,0 0 1 0 0,-1 0-1 0 0,1-1 0 0 0,0 1 1 0 0,0-2-1 0 0,0-189 4767 0 0,0 189-4731 0 0,0-1 1 0 0,-1 1-1 0 0,1 0 1 0 0,-1-1-1 0 0,0 1 1 0 0,0 0-1 0 0,0-1 0 0 0,-4-4 1 0 0,4 5-26 0 0,0 0 1 0 0,-1 0 0 0 0,1 0-1 0 0,0 0 1 0 0,0 0 0 0 0,1-1-1 0 0,-1 1 1 0 0,0-6 0 0 0,1 7-21 0 0,0-1-1 0 0,-1 1 1 0 0,1-1 0 0 0,0 1 0 0 0,-1 0 0 0 0,0-1 0 0 0,0 1 0 0 0,1 0-1 0 0,-1 0 1 0 0,-1 0 0 0 0,-1-4 0 0 0,2 4-13 0 0,0 0 0 0 0,0 0 0 0 0,0 0 0 0 0,0 0 0 0 0,0 0 0 0 0,0 0 0 0 0,1 0 0 0 0,-1-1 0 0 0,1 1 0 0 0,-1 0 0 0 0,1-4 0 0 0,0 4-8 0 0,0 0 1 0 0,-1-1-1 0 0,1 1 1 0 0,0 0-1 0 0,-1 0 0 0 0,0 0 1 0 0,1 0-1 0 0,-1 0 1 0 0,0-1-1 0 0,0 1 1 0 0,0 0-1 0 0,-2-1 1 0 0,2 1-3 0 0,0 0 0 0 0,0 0 0 0 0,0 0 1 0 0,0 0-1 0 0,0 0 0 0 0,0 0 0 0 0,1 0 1 0 0,-1-1-1 0 0,1 1 0 0 0,-1 0 1 0 0,1 0-1 0 0,0-3 0 0 0,0 4-2 0 0,0-1 1 0 0,0 1-1 0 0,-1-1 0 0 0,1 1 0 0 0,0-1 1 0 0,-1 1-1 0 0,1-1 0 0 0,-1 1 0 0 0,1-1 1 0 0,-1 1-1 0 0,0 0 0 0 0,1-1 0 0 0,-1 1 1 0 0,0 0-1 0 0,-2-2 0 0 0,2 2 0 0 0,0 0-1 0 0,0-1 0 0 0,1 1 1 0 0,-1 0-1 0 0,0 0 0 0 0,0-1 1 0 0,1 1-1 0 0,-1-1 1 0 0,1 1-1 0 0,-1 0 0 0 0,1-1 1 0 0,-1 1-1 0 0,1-1 0 0 0,0 1 1 0 0,0-3-1 0 0,0 2 0 0 0,-1-1 0 0 0,1 1 0 0 0,0 0 0 0 0,-1-1 1 0 0,0 1-1 0 0,1 0 0 0 0,-1 0 0 0 0,0-1 0 0 0,0 1 0 0 0,-3-4 0 0 0,3 4-1 0 0,0 0 0 0 0,0 0 0 0 0,0 0-1 0 0,0 0 1 0 0,0-1 0 0 0,0 1 0 0 0,0 0 0 0 0,1-1-1 0 0,-1 1 1 0 0,1-5 0 0 0,0 6-1 0 0,0 0-1 0 0,0 1 1 0 0,0-1-1 0 0,0 0 1 0 0,0 0-1 0 0,0 1 1 0 0,-1-1 0 0 0,1 0-1 0 0,0 0 1 0 0,0 1-1 0 0,-1-1 1 0 0,1 0-1 0 0,0 1 1 0 0,-1-1-1 0 0,1 1 1 0 0,0-1-1 0 0,-1 0 1 0 0,1 1 0 0 0,-1-1-1 0 0,1 1 1 0 0,-1-1-1 0 0,1 1 1 0 0,-1-1-1 0 0,0 1 1 0 0,1-1-1 0 0,-2 0 1 0 0,1 1 0 0 0,1 0-1 0 0,-1 0 1 0 0,1-1-1 0 0,-1 1 1 0 0,0-1-1 0 0,1 1 1 0 0,-1-1-1 0 0,1 1 1 0 0,-1 0 0 0 0,1-1-1 0 0,0 0 1 0 0,-1 1-1 0 0,1-1 1 0 0,0 1-1 0 0,-1-1 1 0 0,1 1 0 0 0,0-1-1 0 0,-1 0 1 0 0,1 1-1 0 0,0-1 1 0 0,0 0-1 0 0,0 1 1 0 0,0-1-1 0 0,0 0 1 0 0,0 1 0 0 0,0-2-1 0 0,0-48 10 0 0,0 50-8 0 0,0-1-1 0 0,0 1 1 0 0,0-1-1 0 0,0 1 1 0 0,0-1-1 0 0,0 0 0 0 0,0 1 1 0 0,0-1-1 0 0,1 1 1 0 0,-1-1-1 0 0,0 1 1 0 0,0-1-1 0 0,1 1 1 0 0,-1-1-1 0 0,0 1 0 0 0,1-1 1 0 0,-1 1-1 0 0,1-1 1 0 0,-1 1-1 0 0,0 0 1 0 0,1-1-1 0 0,-1 1 0 0 0,1 0 1 0 0,-1-1-1 0 0,1 1 1 0 0,0-1-1 0 0,0 1 1 0 0,0 0 0 0 0,-1-1-1 0 0,1 1 1 0 0,0-1 0 0 0,-1 1 0 0 0,1-1 0 0 0,-1 1-1 0 0,1-1 1 0 0,-1 1 0 0 0,1-1 0 0 0,-1 1-1 0 0,1-1 1 0 0,-1 0 0 0 0,1 1 0 0 0,-1-1 0 0 0,0 0-1 0 0,1 1 1 0 0,-1-1 0 0 0,0 0 0 0 0,0 0-1 0 0,0 1 1 0 0,1-1 0 0 0,-1 0 0 0 0,0 0 0 0 0,0 0-1 0 0,0 1 1 0 0,0-2 0 0 0,0 0 1 0 0,2-24 33 0 0,-2 25-35 0 0,1 0 1 0 0,-1 0-1 0 0,1 0 1 0 0,-1 0-1 0 0,1 0 1 0 0,-1 0 0 0 0,1 0-1 0 0,0 0 1 0 0,0 1-1 0 0,0-1 1 0 0,-1 0 0 0 0,1 0-1 0 0,0 1 1 0 0,0-1-1 0 0,0 0 1 0 0,2 0-1 0 0,-3 1 1 0 0,0 0-1 0 0,1-1 0 0 0,-1 1 0 0 0,0 0 0 0 0,1-1 0 0 0,-1 1 0 0 0,0-1 0 0 0,0 1 1 0 0,1 0-1 0 0,-1-1 0 0 0,0 1 0 0 0,0-1 0 0 0,0 1 0 0 0,1-1 0 0 0,-1 1 0 0 0,0-1 1 0 0,0 1-1 0 0,0 0 0 0 0,0-1 0 0 0,0 1 0 0 0,0-1 0 0 0,0 1 0 0 0,0-1 0 0 0,0 0 0 0 0,2-8-3 0 0,2 7 0 0 0,-3 2 3 0 0,-1 0-1 0 0,1-1 1 0 0,0 1 0 0 0,-1 0 0 0 0,1 0 0 0 0,-1 0 0 0 0,1-1 0 0 0,-1 1 0 0 0,1 0-1 0 0,-1 0 1 0 0,1-1 0 0 0,-1 1 0 0 0,1-1 0 0 0,-1 1 0 0 0,1 0 0 0 0,-1-1 0 0 0,0 1 0 0 0,1-1-1 0 0,-1 1 1 0 0,0-1 0 0 0,1 1 0 0 0,-1-1 0 0 0,0 1 0 0 0,1-2 0 0 0,-1 2 0 0 0,0-1-1 0 0,0 1 1 0 0,0-1 0 0 0,0 1 0 0 0,0-1-1 0 0,0 1 1 0 0,1-1 0 0 0,-1 1 0 0 0,0-1-1 0 0,0 1 1 0 0,0 0 0 0 0,1-1 0 0 0,-1 1-1 0 0,0 0 1 0 0,0-1 0 0 0,1 1 0 0 0,-1-1-1 0 0,0 1 1 0 0,1 0 0 0 0,-1 0 0 0 0,0-1-1 0 0,1 1 1 0 0,-1 0 0 0 0,1 0 0 0 0,-1-1-1 0 0,0 1 1 0 0,1 0 0 0 0,-1 0 0 0 0,1 0-1 0 0,-1 0 1 0 0,1-1 0 0 0,0 1 0 0 0,-1 0-1 0 0,1 0 1 0 0,-1 0 0 0 0,1 0 0 0 0,-1 0-1 0 0,0-1 1 0 0,1 1 0 0 0,-1 0 0 0 0,1 0 0 0 0,-1-1-1 0 0,1 1 1 0 0,-1 0 0 0 0,0-1 0 0 0,1 1-1 0 0,-1 0 1 0 0,0-1 0 0 0,1 1 0 0 0,-1-1-1 0 0,0 1 1 0 0,1 0 0 0 0,-1-1 0 0 0,0 1 0 0 0,0-1-1 0 0,0 1 1 0 0,0-1 0 0 0,1 1 0 0 0,-1-1-1 0 0,0 1 1 0 0,0-1 0 0 0,0 1 0 0 0,0-1-1 0 0,0 0 2 0 0,0 1-1 0 0,0-1 0 0 0,0 1 0 0 0,0-1 0 0 0,0 1 0 0 0,0-1 1 0 0,1 1-1 0 0,-1-1 0 0 0,0 1 0 0 0,0-1 0 0 0,0 1 0 0 0,1-1 0 0 0,-1 1 1 0 0,0 0-1 0 0,1-1 0 0 0,-1 1 0 0 0,0 0 0 0 0,1-1 0 0 0,-1 1 1 0 0,0 0-1 0 0,1-1 0 0 0,-1 1 0 0 0,1 0 0 0 0,-1-1 0 0 0,0 1 1 0 0,1 0-1 0 0,-1 0 0 0 0,1 0 0 0 0,-1 0 0 0 0,1-1 0 0 0,0 1 0 0 0,-1 0 1 0 0,1 0-1 0 0,-1 0 0 0 0,1 0 0 0 0,-1 0 1 0 0,0 0-1 0 0,1-1 0 0 0,-1 1 0 0 0,1 0 1 0 0,-1 0-1 0 0,0-1 0 0 0,1 1 0 0 0,-1 0 1 0 0,1 0-1 0 0,-1-1 0 0 0,0 1 0 0 0,1 0 1 0 0,-1-1-1 0 0,0 1 0 0 0,0 0 0 0 0,1-1 1 0 0,-1 1-1 0 0,0-1 0 0 0,0 1 0 0 0,0 0 1 0 0,1-1-1 0 0,-1 1 0 0 0,0-1 0 0 0,0 1 1 0 0,0-1-1 0 0,0 0 0 0 0,0 1 0 0 0,0-1 1 0 0,0 1-1 0 0,0-1 0 0 0,0 1 1 0 0,0-1-1 0 0,1 1 0 0 0,-1-1 1 0 0,0 1-1 0 0,0-1 0 0 0,0 1 0 0 0,1-1 1 0 0,-1 1-1 0 0,0 0 0 0 0,0-1 1 0 0,1 1-1 0 0,-1-1 0 0 0,0 1 0 0 0,1 0 1 0 0,-1-1-1 0 0,0 1 0 0 0,1 0 1 0 0,-1-1-1 0 0,1 1 0 0 0,-1 0 1 0 0,1 0-1 0 0,-1 0 0 0 0,0-1 0 0 0,1 1 1 0 0,-1 0-1 0 0,1 0 0 0 0,0 0 1 0 0,-1 0-1 0 0,1 0 0 0 0,-1 0 0 0 0,1-1 0 0 0,-1 1 0 0 0,1 0 0 0 0,-1 0 0 0 0,0 0 0 0 0,1 0 0 0 0,-1-1 0 0 0,1 1 0 0 0,-1 0 0 0 0,0-1 0 0 0,1 1 0 0 0,-1 0 0 0 0,0 0 0 0 0,1-1 0 0 0,-1 1 0 0 0,0-1 0 0 0,0 1 0 0 0,1 0 0 0 0,-1-1 0 0 0,0 1 0 0 0,0 0 1 0 0,0-1-1 0 0,1 1 0 0 0,-1-1 0 0 0,0 1 0 0 0,0-1 0 0 0,0 1 0 0 0,0-1 0 0 0,0-1 0 0 0,1 1-1 0 0,-1 0 1 0 0,1 0 0 0 0,-1-1 0 0 0,1 1-1 0 0,0 0 1 0 0,-1 0 0 0 0,1 0 0 0 0,0 0-1 0 0,0 0 1 0 0,0 0 0 0 0,0 0 0 0 0,0 0-1 0 0,0 0 1 0 0,0 0 0 0 0,0 1 0 0 0,0-1-1 0 0,2-1 1 0 0,-1 1 0 0 0,-1 1 0 0 0,1-1-1 0 0,-1 0 1 0 0,0 0 0 0 0,1 0-1 0 0,-1 0 1 0 0,0 0 0 0 0,0 0-1 0 0,0 0 1 0 0,0-1 0 0 0,0 1-1 0 0,0 0 1 0 0,0-1 0 0 0,0 1-1 0 0,-1-1 1 0 0,1 1 0 0 0,0 0-1 0 0,-1-1 1 0 0,1 0 0 0 0,-1-1-1 0 0,0 2 1 0 0,0 0 0 0 0,1 0 0 0 0,-1 0 0 0 0,0 0 0 0 0,0-1 0 0 0,1 1 0 0 0,-1 0 0 0 0,1 0 0 0 0,-1 0 0 0 0,1 0 0 0 0,-1 0 0 0 0,1 0 0 0 0,0 0 0 0 0,-1 0 0 0 0,1 0 0 0 0,0 1 0 0 0,0-1 0 0 0,1-1 0 0 0,3-4 0 0 0,5-6 2 0 0,-9 11-2 0 0,1 0 0 0 0,-1 0 1 0 0,0 0-1 0 0,0-1 1 0 0,-1 1-1 0 0,1 0 1 0 0,0 0-1 0 0,0-1 0 0 0,-1 1 1 0 0,1 0-1 0 0,0-1 1 0 0,-1 1-1 0 0,0-1 0 0 0,1 1 1 0 0,-1-1-1 0 0,0 1 1 0 0,0-2-1 0 0,1 1 0 0 0,-1 1 1 0 0,0-1-1 0 0,0 1 0 0 0,0-1 0 0 0,1 1 0 0 0,-1-1 0 0 0,1 1 1 0 0,-1 0-1 0 0,1-1 0 0 0,-1 1 0 0 0,1 0 0 0 0,0-1 1 0 0,0 1-1 0 0,0 0 0 0 0,1-1 0 0 0,-1 0 2 0 0,0 1-1 0 0,0 0 1 0 0,0-1-1 0 0,0 1 1 0 0,-1-1-1 0 0,1 1 1 0 0,0-1-1 0 0,-1 0 1 0 0,1 1-1 0 0,-1-1 1 0 0,1 1-1 0 0,-1-1 1 0 0,0 0-1 0 0,0 0 1 0 0,1-1-1 0 0,-1 1 0 0 0,0 1-1 0 0,0 0 0 0 0,0-1 0 0 0,0 1 0 0 0,1 0 0 0 0,-1-1 0 0 0,1 1 0 0 0,-1 0 0 0 0,1 0 0 0 0,-1-1 0 0 0,1 1 0 0 0,0 0 0 0 0,-1 0 1 0 0,1 0-1 0 0,2-2 0 0 0,-2 2 0 0 0,0 0 0 0 0,0-1 0 0 0,-1 1 0 0 0,1 0 0 0 0,0-1 0 0 0,0 1 0 0 0,0 0 0 0 0,-1-1 0 0 0,1 1 1 0 0,-1-1-1 0 0,1 1 0 0 0,-1-1 0 0 0,0 0 0 0 0,0 1 0 0 0,1-4 0 0 0,-1-97-3 0 0,0 102 2 0 0,0 0 0 0 0,-1-1 0 0 0,1 1 1 0 0,0 0-1 0 0,0 0 0 0 0,0-1 0 0 0,0 1 0 0 0,0 0 0 0 0,0 0 1 0 0,0-1-1 0 0,-1 1 0 0 0,1 0 0 0 0,0 0 0 0 0,0-1 1 0 0,0 1-1 0 0,-1 0 0 0 0,1 0 0 0 0,0 0 0 0 0,0-1 0 0 0,-1 1 1 0 0,1 0-1 0 0,0 0 0 0 0,0 0 0 0 0,-1 0 0 0 0,1 0 1 0 0,0 0-1 0 0,0 0 0 0 0,-1-1 0 0 0,1 1 0 0 0,0 0 0 0 0,-1 0 1 0 0,1 0-1 0 0,0 0 0 0 0,-1 0 0 0 0,1 0 0 0 0,0 0 1 0 0,0 0-1 0 0,-1 1 0 0 0,1-1 0 0 0,-1 0 0 0 0,1 0 15 0 0,0 0-1 0 0,-1 0 1 0 0,1 0-1 0 0,0 0 1 0 0,0 0 0 0 0,-1 0-1 0 0,1 0 1 0 0,0 0-1 0 0,-1 0 1 0 0,1 0-1 0 0,0 0 1 0 0,-1 0-1 0 0,1 0 1 0 0,0 0-1 0 0,-1 0 1 0 0,1 0-1 0 0,0 0 1 0 0,-1 0-1 0 0,1-1 1 0 0,0 1-1 0 0,0 0 1 0 0,-1 0-1 0 0,1 0 1 0 0,0 0-1 0 0,0-1 1 0 0,-1 1 0 0 0,1 0-1 0 0,0 0 1 0 0,0-1-1 0 0,0 1 1 0 0,-1 0-1 0 0,1 0 1 0 0,0-1-1 0 0,0 1 1 0 0,0 0-1 0 0,0-1 1 0 0,0 1-1 0 0,0 0 1 0 0,-20 6 261 0 0,4 3-169 0 0,-1 0-1 0 0,-30 24 0 0 0,16-11-49 0 0,-122 85 69 0 0,109-69-112 0 0,25-29-13 0 0,15-8 0 0 0,1 1-1 0 0,-1 0 1 0 0,1-1 0 0 0,-1 1-1 0 0,1 0 1 0 0,0 1-1 0 0,-5 3 1 0 0,6-4 1 0 0,1 1-1 0 0,-1-1 1 0 0,0 0 0 0 0,-1 0 0 0 0,1 0-1 0 0,0 0 1 0 0,0 0 0 0 0,-1 0 0 0 0,1-1-1 0 0,-1 1 1 0 0,0-1 0 0 0,1 0 0 0 0,-1 1 0 0 0,-3 0-1 0 0,5-4 1 0 0,1 1 0 0 0,-1 0 0 0 0,0-1-1 0 0,1 1 1 0 0,-1 0 0 0 0,1-1 0 0 0,0 1 0 0 0,0 0-1 0 0,-1-1 1 0 0,1 1 0 0 0,0-1 0 0 0,0 1 0 0 0,0-1 0 0 0,0 1-1 0 0,0 0 1 0 0,1-1 0 0 0,-1 1 0 0 0,0-1 0 0 0,1 1-1 0 0,-1 0 1 0 0,1-1 0 0 0,-1 1 0 0 0,2-1 0 0 0,7-12 3 0 0,0 1 2 0 0,0 0 0 0 0,18-17 0 0 0,-19 22 1 0 0,-3 4 1 0 0,-1 0-1 0 0,0 0 0 0 0,0 0 0 0 0,6-10 1 0 0,-10 14-8 0 0,2-5 12 0 0,0 1 0 0 0,0 0 0 0 0,1-1 0 0 0,0 1 0 0 0,-1 0 0 0 0,1 0 1 0 0,1 1-1 0 0,-1-1 0 0 0,0 1 0 0 0,1-1 0 0 0,6-4 0 0 0,6 1 43 0 0,-15 7-45 0 0,0-1 0 0 0,0 1 0 0 0,0 0 0 0 0,0-1 0 0 0,0 1 0 0 0,1-1 0 0 0,-1 1 0 0 0,0-1 0 0 0,0 1 0 0 0,0-1 0 0 0,0 0 0 0 0,0 1 0 0 0,-1-1 0 0 0,1 0 0 0 0,0 0 0 0 0,0 0 0 0 0,0 0 0 0 0,-1 0 0 0 0,1 0 0 0 0,0 0 0 0 0,-1 0 0 0 0,1 0 0 0 0,-1 0 0 0 0,1 0 0 0 0,-1-2 0 0 0,1 2-8 0 0,-1 1 1 0 0,0 0 0 0 0,0 0-1 0 0,0-1 1 0 0,0 1 0 0 0,0 0-1 0 0,0 0 1 0 0,0-1 0 0 0,0 1-1 0 0,0 0 1 0 0,1 0 0 0 0,-1-1 0 0 0,0 1-1 0 0,0 0 1 0 0,0 0 0 0 0,0 0-1 0 0,1 0 1 0 0,-1-1 0 0 0,0 1-1 0 0,0 0 1 0 0,1 0 0 0 0,-1 0-1 0 0,0 0 1 0 0,0 0 0 0 0,1-1-1 0 0,-1 1 1 0 0,0 0 0 0 0,0 0-1 0 0,1 0 1 0 0,-1 0 0 0 0,0 0 0 0 0,0 0-1 0 0,1 0 1 0 0,-1 0 0 0 0,0 0-1 0 0,0 0 1 0 0,1 0 0 0 0,-1 0-1 0 0,18 4 54 0 0,14 9-38 0 0,-27-10-19 0 0,-3-2 1 0 0,1 1 0 0 0,0-1-1 0 0,-1 0 1 0 0,1 1 0 0 0,-1 0 0 0 0,0 0 0 0 0,1 0 0 0 0,-1 0 0 0 0,0 0 0 0 0,0 0 0 0 0,-1 0-1 0 0,1 1 1 0 0,0-1 0 0 0,-1 0 0 0 0,3 6 0 0 0,0-2-7 0 0,1 0-1 0 0,-1-1 1 0 0,1 1-1 0 0,10 8 1 0 0,6 7-59 0 0,8 11-1597 0 0,38 33 1 0 0,-60-60 983 0 0,0 1 0 0 0,0-1 0 0 0,15 7 0 0 0,14 9-2019 0 0,94 53-9181 0 0,-110-63 9921 0 0,-1-1 314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2:02.99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1 124 140 0 0,'0'-1'37'0'0,"0"1"-1"0"0,-1-1 1 0 0,1 1-1 0 0,0-1 1 0 0,0 0 0 0 0,0 1-1 0 0,0-1 1 0 0,0 1-1 0 0,0-1 1 0 0,0 0 0 0 0,0 1-1 0 0,0-1 1 0 0,1 1-1 0 0,-1-1 1 0 0,0 1-1 0 0,0-1 1 0 0,0 0 0 0 0,1 1-1 0 0,-1-1 1 0 0,0 1-1 0 0,0-1 1 0 0,1 1 0 0 0,-1-1-1 0 0,1 0 1 0 0,5 0 47 0 0,-5 1-78 0 0,-1 0 0 0 0,0 0 1 0 0,1 0-1 0 0,-1 0 0 0 0,1 0 0 0 0,-1-1 0 0 0,0 1 0 0 0,1 0 0 0 0,-1 0 0 0 0,0 0 0 0 0,1 0 0 0 0,-1 0 0 0 0,1-1 1 0 0,-1 1-1 0 0,0 0 0 0 0,1 0 0 0 0,-1-1 0 0 0,0 1 0 0 0,0 0 0 0 0,1 0 0 0 0,-1-1 0 0 0,0 1 0 0 0,0 0 0 0 0,1-1 1 0 0,-1 1-1 0 0,0 0 0 0 0,0-1 0 0 0,0 1 0 0 0,0 0 0 0 0,1-1 0 0 0,-1 1 0 0 0,0-1 0 0 0,0 1 0 0 0,0 0 1 0 0,0-1-1 0 0,0 1 0 0 0,0-1 0 0 0,0 0 0 0 0,0 1 1 0 0,0 0-1 0 0,0-1 1 0 0,0 1-1 0 0,0-1 1 0 0,0 1-1 0 0,1 0 1 0 0,-1-1-1 0 0,0 1 0 0 0,0-1 1 0 0,0 1-1 0 0,0 0 1 0 0,1-1-1 0 0,-1 1 1 0 0,0 0-1 0 0,0-1 1 0 0,1 1-1 0 0,-1 0 1 0 0,0-1-1 0 0,1 1 1 0 0,-1 0-1 0 0,0 0 0 0 0,1-1 1 0 0,-1 1-1 0 0,0 0 1 0 0,1 0-1 0 0,-1 0 1 0 0,1 0-1 0 0,-1-1 1 0 0,0 1-1 0 0,1 0 1 0 0,0 0-1 0 0,0 0 3 0 0,-1 0-1 0 0,0 0 1 0 0,1 0-1 0 0,-1 0 1 0 0,1-1 0 0 0,-1 1-1 0 0,1 0 1 0 0,-1 0-1 0 0,1 0 1 0 0,-1-1-1 0 0,0 1 1 0 0,1 0 0 0 0,-1-1-1 0 0,1 1 1 0 0,-1 0-1 0 0,0-1 1 0 0,1 1-1 0 0,-1 0 1 0 0,0-1 0 0 0,0 1-1 0 0,1 0 1 0 0,-1-1-1 0 0,0 1 1 0 0,0-1-1 0 0,0 1 1 0 0,1-1 0 0 0,-1 1-1 0 0,0-1 1 0 0,0 1-1 0 0,0-1 1 0 0,0 1-1 0 0,0-1 1 0 0,0 0 0 0 0,3 0 109 0 0,-1 0-95 0 0,-2 1-16 0 0,1 0 0 0 0,0 0 0 0 0,-1 0-1 0 0,1 0 1 0 0,0 0 0 0 0,-1 0 0 0 0,1-1 0 0 0,0 1 0 0 0,-1 0-1 0 0,1 0 1 0 0,0-1 0 0 0,-1 1 0 0 0,1 0 0 0 0,-1-1-1 0 0,1 1 1 0 0,0-1 0 0 0,-1 1 0 0 0,1-1 0 0 0,-1 1 0 0 0,0-1-1 0 0,1 1 1 0 0,-1-1 0 0 0,1 0 0 0 0,-1 0 114 0 0,1 1-119 0 0,-1 0 0 0 0,0 0 1 0 0,1 0-1 0 0,-1 0 0 0 0,1 0 1 0 0,-1 0-1 0 0,0 0 0 0 0,1 0 1 0 0,-1 0-1 0 0,1 0 0 0 0,-1 0 1 0 0,0 0-1 0 0,1 0 1 0 0,-1 0-1 0 0,1 0 0 0 0,-1-1 1 0 0,0 1-1 0 0,1 0 0 0 0,-1 0 1 0 0,0 0-1 0 0,1-1 0 0 0,0 0 1 0 0,-1 1-1 0 0,0 0 0 0 0,0 0 1 0 0,0 0-1 0 0,0 0 0 0 0,0-1 1 0 0,0 1-1 0 0,1 0 0 0 0,-1 0 1 0 0,0 0-1 0 0,0 0 0 0 0,0-1 1 0 0,0 1-1 0 0,1 0 0 0 0,-1 0 1 0 0,0 0-1 0 0,0 0 0 0 0,0 0 1 0 0,0 0-1 0 0,1 0 0 0 0,-1 0 1 0 0,0-1-1 0 0,0 1 0 0 0,0 0 1 0 0,1 0-1 0 0,-1 0 0 0 0,0 0 1 0 0,0 0-1 0 0,1 0 0 0 0,-1 0 0 0 0,0 0 1 0 0,0 0-1 0 0,0 0 0 0 0,1 0 1 0 0,-1 1-1 0 0,0-1 0 0 0,0 0 1 0 0,0 0-1 0 0,1 0 0 0 0,-1 0 1 0 0,0 0-1 0 0,0 0 0 0 0,0 0 1 0 0,0 0-1 0 0,1 1 0 0 0,-1-1 1 0 0,0 0-1 0 0,0 0 0 0 0,0 0 1 0 0,0 0-1 0 0,0 1 0 0 0,1-1 1 0 0,-1 0-1 0 0,0 0 0 0 0,0 0 1 0 0,0 1-1 0 0,0-1 0 0 0,0 0 1 0 0,0 0-1 0 0,0 0 0 0 0,0 1 1 0 0,16 0 176 0 0,34 1 393 0 0,-32-1-385 0 0,-1 0 0 0 0,35-4 0 0 0,43-5 379 0 0,233-29-170 0 0,111 16-156 0 0,-363 21-209 0 0,188 5 78 0 0,-73 0-34 0 0,-132-1-69 0 0,127 15-6 0 0,-103-9 15 0 0,-80-9-14 0 0,181 26-4 0 0,-32-4-6 0 0,-110-15 12 0 0,105 13 22 0 0,-130-18-23 0 0,-11-2-1 0 0,-1 0-1 0 0,1 0 0 0 0,-1 0 1 0 0,1-1-1 0 0,9-1 0 0 0,-14 1 2 0 0,0 0 0 0 0,-1 0 1 0 0,1 1-1 0 0,0-1 0 0 0,0-1 0 0 0,0 1 0 0 0,-1 0 0 0 0,1 0 0 0 0,0 0 0 0 0,0 0 1 0 0,-1 0-1 0 0,1-1 0 0 0,0 1 0 0 0,0 0 0 0 0,-1-1 0 0 0,1 1 0 0 0,0-1 1 0 0,-1 1-1 0 0,1 0 0 0 0,-1-1 0 0 0,1 1 0 0 0,0-2 0 0 0,1-16 58 0 0,-2 10-66 0 0,0 8 6 0 0,0-1 0 0 0,0 1 1 0 0,0-1-1 0 0,0 1 0 0 0,0 0 0 0 0,0-1 1 0 0,0 1-1 0 0,-1 0 0 0 0,1-1 1 0 0,0 1-1 0 0,0 0 0 0 0,0-1 0 0 0,-1 1 1 0 0,1 0-1 0 0,0-1 0 0 0,0 1 0 0 0,-1 0 1 0 0,1 0-1 0 0,0-1 0 0 0,0 1 1 0 0,-1 0-1 0 0,1 0 0 0 0,0-1 0 0 0,-1 1 1 0 0,1 0-1 0 0,0 0 0 0 0,-1 0 1 0 0,1 0-1 0 0,-1 0 0 0 0,1 0 0 0 0,0 0 1 0 0,-1-1-1 0 0,0 1 0 0 0,1 0 1 0 0,-1 0-1 0 0,1 0 1 0 0,-1 0-1 0 0,1 0 1 0 0,-1 0-1 0 0,1-1 1 0 0,-1 1-1 0 0,1 0 0 0 0,-1 0 1 0 0,1-1-1 0 0,0 1 1 0 0,-1 0-1 0 0,1-1 1 0 0,-1 1-1 0 0,1-1 1 0 0,0 1-1 0 0,-1 0 1 0 0,1-1-1 0 0,0 1 1 0 0,-1-1-1 0 0,1 1 0 0 0,0-1 1 0 0,0 1-1 0 0,0-1 1 0 0,-1 1-1 0 0,1-1 1 0 0,0 1-1 0 0,0-1 1 0 0,0 1-1 0 0,0-1 1 0 0,0 1-1 0 0,0-2 0 0 0,0-18 10 0 0,0 19-6 0 0,-1 1-45 0 0,1 0 5 0 0,-1-1 0 0 0,1 1 0 0 0,-1 0-1 0 0,1 0 1 0 0,-1 0 0 0 0,0 0 0 0 0,1 0 0 0 0,-1 0 0 0 0,1 0-1 0 0,-1 0 1 0 0,0 0 0 0 0,1 0 0 0 0,-1 0 0 0 0,1 0 0 0 0,-1 1-1 0 0,1-1 1 0 0,-1 0 0 0 0,1 0 0 0 0,-1 1 0 0 0,0-1 0 0 0,1 0 0 0 0,-1 1-1 0 0,1-1 1 0 0,0 0 0 0 0,-1 1 0 0 0,1-1 0 0 0,-1 1 0 0 0,1-1-1 0 0,0 0 1 0 0,-1 1 0 0 0,1-1 0 0 0,0 1 0 0 0,-1-1 0 0 0,1 1-1 0 0,0 0 1 0 0,0-1 0 0 0,-1 1 0 0 0,1-1 0 0 0,0 1 0 0 0,0-1 0 0 0,0 2-1 0 0,0 0-99 0 0,-1 1 0 0 0,1-1 0 0 0,-1 1 0 0 0,1-1 0 0 0,-1 1 0 0 0,0-1 0 0 0,0 0 0 0 0,0 1 0 0 0,0-1 0 0 0,-1 0 0 0 0,-2 4 0 0 0,-5 10-863 0 0,-7 5 124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2:04.3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30 198 560 0 0,'-3'0'1002'0'0,"-10"0"70"0"0,10 0 1100 0 0,0 0-1052 0 0,-5-4 4515 0 0,16 2-2640 0 0,34 2-1524 0 0,-5 0-508 0 0,378-20 687 0 0,-165 9-1469 0 0,129 5-159 0 0,-278 6-51 0 0,87 6-2422 0 0,-185-6 1837 0 0,-2-1-186 0 0,-1 1 777 0 0,0 0 0 0 0,0 0 0 0 0,0-1 0 0 0,0 1 0 0 0,0 0 1 0 0,0 0-1 0 0,0 0 0 0 0,0 0 0 0 0,0 0 0 0 0,0-1 0 0 0,0 1 0 0 0,0 0 0 0 0,0 0 0 0 0,0 0 0 0 0,0 0 1 0 0,0 0-1 0 0,0-1 0 0 0,0 1 0 0 0,0 0 0 0 0,0 0 0 0 0,0 0 0 0 0,0 0 0 0 0,0 0 0 0 0,-1 0 1 0 0,1-1-1 0 0,0 1 0 0 0,0 0 0 0 0,0 0 0 0 0,0 0 0 0 0,0 0 0 0 0,0 0 0 0 0,0 0 0 0 0,-1 0 0 0 0,1 0 1 0 0,0 0-1 0 0,0 0 0 0 0,0 0 0 0 0,0-1 0 0 0,0 1 0 0 0,0 0 0 0 0,-1 0 0 0 0,1 0 0 0 0,0 0 1 0 0,0 0-1 0 0,0 0 0 0 0,0 0 0 0 0,0 0 0 0 0,-1 0 0 0 0,1 0 0 0 0,0 0 0 0 0,-92-42-4302 0 0,54 9 3752 0 0,-16-3 579 0 0,51 26 201 0 0,3 10-125 0 0,0 0 0 0 0,0-1 1 0 0,0 1-1 0 0,0 0 1 0 0,0-1-1 0 0,0 1 1 0 0,0 0-1 0 0,0 0 0 0 0,0-1 1 0 0,0 1-1 0 0,0 0 1 0 0,0-1-1 0 0,0 1 0 0 0,0 0 1 0 0,0-1-1 0 0,0 1 1 0 0,-1 0-1 0 0,1 0 0 0 0,0-1 1 0 0,0 1-1 0 0,0 0 1 0 0,0 0-1 0 0,-1-1 1 0 0,1 1-1 0 0,0 0 0 0 0,0 0 1 0 0,-1 0-1 0 0,1-1 1 0 0,0 1-1 0 0,-1 0 0 0 0,-107-25 1857 0 0,118 27-1509 0 0,-1 1 0 0 0,0 1 0 0 0,17 8 0 0 0,-15-4-426 0 0,1-1 7 0 0,-1 1 0 0 0,0 1 0 0 0,-1-1 0 0 0,0 2 0 0 0,17 19 0 0 0,-26-26-12 0 0,0-1 1 0 0,0 1-1 0 0,0 0 1 0 0,0 0-1 0 0,-1 0 1 0 0,1 0-1 0 0,-1 0 1 0 0,0-1-1 0 0,0 1 1 0 0,0 0-1 0 0,0 0 1 0 0,-2 4-1 0 0,2 7-1 0 0,-1-12 3 0 0,0 0 1 0 0,1 0-1 0 0,-1 0 1 0 0,0 0-1 0 0,0-1 0 0 0,0 1 1 0 0,0 0-1 0 0,0-1 0 0 0,0 1 1 0 0,-1-1-1 0 0,1 1 0 0 0,0-1 1 0 0,-1 1-1 0 0,0-1 1 0 0,1 0-1 0 0,-1 0 0 0 0,-1 1 1 0 0,-32 18 31 0 0,3-4-13 0 0,-12 4-853 0 0,43-19 732 0 0,0-1 1 0 0,-1 0-1 0 0,1 1 0 0 0,0-1 1 0 0,0 1-1 0 0,0-1 1 0 0,0 1-1 0 0,0-1 1 0 0,0 1-1 0 0,0 0 1 0 0,0 0-1 0 0,-1 1 1 0 0,1-1-339 0 0,0 0 1 0 0,1 1 0 0 0,-1-1-1 0 0,1 1 1 0 0,-1-1 0 0 0,1 1 0 0 0,0-1-1 0 0,0 1 1 0 0,-1-1 0 0 0,1 1 0 0 0,0-1-1 0 0,0 1 1 0 0,1 1 0 0 0,-1 4-999 0 0,0-6 1303 0 0,0 0 0 0 0,0 0 0 0 0,0 0 1 0 0,1 0-1 0 0,-1-1 0 0 0,0 1 1 0 0,1 0-1 0 0,-1 0 0 0 0,0 0 0 0 0,1 0 1 0 0,-1-1-1 0 0,1 1 0 0 0,-1 0 1 0 0,1 0-1 0 0,0-1 0 0 0,-1 1 1 0 0,1 0-1 0 0,0-1 0 0 0,-1 1 0 0 0,1-1 1 0 0,0 1-1 0 0,0-1 0 0 0,0 1 1 0 0,-1-1-1 0 0,1 1 0 0 0,1-1 0 0 0,2 2-194 0 0,15 9-1116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2:10.16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20 172 432 0 0,'0'0'45'0'0,"0"-1"0"0"0,0 1 1 0 0,0-1-1 0 0,0 1 0 0 0,0-1 0 0 0,0 1 0 0 0,0-1 1 0 0,0 1-1 0 0,0-1 0 0 0,0 1 0 0 0,0-1 1 0 0,0 1-1 0 0,0-1 0 0 0,0 1 0 0 0,0-1 0 0 0,0 1 1 0 0,0-1-1 0 0,-1 1 0 0 0,1-1 0 0 0,0 1 0 0 0,0-1 1 0 0,-1 1-1 0 0,1 0 0 0 0,0-1 0 0 0,-1 1 0 0 0,1-1 1 0 0,0 1-1 0 0,-1 0 0 0 0,1-1 0 0 0,0 1 0 0 0,-1 0 1 0 0,1 0-1 0 0,-1-1 0 0 0,1 1 0 0 0,-1 0 0 0 0,1 0 1 0 0,-1 0-1 0 0,1-1 0 0 0,0 1 0 0 0,-1 0 0 0 0,1 0 1 0 0,-1 0-1 0 0,0 0 0 0 0,-4-1 100 0 0,1-10 4366 0 0,8 14-4403 0 0,-2-2-85 0 0,-2-1-13 0 0,1 1 1 0 0,0-1 0 0 0,0 0 0 0 0,0 1 0 0 0,-1-1 0 0 0,1 1 0 0 0,0-1-1 0 0,0 1 1 0 0,-1 0 0 0 0,1-1 0 0 0,-1 1 0 0 0,1 0 0 0 0,0-1 0 0 0,-1 1-1 0 0,1 0 1 0 0,-1 0 0 0 0,0-1 0 0 0,1 1 0 0 0,-1 0 0 0 0,0 0 0 0 0,1 0 0 0 0,-1 0-1 0 0,0 0 1 0 0,0-1 0 0 0,1 3 0 0 0,-1-1 23 0 0,0 0 0 0 0,1 0 0 0 0,0 0 0 0 0,-1-1 0 0 0,1 1 0 0 0,0 0 0 0 0,0 0 0 0 0,0 0 0 0 0,0-1 0 0 0,1 1 1 0 0,-1 0-1 0 0,2 1 0 0 0,6 9 224 0 0,6 4 32 0 0,-13-15-259 0 0,-1 0 1 0 0,0 0-1 0 0,1 0 0 0 0,-1 0 0 0 0,0 0 0 0 0,1 1 0 0 0,-1-1 0 0 0,0 0 0 0 0,0 1 0 0 0,0-1 1 0 0,0 1-1 0 0,-1-1 0 0 0,1 1 0 0 0,0-1 0 0 0,0 1 0 0 0,-1 0 0 0 0,1-1 0 0 0,-1 1 1 0 0,0 0-1 0 0,1 3 0 0 0,-1-4 4 0 0,0 0 1 0 0,0 1-1 0 0,0-1 1 0 0,0 1-1 0 0,1-1 1 0 0,-1 1-1 0 0,1-1 1 0 0,-1 1-1 0 0,1-1 1 0 0,-1 0-1 0 0,1 1 0 0 0,0-1 1 0 0,0 0-1 0 0,0 0 1 0 0,1 2-1 0 0,-1-2 8 0 0,0 1 0 0 0,0-1 0 0 0,0 0 0 0 0,0 1-1 0 0,0-1 1 0 0,-1 0 0 0 0,1 1 0 0 0,0-1 0 0 0,-1 1 0 0 0,1-1-1 0 0,-1 1 1 0 0,0-1 0 0 0,1 1 0 0 0,-1-1 0 0 0,0 4 0 0 0,0 154 1837 0 0,0-158-1850 0 0,0 2 701 0 0,0-5-172 0 0,-3 0-187 0 0,2 2-352 0 0,0 0 0 0 0,0-1 0 0 0,1 1 0 0 0,-1 0 0 0 0,0 0 0 0 0,0-1 0 0 0,1 1 0 0 0,-1-1-1 0 0,0 1 1 0 0,1-1 0 0 0,-1 1 0 0 0,1-1 0 0 0,-1 1 0 0 0,0-1 0 0 0,1 1 0 0 0,-1-1 0 0 0,1 1 0 0 0,0-1 0 0 0,-1 0 0 0 0,1 0 0 0 0,-1 1 0 0 0,1-2 0 0 0,-2-22 320 0 0,2 17-344 0 0,0 5 8 0 0,0-1 1 0 0,-1 1-1 0 0,1-1 0 0 0,0 1 0 0 0,-1 0 0 0 0,1-1 0 0 0,-1 1 0 0 0,0 0 0 0 0,0-1 0 0 0,0 1 0 0 0,0 0 0 0 0,0 0 1 0 0,-3-3-1 0 0,0-2-1 0 0,3 3-3 0 0,-1 0 0 0 0,1 0 0 0 0,0 0 0 0 0,1-1-1 0 0,-1 1 1 0 0,1 0 0 0 0,0 0 0 0 0,0 0 0 0 0,0-1 0 0 0,2-5 0 0 0,-1-8-11 0 0,-3-4 4 0 0,1 16 6 0 0,1 0-1 0 0,-1 1 1 0 0,1-1 0 0 0,0 0-1 0 0,1 0 1 0 0,-1 1 0 0 0,1-1 0 0 0,0 0-1 0 0,3-7 1 0 0,1 3-5 0 0,0 0 0 0 0,1 1 0 0 0,1 0 1 0 0,-1-1-1 0 0,2 2 0 0 0,-1-1 0 0 0,1 1 0 0 0,0 0 0 0 0,1 1 0 0 0,14-10 0 0 0,-15 12 4 0 0,-1 1-1 0 0,1 0 0 0 0,0 1 1 0 0,0-1-1 0 0,1 1 0 0 0,9-1 1 0 0,-10 1-4 0 0,1 1 1 0 0,-1-1-1 0 0,12-6 1 0 0,-16 7 0 0 0,0 1 1 0 0,0-1 0 0 0,0 1 0 0 0,1 0 0 0 0,-1 0 0 0 0,0 0-1 0 0,0 1 1 0 0,0-1 0 0 0,1 1 0 0 0,6 1 0 0 0,43 6-34 0 0,-46-5 34 0 0,-4-1 3 0 0,-1 0 0 0 0,1 1 0 0 0,-1 0 0 0 0,1-1 0 0 0,-1 1 0 0 0,1 0 0 0 0,-1 1 0 0 0,0-1 1 0 0,0 0-1 0 0,5 6 0 0 0,10 8 9 0 0,-16-15-7 0 0,0 1 0 0 0,-1-1 1 0 0,1 0-1 0 0,-1 1 1 0 0,1-1-1 0 0,-1 1 0 0 0,0 0 1 0 0,0-1-1 0 0,0 1 1 0 0,0 0-1 0 0,0 0 0 0 0,0 0 1 0 0,0-1-1 0 0,-1 1 1 0 0,1 0-1 0 0,0 0 0 0 0,-1 0 1 0 0,0 0-1 0 0,1 0 1 0 0,-1 0-1 0 0,0 1 0 0 0,0-1 1 0 0,0 0-1 0 0,-1 0 1 0 0,1 2-1 0 0,-1 7 9 0 0,2-8-9 0 0,-1 0-1 0 0,-1 0 1 0 0,1-1 0 0 0,0 1 0 0 0,-1 0 0 0 0,0 0 0 0 0,1-1 0 0 0,-1 1 0 0 0,0 0 0 0 0,0-1 0 0 0,-1 1 0 0 0,1 0-1 0 0,0-1 1 0 0,-1 0 0 0 0,0 1 0 0 0,1-1 0 0 0,-1 0 0 0 0,0 0 0 0 0,0 0 0 0 0,0 0 0 0 0,-1 0 0 0 0,1 0-1 0 0,-4 1 1 0 0,1 1 3 0 0,-11 16 0 0 0,14-18-6 0 0,0 1 0 0 0,0-1 1 0 0,0 1-1 0 0,-1-1 0 0 0,1 1 0 0 0,0-1 1 0 0,-5 3-1 0 0,-5 1 2 0 0,0-1-1 0 0,0 0 1 0 0,0 0 0 0 0,-1-1 0 0 0,0-1-1 0 0,1 0 1 0 0,-1-1 0 0 0,-1 0 0 0 0,1-1-1 0 0,0-1 1 0 0,0 0 0 0 0,-26-3 0 0 0,32 1 10 0 0,-1 0 0 0 0,1 0 1 0 0,-1 0-1 0 0,1-1 0 0 0,0 0 1 0 0,-7-5-1 0 0,-20-6 18 0 0,34 14-29 0 0,0 0 0 0 0,0 0 0 0 0,1 0 0 0 0,-1 0 0 0 0,0 0 0 0 0,0 0 0 0 0,0-1 0 0 0,0 1 0 0 0,0 0 0 0 0,0 0 0 0 0,1 0 0 0 0,-1 0 0 0 0,0 0 1 0 0,0 0-1 0 0,0 0 0 0 0,0 0 0 0 0,0-1 0 0 0,0 1 0 0 0,0 0 0 0 0,0 0 0 0 0,0 0 0 0 0,0 0 0 0 0,0 0 0 0 0,0 0 0 0 0,1-1 0 0 0,-1 1 0 0 0,0 0 0 0 0,0 0 0 0 0,0 0 0 0 0,0 0 1 0 0,0 0-1 0 0,0 0 0 0 0,0-1 0 0 0,0 1 0 0 0,0 0 0 0 0,0 0 0 0 0,-1 0 0 0 0,1 0 0 0 0,0 0 0 0 0,0-1 0 0 0,0 1 0 0 0,0 0 0 0 0,0 0 0 0 0,0 0 0 0 0,0 0 0 0 0,0 0 0 0 0,0 0 1 0 0,0 0-1 0 0,0-1 0 0 0,0 1 0 0 0,-1 0 0 0 0,1 0 0 0 0,0 0 0 0 0,0 0 0 0 0,0 0 0 0 0,0 0 0 0 0,0 0 0 0 0,0 0 0 0 0,-1 0 0 0 0,1 0 0 0 0,13 0-27 0 0,-10 0 1 0 0,0 0 4 0 0,9 2 13 0 0,1 1 1 0 0,-1 0-1 0 0,0 1 1 0 0,12 6-1 0 0,2 10 22 0 0,-8-14-5 0 0,34 15 21 0 0,-39-14-21 0 0,-10-5-6 0 0,0-1-1 0 0,0 1 1 0 0,0 0 0 0 0,0 0-1 0 0,0 0 1 0 0,-1 0 0 0 0,1 0 0 0 0,2 3-1 0 0,-2-2 1 0 0,1-1-1 0 0,-1 0 1 0 0,0 0-1 0 0,1 0 1 0 0,0 0-1 0 0,-1 0 1 0 0,5 0-1 0 0,14 8-26 0 0,58 22-3076 0 0,-73-29 2107 0 0,1-1-1 0 0,0 0 1 0 0,-1-1 0 0 0,1 1-1 0 0,11-1 1 0 0,-12-2 534 0 0,1 0 0 0 0,-1 0 0 0 0,0-1 1 0 0,0 0-1 0 0,14-6 0 0 0,14-4 18 0 0,-14 1 383 0 0,-4 0 124 0 0,-9 7 32 0 0,0 0-1 0 0,0 0 1 0 0,-1-1 0 0 0,1 0 0 0 0,-1 0-1 0 0,0-1 1 0 0,-1 0 0 0 0,1 0-1 0 0,-1 0 1 0 0,-1-1 0 0 0,11-14 0 0 0,-15 18-56 0 0,0 0 1 0 0,0 0 0 0 0,-1 0 0 0 0,1 0 0 0 0,-1-1-1 0 0,1 1 1 0 0,-1 0 0 0 0,0 0 0 0 0,0 0-1 0 0,0-1 1 0 0,-2-4 0 0 0,2-3 58 0 0,0-48 524 0 0,-16 58-196 0 0,13 1 222 0 0,-1 1-582 0 0,-1 0 0 0 0,1 1-1 0 0,0-1 1 0 0,1 0 0 0 0,-1 1 0 0 0,0 0-1 0 0,-6 4 1 0 0,-10 4 44 0 0,10-5-36 0 0,-32 13 93 0 0,40-17-162 0 0,1 0 1 0 0,-1-1-1 0 0,1 1 0 0 0,-1 0 1 0 0,1 0-1 0 0,0 0 1 0 0,-1 0-1 0 0,1 0 0 0 0,0 0 1 0 0,0 0-1 0 0,0 1 1 0 0,0-1-1 0 0,0 0 0 0 0,0 0 1 0 0,0 1-1 0 0,0-1 0 0 0,0 1 1 0 0,1-1-1 0 0,-2 4 1 0 0,2-5-6 0 0,0 1 0 0 0,0-1 0 0 0,0 1 1 0 0,0-1-1 0 0,0 1 0 0 0,0-1 0 0 0,0 1 1 0 0,-1-1-1 0 0,1 0 0 0 0,0 1 0 0 0,0-1 0 0 0,0 1 1 0 0,-1-1-1 0 0,1 1 0 0 0,0-1 0 0 0,0 0 1 0 0,-1 1-1 0 0,1-1 0 0 0,0 0 0 0 0,-1 1 1 0 0,1-1-1 0 0,-1 0 0 0 0,1 1 0 0 0,0-1 1 0 0,-1 0-1 0 0,1 0 0 0 0,-1 1 0 0 0,1-1 0 0 0,-1 0 1 0 0,1 0-1 0 0,-1 0 0 0 0,1 0 0 0 0,-1 0 0 0 0,1 1 0 0 0,-1-1-1 0 0,1 0 1 0 0,-1 0 0 0 0,1 0-1 0 0,-1 0 1 0 0,1 1 0 0 0,-1-1-1 0 0,1 0 1 0 0,0 0-1 0 0,-1 1 1 0 0,1-1 0 0 0,-1 0-1 0 0,1 1 1 0 0,0-1 0 0 0,-1 0-1 0 0,1 1 1 0 0,0-1 0 0 0,0 0-1 0 0,-1 1 1 0 0,1-1 0 0 0,0 1-1 0 0,0-1 1 0 0,0 1-1 0 0,-1-1 1 0 0,1 1 0 0 0,0-1-1 0 0,0 1 1 0 0,0-1 0 0 0,0 0-1 0 0,0 1 1 0 0,0 0 0 0 0,0 3 3 0 0,-1-1-6 0 0,1 0 1 0 0,0 0-1 0 0,-1-1 0 0 0,1 1 1 0 0,0 0-1 0 0,1 0 0 0 0,-1 0 0 0 0,0 0 1 0 0,1-1-1 0 0,0 1 0 0 0,1 4 1 0 0,1-6-17 0 0,-2-1 13 0 0,-1 0 0 0 0,1 0 0 0 0,0 0-1 0 0,-1 1 1 0 0,1-1 0 0 0,0 0-1 0 0,-1 0 1 0 0,1 1 0 0 0,0-1-1 0 0,-1 0 1 0 0,1 1 0 0 0,-1-1-1 0 0,1 0 1 0 0,-1 1 0 0 0,1-1-1 0 0,-1 1 1 0 0,1-1 0 0 0,-1 1 0 0 0,1-1-1 0 0,-1 1 1 0 0,0 0 0 0 0,1 0-1 0 0,15 4-298 0 0,-14-5 255 0 0,1 1 0 0 0,-1-1 0 0 0,0 0 0 0 0,1-1 1 0 0,-1 1-1 0 0,0 0 0 0 0,0-1 0 0 0,1 1 0 0 0,-1-1 1 0 0,0 0-1 0 0,0 0 0 0 0,3-1 0 0 0,4-2-133 0 0,31-6-364 0 0,-1-3 0 0 0,-1-1 0 0 0,55-29 0 0 0,-76 34 647 0 0,0 1 0 0 0,22-6 0 0 0,-35 13 437 0 0,-6 1-469 0 0,-67 2 1697 0 0,61-1-1678 0 0,1 0 0 0 0,-1 1 0 0 0,1-1 0 0 0,-1 2 0 0 0,1-1 0 0 0,0 1 0 0 0,-7 3 0 0 0,14-6-86 0 0,-1 0-1 0 0,1 0 1 0 0,0 0 0 0 0,-1 0-1 0 0,1 0 1 0 0,0 1 0 0 0,0-1 0 0 0,-1 0-1 0 0,1 0 1 0 0,0 0 0 0 0,0 0-1 0 0,-1 0 1 0 0,1 0 0 0 0,0 1 0 0 0,0-1-1 0 0,-1 0 1 0 0,1 0 0 0 0,0 0-1 0 0,0 1 1 0 0,0-1 0 0 0,0 0 0 0 0,-1 0-1 0 0,1 1 1 0 0,0-1 0 0 0,0 0-1 0 0,0 0 1 0 0,0 1 0 0 0,0-1 0 0 0,0 0-1 0 0,0 1 1 0 0,0-1 0 0 0,0 0-1 0 0,0 0 1 0 0,0 1 0 0 0,0-1-1 0 0,0 0 1 0 0,0 1 0 0 0,0-1 0 0 0,0 0-1 0 0,0 0 1 0 0,0 1 0 0 0,0-1-1 0 0,0 0 1 0 0,0 0 0 0 0,0 1 0 0 0,1-1-1 0 0,17 12 67 0 0,-9-7-55 0 0,16 9 2 0 0,0 1 9 0 0,36 15 1 0 0,-52-26-21 0 0,-1-1 1 0 0,0 2 0 0 0,0-1 0 0 0,-1 1-1 0 0,0 0 1 0 0,1 1 0 0 0,-2 0 0 0 0,10 9-1 0 0,-16-14 3 0 0,1-1 0 0 0,-1 1 0 0 0,1 0 0 0 0,-1 0 0 0 0,0 0 0 0 0,1 0 0 0 0,-1 0 0 0 0,0 0 0 0 0,0 0 0 0 0,1 0 1 0 0,-1 0-1 0 0,0 0 0 0 0,0 0 0 0 0,0 1 0 0 0,2 10 98 0 0,3-6-48 0 0,-5-6-52 0 0,0 0 0 0 0,0 0 0 0 0,1 1 0 0 0,-1-1 0 0 0,0 0 0 0 0,0 0 0 0 0,1 0-1 0 0,-1 1 1 0 0,0-1 0 0 0,0 0 0 0 0,0 0 0 0 0,0 1 0 0 0,1-1 0 0 0,-1 0-1 0 0,0 1 1 0 0,0-1 0 0 0,0 0 0 0 0,0 0 0 0 0,0 1 0 0 0,0-1 0 0 0,0 0 0 0 0,0 1-1 0 0,0-1 1 0 0,0 0 0 0 0,0 1 0 0 0,0-1 0 0 0,0 0 0 0 0,0 0 0 0 0,0 1 0 0 0,0-1-1 0 0,0 0 1 0 0,-1 1 0 0 0,1-1 0 0 0,0 0 0 0 0,0 0 0 0 0,0 1 0 0 0,0-1 0 0 0,0 0-1 0 0,-1 0 1 0 0,1 1 0 0 0,0-1 0 0 0,0 0 0 0 0,-1 0 0 0 0,1 0 0 0 0,0 1 0 0 0,0-1-1 0 0,-1 0 1 0 0,1 0 0 0 0,-1 0 0 0 0,-2 4 35 0 0,0 7 149 0 0,0-1-1 0 0,-5-5-119 0 0,0 0 0 0 0,0-1 0 0 0,-1 0 0 0 0,-12 5 0 0 0,3-4-312 0 0,1-2 0 0 0,-1 0 1 0 0,0-1-1 0 0,0-1 0 0 0,0-1 0 0 0,0 0 1 0 0,0-2-1 0 0,0 0 0 0 0,0-1 0 0 0,-32-9 1 0 0,48 11 169 0 0,1 1 1 0 0,-1-1-1 0 0,1 0 1 0 0,-1 0 0 0 0,1 1-1 0 0,-1-1 1 0 0,1 0 0 0 0,0-1-1 0 0,0 1 1 0 0,-1 0 0 0 0,1 0-1 0 0,-1-2 1 0 0,1 2 37 0 0,1 1 1 0 0,0-1 0 0 0,-1 1-1 0 0,1-1 1 0 0,0 0 0 0 0,-1 1-1 0 0,1-1 1 0 0,0 0-1 0 0,0 1 1 0 0,0-1 0 0 0,-1 0-1 0 0,1 1 1 0 0,0-1 0 0 0,0 0-1 0 0,0 1 1 0 0,0-1-1 0 0,0 0 1 0 0,0 1 0 0 0,1-1-1 0 0,-1 0 1 0 0,0 1 0 0 0,0-1-1 0 0,0 0 1 0 0,0 1-1 0 0,1-1 1 0 0,-1 1 0 0 0,0-1-1 0 0,1 0 1 0 0,-1 1 0 0 0,1-1-1 0 0,-1 1 1 0 0,0-1-1 0 0,1 1 1 0 0,-1-1 0 0 0,2 0-1 0 0,7-5-173 0 0,0 0 1 0 0,0 0-1 0 0,1 1 0 0 0,0 0 0 0 0,14-4 0 0 0,68-21-149 0 0,-14 5 453 0 0,-29 1 301 0 0,-42 19-228 0 0,1 1 0 0 0,-1 0 0 0 0,1 1 0 0 0,0-1 0 0 0,0 2 0 0 0,15-5 0 0 0,-7 3 362 0 0,0 1 182 0 0,-16 3-668 0 0,0 0-1 0 0,1 0 1 0 0,-1 0-1 0 0,0 0 1 0 0,0 0-1 0 0,1 0 1 0 0,-1 0-1 0 0,0 0 1 0 0,0 0-1 0 0,1 1 1 0 0,-1-1-1 0 0,0 0 1 0 0,0 0-1 0 0,1 0 1 0 0,-1 0-1 0 0,0 0 1 0 0,0 1-1 0 0,0-1 1 0 0,1 0-1 0 0,-1 0 1 0 0,0 0-1 0 0,0 1 1 0 0,0-1 0 0 0,1 0-1 0 0,-1 0 1 0 0,0 0-1 0 0,0 1 1 0 0,0-1-1 0 0,0 0 1 0 0,0 0-1 0 0,0 1 1 0 0,0-1-1 0 0,0 0 1 0 0,0 0-1 0 0,0 1 1 0 0,0-1-1 0 0,0 0 1 0 0,0 1-1 0 0,0-1 1 0 0,0 0-1 0 0,0 160 1990 0 0,1-159-2032 0 0,-1 0-1 0 0,0 0 0 0 0,1-1 0 0 0,-1 1 0 0 0,1 0 0 0 0,-1-1 0 0 0,1 1 0 0 0,0-1 0 0 0,-1 1 0 0 0,1-1 0 0 0,0 1 0 0 0,-1-1 1 0 0,1 1-1 0 0,0-1 0 0 0,-1 1 0 0 0,1-1 0 0 0,0 0 0 0 0,0 0 0 0 0,-1 1 0 0 0,1-1 0 0 0,0 0 0 0 0,0 0 0 0 0,0 0 1 0 0,-1 0-1 0 0,1 0 0 0 0,1 0 0 0 0,2-5 8 0 0,3 2-5 0 0,-6 3-3 0 0,1 0 0 0 0,-1-1 0 0 0,1 1 0 0 0,-1 0 0 0 0,0-1 0 0 0,1 1 0 0 0,-1-1 0 0 0,0 0 0 0 0,1 1 0 0 0,-1-1 0 0 0,0 0 0 0 0,0 0 0 0 0,1 0 0 0 0,-1 0 0 0 0,0 0 1 0 0,0 0-1 0 0,0 0 0 0 0,0 0 0 0 0,0 0 0 0 0,-1-1 0 0 0,3-2 0 0 0,-3 4-1 0 0,0-1 1 0 0,0 0-1 0 0,0 0 0 0 0,0 0 1 0 0,1 0-1 0 0,-1 1 1 0 0,0-1-1 0 0,1 0 0 0 0,-1 0 1 0 0,0 1-1 0 0,1-1 1 0 0,-1 0-1 0 0,1 1 0 0 0,-1-1 1 0 0,1 0-1 0 0,0 1 0 0 0,-1-1 1 0 0,1 1-1 0 0,-1-1 1 0 0,1 1-1 0 0,1-2 0 0 0,3-2 4 0 0,-1 1-4 0 0,0 0 0 0 0,-1 0 0 0 0,1 0 0 0 0,0 1 0 0 0,0 0 0 0 0,0 0 0 0 0,0 0 0 0 0,1 0 0 0 0,7-2 0 0 0,17-8-12 0 0,-25 11 9 0 0,0-1 1 0 0,1 1 0 0 0,-1 0-1 0 0,1 0 1 0 0,-1 0 0 0 0,1 0-1 0 0,-1 1 1 0 0,1 0 0 0 0,7 0 0 0 0,45 6-32 0 0,-49-5 28 0 0,29 4 4 0 0,-16-3 9 0 0,33 8-1 0 0,-51-10-10 0 0,5-2-1 0 0,-7 2 6 0 0,-1 0-1 0 0,1 0 0 0 0,-1 0 1 0 0,1 0-1 0 0,-1 0 1 0 0,1 0-1 0 0,-1 0 0 0 0,1 0 1 0 0,-1 0-1 0 0,1 0 0 0 0,-1-1 1 0 0,1 1-1 0 0,-1 0 1 0 0,1 0-1 0 0,-1 0 0 0 0,1-1 1 0 0,-1 1-1 0 0,0 0 1 0 0,1-1-1 0 0,-1 1 0 0 0,1-1 1 0 0,-1 1-1 0 0,0-1 0 0 0,0 0 0 0 0,0 1 0 0 0,0-1 0 0 0,0 1 0 0 0,0-1 0 0 0,0 1 0 0 0,1-1 0 0 0,-1 0 0 0 0,0 1 0 0 0,0-1 0 0 0,0 1 0 0 0,1-1 0 0 0,-1 1 0 0 0,0-1 0 0 0,1 1 0 0 0,-1-1 0 0 0,0 1 0 0 0,1 0-1 0 0,-1-1 1 0 0,1 1 0 0 0,-1-1 0 0 0,1 1 0 0 0,-1 0 0 0 0,1-1 0 0 0,-1 1 0 0 0,1 0 0 0 0,0-1 0 0 0,0 1 0 0 0,-1 0 0 0 0,1 0 0 0 0,-1-1-1 0 0,1 1 1 0 0,0-1 0 0 0,-1 1 0 0 0,1-1-1 0 0,-1 1 1 0 0,1-1 0 0 0,-1 1 0 0 0,1-1 0 0 0,-1 1-1 0 0,1-1 1 0 0,-1 1 0 0 0,0-1 0 0 0,1 0-1 0 0,-1 1 1 0 0,0-1 0 0 0,0 0 0 0 0,1 1-1 0 0,-1-1 1 0 0,0 0 0 0 0,0 1 0 0 0,0-1-1 0 0,0 0 1 0 0,0 1 0 0 0,0-1 0 0 0,0-1-1 0 0,-2-17 18 0 0,1 18-16 0 0,0 1 0 0 0,1-1 0 0 0,-1 0 0 0 0,0 1 0 0 0,1-1 0 0 0,-1 1 0 0 0,0-1 0 0 0,0 1 0 0 0,0 0 0 0 0,1-1 0 0 0,-1 1 0 0 0,0 0 0 0 0,0-1 0 0 0,0 1-1 0 0,-1 0 1 0 0,-1-1 15 0 0,0 2-15 0 0,0 0-6 0 0,1 1 0 0 0,-1 0 0 0 0,1 0 0 0 0,-1 0 0 0 0,1 0 1 0 0,0 0-1 0 0,0 0 0 0 0,0 0 0 0 0,-2 4 0 0 0,-3 2-3 0 0,6-5 9 0 0,0 0-1 0 0,0 1 0 0 0,1-1 0 0 0,-1 0 0 0 0,1 0 0 0 0,-1 0 0 0 0,1 1 1 0 0,0-1-1 0 0,0 0 0 0 0,1 0 0 0 0,-1 1 0 0 0,1-1 0 0 0,0 0 0 0 0,1 5 0 0 0,4 0 3 0 0,-5-7-3 0 0,0 0-1 0 0,0 0 0 0 0,0 1 1 0 0,0-1-1 0 0,0 0 1 0 0,-1 1-1 0 0,1-1 0 0 0,0 1 1 0 0,-1-1-1 0 0,1 1 1 0 0,-1 0-1 0 0,1-1 0 0 0,-1 1 1 0 0,0-1-1 0 0,0 1 1 0 0,0 0-1 0 0,0-1 0 0 0,0 3 1 0 0,0-3-9 0 0,1 0 1 0 0,0 0 0 0 0,-1 0-1 0 0,1 1 1 0 0,0-1 0 0 0,-1 0-1 0 0,1 0 1 0 0,0 0 0 0 0,0 0-1 0 0,0 0 1 0 0,0 0 0 0 0,0 0-1 0 0,0 0 1 0 0,0-1 0 0 0,0 1-1 0 0,0 0 1 0 0,1-1-1 0 0,-1 1 1 0 0,0-1 0 0 0,0 1-1 0 0,2 0 1 0 0,-2-1-24 0 0,0 0 0 0 0,0 1 0 0 0,0-1 0 0 0,0 0 1 0 0,0 1-1 0 0,0-1 0 0 0,0 1 0 0 0,0-1 0 0 0,0 1 0 0 0,-1 0 0 0 0,1-1 0 0 0,0 1 0 0 0,0 0 0 0 0,-1-1 0 0 0,1 1 0 0 0,0 0 1 0 0,-1 0-1 0 0,1 1 0 0 0,15-1-786 0 0,-12-2 646 0 0,0 0-1 0 0,1 0 0 0 0,-1 0 1 0 0,0-1-1 0 0,0 1 0 0 0,0-1 1 0 0,-1 0-1 0 0,1 0 0 0 0,0-1 0 0 0,-1 1 1 0 0,1-1-1 0 0,-1 1 0 0 0,0-1 1 0 0,0 0-1 0 0,5-6 0 0 0,15-7-453 0 0,-19 14 545 0 0,-1 0 0 0 0,1 0 1 0 0,-1-1-1 0 0,0 1 0 0 0,0 0 0 0 0,5-6 0 0 0,11-13-362 0 0,0-2 268 0 0,-13 8 116 0 0,-4 11 52 0 0,-1 1 1 0 0,1 0-1 0 0,-1 0 1 0 0,1 0-1 0 0,0 0 1 0 0,4-5 0 0 0,-4 6 7 0 0,0 0 0 0 0,-1 0 1 0 0,1 0-1 0 0,-1 1 1 0 0,1-1-1 0 0,-1-1 0 0 0,0 1 1 0 0,0 0-1 0 0,0 0 1 0 0,0 0-1 0 0,0-1 0 0 0,0 1 1 0 0,0-1-1 0 0,-1 1 1 0 0,0 0-1 0 0,1-1 0 0 0,-1-4 1 0 0,0 2 15 0 0,1 0 1 0 0,0 0-1 0 0,0 0 1 0 0,0 0-1 0 0,0 0 1 0 0,3-7-1 0 0,-2 7 15 0 0,0 0-1 0 0,0 0 0 0 0,-1 0 0 0 0,0 0 1 0 0,0 0-1 0 0,0-8 0 0 0,-1-152 2022 0 0,0 164-2031 0 0,0 1 0 0 0,0-1 0 0 0,0 0 0 0 0,0 0 1 0 0,0 0-1 0 0,0 1 0 0 0,1-1 0 0 0,-1 0 0 0 0,0 0 0 0 0,0 1 0 0 0,1-1 0 0 0,-1 0 0 0 0,0 0 0 0 0,1 1 0 0 0,-1-1 0 0 0,0 0 1 0 0,1 1-1 0 0,-1-1 0 0 0,1 1 0 0 0,0-1 0 0 0,-1 0 0 0 0,1 1 0 0 0,-1-1 0 0 0,1 1 0 0 0,0-1 0 0 0,1 0 0 0 0,-2 1-6 0 0,1 0 1 0 0,-1 0-1 0 0,1-1 0 0 0,-1 1 0 0 0,1 0 0 0 0,-1-1 0 0 0,1 1 0 0 0,-1-1 1 0 0,1 1-1 0 0,-1 0 0 0 0,0-1 0 0 0,1 1 0 0 0,-1-1 0 0 0,0 1 0 0 0,1-1 1 0 0,-1 1-1 0 0,0-1 0 0 0,0 1 0 0 0,1-1 0 0 0,-1 0 0 0 0,0 1 0 0 0,0-1 1 0 0,0 1-1 0 0,0-1 0 0 0,0 0 0 0 0,0 0 0 0 0,0-1 216 0 0,0 19 126 0 0,0 117 87 0 0,-1-117-393 0 0,-1 0-1 0 0,-1 0 1 0 0,-8 29-1 0 0,6-27-33 0 0,3-12-13 0 0,-1-1 1 0 0,1 1-1 0 0,-8 11 0 0 0,-5 15 7 0 0,7-2-42 0 0,-22 56 0 0 0,28-69-120 0 0,2-17 115 0 0,0 1-1 0 0,0 0 1 0 0,0-1 0 0 0,-1 1 0 0 0,1-1 0 0 0,0 1 0 0 0,-1 0 0 0 0,1-1 0 0 0,0 1 0 0 0,-2 2 0 0 0,-4 4-193 0 0,5-6 80 0 0,0-1 0 0 0,0 1-1 0 0,0-1 1 0 0,0 1-1 0 0,0-1 1 0 0,0 1 0 0 0,1-1-1 0 0,-1 1 1 0 0,0 0-1 0 0,1-1 1 0 0,0 1 0 0 0,-1 0-1 0 0,1-1 1 0 0,0 1-1 0 0,0 3 1 0 0,0-4-589 0 0,1-2-58 0 0,0 1 706 0 0,0 0 0 0 0,0-1 0 0 0,0 1 0 0 0,0-1 0 0 0,0 1 0 0 0,0-1 0 0 0,0 1 0 0 0,0-1 0 0 0,0 0 0 0 0,0 0 0 0 0,0 1 0 0 0,1-2 0 0 0,-1 1-68 0 0,2-6-508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2:10.5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516 38 560 0 0,'0'-11'756'0'0,"0"0"-40"0"0,-19 6-92 0 0,0 0-92 0 0,0-1-104 0 0,-19 6-96 0 0,-1 0-108 0 0,-18 0-88 0 0,19 0-64 0 0,-19 6-100 0 0,19-1-148 0 0,-1 0-208 0 0,1 1-332 0 0,0-1-164 0 0,0 0-68 0 0,0 1 24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2:13.19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27 192 0 0,'0'0'21'0'0,"1"0"-1"0"0,-1 0 1 0 0,0 0 0 0 0,0 0 0 0 0,0-1-1 0 0,0 1 1 0 0,0 0 0 0 0,0 0 0 0 0,0 0-1 0 0,0 0 1 0 0,0 0 0 0 0,0-1 0 0 0,0 1-1 0 0,0 0 1 0 0,0 0 0 0 0,0 0 0 0 0,0 0-1 0 0,0 0 1 0 0,0-1 0 0 0,0 1-1 0 0,0 0 1 0 0,0 0 0 0 0,0 0 0 0 0,0 0-1 0 0,0 0 1 0 0,0 0 0 0 0,0-1 0 0 0,0 1-1 0 0,0 0 1 0 0,0 0 0 0 0,0 0 0 0 0,0 0-1 0 0,0 0 1 0 0,-1 0 0 0 0,1 0 0 0 0,0-1-1 0 0,0 1 1 0 0,0 0 0 0 0,0 0-1 0 0,0 0 1 0 0,0 0 0 0 0,0 0 0 0 0,-1 0-1 0 0,1 0 1 0 0,0 0 0 0 0,0 0 0 0 0,0 0-1 0 0,0 0 1 0 0,0 0 0 0 0,-1 0 0 0 0,1 0-1 0 0,0 0 1 0 0,0 0 0 0 0,0 0 0 0 0,0 0-1 0 0,0 0 1 0 0,-1 0 0 0 0,1 0-1 0 0,-4-2 40 0 0,3 1 54 0 0,0 1 1 0 0,1 0-1 0 0,-1-1 0 0 0,1 1 1 0 0,-1 0-1 0 0,0-1 0 0 0,1 1 1 0 0,-1 0-1 0 0,1-1 0 0 0,-1 1 0 0 0,1-1 1 0 0,-1 1-1 0 0,1-1 0 0 0,-1 0 1 0 0,1 1-1 0 0,-1-1 0 0 0,1 1 1 0 0,0-1-1 0 0,-1 0 0 0 0,1 1 1 0 0,0-1-1 0 0,0 0 0 0 0,0 1 1 0 0,-1-1-1 0 0,1 0 0 0 0,0 1 1 0 0,0-1-1 0 0,0 0 0 0 0,0 0 1 0 0,0 1-1 0 0,0-3 1906 0 0,0 4-1978 0 0,0 0 1 0 0,0-1 0 0 0,0 1 0 0 0,0-1 0 0 0,0 1 0 0 0,-1 0-1 0 0,1-1 1 0 0,1 1 0 0 0,-1 0 0 0 0,0-1 0 0 0,0 1-1 0 0,0 0 1 0 0,0-1 0 0 0,0 1 0 0 0,1 0 0 0 0,-1-1 0 0 0,0 1-1 0 0,0-1 1 0 0,1 1 0 0 0,-1 0 0 0 0,0-1 0 0 0,1 1-1 0 0,12 7 342 0 0,-11-7-330 0 0,0 0 0 0 0,-1 0 0 0 0,1 0 0 0 0,0 0-1 0 0,-1 0 1 0 0,1 0 0 0 0,0 1 0 0 0,-1-1 0 0 0,0 0 0 0 0,2 3-1 0 0,13 27 698 0 0,-2 0-1 0 0,14 41 0 0 0,-22-18-588 0 0,-4-49-153 0 0,1 2-2 0 0,-1 1 1 0 0,0-1-1 0 0,0 0 1 0 0,0 1-1 0 0,-1-1 1 0 0,0 1-1 0 0,0 10 0 0 0,-1 71 33 0 0,0-87 74 0 0,3-2 21 0 0,0-1-93 0 0,-1 1-1 0 0,1-1 1 0 0,-1 0 0 0 0,1 0 0 0 0,-1 0-1 0 0,0 0 1 0 0,1-1 0 0 0,-1 1-1 0 0,0-1 1 0 0,4-3 0 0 0,21-13 172 0 0,1 1-126 0 0,33-28 0 0 0,-8 1-73 0 0,53-47 1 0 0,-88 76-11 0 0,25-16 1 0 0,-24 18-2 0 0,32-29 0 0 0,-47 38-7 0 0,1 0-1 0 0,0 0 1 0 0,1 1 0 0 0,-1 0 0 0 0,1 0-1 0 0,-1 0 1 0 0,13-4 0 0 0,-1-1-97 0 0,-13 6-21 0 0,0 1-1 0 0,0-1 0 0 0,-1 1 0 0 0,1 0 1 0 0,0 0-1 0 0,6-1 0 0 0,-8 2-24 0 0,0 0-1 0 0,0 0 1 0 0,-1 0-1 0 0,1 1 0 0 0,0-1 1 0 0,-1 1-1 0 0,1-1 1 0 0,0 1-1 0 0,-1 0 1 0 0,1-1-1 0 0,-1 1 1 0 0,1 0-1 0 0,-1 0 1 0 0,1 0-1 0 0,-1 0 1 0 0,0 0-1 0 0,1 1 1 0 0,-1-1-1 0 0,1 2 0 0 0,12 8-1338 0 0,4 5-557 0 0,1 15-1289 0 0,-15-19 2010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2:13.75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383 91 112 0 0,'1'-1'92'0'0,"0"0"0"0"0,1 0-1 0 0,-1 0 1 0 0,0 1 0 0 0,0-1-1 0 0,0-1 1 0 0,0 1 0 0 0,0 0 0 0 0,0 0-1 0 0,0 0 1 0 0,0 0 0 0 0,0-1 0 0 0,-1 1-1 0 0,1 0 1 0 0,0-1 0 0 0,-1 1 0 0 0,2-3-1 0 0,-1-29 2378 0 0,-1 18-1584 0 0,0 14-835 0 0,0 1-1 0 0,0-1 1 0 0,0 0-1 0 0,-1 0 1 0 0,1 1-1 0 0,0-1 1 0 0,0 0-1 0 0,0 1 1 0 0,-1-1-1 0 0,1 0 1 0 0,0 1-1 0 0,0-1 1 0 0,-1 0-1 0 0,1 1 1 0 0,-1-1 0 0 0,1 1-1 0 0,-1-1 1 0 0,1 1-1 0 0,-1-1 1 0 0,1 1-1 0 0,-1-1 1 0 0,1 1-1 0 0,-1-1 1 0 0,0 1-1 0 0,1 0 1 0 0,-2-1-1 0 0,-1 0 26 0 0,1 0 0 0 0,0 1 0 0 0,-1-1 0 0 0,0 1 0 0 0,1 0 0 0 0,-1-1-1 0 0,1 1 1 0 0,-4 1 0 0 0,-5 0 31 0 0,0 1 1 0 0,1 0-1 0 0,-20 8 0 0 0,7-2-34 0 0,-75 32 184 0 0,86-34-227 0 0,-1 1 1 0 0,1 0-1 0 0,1 1 1 0 0,-1 0-1 0 0,-14 14 1 0 0,21-17-22 0 0,0-1 0 0 0,-1 0-1 0 0,0 0 1 0 0,-7 4 0 0 0,10-6-6 0 0,0-1-1 0 0,0 1 1 0 0,0 0 0 0 0,0 0 0 0 0,0 0 0 0 0,0 1-1 0 0,0-1 1 0 0,1 1 0 0 0,-1-1 0 0 0,1 1 0 0 0,0 0-1 0 0,-3 4 1 0 0,2-1-1 0 0,-1 1-1 0 0,2 0 1 0 0,-1-1 0 0 0,1 1-1 0 0,0 0 1 0 0,0 0 0 0 0,0 0-1 0 0,1 0 1 0 0,0 0 0 0 0,1 1-1 0 0,0 9 1 0 0,1-11-3 0 0,1 0 0 0 0,0 0 0 0 0,0 0 0 0 0,1 0 0 0 0,-1-1 0 0 0,1 1 0 0 0,1-1 1 0 0,-1 1-1 0 0,1-1 0 0 0,-1 0 0 0 0,9 7 0 0 0,20 5-26 0 0,-29-15 26 0 0,1 0 0 0 0,-1 0 0 0 0,1 0-1 0 0,-1-1 1 0 0,1 1 0 0 0,0-1 0 0 0,0 0-1 0 0,0 0 1 0 0,-1 0 0 0 0,1-1-1 0 0,0 1 1 0 0,6-1 0 0 0,54-3-4 0 0,-45 1 5 0 0,21-3-4 0 0,0-1 0 0 0,73-24-1 0 0,-80 21 6 0 0,-26 6 5 0 0,1 0 0 0 0,-1 0-1 0 0,1-1 1 0 0,-1 0 0 0 0,0-1-1 0 0,-1 1 1 0 0,1-1 0 0 0,6-7-1 0 0,-7 7 6 0 0,-5 4-8 0 0,-1 1 0 0 0,1-1-1 0 0,-1 1 1 0 0,1-1-1 0 0,-1 1 1 0 0,0-1 0 0 0,1 1-1 0 0,-1-1 1 0 0,1 1-1 0 0,-1-1 1 0 0,0 0 0 0 0,0 1-1 0 0,1-1 1 0 0,-1 1-1 0 0,0-1 1 0 0,0 0 0 0 0,0 1-1 0 0,0-1 1 0 0,0 0-1 0 0,1 1 1 0 0,-1-1 0 0 0,0 0-1 0 0,-1 1 1 0 0,1-1-1 0 0,0 0 1 0 0,0 1 0 0 0,0-1-1 0 0,0 0 1 0 0,0 1-1 0 0,-1-1 1 0 0,1 0 0 0 0,0 1-1 0 0,-1-1 1 0 0,1 1-1 0 0,0-1 1 0 0,-2 0 0 0 0,-13-13 46 0 0,7 10-34 0 0,-1 0 0 0 0,1 0 0 0 0,-1 1 0 0 0,0 0 0 0 0,0 0 0 0 0,-1 1 0 0 0,1 1 0 0 0,-18-2 0 0 0,7 2 3 0 0,16 0-15 0 0,0 1 0 0 0,1-1 0 0 0,-1 1 0 0 0,0 0 0 0 0,1 0 0 0 0,-1 1 0 0 0,-4 0 0 0 0,-50 12-109 0 0,52-4-333 0 0,1-8 252 0 0,-6 4-2002 0 0,27-5 451 0 0,6 1-1007 0 0,-3-2 1940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2:14.25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366 76 256 0 0,'38'-32'2130'0'0,"-37"31"-2020"0"0,1 1 0 0 0,-1-1 0 0 0,0 1 0 0 0,0-1 0 0 0,0 0-1 0 0,0 0 1 0 0,0 1 0 0 0,0-1 0 0 0,0 0 0 0 0,0 0 0 0 0,0 0 0 0 0,0 0 0 0 0,0 0 0 0 0,0-1 0 0 0,-1 1 0 0 0,1 0 0 0 0,-1 0 0 0 0,1 0 0 0 0,0-1 0 0 0,-1 1 0 0 0,0 0 0 0 0,1-1 0 0 0,-1 1 0 0 0,0 0 0 0 0,0-1 0 0 0,0 1 0 0 0,0 0 0 0 0,0-1 0 0 0,0 1 0 0 0,0 0 0 0 0,0-1 0 0 0,-1-1 0 0 0,1 3-83 0 0,0 0 0 0 0,0-1 0 0 0,-1 1 0 0 0,1 0 0 0 0,0-1 0 0 0,0 1-1 0 0,0 0 1 0 0,-1-1 0 0 0,1 1 0 0 0,0 0 0 0 0,-1 0 0 0 0,1-1 0 0 0,0 1 0 0 0,0 0 0 0 0,-1 0-1 0 0,1 0 1 0 0,0-1 0 0 0,-1 1 0 0 0,1 0 0 0 0,-1 0 0 0 0,1 0 0 0 0,0 0 0 0 0,-1 0 0 0 0,1 0-1 0 0,0 0 1 0 0,-1 0 0 0 0,1 0 0 0 0,-1 0 0 0 0,1 0 0 0 0,-1 0 0 0 0,-20 0 534 0 0,11 0-372 0 0,-3 0-82 0 0,1-1-17 0 0,1 1 0 0 0,0 1 0 0 0,0 0 0 0 0,0 0 0 0 0,0 1 0 0 0,-21 6 0 0 0,-6 5 80 0 0,26-9-133 0 0,1 0-1 0 0,0 0 1 0 0,-12 7 0 0 0,18-8-28 0 0,1 0 1 0 0,-1 0 0 0 0,1 0-1 0 0,0 0 1 0 0,0 1 0 0 0,0 0-1 0 0,0 0 1 0 0,0 0-1 0 0,1 0 1 0 0,0 0 0 0 0,0 1-1 0 0,0 0 1 0 0,1-1 0 0 0,-5 11-1 0 0,6-12-7 0 0,-31 35 42 0 0,25-23-36 0 0,6-13-7 0 0,0 1 0 0 0,0 0 0 0 0,0-1 0 0 0,0 1 0 0 0,-1-1 0 0 0,1 0 0 0 0,-1 1 0 0 0,-3 3 0 0 0,-1 0 0 0 0,1 1-1 0 0,0 1 1 0 0,0-1-1 0 0,0 0 1 0 0,-4 14 0 0 0,-11 14-10 0 0,20-34 8 0 0,-1 0 0 0 0,1-1-1 0 0,-1 1 1 0 0,0 0 0 0 0,1 0-1 0 0,0 0 1 0 0,-1 0 0 0 0,1 0-1 0 0,-1 0 1 0 0,1 0 0 0 0,0 0-1 0 0,0 0 1 0 0,0 0 0 0 0,-1 0-1 0 0,1 0 1 0 0,0 0 0 0 0,0 0-1 0 0,0 0 1 0 0,1 0 0 0 0,-1 0-1 0 0,0 0 1 0 0,0 0-1 0 0,1 0 1 0 0,-1 0 0 0 0,0 0-1 0 0,1 0 1 0 0,-1 0 0 0 0,1 0-1 0 0,-1 0 1 0 0,1 0 0 0 0,-1 0-1 0 0,1 0 1 0 0,0-1 0 0 0,0 1-1 0 0,-1 0 1 0 0,1-1 0 0 0,0 1-1 0 0,0 0 1 0 0,0-1 0 0 0,0 1-1 0 0,-1-1 1 0 0,1 1 0 0 0,0-1-1 0 0,0 1 1 0 0,2-1-1 0 0,6 2 2 0 0,1-1-1 0 0,-1 0 1 0 0,0 0-1 0 0,0-1 0 0 0,1-1 1 0 0,-1 1-1 0 0,0-2 1 0 0,0 1-1 0 0,16-6 0 0 0,-5 1 0 0 0,0-1-1 0 0,0 0 1 0 0,25-16-1 0 0,-38 18 8 0 0,0 0-1 0 0,0 0 1 0 0,11-12-1 0 0,-3 2 8 0 0,-14 14-12 0 0,-1 1-1 0 0,0 0 1 0 0,1 0-1 0 0,-1-1 0 0 0,0 1 1 0 0,0 0-1 0 0,1-1 1 0 0,-1 1-1 0 0,0 0 1 0 0,0-1-1 0 0,1 1 1 0 0,-1-1-1 0 0,0 1 1 0 0,0 0-1 0 0,0-1 1 0 0,0 1-1 0 0,0-1 1 0 0,0 1-1 0 0,0 0 0 0 0,0-1 1 0 0,0 1-1 0 0,0-1 1 0 0,0 0-1 0 0,3-5 5 0 0,3 1 2 0 0,2-4-9 0 0,-6-11 102 0 0,-3 19-105 0 0,0 0 1 0 0,0 1-1 0 0,0-1 1 0 0,1 1-1 0 0,-1-1 1 0 0,0 1-1 0 0,0-1 1 0 0,0 1-1 0 0,0-1 0 0 0,0 1 1 0 0,0 0-1 0 0,0 0 1 0 0,0-1-1 0 0,0 1 1 0 0,0 0-1 0 0,0 0 1 0 0,0 0-1 0 0,0 0 1 0 0,0 0-1 0 0,0 1 1 0 0,0-1-1 0 0,0 0 0 0 0,0 0 1 0 0,-2 1-1 0 0,-32 5-1758 0 0,32-5 1364 0 0,1-1 249 0 0,1 1-1 0 0,-1-1 1 0 0,1 0 0 0 0,0 0 0 0 0,-1 1-1 0 0,1-1 1 0 0,-1 1 0 0 0,1-1 0 0 0,0 1-1 0 0,-1-1 1 0 0,1 1 0 0 0,0 0 0 0 0,0 0 0 0 0,0 0-1 0 0,0 0 1 0 0,-1 0 0 0 0,1 0 0 0 0,0 0-1 0 0,1 0 1 0 0,-1 0 0 0 0,0 0 0 0 0,0 0-1 0 0,0 1 1 0 0,1-1 0 0 0,-1 0 0 0 0,0 0-1 0 0,0 3 1 0 0,-2 2-1003 0 0,-13-1 132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2:15.76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19 195 632 0 0,'0'0'877'0'0,"0"-10"6124"0"0,0 11-6958 0 0,0-1 0 0 0,0 1 0 0 0,0-1 0 0 0,0 1 0 0 0,0-1 0 0 0,0 1 0 0 0,0-1 0 0 0,0 1 0 0 0,0-1 0 0 0,0 1 0 0 0,0-1 0 0 0,-1 1 0 0 0,1-1 0 0 0,0 1 0 0 0,0-1 0 0 0,-1 0 0 0 0,1 1 0 0 0,0-1 0 0 0,-1 1 0 0 0,1-1 0 0 0,0 0 0 0 0,-1 1 0 0 0,1-1 0 0 0,0 0 0 0 0,-1 1 0 0 0,1-1 0 0 0,-1 0 0 0 0,1 0 0 0 0,-1 0 0 0 0,1 1 0 0 0,-1-1 0 0 0,1 0 0 0 0,-1 0 0 0 0,0 0-16 0 0,1 0 1 0 0,-1 1 0 0 0,1-1 0 0 0,-1 0 0 0 0,1 0 0 0 0,-1 0 0 0 0,1 1 0 0 0,0-1 0 0 0,-1 0 0 0 0,1 0 0 0 0,-1 1 0 0 0,1-1 0 0 0,0 0 0 0 0,-1 1 0 0 0,1-1 0 0 0,0 1 0 0 0,-1-1 0 0 0,1 0-1 0 0,0 1 1 0 0,-1-1 0 0 0,1 1 0 0 0,0-1 0 0 0,0 1 0 0 0,0-1 0 0 0,-1 1 0 0 0,1-1 0 0 0,0 1 0 0 0,0-1 0 0 0,0 1 0 0 0,0-1 0 0 0,0 1 0 0 0,0-1 0 0 0,0 1 0 0 0,0 151 3653 0 0,0-102-5686 0 0,0 1-3883 0 0,3-52 5031 0 0,32-21-1251 0 0,-10 12 1565 0 0,-16 7 419 0 0,0 0 0 0 0,0-1 0 0 0,0 0 0 0 0,-1-1 0 0 0,1 0 0 0 0,9-8 0 0 0,-6 3 126 0 0,1 1 0 0 0,26-13-1 0 0,11-8 402 0 0,-35 20-209 0 0,11-9 883 0 0,48-25 0 0 0,-64 39-745 0 0,0 1 0 0 0,0 0 0 0 0,1 0-1 0 0,0 1 1 0 0,0 1 0 0 0,0 0 0 0 0,0 0 0 0 0,18 0 0 0 0,-22 2-115 0 0,0 0 0 0 0,0 1 0 0 0,0 0 1 0 0,-1 0-1 0 0,1 1 0 0 0,0-1 0 0 0,-1 2 1 0 0,1-1-1 0 0,-1 0 0 0 0,0 1 0 0 0,0 1 0 0 0,0-1 1 0 0,0 1-1 0 0,0 0 0 0 0,9 8 0 0 0,-15-11-199 0 0,1 0 0 0 0,-1-1 1 0 0,1 1-1 0 0,0 0 0 0 0,-1 0 0 0 0,0 0 0 0 0,1 0 0 0 0,-1 0 0 0 0,1 0 0 0 0,-1 0 0 0 0,0 0 0 0 0,0 0 0 0 0,0 0 0 0 0,1 0 0 0 0,-1 0 0 0 0,0 0 0 0 0,0 0 0 0 0,0 0 0 0 0,-1 0 0 0 0,1 0 0 0 0,0 0 0 0 0,0 0 0 0 0,0 0 0 0 0,-1 0 0 0 0,1 0 0 0 0,-1 1 0 0 0,-13 17 173 0 0,12-17-173 0 0,-4 4 0 0 0,0-1-1 0 0,0 0 0 0 0,0 0 0 0 0,-1-1 0 0 0,0 1 0 0 0,0-2 0 0 0,0 1 0 0 0,0-1 0 0 0,0 0 0 0 0,-1 0 0 0 0,-14 3 0 0 0,5-3-19 0 0,1-1 0 0 0,-1 0-1 0 0,0-1 1 0 0,0-1 0 0 0,-19-1 0 0 0,25 0 1 0 0,-43-6 9 0 0,51 6-6 0 0,0 1-1 0 0,-1-1 1 0 0,1 0-1 0 0,0 0 1 0 0,1 0-1 0 0,-1-1 1 0 0,0 1-1 0 0,0-1 1 0 0,0 1-1 0 0,1-1 1 0 0,-1 0-1 0 0,1 0 1 0 0,-5-4-1 0 0,6 4 0 0 0,-1 0-1 0 0,0-1 0 0 0,0 1 0 0 0,1-1 1 0 0,0 0-1 0 0,-1 1 0 0 0,0-6 0 0 0,2 7 0 0 0,0-1 0 0 0,0 0 0 0 0,0 1-1 0 0,0-1 1 0 0,1 1 0 0 0,-1-1 0 0 0,0 1 0 0 0,1 0-1 0 0,0-1 1 0 0,-1 1 0 0 0,2-3 0 0 0,0 0 0 0 0,2-3 6 0 0,0 0 0 0 0,0 1 0 0 0,1-1 0 0 0,-1 1 0 0 0,1 0-1 0 0,1 0 1 0 0,-1 1 0 0 0,8-7 0 0 0,6-2 23 0 0,27-17 0 0 0,-21 15 24 0 0,32-30-1 0 0,-34 27-152 0 0,27-18 0 0 0,-38 30-23 0 0,-8 5 1 0 0,0 0 1 0 0,0 0-1 0 0,0-1 1 0 0,0 0-1 0 0,-1 0 1 0 0,1 0-1 0 0,-1 0 0 0 0,0 0 1 0 0,0-1-1 0 0,3-4 1 0 0,-2 0-994 0 0,4-7 215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4T13:12:23.1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440 67 784 0 0,'1'0'231'0'0,"-1"-1"0"0"0,0 0-1 0 0,0 1 1 0 0,0-1 0 0 0,0 0-1 0 0,1 1 1 0 0,-1-1 0 0 0,0 0 0 0 0,0 1-1 0 0,-1-1 1 0 0,1 0 0 0 0,0 1 0 0 0,0-1-1 0 0,0 0 1 0 0,0 1 0 0 0,-1-1-1 0 0,1 0 1 0 0,0 1 0 0 0,0-1 0 0 0,-1 0-1 0 0,1 1 1 0 0,-1-1 0 0 0,1 1-1 0 0,0-1 1 0 0,-1 1 0 0 0,1-1 0 0 0,-1 1-1 0 0,0-1 1 0 0,-1 1-18 0 0,1 1-1 0 0,0-1 0 0 0,-1 1 1 0 0,1 0-1 0 0,0 0 1 0 0,0 0-1 0 0,0 0 1 0 0,0 0-1 0 0,-1 0 1 0 0,1 0-1 0 0,1 0 0 0 0,-3 2 1 0 0,-9 6 614 0 0,10-7-723 0 0,0-1 0 0 0,1 0 0 0 0,-1 0 1 0 0,0 1-1 0 0,0-1 0 0 0,1 1 0 0 0,-1 0 0 0 0,1-1 0 0 0,-1 1 1 0 0,-1 3-1 0 0,-16 47 1439 0 0,18-47-1441 0 0,0 0 0 0 0,0 0 0 0 0,1 0 0 0 0,0 0 0 0 0,0 7 0 0 0,-3 21 245 0 0,-2-14-211 0 0,2-9-73 0 0,1 1-1 0 0,0-1 1 0 0,0 1 0 0 0,0 14-1 0 0,3 27 70 0 0,1-26-104 0 0,-2-1 0 0 0,0 1 0 0 0,-6 31 0 0 0,0-32-26 0 0,3-16-1 0 0,1-1 0 0 0,0 1 0 0 0,1 0 0 0 0,-1 13-1 0 0,2 170-953 0 0,0-191 921 0 0,0 0 0 0 0,0 0 0 0 0,0-1 0 0 0,0 1 0 0 0,1 0 0 0 0,-1 0 0 0 0,0 0 0 0 0,0 0 0 0 0,1-1 0 0 0,-1 1 0 0 0,1 0 0 0 0,-1 0 0 0 0,0 0 0 0 0,1-1 0 0 0,0 1 0 0 0,-1 0 0 0 0,1-1 0 0 0,-1 1 0 0 0,1-1 0 0 0,0 1 0 0 0,-1 0 1 0 0,1-1-1 0 0,0 1 0 0 0,0-1 0 0 0,-1 0 0 0 0,3 1 0 0 0,-1 0-64 0 0,1 1-412 0 0,0-3-53 0 0,2 0 333 0 0,-2 1 83 0 0,0-1 0 0 0,-1 0 0 0 0,1 0 1 0 0,0 0-1 0 0,0 0 0 0 0,-1 0 0 0 0,6-3 1 0 0,0-6-571 0 0,-1 0 0 0 0,0-1 0 0 0,-1 0 0 0 0,0 0 0 0 0,5-15 0 0 0,20-65-1242 0 0,-25 72 1881 0 0,-1 0 0 0 0,-1 0 0 0 0,-1 0 0 0 0,-1-1 0 0 0,1-24-1 0 0,-2-1 222 0 0,1 28 3 0 0,-2 1 0 0 0,0 0 0 0 0,-1-1 1 0 0,-5-27-1 0 0,0 23 53 0 0,4 15-90 0 0,0 0 0 0 0,1-1 1 0 0,-1 1-1 0 0,1-1 0 0 0,0-9 1 0 0,0 12-30 0 0,1 0 1 0 0,0 0-1 0 0,-1 0 1 0 0,0 0-1 0 0,0 0 1 0 0,0 0-1 0 0,0 0 1 0 0,-3-5-1 0 0,2 5 31 0 0,1 0-1 0 0,-1 1 0 0 0,1-1 0 0 0,0 0 0 0 0,0 0 0 0 0,1 0 0 0 0,-1-1 1 0 0,0-5-1 0 0,2-4 318 0 0,0 10-266 0 0,0 0 0 0 0,-1 0 1 0 0,0 0-1 0 0,0 0 0 0 0,0 0 0 0 0,-1 0 0 0 0,1 0 0 0 0,-1 0 1 0 0,0 0-1 0 0,-2-5 0 0 0,-1 2 52 0 0,3 5-36 0 0,-1 0 0 0 0,1 0 0 0 0,0 0 0 0 0,0 0 0 0 0,0-1 0 0 0,0 1 0 0 0,0 0-1 0 0,0-1 1 0 0,1 1 0 0 0,-1-1 0 0 0,1 1 0 0 0,-1-5 0 0 0,1 6-127 0 0,0 0 1 0 0,0 0-1 0 0,0 1 1 0 0,0-1-1 0 0,-1 0 1 0 0,1 1-1 0 0,0-1 1 0 0,-1 0-1 0 0,1 0 1 0 0,0 1-1 0 0,-1-1 1 0 0,1 1-1 0 0,-1-1 0 0 0,1 0 1 0 0,-1 1-1 0 0,1-1 1 0 0,-1 1-1 0 0,1-1 1 0 0,-1 1-1 0 0,0-1 1 0 0,1 1-1 0 0,-1 0 1 0 0,0-1-1 0 0,1 1 1 0 0,-3-1-1 0 0,0 0 204 0 0,2 0-168 0 0,0 0-1 0 0,0 0 1 0 0,-1 1 0 0 0,1-1-1 0 0,0 1 1 0 0,-1-1-1 0 0,1 1 1 0 0,-1-1 0 0 0,1 1-1 0 0,-1 0 1 0 0,1 0-1 0 0,-1-1 1 0 0,1 1 0 0 0,-1 0-1 0 0,1 1 1 0 0,-1-1-1 0 0,1 0 1 0 0,0 0-1 0 0,-3 1 1 0 0,-32 12 551 0 0,20-6-594 0 0,-8 2-14 0 0,1 0-1 0 0,0 2 1 0 0,1 1 0 0 0,0 0-1 0 0,-33 26 1 0 0,-13 12-258 0 0,41-31 5 0 0,20-14 125 0 0,-1-1 0 0 0,0 1 1 0 0,0-1-1 0 0,-15 5 0 0 0,20-8 16 0 0,3-5 78 0 0,-1 1 8 0 0,1 0 0 0 0,0 1 0 0 0,0-1 0 0 0,0 1 0 0 0,0-1 0 0 0,0 0 0 0 0,0 1 0 0 0,1-1 0 0 0,0 0 0 0 0,-1 1 0 0 0,1-1 0 0 0,0 1 0 0 0,0-1 0 0 0,0 1 0 0 0,1 0 0 0 0,-1-1 0 0 0,1 1 0 0 0,-1 0 0 0 0,1 0 0 0 0,-1 0 0 0 0,4-2 0 0 0,8-11 81 0 0,15-12 189 0 0,121-80 4408 0 0,-144 104-4406 0 0,-1 0-1 0 0,0 0 1 0 0,1 1 0 0 0,0 0 0 0 0,0-1-1 0 0,-1 1 1 0 0,1 1 0 0 0,0-1 0 0 0,8-1 0 0 0,-6 3-184 0 0,0 0 1 0 0,-1 0-1 0 0,1 1 1 0 0,0-1-1 0 0,0 1 1 0 0,0 1 0 0 0,8 2-1 0 0,15 6-347 0 0,-1 1 0 0 0,-1 1 0 0 0,0 1 0 0 0,-1 1 0 0 0,38 27 0 0 0,-58-35-249 0 0,0 0 1 0 0,0 0-1 0 0,-1 0 0 0 0,0 1 0 0 0,0 0 1 0 0,-1 0-1 0 0,5 8 0 0 0,28 58-6057 0 0,-35-67 6010 0 0,1 4-391 0 0,0-1-1 0 0,-1 1 0 0 0,-1 0 1 0 0,1 0-1 0 0,-2 1 0 0 0,1-1 1 0 0,-1 0-1 0 0,-1 1 0 0 0,-1 11 1 0 0,1 11-1040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C3340-A0C5-45D4-8447-1A6277428B2A}" type="datetimeFigureOut">
              <a:rPr lang="en-CA" smtClean="0"/>
              <a:t>2023-08-23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EFCDF-1CCB-42F0-8994-04B3EB2D25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8572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Vector for 1</a:t>
            </a:r>
            <a:r>
              <a:rPr lang="en-CA" baseline="30000" dirty="0"/>
              <a:t>st</a:t>
            </a:r>
            <a:r>
              <a:rPr lang="en-CA" dirty="0"/>
              <a:t>, 2</a:t>
            </a:r>
            <a:r>
              <a:rPr lang="en-CA" baseline="30000" dirty="0"/>
              <a:t>nd</a:t>
            </a:r>
            <a:r>
              <a:rPr lang="en-CA" dirty="0"/>
              <a:t>, and 3</a:t>
            </a:r>
            <a:r>
              <a:rPr lang="en-CA" baseline="30000" dirty="0"/>
              <a:t>rd</a:t>
            </a:r>
            <a:r>
              <a:rPr lang="en-CA" dirty="0"/>
              <a:t>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1EFCDF-1CCB-42F0-8994-04B3EB2D255D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0249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Vector for 1</a:t>
            </a:r>
            <a:r>
              <a:rPr lang="en-CA" baseline="30000" dirty="0"/>
              <a:t>st</a:t>
            </a:r>
            <a:r>
              <a:rPr lang="en-CA" dirty="0"/>
              <a:t>, 2</a:t>
            </a:r>
            <a:r>
              <a:rPr lang="en-CA" baseline="30000" dirty="0"/>
              <a:t>nd</a:t>
            </a:r>
            <a:r>
              <a:rPr lang="en-CA" dirty="0"/>
              <a:t>, and 3</a:t>
            </a:r>
            <a:r>
              <a:rPr lang="en-CA" baseline="30000" dirty="0"/>
              <a:t>rd</a:t>
            </a:r>
            <a:r>
              <a:rPr lang="en-CA" dirty="0"/>
              <a:t>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1EFCDF-1CCB-42F0-8994-04B3EB2D255D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2741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Vector for 1</a:t>
            </a:r>
            <a:r>
              <a:rPr lang="en-CA" baseline="30000" dirty="0"/>
              <a:t>st</a:t>
            </a:r>
            <a:r>
              <a:rPr lang="en-CA" dirty="0"/>
              <a:t>, 2</a:t>
            </a:r>
            <a:r>
              <a:rPr lang="en-CA" baseline="30000" dirty="0"/>
              <a:t>nd</a:t>
            </a:r>
            <a:r>
              <a:rPr lang="en-CA" dirty="0"/>
              <a:t>, and 3</a:t>
            </a:r>
            <a:r>
              <a:rPr lang="en-CA" baseline="30000" dirty="0"/>
              <a:t>rd</a:t>
            </a:r>
            <a:r>
              <a:rPr lang="en-CA" dirty="0"/>
              <a:t>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1EFCDF-1CCB-42F0-8994-04B3EB2D255D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4427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F7238-09BD-07B7-51F5-AB6309A68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537E9-DA54-E851-FD4D-C84442BA6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FE628-9D47-C466-BF57-ABE946DA3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406A-5605-4605-90C9-8EE3715A78A6}" type="datetime1">
              <a:rPr lang="en-CA" smtClean="0"/>
              <a:t>2023-08-23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F59AE-0E3C-87E7-56B9-0204E7D12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726A1-33BB-38E9-0A07-62F4F3F7D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4417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53747-0BD0-625D-738F-37910FA72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653FF-E8A7-3EF3-25B3-FF7654FAA6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FB547-85B0-0BCC-248F-59228E7CC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7E57-675E-4697-BFB1-D3C6CC85634B}" type="datetime1">
              <a:rPr lang="en-CA" smtClean="0"/>
              <a:t>2023-08-23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E65FA-0402-DB2C-9126-26CA0D0CD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E661D-A7EC-62FA-86E7-5ACA1760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746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14CE34-E996-BF11-194B-75CDD0FB53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24B07-CD80-426E-3916-FC1EBBCD83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A9BFC-F793-E2DA-7286-70E9E99DB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CC49-D20F-41D6-8155-66189C275614}" type="datetime1">
              <a:rPr lang="en-CA" smtClean="0"/>
              <a:t>2023-08-23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5CD6F-CC78-31E6-1F8D-5ACB211E3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CE65C-8761-1912-A3BF-47A85F293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008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4BE7-DA5E-C14C-4FD6-B119883E2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966E3-512B-6431-CF0C-F56D2E468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8629F-1F44-043B-C3EA-7AD9429A8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7AA81-EB6C-4DDC-81D9-8FB7D811BD61}" type="datetime1">
              <a:rPr lang="en-CA" smtClean="0"/>
              <a:t>2023-08-23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5FE06-D869-D962-362D-1AF7DC738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46923-CD72-F9CB-A18A-84B087F2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7336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BC675-0BAA-E12B-0FAD-F206345C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BB72E-93AE-2D02-5171-87956224A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903FE-1DCA-3372-E819-EEC2F580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ECAD-36DB-4D44-B01E-CB85568197C4}" type="datetime1">
              <a:rPr lang="en-CA" smtClean="0"/>
              <a:t>2023-08-23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B5D07-5785-6202-6FAF-DF5326A31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03D4C-0E72-370E-1408-5989E600B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5456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417DD-1CF4-3E8D-62EB-D753AB00D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FCB18-30BC-CC9B-031D-5E0C74D75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08379-9010-580D-597E-98AAFE39D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E45BD-C1B0-5FB6-D683-F9B02B00B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00382-F33F-465A-98DE-569A5AD35845}" type="datetime1">
              <a:rPr lang="en-CA" smtClean="0"/>
              <a:t>2023-08-23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B0652-BA45-C8B1-2CF1-543220B82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8FE6F-29A3-2856-BDFE-20EF5F1A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0303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B8D50-0585-4CC3-9DA7-83E4DCD7D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EE650-8AF9-97BD-5FA3-E2EE12A1C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65914-B953-5F2C-D1AB-0F2FEA6ED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5A13A2-0962-B24C-4C08-BE31CC13F6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7988BD-4748-A390-D245-250C7536AA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87904A-B0D7-F6CA-4A55-08435AD4B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4900-E84F-43F6-8F6F-F8A5940EE4CB}" type="datetime1">
              <a:rPr lang="en-CA" smtClean="0"/>
              <a:t>2023-08-23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2B740C-2704-3A9D-9012-9D8F56E98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6FABA5-3451-5FED-CFE5-C40E8738E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001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6306B-8FEA-43DC-A178-2C4EC6AE6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534460-A560-1D7E-C6E6-B3E8C7EE8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91F16-AF96-4425-95ED-5ABDD6ACC2ED}" type="datetime1">
              <a:rPr lang="en-CA" smtClean="0"/>
              <a:t>2023-08-23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EA4F28-5478-47AA-780C-BCB1FF1AF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231126-5C7E-D178-A1A5-9BB945A3D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0382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BB1C6C-9405-D89A-187D-DC6A6168A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0FB64-A404-4129-B40F-3DDCC0C154CF}" type="datetime1">
              <a:rPr lang="en-CA" smtClean="0"/>
              <a:t>2023-08-23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EDECF9-7769-2D5B-D1C9-BDFE138D6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BF935-EC71-4CC1-34A6-AF44CAC37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2206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76D7-531F-A171-7907-E4A9C2253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E758-5329-0B47-9A3D-25D31B1B8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51AF68-A0F2-0694-BEA2-55F5F7355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D465C-7CA9-B231-302E-7C48E9826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6813B-30B8-44AE-8B76-9292EC5EAED0}" type="datetime1">
              <a:rPr lang="en-CA" smtClean="0"/>
              <a:t>2023-08-23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DE61D-9763-FD05-96B1-103C26104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FF6BA-EA95-4F7D-35B3-FD7AA1E20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1218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9A0BF-5486-14AD-5BE9-365A948EC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A76C2-C5A0-AD64-1AE1-88EF914393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790BA7-B472-92C0-C189-CE5EFF5AA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9F4B8-D9E6-07B0-12B5-B3D3A1832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0E9D-1727-4B2D-BA55-B149D88C66A9}" type="datetime1">
              <a:rPr lang="en-CA" smtClean="0"/>
              <a:t>2023-08-23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8D988-EE80-C404-6E0D-6AEA3E4B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D02AB-D815-E5B5-5CCC-0F53BBFD7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843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47396E-0F52-D1BD-C89F-8A1643E8C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18192-E70B-FB6F-437D-E681F0F4D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5F550-BC9F-3D53-D2E3-F6B274680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E1F32-0CE7-4A2A-B749-62E74430C111}" type="datetime1">
              <a:rPr lang="en-CA" smtClean="0"/>
              <a:t>2023-08-23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2DF32-18BB-A486-0617-3847311E7E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Davood Wadi - MATH60629A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8AADF-3E8E-338E-E25D-862653647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85C5C-15A2-403D-BD78-5AF2E0E0CE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313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2.xml"/><Relationship Id="rId18" Type="http://schemas.openxmlformats.org/officeDocument/2006/relationships/image" Target="../media/image71.png"/><Relationship Id="rId26" Type="http://schemas.openxmlformats.org/officeDocument/2006/relationships/image" Target="../media/image75.png"/><Relationship Id="rId3" Type="http://schemas.openxmlformats.org/officeDocument/2006/relationships/customXml" Target="../ink/ink57.xml"/><Relationship Id="rId21" Type="http://schemas.openxmlformats.org/officeDocument/2006/relationships/customXml" Target="../ink/ink66.xml"/><Relationship Id="rId34" Type="http://schemas.openxmlformats.org/officeDocument/2006/relationships/image" Target="../media/image79.png"/><Relationship Id="rId7" Type="http://schemas.openxmlformats.org/officeDocument/2006/relationships/customXml" Target="../ink/ink59.xml"/><Relationship Id="rId12" Type="http://schemas.openxmlformats.org/officeDocument/2006/relationships/image" Target="../media/image68.png"/><Relationship Id="rId17" Type="http://schemas.openxmlformats.org/officeDocument/2006/relationships/customXml" Target="../ink/ink64.xml"/><Relationship Id="rId25" Type="http://schemas.openxmlformats.org/officeDocument/2006/relationships/customXml" Target="../ink/ink68.xml"/><Relationship Id="rId33" Type="http://schemas.openxmlformats.org/officeDocument/2006/relationships/customXml" Target="../ink/ink72.xml"/><Relationship Id="rId2" Type="http://schemas.openxmlformats.org/officeDocument/2006/relationships/image" Target="../media/image63.png"/><Relationship Id="rId16" Type="http://schemas.openxmlformats.org/officeDocument/2006/relationships/image" Target="../media/image70.png"/><Relationship Id="rId20" Type="http://schemas.openxmlformats.org/officeDocument/2006/relationships/image" Target="../media/image72.png"/><Relationship Id="rId29" Type="http://schemas.openxmlformats.org/officeDocument/2006/relationships/customXml" Target="../ink/ink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customXml" Target="../ink/ink61.xml"/><Relationship Id="rId24" Type="http://schemas.openxmlformats.org/officeDocument/2006/relationships/image" Target="../media/image74.png"/><Relationship Id="rId32" Type="http://schemas.openxmlformats.org/officeDocument/2006/relationships/image" Target="../media/image78.png"/><Relationship Id="rId5" Type="http://schemas.openxmlformats.org/officeDocument/2006/relationships/customXml" Target="../ink/ink58.xml"/><Relationship Id="rId15" Type="http://schemas.openxmlformats.org/officeDocument/2006/relationships/customXml" Target="../ink/ink63.xml"/><Relationship Id="rId23" Type="http://schemas.openxmlformats.org/officeDocument/2006/relationships/customXml" Target="../ink/ink67.xml"/><Relationship Id="rId28" Type="http://schemas.openxmlformats.org/officeDocument/2006/relationships/image" Target="../media/image76.png"/><Relationship Id="rId10" Type="http://schemas.openxmlformats.org/officeDocument/2006/relationships/image" Target="../media/image67.png"/><Relationship Id="rId19" Type="http://schemas.openxmlformats.org/officeDocument/2006/relationships/customXml" Target="../ink/ink65.xml"/><Relationship Id="rId31" Type="http://schemas.openxmlformats.org/officeDocument/2006/relationships/customXml" Target="../ink/ink71.xml"/><Relationship Id="rId4" Type="http://schemas.openxmlformats.org/officeDocument/2006/relationships/image" Target="../media/image64.png"/><Relationship Id="rId9" Type="http://schemas.openxmlformats.org/officeDocument/2006/relationships/customXml" Target="../ink/ink60.xml"/><Relationship Id="rId14" Type="http://schemas.openxmlformats.org/officeDocument/2006/relationships/image" Target="../media/image69.png"/><Relationship Id="rId22" Type="http://schemas.openxmlformats.org/officeDocument/2006/relationships/image" Target="../media/image73.png"/><Relationship Id="rId27" Type="http://schemas.openxmlformats.org/officeDocument/2006/relationships/customXml" Target="../ink/ink69.xml"/><Relationship Id="rId30" Type="http://schemas.openxmlformats.org/officeDocument/2006/relationships/image" Target="../media/image77.png"/><Relationship Id="rId8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customXml" Target="../ink/ink76.xml"/><Relationship Id="rId18" Type="http://schemas.openxmlformats.org/officeDocument/2006/relationships/image" Target="../media/image88.png"/><Relationship Id="rId26" Type="http://schemas.openxmlformats.org/officeDocument/2006/relationships/image" Target="../media/image92.png"/><Relationship Id="rId3" Type="http://schemas.openxmlformats.org/officeDocument/2006/relationships/slideLayout" Target="../slideLayouts/slideLayout4.xml"/><Relationship Id="rId21" Type="http://schemas.openxmlformats.org/officeDocument/2006/relationships/customXml" Target="../ink/ink80.xml"/><Relationship Id="rId7" Type="http://schemas.openxmlformats.org/officeDocument/2006/relationships/customXml" Target="../ink/ink73.xml"/><Relationship Id="rId12" Type="http://schemas.openxmlformats.org/officeDocument/2006/relationships/image" Target="../media/image85.png"/><Relationship Id="rId17" Type="http://schemas.openxmlformats.org/officeDocument/2006/relationships/customXml" Target="../ink/ink78.xml"/><Relationship Id="rId25" Type="http://schemas.openxmlformats.org/officeDocument/2006/relationships/customXml" Target="../ink/ink82.xml"/><Relationship Id="rId2" Type="http://schemas.openxmlformats.org/officeDocument/2006/relationships/audio" Target="../media/media1.wav"/><Relationship Id="rId16" Type="http://schemas.openxmlformats.org/officeDocument/2006/relationships/image" Target="../media/image87.png"/><Relationship Id="rId20" Type="http://schemas.openxmlformats.org/officeDocument/2006/relationships/image" Target="../media/image89.png"/><Relationship Id="rId29" Type="http://schemas.openxmlformats.org/officeDocument/2006/relationships/customXml" Target="../ink/ink84.xml"/><Relationship Id="rId1" Type="http://schemas.microsoft.com/office/2007/relationships/media" Target="../media/media1.wav"/><Relationship Id="rId6" Type="http://schemas.openxmlformats.org/officeDocument/2006/relationships/image" Target="../media/image82.png"/><Relationship Id="rId11" Type="http://schemas.openxmlformats.org/officeDocument/2006/relationships/customXml" Target="../ink/ink75.xml"/><Relationship Id="rId24" Type="http://schemas.openxmlformats.org/officeDocument/2006/relationships/image" Target="../media/image91.png"/><Relationship Id="rId32" Type="http://schemas.openxmlformats.org/officeDocument/2006/relationships/image" Target="../media/image95.png"/><Relationship Id="rId5" Type="http://schemas.openxmlformats.org/officeDocument/2006/relationships/image" Target="../media/image81.png"/><Relationship Id="rId15" Type="http://schemas.openxmlformats.org/officeDocument/2006/relationships/customXml" Target="../ink/ink77.xml"/><Relationship Id="rId23" Type="http://schemas.openxmlformats.org/officeDocument/2006/relationships/customXml" Target="../ink/ink81.xml"/><Relationship Id="rId28" Type="http://schemas.openxmlformats.org/officeDocument/2006/relationships/image" Target="../media/image93.png"/><Relationship Id="rId10" Type="http://schemas.openxmlformats.org/officeDocument/2006/relationships/image" Target="../media/image84.png"/><Relationship Id="rId19" Type="http://schemas.openxmlformats.org/officeDocument/2006/relationships/customXml" Target="../ink/ink79.xml"/><Relationship Id="rId31" Type="http://schemas.openxmlformats.org/officeDocument/2006/relationships/customXml" Target="../ink/ink85.xml"/><Relationship Id="rId4" Type="http://schemas.openxmlformats.org/officeDocument/2006/relationships/image" Target="../media/image80.png"/><Relationship Id="rId9" Type="http://schemas.openxmlformats.org/officeDocument/2006/relationships/customXml" Target="../ink/ink74.xml"/><Relationship Id="rId14" Type="http://schemas.openxmlformats.org/officeDocument/2006/relationships/image" Target="../media/image86.png"/><Relationship Id="rId22" Type="http://schemas.openxmlformats.org/officeDocument/2006/relationships/image" Target="../media/image90.png"/><Relationship Id="rId27" Type="http://schemas.openxmlformats.org/officeDocument/2006/relationships/customXml" Target="../ink/ink83.xml"/><Relationship Id="rId30" Type="http://schemas.openxmlformats.org/officeDocument/2006/relationships/image" Target="../media/image9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1.xml"/><Relationship Id="rId18" Type="http://schemas.openxmlformats.org/officeDocument/2006/relationships/image" Target="../media/image104.png"/><Relationship Id="rId26" Type="http://schemas.openxmlformats.org/officeDocument/2006/relationships/image" Target="../media/image108.png"/><Relationship Id="rId39" Type="http://schemas.openxmlformats.org/officeDocument/2006/relationships/customXml" Target="../ink/ink104.xml"/><Relationship Id="rId21" Type="http://schemas.openxmlformats.org/officeDocument/2006/relationships/customXml" Target="../ink/ink95.xml"/><Relationship Id="rId34" Type="http://schemas.openxmlformats.org/officeDocument/2006/relationships/image" Target="../media/image112.png"/><Relationship Id="rId42" Type="http://schemas.openxmlformats.org/officeDocument/2006/relationships/image" Target="../media/image116.png"/><Relationship Id="rId47" Type="http://schemas.openxmlformats.org/officeDocument/2006/relationships/customXml" Target="../ink/ink108.xml"/><Relationship Id="rId50" Type="http://schemas.openxmlformats.org/officeDocument/2006/relationships/image" Target="../media/image120.png"/><Relationship Id="rId55" Type="http://schemas.openxmlformats.org/officeDocument/2006/relationships/customXml" Target="../ink/ink112.xml"/><Relationship Id="rId7" Type="http://schemas.openxmlformats.org/officeDocument/2006/relationships/customXml" Target="../ink/ink88.xml"/><Relationship Id="rId2" Type="http://schemas.openxmlformats.org/officeDocument/2006/relationships/image" Target="../media/image96.png"/><Relationship Id="rId16" Type="http://schemas.openxmlformats.org/officeDocument/2006/relationships/image" Target="../media/image103.png"/><Relationship Id="rId29" Type="http://schemas.openxmlformats.org/officeDocument/2006/relationships/customXml" Target="../ink/ink99.xml"/><Relationship Id="rId11" Type="http://schemas.openxmlformats.org/officeDocument/2006/relationships/customXml" Target="../ink/ink90.xml"/><Relationship Id="rId24" Type="http://schemas.openxmlformats.org/officeDocument/2006/relationships/image" Target="../media/image107.png"/><Relationship Id="rId32" Type="http://schemas.openxmlformats.org/officeDocument/2006/relationships/image" Target="../media/image111.png"/><Relationship Id="rId37" Type="http://schemas.openxmlformats.org/officeDocument/2006/relationships/customXml" Target="../ink/ink103.xml"/><Relationship Id="rId40" Type="http://schemas.openxmlformats.org/officeDocument/2006/relationships/image" Target="../media/image115.png"/><Relationship Id="rId45" Type="http://schemas.openxmlformats.org/officeDocument/2006/relationships/customXml" Target="../ink/ink107.xml"/><Relationship Id="rId53" Type="http://schemas.openxmlformats.org/officeDocument/2006/relationships/customXml" Target="../ink/ink111.xml"/><Relationship Id="rId58" Type="http://schemas.openxmlformats.org/officeDocument/2006/relationships/image" Target="../media/image124.png"/><Relationship Id="rId5" Type="http://schemas.openxmlformats.org/officeDocument/2006/relationships/customXml" Target="../ink/ink87.xml"/><Relationship Id="rId19" Type="http://schemas.openxmlformats.org/officeDocument/2006/relationships/customXml" Target="../ink/ink94.xml"/><Relationship Id="rId4" Type="http://schemas.openxmlformats.org/officeDocument/2006/relationships/image" Target="../media/image97.png"/><Relationship Id="rId9" Type="http://schemas.openxmlformats.org/officeDocument/2006/relationships/customXml" Target="../ink/ink89.xml"/><Relationship Id="rId14" Type="http://schemas.openxmlformats.org/officeDocument/2006/relationships/image" Target="../media/image102.png"/><Relationship Id="rId22" Type="http://schemas.openxmlformats.org/officeDocument/2006/relationships/image" Target="../media/image106.png"/><Relationship Id="rId27" Type="http://schemas.openxmlformats.org/officeDocument/2006/relationships/customXml" Target="../ink/ink98.xml"/><Relationship Id="rId30" Type="http://schemas.openxmlformats.org/officeDocument/2006/relationships/image" Target="../media/image110.png"/><Relationship Id="rId35" Type="http://schemas.openxmlformats.org/officeDocument/2006/relationships/customXml" Target="../ink/ink102.xml"/><Relationship Id="rId43" Type="http://schemas.openxmlformats.org/officeDocument/2006/relationships/customXml" Target="../ink/ink106.xml"/><Relationship Id="rId48" Type="http://schemas.openxmlformats.org/officeDocument/2006/relationships/image" Target="../media/image119.png"/><Relationship Id="rId56" Type="http://schemas.openxmlformats.org/officeDocument/2006/relationships/image" Target="../media/image123.png"/><Relationship Id="rId8" Type="http://schemas.openxmlformats.org/officeDocument/2006/relationships/image" Target="../media/image99.png"/><Relationship Id="rId51" Type="http://schemas.openxmlformats.org/officeDocument/2006/relationships/customXml" Target="../ink/ink110.xml"/><Relationship Id="rId3" Type="http://schemas.openxmlformats.org/officeDocument/2006/relationships/customXml" Target="../ink/ink86.xml"/><Relationship Id="rId12" Type="http://schemas.openxmlformats.org/officeDocument/2006/relationships/image" Target="../media/image101.png"/><Relationship Id="rId17" Type="http://schemas.openxmlformats.org/officeDocument/2006/relationships/customXml" Target="../ink/ink93.xml"/><Relationship Id="rId25" Type="http://schemas.openxmlformats.org/officeDocument/2006/relationships/customXml" Target="../ink/ink97.xml"/><Relationship Id="rId33" Type="http://schemas.openxmlformats.org/officeDocument/2006/relationships/customXml" Target="../ink/ink101.xml"/><Relationship Id="rId38" Type="http://schemas.openxmlformats.org/officeDocument/2006/relationships/image" Target="../media/image114.png"/><Relationship Id="rId46" Type="http://schemas.openxmlformats.org/officeDocument/2006/relationships/image" Target="../media/image118.png"/><Relationship Id="rId59" Type="http://schemas.openxmlformats.org/officeDocument/2006/relationships/customXml" Target="../ink/ink114.xml"/><Relationship Id="rId20" Type="http://schemas.openxmlformats.org/officeDocument/2006/relationships/image" Target="../media/image105.png"/><Relationship Id="rId41" Type="http://schemas.openxmlformats.org/officeDocument/2006/relationships/customXml" Target="../ink/ink105.xml"/><Relationship Id="rId54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5" Type="http://schemas.openxmlformats.org/officeDocument/2006/relationships/customXml" Target="../ink/ink92.xml"/><Relationship Id="rId23" Type="http://schemas.openxmlformats.org/officeDocument/2006/relationships/customXml" Target="../ink/ink96.xml"/><Relationship Id="rId28" Type="http://schemas.openxmlformats.org/officeDocument/2006/relationships/image" Target="../media/image109.png"/><Relationship Id="rId36" Type="http://schemas.openxmlformats.org/officeDocument/2006/relationships/image" Target="../media/image113.png"/><Relationship Id="rId49" Type="http://schemas.openxmlformats.org/officeDocument/2006/relationships/customXml" Target="../ink/ink109.xml"/><Relationship Id="rId57" Type="http://schemas.openxmlformats.org/officeDocument/2006/relationships/customXml" Target="../ink/ink113.xml"/><Relationship Id="rId10" Type="http://schemas.openxmlformats.org/officeDocument/2006/relationships/image" Target="../media/image100.png"/><Relationship Id="rId31" Type="http://schemas.openxmlformats.org/officeDocument/2006/relationships/customXml" Target="../ink/ink100.xml"/><Relationship Id="rId44" Type="http://schemas.openxmlformats.org/officeDocument/2006/relationships/image" Target="../media/image117.png"/><Relationship Id="rId52" Type="http://schemas.openxmlformats.org/officeDocument/2006/relationships/image" Target="../media/image121.png"/><Relationship Id="rId60" Type="http://schemas.openxmlformats.org/officeDocument/2006/relationships/image" Target="../media/image125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8.png"/><Relationship Id="rId21" Type="http://schemas.openxmlformats.org/officeDocument/2006/relationships/customXml" Target="../ink/ink124.xml"/><Relationship Id="rId42" Type="http://schemas.openxmlformats.org/officeDocument/2006/relationships/image" Target="../media/image146.png"/><Relationship Id="rId47" Type="http://schemas.openxmlformats.org/officeDocument/2006/relationships/customXml" Target="../ink/ink137.xml"/><Relationship Id="rId63" Type="http://schemas.openxmlformats.org/officeDocument/2006/relationships/customXml" Target="../ink/ink145.xml"/><Relationship Id="rId68" Type="http://schemas.openxmlformats.org/officeDocument/2006/relationships/image" Target="../media/image159.png"/><Relationship Id="rId16" Type="http://schemas.openxmlformats.org/officeDocument/2006/relationships/image" Target="../media/image133.png"/><Relationship Id="rId11" Type="http://schemas.openxmlformats.org/officeDocument/2006/relationships/customXml" Target="../ink/ink119.xml"/><Relationship Id="rId24" Type="http://schemas.openxmlformats.org/officeDocument/2006/relationships/image" Target="../media/image137.png"/><Relationship Id="rId32" Type="http://schemas.openxmlformats.org/officeDocument/2006/relationships/image" Target="../media/image141.png"/><Relationship Id="rId37" Type="http://schemas.openxmlformats.org/officeDocument/2006/relationships/customXml" Target="../ink/ink132.xml"/><Relationship Id="rId40" Type="http://schemas.openxmlformats.org/officeDocument/2006/relationships/image" Target="../media/image145.png"/><Relationship Id="rId45" Type="http://schemas.openxmlformats.org/officeDocument/2006/relationships/customXml" Target="../ink/ink136.xml"/><Relationship Id="rId53" Type="http://schemas.openxmlformats.org/officeDocument/2006/relationships/customXml" Target="../ink/ink140.xml"/><Relationship Id="rId58" Type="http://schemas.openxmlformats.org/officeDocument/2006/relationships/image" Target="../media/image154.png"/><Relationship Id="rId66" Type="http://schemas.openxmlformats.org/officeDocument/2006/relationships/image" Target="../media/image158.png"/><Relationship Id="rId74" Type="http://schemas.openxmlformats.org/officeDocument/2006/relationships/image" Target="../media/image162.png"/><Relationship Id="rId79" Type="http://schemas.openxmlformats.org/officeDocument/2006/relationships/customXml" Target="../ink/ink153.xml"/><Relationship Id="rId5" Type="http://schemas.openxmlformats.org/officeDocument/2006/relationships/customXml" Target="../ink/ink116.xml"/><Relationship Id="rId61" Type="http://schemas.openxmlformats.org/officeDocument/2006/relationships/customXml" Target="../ink/ink144.xml"/><Relationship Id="rId19" Type="http://schemas.openxmlformats.org/officeDocument/2006/relationships/customXml" Target="../ink/ink123.xml"/><Relationship Id="rId14" Type="http://schemas.openxmlformats.org/officeDocument/2006/relationships/image" Target="../media/image132.png"/><Relationship Id="rId22" Type="http://schemas.openxmlformats.org/officeDocument/2006/relationships/image" Target="../media/image136.png"/><Relationship Id="rId27" Type="http://schemas.openxmlformats.org/officeDocument/2006/relationships/customXml" Target="../ink/ink127.xml"/><Relationship Id="rId30" Type="http://schemas.openxmlformats.org/officeDocument/2006/relationships/image" Target="../media/image140.png"/><Relationship Id="rId35" Type="http://schemas.openxmlformats.org/officeDocument/2006/relationships/customXml" Target="../ink/ink131.xml"/><Relationship Id="rId43" Type="http://schemas.openxmlformats.org/officeDocument/2006/relationships/customXml" Target="../ink/ink135.xml"/><Relationship Id="rId48" Type="http://schemas.openxmlformats.org/officeDocument/2006/relationships/image" Target="../media/image149.png"/><Relationship Id="rId56" Type="http://schemas.openxmlformats.org/officeDocument/2006/relationships/image" Target="../media/image153.png"/><Relationship Id="rId64" Type="http://schemas.openxmlformats.org/officeDocument/2006/relationships/image" Target="../media/image157.png"/><Relationship Id="rId69" Type="http://schemas.openxmlformats.org/officeDocument/2006/relationships/customXml" Target="../ink/ink148.xml"/><Relationship Id="rId77" Type="http://schemas.openxmlformats.org/officeDocument/2006/relationships/customXml" Target="../ink/ink152.xml"/><Relationship Id="rId8" Type="http://schemas.openxmlformats.org/officeDocument/2006/relationships/image" Target="../media/image129.png"/><Relationship Id="rId51" Type="http://schemas.openxmlformats.org/officeDocument/2006/relationships/customXml" Target="../ink/ink139.xml"/><Relationship Id="rId72" Type="http://schemas.openxmlformats.org/officeDocument/2006/relationships/image" Target="../media/image161.png"/><Relationship Id="rId80" Type="http://schemas.openxmlformats.org/officeDocument/2006/relationships/image" Target="../media/image165.png"/><Relationship Id="rId3" Type="http://schemas.openxmlformats.org/officeDocument/2006/relationships/customXml" Target="../ink/ink115.xml"/><Relationship Id="rId12" Type="http://schemas.openxmlformats.org/officeDocument/2006/relationships/image" Target="../media/image131.png"/><Relationship Id="rId17" Type="http://schemas.openxmlformats.org/officeDocument/2006/relationships/customXml" Target="../ink/ink122.xml"/><Relationship Id="rId25" Type="http://schemas.openxmlformats.org/officeDocument/2006/relationships/customXml" Target="../ink/ink126.xml"/><Relationship Id="rId33" Type="http://schemas.openxmlformats.org/officeDocument/2006/relationships/customXml" Target="../ink/ink130.xml"/><Relationship Id="rId38" Type="http://schemas.openxmlformats.org/officeDocument/2006/relationships/image" Target="../media/image144.png"/><Relationship Id="rId46" Type="http://schemas.openxmlformats.org/officeDocument/2006/relationships/image" Target="../media/image148.png"/><Relationship Id="rId59" Type="http://schemas.openxmlformats.org/officeDocument/2006/relationships/customXml" Target="../ink/ink143.xml"/><Relationship Id="rId67" Type="http://schemas.openxmlformats.org/officeDocument/2006/relationships/customXml" Target="../ink/ink147.xml"/><Relationship Id="rId20" Type="http://schemas.openxmlformats.org/officeDocument/2006/relationships/image" Target="../media/image135.png"/><Relationship Id="rId41" Type="http://schemas.openxmlformats.org/officeDocument/2006/relationships/customXml" Target="../ink/ink134.xml"/><Relationship Id="rId54" Type="http://schemas.openxmlformats.org/officeDocument/2006/relationships/image" Target="../media/image152.png"/><Relationship Id="rId62" Type="http://schemas.openxmlformats.org/officeDocument/2006/relationships/image" Target="../media/image156.png"/><Relationship Id="rId70" Type="http://schemas.openxmlformats.org/officeDocument/2006/relationships/image" Target="../media/image160.png"/><Relationship Id="rId75" Type="http://schemas.openxmlformats.org/officeDocument/2006/relationships/customXml" Target="../ink/ink1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8.png"/><Relationship Id="rId15" Type="http://schemas.openxmlformats.org/officeDocument/2006/relationships/customXml" Target="../ink/ink121.xml"/><Relationship Id="rId23" Type="http://schemas.openxmlformats.org/officeDocument/2006/relationships/customXml" Target="../ink/ink125.xml"/><Relationship Id="rId28" Type="http://schemas.openxmlformats.org/officeDocument/2006/relationships/image" Target="../media/image139.png"/><Relationship Id="rId36" Type="http://schemas.openxmlformats.org/officeDocument/2006/relationships/image" Target="../media/image143.png"/><Relationship Id="rId49" Type="http://schemas.openxmlformats.org/officeDocument/2006/relationships/customXml" Target="../ink/ink138.xml"/><Relationship Id="rId57" Type="http://schemas.openxmlformats.org/officeDocument/2006/relationships/customXml" Target="../ink/ink142.xml"/><Relationship Id="rId10" Type="http://schemas.openxmlformats.org/officeDocument/2006/relationships/image" Target="../media/image130.png"/><Relationship Id="rId31" Type="http://schemas.openxmlformats.org/officeDocument/2006/relationships/customXml" Target="../ink/ink129.xml"/><Relationship Id="rId44" Type="http://schemas.openxmlformats.org/officeDocument/2006/relationships/image" Target="../media/image147.png"/><Relationship Id="rId52" Type="http://schemas.openxmlformats.org/officeDocument/2006/relationships/image" Target="../media/image151.png"/><Relationship Id="rId60" Type="http://schemas.openxmlformats.org/officeDocument/2006/relationships/image" Target="../media/image155.png"/><Relationship Id="rId65" Type="http://schemas.openxmlformats.org/officeDocument/2006/relationships/customXml" Target="../ink/ink146.xml"/><Relationship Id="rId73" Type="http://schemas.openxmlformats.org/officeDocument/2006/relationships/customXml" Target="../ink/ink150.xml"/><Relationship Id="rId78" Type="http://schemas.openxmlformats.org/officeDocument/2006/relationships/image" Target="../media/image164.png"/><Relationship Id="rId4" Type="http://schemas.openxmlformats.org/officeDocument/2006/relationships/image" Target="../media/image127.png"/><Relationship Id="rId9" Type="http://schemas.openxmlformats.org/officeDocument/2006/relationships/customXml" Target="../ink/ink118.xml"/><Relationship Id="rId13" Type="http://schemas.openxmlformats.org/officeDocument/2006/relationships/customXml" Target="../ink/ink120.xml"/><Relationship Id="rId18" Type="http://schemas.openxmlformats.org/officeDocument/2006/relationships/image" Target="../media/image134.png"/><Relationship Id="rId39" Type="http://schemas.openxmlformats.org/officeDocument/2006/relationships/customXml" Target="../ink/ink133.xml"/><Relationship Id="rId34" Type="http://schemas.openxmlformats.org/officeDocument/2006/relationships/image" Target="../media/image142.png"/><Relationship Id="rId50" Type="http://schemas.openxmlformats.org/officeDocument/2006/relationships/image" Target="../media/image150.png"/><Relationship Id="rId55" Type="http://schemas.openxmlformats.org/officeDocument/2006/relationships/customXml" Target="../ink/ink141.xml"/><Relationship Id="rId76" Type="http://schemas.openxmlformats.org/officeDocument/2006/relationships/image" Target="../media/image163.png"/><Relationship Id="rId7" Type="http://schemas.openxmlformats.org/officeDocument/2006/relationships/customXml" Target="../ink/ink117.xml"/><Relationship Id="rId71" Type="http://schemas.openxmlformats.org/officeDocument/2006/relationships/customXml" Target="../ink/ink149.xml"/><Relationship Id="rId2" Type="http://schemas.openxmlformats.org/officeDocument/2006/relationships/image" Target="../media/image126.png"/><Relationship Id="rId29" Type="http://schemas.openxmlformats.org/officeDocument/2006/relationships/customXml" Target="../ink/ink128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8.png"/><Relationship Id="rId21" Type="http://schemas.openxmlformats.org/officeDocument/2006/relationships/customXml" Target="../ink/ink161.xml"/><Relationship Id="rId42" Type="http://schemas.openxmlformats.org/officeDocument/2006/relationships/image" Target="../media/image186.png"/><Relationship Id="rId47" Type="http://schemas.openxmlformats.org/officeDocument/2006/relationships/customXml" Target="../ink/ink174.xml"/><Relationship Id="rId63" Type="http://schemas.openxmlformats.org/officeDocument/2006/relationships/customXml" Target="../ink/ink182.xml"/><Relationship Id="rId68" Type="http://schemas.openxmlformats.org/officeDocument/2006/relationships/image" Target="../media/image199.png"/><Relationship Id="rId84" Type="http://schemas.openxmlformats.org/officeDocument/2006/relationships/image" Target="../media/image207.png"/><Relationship Id="rId89" Type="http://schemas.openxmlformats.org/officeDocument/2006/relationships/customXml" Target="../ink/ink195.xml"/><Relationship Id="rId16" Type="http://schemas.openxmlformats.org/officeDocument/2006/relationships/image" Target="../media/image173.png"/><Relationship Id="rId11" Type="http://schemas.openxmlformats.org/officeDocument/2006/relationships/customXml" Target="../ink/ink156.xml"/><Relationship Id="rId32" Type="http://schemas.openxmlformats.org/officeDocument/2006/relationships/image" Target="../media/image181.png"/><Relationship Id="rId37" Type="http://schemas.openxmlformats.org/officeDocument/2006/relationships/customXml" Target="../ink/ink169.xml"/><Relationship Id="rId53" Type="http://schemas.openxmlformats.org/officeDocument/2006/relationships/customXml" Target="../ink/ink177.xml"/><Relationship Id="rId58" Type="http://schemas.openxmlformats.org/officeDocument/2006/relationships/image" Target="../media/image194.png"/><Relationship Id="rId74" Type="http://schemas.openxmlformats.org/officeDocument/2006/relationships/image" Target="../media/image202.png"/><Relationship Id="rId79" Type="http://schemas.openxmlformats.org/officeDocument/2006/relationships/customXml" Target="../ink/ink190.xml"/><Relationship Id="rId5" Type="http://schemas.openxmlformats.org/officeDocument/2006/relationships/image" Target="../media/image167.png"/><Relationship Id="rId90" Type="http://schemas.openxmlformats.org/officeDocument/2006/relationships/image" Target="../media/image210.png"/><Relationship Id="rId95" Type="http://schemas.openxmlformats.org/officeDocument/2006/relationships/customXml" Target="../ink/ink198.xml"/><Relationship Id="rId22" Type="http://schemas.openxmlformats.org/officeDocument/2006/relationships/image" Target="../media/image176.png"/><Relationship Id="rId27" Type="http://schemas.openxmlformats.org/officeDocument/2006/relationships/customXml" Target="../ink/ink164.xml"/><Relationship Id="rId43" Type="http://schemas.openxmlformats.org/officeDocument/2006/relationships/customXml" Target="../ink/ink172.xml"/><Relationship Id="rId48" Type="http://schemas.openxmlformats.org/officeDocument/2006/relationships/image" Target="../media/image189.png"/><Relationship Id="rId64" Type="http://schemas.openxmlformats.org/officeDocument/2006/relationships/image" Target="../media/image197.png"/><Relationship Id="rId69" Type="http://schemas.openxmlformats.org/officeDocument/2006/relationships/customXml" Target="../ink/ink185.xml"/><Relationship Id="rId80" Type="http://schemas.openxmlformats.org/officeDocument/2006/relationships/image" Target="../media/image205.png"/><Relationship Id="rId85" Type="http://schemas.openxmlformats.org/officeDocument/2006/relationships/customXml" Target="../ink/ink193.xml"/><Relationship Id="rId3" Type="http://schemas.openxmlformats.org/officeDocument/2006/relationships/image" Target="../media/image126.png"/><Relationship Id="rId12" Type="http://schemas.openxmlformats.org/officeDocument/2006/relationships/image" Target="../media/image171.png"/><Relationship Id="rId17" Type="http://schemas.openxmlformats.org/officeDocument/2006/relationships/customXml" Target="../ink/ink159.xml"/><Relationship Id="rId25" Type="http://schemas.openxmlformats.org/officeDocument/2006/relationships/customXml" Target="../ink/ink163.xml"/><Relationship Id="rId33" Type="http://schemas.openxmlformats.org/officeDocument/2006/relationships/customXml" Target="../ink/ink167.xml"/><Relationship Id="rId38" Type="http://schemas.openxmlformats.org/officeDocument/2006/relationships/image" Target="../media/image184.png"/><Relationship Id="rId46" Type="http://schemas.openxmlformats.org/officeDocument/2006/relationships/image" Target="../media/image188.png"/><Relationship Id="rId59" Type="http://schemas.openxmlformats.org/officeDocument/2006/relationships/customXml" Target="../ink/ink180.xml"/><Relationship Id="rId67" Type="http://schemas.openxmlformats.org/officeDocument/2006/relationships/customXml" Target="../ink/ink184.xml"/><Relationship Id="rId20" Type="http://schemas.openxmlformats.org/officeDocument/2006/relationships/image" Target="../media/image175.png"/><Relationship Id="rId41" Type="http://schemas.openxmlformats.org/officeDocument/2006/relationships/customXml" Target="../ink/ink171.xml"/><Relationship Id="rId54" Type="http://schemas.openxmlformats.org/officeDocument/2006/relationships/image" Target="../media/image192.png"/><Relationship Id="rId62" Type="http://schemas.openxmlformats.org/officeDocument/2006/relationships/image" Target="../media/image196.png"/><Relationship Id="rId70" Type="http://schemas.openxmlformats.org/officeDocument/2006/relationships/image" Target="../media/image200.png"/><Relationship Id="rId75" Type="http://schemas.openxmlformats.org/officeDocument/2006/relationships/customXml" Target="../ink/ink188.xml"/><Relationship Id="rId83" Type="http://schemas.openxmlformats.org/officeDocument/2006/relationships/customXml" Target="../ink/ink192.xml"/><Relationship Id="rId88" Type="http://schemas.openxmlformats.org/officeDocument/2006/relationships/image" Target="../media/image209.png"/><Relationship Id="rId91" Type="http://schemas.openxmlformats.org/officeDocument/2006/relationships/customXml" Target="../ink/ink196.xml"/><Relationship Id="rId96" Type="http://schemas.openxmlformats.org/officeDocument/2006/relationships/image" Target="../media/image2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8.png"/><Relationship Id="rId15" Type="http://schemas.openxmlformats.org/officeDocument/2006/relationships/customXml" Target="../ink/ink158.xml"/><Relationship Id="rId23" Type="http://schemas.openxmlformats.org/officeDocument/2006/relationships/customXml" Target="../ink/ink162.xml"/><Relationship Id="rId28" Type="http://schemas.openxmlformats.org/officeDocument/2006/relationships/image" Target="../media/image179.png"/><Relationship Id="rId36" Type="http://schemas.openxmlformats.org/officeDocument/2006/relationships/image" Target="../media/image183.png"/><Relationship Id="rId49" Type="http://schemas.openxmlformats.org/officeDocument/2006/relationships/customXml" Target="../ink/ink175.xml"/><Relationship Id="rId57" Type="http://schemas.openxmlformats.org/officeDocument/2006/relationships/customXml" Target="../ink/ink179.xml"/><Relationship Id="rId10" Type="http://schemas.openxmlformats.org/officeDocument/2006/relationships/image" Target="../media/image170.png"/><Relationship Id="rId31" Type="http://schemas.openxmlformats.org/officeDocument/2006/relationships/customXml" Target="../ink/ink166.xml"/><Relationship Id="rId44" Type="http://schemas.openxmlformats.org/officeDocument/2006/relationships/image" Target="../media/image187.png"/><Relationship Id="rId52" Type="http://schemas.openxmlformats.org/officeDocument/2006/relationships/image" Target="../media/image191.png"/><Relationship Id="rId60" Type="http://schemas.openxmlformats.org/officeDocument/2006/relationships/image" Target="../media/image195.png"/><Relationship Id="rId65" Type="http://schemas.openxmlformats.org/officeDocument/2006/relationships/customXml" Target="../ink/ink183.xml"/><Relationship Id="rId73" Type="http://schemas.openxmlformats.org/officeDocument/2006/relationships/customXml" Target="../ink/ink187.xml"/><Relationship Id="rId78" Type="http://schemas.openxmlformats.org/officeDocument/2006/relationships/image" Target="../media/image204.png"/><Relationship Id="rId81" Type="http://schemas.openxmlformats.org/officeDocument/2006/relationships/customXml" Target="../ink/ink191.xml"/><Relationship Id="rId86" Type="http://schemas.openxmlformats.org/officeDocument/2006/relationships/image" Target="../media/image208.png"/><Relationship Id="rId94" Type="http://schemas.openxmlformats.org/officeDocument/2006/relationships/image" Target="../media/image212.png"/><Relationship Id="rId4" Type="http://schemas.openxmlformats.org/officeDocument/2006/relationships/image" Target="../media/image166.png"/><Relationship Id="rId9" Type="http://schemas.openxmlformats.org/officeDocument/2006/relationships/customXml" Target="../ink/ink155.xml"/><Relationship Id="rId13" Type="http://schemas.openxmlformats.org/officeDocument/2006/relationships/customXml" Target="../ink/ink157.xml"/><Relationship Id="rId18" Type="http://schemas.openxmlformats.org/officeDocument/2006/relationships/image" Target="../media/image174.png"/><Relationship Id="rId39" Type="http://schemas.openxmlformats.org/officeDocument/2006/relationships/customXml" Target="../ink/ink170.xml"/><Relationship Id="rId34" Type="http://schemas.openxmlformats.org/officeDocument/2006/relationships/image" Target="../media/image182.png"/><Relationship Id="rId50" Type="http://schemas.openxmlformats.org/officeDocument/2006/relationships/image" Target="../media/image190.png"/><Relationship Id="rId55" Type="http://schemas.openxmlformats.org/officeDocument/2006/relationships/customXml" Target="../ink/ink178.xml"/><Relationship Id="rId76" Type="http://schemas.openxmlformats.org/officeDocument/2006/relationships/image" Target="../media/image203.png"/><Relationship Id="rId97" Type="http://schemas.openxmlformats.org/officeDocument/2006/relationships/customXml" Target="../ink/ink199.xml"/><Relationship Id="rId7" Type="http://schemas.openxmlformats.org/officeDocument/2006/relationships/customXml" Target="../ink/ink154.xml"/><Relationship Id="rId71" Type="http://schemas.openxmlformats.org/officeDocument/2006/relationships/customXml" Target="../ink/ink186.xml"/><Relationship Id="rId92" Type="http://schemas.openxmlformats.org/officeDocument/2006/relationships/image" Target="../media/image211.png"/><Relationship Id="rId2" Type="http://schemas.openxmlformats.org/officeDocument/2006/relationships/image" Target="../media/image96.png"/><Relationship Id="rId29" Type="http://schemas.openxmlformats.org/officeDocument/2006/relationships/customXml" Target="../ink/ink165.xml"/><Relationship Id="rId24" Type="http://schemas.openxmlformats.org/officeDocument/2006/relationships/image" Target="../media/image177.png"/><Relationship Id="rId40" Type="http://schemas.openxmlformats.org/officeDocument/2006/relationships/image" Target="../media/image185.png"/><Relationship Id="rId45" Type="http://schemas.openxmlformats.org/officeDocument/2006/relationships/customXml" Target="../ink/ink173.xml"/><Relationship Id="rId66" Type="http://schemas.openxmlformats.org/officeDocument/2006/relationships/image" Target="../media/image198.png"/><Relationship Id="rId87" Type="http://schemas.openxmlformats.org/officeDocument/2006/relationships/customXml" Target="../ink/ink194.xml"/><Relationship Id="rId61" Type="http://schemas.openxmlformats.org/officeDocument/2006/relationships/customXml" Target="../ink/ink181.xml"/><Relationship Id="rId82" Type="http://schemas.openxmlformats.org/officeDocument/2006/relationships/image" Target="../media/image206.png"/><Relationship Id="rId19" Type="http://schemas.openxmlformats.org/officeDocument/2006/relationships/customXml" Target="../ink/ink160.xml"/><Relationship Id="rId14" Type="http://schemas.openxmlformats.org/officeDocument/2006/relationships/image" Target="../media/image172.png"/><Relationship Id="rId30" Type="http://schemas.openxmlformats.org/officeDocument/2006/relationships/image" Target="../media/image180.png"/><Relationship Id="rId35" Type="http://schemas.openxmlformats.org/officeDocument/2006/relationships/customXml" Target="../ink/ink168.xml"/><Relationship Id="rId56" Type="http://schemas.openxmlformats.org/officeDocument/2006/relationships/image" Target="../media/image193.png"/><Relationship Id="rId77" Type="http://schemas.openxmlformats.org/officeDocument/2006/relationships/customXml" Target="../ink/ink189.xml"/><Relationship Id="rId8" Type="http://schemas.openxmlformats.org/officeDocument/2006/relationships/image" Target="../media/image169.png"/><Relationship Id="rId51" Type="http://schemas.openxmlformats.org/officeDocument/2006/relationships/customXml" Target="../ink/ink176.xml"/><Relationship Id="rId72" Type="http://schemas.openxmlformats.org/officeDocument/2006/relationships/image" Target="../media/image201.png"/><Relationship Id="rId93" Type="http://schemas.openxmlformats.org/officeDocument/2006/relationships/customXml" Target="../ink/ink197.xml"/><Relationship Id="rId98" Type="http://schemas.openxmlformats.org/officeDocument/2006/relationships/image" Target="../media/image2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customXml" Target="../ink/ink203.xml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" Type="http://schemas.openxmlformats.org/officeDocument/2006/relationships/image" Target="../media/image166.png"/><Relationship Id="rId21" Type="http://schemas.openxmlformats.org/officeDocument/2006/relationships/customXml" Target="../ink/ink207.xml"/><Relationship Id="rId7" Type="http://schemas.openxmlformats.org/officeDocument/2006/relationships/customXml" Target="../ink/ink200.xml"/><Relationship Id="rId12" Type="http://schemas.openxmlformats.org/officeDocument/2006/relationships/image" Target="../media/image218.png"/><Relationship Id="rId17" Type="http://schemas.openxmlformats.org/officeDocument/2006/relationships/customXml" Target="../ink/ink205.xml"/><Relationship Id="rId25" Type="http://schemas.openxmlformats.org/officeDocument/2006/relationships/customXml" Target="../ink/ink209.xml"/><Relationship Id="rId2" Type="http://schemas.openxmlformats.org/officeDocument/2006/relationships/image" Target="../media/image126.png"/><Relationship Id="rId16" Type="http://schemas.openxmlformats.org/officeDocument/2006/relationships/image" Target="../media/image220.png"/><Relationship Id="rId20" Type="http://schemas.openxmlformats.org/officeDocument/2006/relationships/image" Target="../media/image2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5.png"/><Relationship Id="rId11" Type="http://schemas.openxmlformats.org/officeDocument/2006/relationships/customXml" Target="../ink/ink202.xml"/><Relationship Id="rId24" Type="http://schemas.openxmlformats.org/officeDocument/2006/relationships/image" Target="../media/image224.png"/><Relationship Id="rId5" Type="http://schemas.openxmlformats.org/officeDocument/2006/relationships/image" Target="../media/image168.png"/><Relationship Id="rId15" Type="http://schemas.openxmlformats.org/officeDocument/2006/relationships/customXml" Target="../ink/ink204.xml"/><Relationship Id="rId23" Type="http://schemas.openxmlformats.org/officeDocument/2006/relationships/customXml" Target="../ink/ink208.xml"/><Relationship Id="rId10" Type="http://schemas.openxmlformats.org/officeDocument/2006/relationships/image" Target="../media/image217.png"/><Relationship Id="rId19" Type="http://schemas.openxmlformats.org/officeDocument/2006/relationships/customXml" Target="../ink/ink206.xml"/><Relationship Id="rId4" Type="http://schemas.openxmlformats.org/officeDocument/2006/relationships/image" Target="../media/image167.png"/><Relationship Id="rId9" Type="http://schemas.openxmlformats.org/officeDocument/2006/relationships/customXml" Target="../ink/ink201.xml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3.xml"/><Relationship Id="rId13" Type="http://schemas.openxmlformats.org/officeDocument/2006/relationships/image" Target="../media/image231.png"/><Relationship Id="rId18" Type="http://schemas.openxmlformats.org/officeDocument/2006/relationships/customXml" Target="../ink/ink218.xml"/><Relationship Id="rId26" Type="http://schemas.openxmlformats.org/officeDocument/2006/relationships/customXml" Target="../ink/ink222.xml"/><Relationship Id="rId3" Type="http://schemas.openxmlformats.org/officeDocument/2006/relationships/image" Target="../media/image226.png"/><Relationship Id="rId21" Type="http://schemas.openxmlformats.org/officeDocument/2006/relationships/image" Target="../media/image235.png"/><Relationship Id="rId7" Type="http://schemas.openxmlformats.org/officeDocument/2006/relationships/image" Target="../media/image228.png"/><Relationship Id="rId12" Type="http://schemas.openxmlformats.org/officeDocument/2006/relationships/customXml" Target="../ink/ink215.xml"/><Relationship Id="rId17" Type="http://schemas.openxmlformats.org/officeDocument/2006/relationships/image" Target="../media/image233.png"/><Relationship Id="rId25" Type="http://schemas.openxmlformats.org/officeDocument/2006/relationships/image" Target="../media/image237.png"/><Relationship Id="rId2" Type="http://schemas.openxmlformats.org/officeDocument/2006/relationships/customXml" Target="../ink/ink210.xml"/><Relationship Id="rId16" Type="http://schemas.openxmlformats.org/officeDocument/2006/relationships/customXml" Target="../ink/ink217.xml"/><Relationship Id="rId20" Type="http://schemas.openxmlformats.org/officeDocument/2006/relationships/customXml" Target="../ink/ink219.xml"/><Relationship Id="rId29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2.xml"/><Relationship Id="rId11" Type="http://schemas.openxmlformats.org/officeDocument/2006/relationships/image" Target="../media/image230.png"/><Relationship Id="rId24" Type="http://schemas.openxmlformats.org/officeDocument/2006/relationships/customXml" Target="../ink/ink221.xml"/><Relationship Id="rId5" Type="http://schemas.openxmlformats.org/officeDocument/2006/relationships/image" Target="../media/image227.png"/><Relationship Id="rId15" Type="http://schemas.openxmlformats.org/officeDocument/2006/relationships/image" Target="../media/image232.png"/><Relationship Id="rId23" Type="http://schemas.openxmlformats.org/officeDocument/2006/relationships/image" Target="../media/image236.png"/><Relationship Id="rId28" Type="http://schemas.openxmlformats.org/officeDocument/2006/relationships/customXml" Target="../ink/ink223.xml"/><Relationship Id="rId10" Type="http://schemas.openxmlformats.org/officeDocument/2006/relationships/customXml" Target="../ink/ink214.xml"/><Relationship Id="rId19" Type="http://schemas.openxmlformats.org/officeDocument/2006/relationships/image" Target="../media/image234.png"/><Relationship Id="rId31" Type="http://schemas.openxmlformats.org/officeDocument/2006/relationships/image" Target="../media/image240.png"/><Relationship Id="rId4" Type="http://schemas.openxmlformats.org/officeDocument/2006/relationships/customXml" Target="../ink/ink211.xml"/><Relationship Id="rId9" Type="http://schemas.openxmlformats.org/officeDocument/2006/relationships/image" Target="../media/image229.png"/><Relationship Id="rId14" Type="http://schemas.openxmlformats.org/officeDocument/2006/relationships/customXml" Target="../ink/ink216.xml"/><Relationship Id="rId22" Type="http://schemas.openxmlformats.org/officeDocument/2006/relationships/customXml" Target="../ink/ink220.xml"/><Relationship Id="rId27" Type="http://schemas.openxmlformats.org/officeDocument/2006/relationships/image" Target="../media/image238.png"/><Relationship Id="rId30" Type="http://schemas.openxmlformats.org/officeDocument/2006/relationships/customXml" Target="../ink/ink224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30.xml"/><Relationship Id="rId18" Type="http://schemas.openxmlformats.org/officeDocument/2006/relationships/image" Target="../media/image248.png"/><Relationship Id="rId26" Type="http://schemas.openxmlformats.org/officeDocument/2006/relationships/image" Target="../media/image252.png"/><Relationship Id="rId39" Type="http://schemas.openxmlformats.org/officeDocument/2006/relationships/customXml" Target="../ink/ink243.xml"/><Relationship Id="rId21" Type="http://schemas.openxmlformats.org/officeDocument/2006/relationships/customXml" Target="../ink/ink234.xml"/><Relationship Id="rId34" Type="http://schemas.openxmlformats.org/officeDocument/2006/relationships/image" Target="../media/image256.png"/><Relationship Id="rId42" Type="http://schemas.openxmlformats.org/officeDocument/2006/relationships/image" Target="../media/image260.png"/><Relationship Id="rId47" Type="http://schemas.openxmlformats.org/officeDocument/2006/relationships/customXml" Target="../ink/ink247.xml"/><Relationship Id="rId50" Type="http://schemas.openxmlformats.org/officeDocument/2006/relationships/image" Target="../media/image264.png"/><Relationship Id="rId55" Type="http://schemas.openxmlformats.org/officeDocument/2006/relationships/customXml" Target="../ink/ink251.xml"/><Relationship Id="rId7" Type="http://schemas.openxmlformats.org/officeDocument/2006/relationships/customXml" Target="../ink/ink227.xml"/><Relationship Id="rId2" Type="http://schemas.openxmlformats.org/officeDocument/2006/relationships/image" Target="../media/image1.png"/><Relationship Id="rId16" Type="http://schemas.openxmlformats.org/officeDocument/2006/relationships/image" Target="../media/image247.png"/><Relationship Id="rId29" Type="http://schemas.openxmlformats.org/officeDocument/2006/relationships/customXml" Target="../ink/ink238.xml"/><Relationship Id="rId11" Type="http://schemas.openxmlformats.org/officeDocument/2006/relationships/customXml" Target="../ink/ink229.xml"/><Relationship Id="rId24" Type="http://schemas.openxmlformats.org/officeDocument/2006/relationships/image" Target="../media/image251.png"/><Relationship Id="rId32" Type="http://schemas.openxmlformats.org/officeDocument/2006/relationships/image" Target="../media/image255.png"/><Relationship Id="rId37" Type="http://schemas.openxmlformats.org/officeDocument/2006/relationships/customXml" Target="../ink/ink242.xml"/><Relationship Id="rId40" Type="http://schemas.openxmlformats.org/officeDocument/2006/relationships/image" Target="../media/image259.png"/><Relationship Id="rId45" Type="http://schemas.openxmlformats.org/officeDocument/2006/relationships/customXml" Target="../ink/ink246.xml"/><Relationship Id="rId53" Type="http://schemas.openxmlformats.org/officeDocument/2006/relationships/customXml" Target="../ink/ink250.xml"/><Relationship Id="rId58" Type="http://schemas.openxmlformats.org/officeDocument/2006/relationships/image" Target="../media/image268.png"/><Relationship Id="rId5" Type="http://schemas.openxmlformats.org/officeDocument/2006/relationships/customXml" Target="../ink/ink226.xml"/><Relationship Id="rId19" Type="http://schemas.openxmlformats.org/officeDocument/2006/relationships/customXml" Target="../ink/ink233.xml"/><Relationship Id="rId4" Type="http://schemas.openxmlformats.org/officeDocument/2006/relationships/image" Target="../media/image241.png"/><Relationship Id="rId9" Type="http://schemas.openxmlformats.org/officeDocument/2006/relationships/customXml" Target="../ink/ink228.xml"/><Relationship Id="rId14" Type="http://schemas.openxmlformats.org/officeDocument/2006/relationships/image" Target="../media/image246.png"/><Relationship Id="rId22" Type="http://schemas.openxmlformats.org/officeDocument/2006/relationships/image" Target="../media/image250.png"/><Relationship Id="rId27" Type="http://schemas.openxmlformats.org/officeDocument/2006/relationships/customXml" Target="../ink/ink237.xml"/><Relationship Id="rId30" Type="http://schemas.openxmlformats.org/officeDocument/2006/relationships/image" Target="../media/image254.png"/><Relationship Id="rId35" Type="http://schemas.openxmlformats.org/officeDocument/2006/relationships/customXml" Target="../ink/ink241.xml"/><Relationship Id="rId43" Type="http://schemas.openxmlformats.org/officeDocument/2006/relationships/customXml" Target="../ink/ink245.xml"/><Relationship Id="rId48" Type="http://schemas.openxmlformats.org/officeDocument/2006/relationships/image" Target="../media/image263.png"/><Relationship Id="rId56" Type="http://schemas.openxmlformats.org/officeDocument/2006/relationships/image" Target="../media/image267.png"/><Relationship Id="rId8" Type="http://schemas.openxmlformats.org/officeDocument/2006/relationships/image" Target="../media/image243.png"/><Relationship Id="rId51" Type="http://schemas.openxmlformats.org/officeDocument/2006/relationships/customXml" Target="../ink/ink249.xml"/><Relationship Id="rId3" Type="http://schemas.openxmlformats.org/officeDocument/2006/relationships/customXml" Target="../ink/ink225.xml"/><Relationship Id="rId12" Type="http://schemas.openxmlformats.org/officeDocument/2006/relationships/image" Target="../media/image245.png"/><Relationship Id="rId17" Type="http://schemas.openxmlformats.org/officeDocument/2006/relationships/customXml" Target="../ink/ink232.xml"/><Relationship Id="rId25" Type="http://schemas.openxmlformats.org/officeDocument/2006/relationships/customXml" Target="../ink/ink236.xml"/><Relationship Id="rId33" Type="http://schemas.openxmlformats.org/officeDocument/2006/relationships/customXml" Target="../ink/ink240.xml"/><Relationship Id="rId38" Type="http://schemas.openxmlformats.org/officeDocument/2006/relationships/image" Target="../media/image258.png"/><Relationship Id="rId46" Type="http://schemas.openxmlformats.org/officeDocument/2006/relationships/image" Target="../media/image262.png"/><Relationship Id="rId59" Type="http://schemas.openxmlformats.org/officeDocument/2006/relationships/customXml" Target="../ink/ink253.xml"/><Relationship Id="rId20" Type="http://schemas.openxmlformats.org/officeDocument/2006/relationships/image" Target="../media/image249.png"/><Relationship Id="rId41" Type="http://schemas.openxmlformats.org/officeDocument/2006/relationships/customXml" Target="../ink/ink244.xml"/><Relationship Id="rId54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15" Type="http://schemas.openxmlformats.org/officeDocument/2006/relationships/customXml" Target="../ink/ink231.xml"/><Relationship Id="rId23" Type="http://schemas.openxmlformats.org/officeDocument/2006/relationships/customXml" Target="../ink/ink235.xml"/><Relationship Id="rId28" Type="http://schemas.openxmlformats.org/officeDocument/2006/relationships/image" Target="../media/image253.png"/><Relationship Id="rId36" Type="http://schemas.openxmlformats.org/officeDocument/2006/relationships/image" Target="../media/image257.png"/><Relationship Id="rId49" Type="http://schemas.openxmlformats.org/officeDocument/2006/relationships/customXml" Target="../ink/ink248.xml"/><Relationship Id="rId57" Type="http://schemas.openxmlformats.org/officeDocument/2006/relationships/customXml" Target="../ink/ink252.xml"/><Relationship Id="rId10" Type="http://schemas.openxmlformats.org/officeDocument/2006/relationships/image" Target="../media/image244.png"/><Relationship Id="rId31" Type="http://schemas.openxmlformats.org/officeDocument/2006/relationships/customXml" Target="../ink/ink239.xml"/><Relationship Id="rId44" Type="http://schemas.openxmlformats.org/officeDocument/2006/relationships/image" Target="../media/image261.png"/><Relationship Id="rId52" Type="http://schemas.openxmlformats.org/officeDocument/2006/relationships/image" Target="../media/image265.png"/><Relationship Id="rId60" Type="http://schemas.openxmlformats.org/officeDocument/2006/relationships/image" Target="../media/image269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1.png"/><Relationship Id="rId21" Type="http://schemas.openxmlformats.org/officeDocument/2006/relationships/customXml" Target="../ink/ink263.xml"/><Relationship Id="rId42" Type="http://schemas.openxmlformats.org/officeDocument/2006/relationships/image" Target="../media/image289.png"/><Relationship Id="rId47" Type="http://schemas.openxmlformats.org/officeDocument/2006/relationships/customXml" Target="../ink/ink276.xml"/><Relationship Id="rId63" Type="http://schemas.openxmlformats.org/officeDocument/2006/relationships/customXml" Target="../ink/ink284.xml"/><Relationship Id="rId68" Type="http://schemas.openxmlformats.org/officeDocument/2006/relationships/image" Target="../media/image302.png"/><Relationship Id="rId16" Type="http://schemas.openxmlformats.org/officeDocument/2006/relationships/image" Target="../media/image276.png"/><Relationship Id="rId11" Type="http://schemas.openxmlformats.org/officeDocument/2006/relationships/customXml" Target="../ink/ink258.xml"/><Relationship Id="rId32" Type="http://schemas.openxmlformats.org/officeDocument/2006/relationships/image" Target="../media/image284.png"/><Relationship Id="rId37" Type="http://schemas.openxmlformats.org/officeDocument/2006/relationships/customXml" Target="../ink/ink271.xml"/><Relationship Id="rId53" Type="http://schemas.openxmlformats.org/officeDocument/2006/relationships/customXml" Target="../ink/ink279.xml"/><Relationship Id="rId58" Type="http://schemas.openxmlformats.org/officeDocument/2006/relationships/image" Target="../media/image297.png"/><Relationship Id="rId74" Type="http://schemas.openxmlformats.org/officeDocument/2006/relationships/image" Target="../media/image305.png"/><Relationship Id="rId79" Type="http://schemas.openxmlformats.org/officeDocument/2006/relationships/customXml" Target="../ink/ink292.xml"/><Relationship Id="rId5" Type="http://schemas.openxmlformats.org/officeDocument/2006/relationships/customXml" Target="../ink/ink255.xml"/><Relationship Id="rId61" Type="http://schemas.openxmlformats.org/officeDocument/2006/relationships/customXml" Target="../ink/ink283.xml"/><Relationship Id="rId82" Type="http://schemas.openxmlformats.org/officeDocument/2006/relationships/image" Target="../media/image309.png"/><Relationship Id="rId19" Type="http://schemas.openxmlformats.org/officeDocument/2006/relationships/customXml" Target="../ink/ink262.xml"/><Relationship Id="rId14" Type="http://schemas.openxmlformats.org/officeDocument/2006/relationships/image" Target="../media/image275.png"/><Relationship Id="rId22" Type="http://schemas.openxmlformats.org/officeDocument/2006/relationships/image" Target="../media/image279.png"/><Relationship Id="rId27" Type="http://schemas.openxmlformats.org/officeDocument/2006/relationships/customXml" Target="../ink/ink266.xml"/><Relationship Id="rId30" Type="http://schemas.openxmlformats.org/officeDocument/2006/relationships/image" Target="../media/image283.png"/><Relationship Id="rId35" Type="http://schemas.openxmlformats.org/officeDocument/2006/relationships/customXml" Target="../ink/ink270.xml"/><Relationship Id="rId43" Type="http://schemas.openxmlformats.org/officeDocument/2006/relationships/customXml" Target="../ink/ink274.xml"/><Relationship Id="rId48" Type="http://schemas.openxmlformats.org/officeDocument/2006/relationships/image" Target="../media/image292.png"/><Relationship Id="rId56" Type="http://schemas.openxmlformats.org/officeDocument/2006/relationships/image" Target="../media/image296.png"/><Relationship Id="rId64" Type="http://schemas.openxmlformats.org/officeDocument/2006/relationships/image" Target="../media/image300.png"/><Relationship Id="rId69" Type="http://schemas.openxmlformats.org/officeDocument/2006/relationships/customXml" Target="../ink/ink287.xml"/><Relationship Id="rId77" Type="http://schemas.openxmlformats.org/officeDocument/2006/relationships/customXml" Target="../ink/ink291.xml"/><Relationship Id="rId8" Type="http://schemas.openxmlformats.org/officeDocument/2006/relationships/image" Target="../media/image272.png"/><Relationship Id="rId51" Type="http://schemas.openxmlformats.org/officeDocument/2006/relationships/customXml" Target="../ink/ink278.xml"/><Relationship Id="rId72" Type="http://schemas.openxmlformats.org/officeDocument/2006/relationships/image" Target="../media/image304.png"/><Relationship Id="rId80" Type="http://schemas.openxmlformats.org/officeDocument/2006/relationships/image" Target="../media/image308.png"/><Relationship Id="rId3" Type="http://schemas.openxmlformats.org/officeDocument/2006/relationships/customXml" Target="../ink/ink254.xml"/><Relationship Id="rId12" Type="http://schemas.openxmlformats.org/officeDocument/2006/relationships/image" Target="../media/image274.png"/><Relationship Id="rId17" Type="http://schemas.openxmlformats.org/officeDocument/2006/relationships/customXml" Target="../ink/ink261.xml"/><Relationship Id="rId25" Type="http://schemas.openxmlformats.org/officeDocument/2006/relationships/customXml" Target="../ink/ink265.xml"/><Relationship Id="rId33" Type="http://schemas.openxmlformats.org/officeDocument/2006/relationships/customXml" Target="../ink/ink269.xml"/><Relationship Id="rId38" Type="http://schemas.openxmlformats.org/officeDocument/2006/relationships/image" Target="../media/image287.png"/><Relationship Id="rId46" Type="http://schemas.openxmlformats.org/officeDocument/2006/relationships/image" Target="../media/image291.png"/><Relationship Id="rId59" Type="http://schemas.openxmlformats.org/officeDocument/2006/relationships/customXml" Target="../ink/ink282.xml"/><Relationship Id="rId67" Type="http://schemas.openxmlformats.org/officeDocument/2006/relationships/customXml" Target="../ink/ink286.xml"/><Relationship Id="rId20" Type="http://schemas.openxmlformats.org/officeDocument/2006/relationships/image" Target="../media/image278.png"/><Relationship Id="rId41" Type="http://schemas.openxmlformats.org/officeDocument/2006/relationships/customXml" Target="../ink/ink273.xml"/><Relationship Id="rId54" Type="http://schemas.openxmlformats.org/officeDocument/2006/relationships/image" Target="../media/image295.png"/><Relationship Id="rId62" Type="http://schemas.openxmlformats.org/officeDocument/2006/relationships/image" Target="../media/image299.png"/><Relationship Id="rId70" Type="http://schemas.openxmlformats.org/officeDocument/2006/relationships/image" Target="../media/image303.png"/><Relationship Id="rId75" Type="http://schemas.openxmlformats.org/officeDocument/2006/relationships/customXml" Target="../ink/ink2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15" Type="http://schemas.openxmlformats.org/officeDocument/2006/relationships/customXml" Target="../ink/ink260.xml"/><Relationship Id="rId23" Type="http://schemas.openxmlformats.org/officeDocument/2006/relationships/customXml" Target="../ink/ink264.xml"/><Relationship Id="rId28" Type="http://schemas.openxmlformats.org/officeDocument/2006/relationships/image" Target="../media/image282.png"/><Relationship Id="rId36" Type="http://schemas.openxmlformats.org/officeDocument/2006/relationships/image" Target="../media/image286.png"/><Relationship Id="rId49" Type="http://schemas.openxmlformats.org/officeDocument/2006/relationships/customXml" Target="../ink/ink277.xml"/><Relationship Id="rId57" Type="http://schemas.openxmlformats.org/officeDocument/2006/relationships/customXml" Target="../ink/ink281.xml"/><Relationship Id="rId10" Type="http://schemas.openxmlformats.org/officeDocument/2006/relationships/image" Target="../media/image273.png"/><Relationship Id="rId31" Type="http://schemas.openxmlformats.org/officeDocument/2006/relationships/customXml" Target="../ink/ink268.xml"/><Relationship Id="rId44" Type="http://schemas.openxmlformats.org/officeDocument/2006/relationships/image" Target="../media/image290.png"/><Relationship Id="rId52" Type="http://schemas.openxmlformats.org/officeDocument/2006/relationships/image" Target="../media/image294.png"/><Relationship Id="rId60" Type="http://schemas.openxmlformats.org/officeDocument/2006/relationships/image" Target="../media/image298.png"/><Relationship Id="rId65" Type="http://schemas.openxmlformats.org/officeDocument/2006/relationships/customXml" Target="../ink/ink285.xml"/><Relationship Id="rId73" Type="http://schemas.openxmlformats.org/officeDocument/2006/relationships/customXml" Target="../ink/ink289.xml"/><Relationship Id="rId78" Type="http://schemas.openxmlformats.org/officeDocument/2006/relationships/image" Target="../media/image307.png"/><Relationship Id="rId81" Type="http://schemas.openxmlformats.org/officeDocument/2006/relationships/customXml" Target="../ink/ink293.xml"/><Relationship Id="rId4" Type="http://schemas.openxmlformats.org/officeDocument/2006/relationships/image" Target="../media/image270.png"/><Relationship Id="rId9" Type="http://schemas.openxmlformats.org/officeDocument/2006/relationships/customXml" Target="../ink/ink257.xml"/><Relationship Id="rId13" Type="http://schemas.openxmlformats.org/officeDocument/2006/relationships/customXml" Target="../ink/ink259.xml"/><Relationship Id="rId18" Type="http://schemas.openxmlformats.org/officeDocument/2006/relationships/image" Target="../media/image277.png"/><Relationship Id="rId39" Type="http://schemas.openxmlformats.org/officeDocument/2006/relationships/customXml" Target="../ink/ink272.xml"/><Relationship Id="rId34" Type="http://schemas.openxmlformats.org/officeDocument/2006/relationships/image" Target="../media/image285.png"/><Relationship Id="rId50" Type="http://schemas.openxmlformats.org/officeDocument/2006/relationships/image" Target="../media/image293.png"/><Relationship Id="rId55" Type="http://schemas.openxmlformats.org/officeDocument/2006/relationships/customXml" Target="../ink/ink280.xml"/><Relationship Id="rId76" Type="http://schemas.openxmlformats.org/officeDocument/2006/relationships/image" Target="../media/image306.png"/><Relationship Id="rId7" Type="http://schemas.openxmlformats.org/officeDocument/2006/relationships/customXml" Target="../ink/ink256.xml"/><Relationship Id="rId71" Type="http://schemas.openxmlformats.org/officeDocument/2006/relationships/customXml" Target="../ink/ink288.xml"/><Relationship Id="rId2" Type="http://schemas.openxmlformats.org/officeDocument/2006/relationships/image" Target="../media/image1.png"/><Relationship Id="rId29" Type="http://schemas.openxmlformats.org/officeDocument/2006/relationships/customXml" Target="../ink/ink267.xml"/><Relationship Id="rId24" Type="http://schemas.openxmlformats.org/officeDocument/2006/relationships/image" Target="../media/image280.png"/><Relationship Id="rId40" Type="http://schemas.openxmlformats.org/officeDocument/2006/relationships/image" Target="../media/image288.png"/><Relationship Id="rId45" Type="http://schemas.openxmlformats.org/officeDocument/2006/relationships/customXml" Target="../ink/ink275.xml"/><Relationship Id="rId66" Type="http://schemas.openxmlformats.org/officeDocument/2006/relationships/image" Target="../media/image30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99.xml"/><Relationship Id="rId18" Type="http://schemas.openxmlformats.org/officeDocument/2006/relationships/image" Target="../media/image318.png"/><Relationship Id="rId26" Type="http://schemas.openxmlformats.org/officeDocument/2006/relationships/image" Target="../media/image322.png"/><Relationship Id="rId39" Type="http://schemas.openxmlformats.org/officeDocument/2006/relationships/customXml" Target="../ink/ink312.xml"/><Relationship Id="rId21" Type="http://schemas.openxmlformats.org/officeDocument/2006/relationships/customXml" Target="../ink/ink303.xml"/><Relationship Id="rId34" Type="http://schemas.openxmlformats.org/officeDocument/2006/relationships/image" Target="../media/image326.png"/><Relationship Id="rId42" Type="http://schemas.openxmlformats.org/officeDocument/2006/relationships/image" Target="../media/image330.png"/><Relationship Id="rId7" Type="http://schemas.openxmlformats.org/officeDocument/2006/relationships/customXml" Target="../ink/ink296.xml"/><Relationship Id="rId2" Type="http://schemas.openxmlformats.org/officeDocument/2006/relationships/image" Target="../media/image310.png"/><Relationship Id="rId16" Type="http://schemas.openxmlformats.org/officeDocument/2006/relationships/image" Target="../media/image317.png"/><Relationship Id="rId29" Type="http://schemas.openxmlformats.org/officeDocument/2006/relationships/customXml" Target="../ink/ink3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11" Type="http://schemas.openxmlformats.org/officeDocument/2006/relationships/customXml" Target="../ink/ink298.xml"/><Relationship Id="rId24" Type="http://schemas.openxmlformats.org/officeDocument/2006/relationships/image" Target="../media/image321.png"/><Relationship Id="rId32" Type="http://schemas.openxmlformats.org/officeDocument/2006/relationships/image" Target="../media/image325.png"/><Relationship Id="rId37" Type="http://schemas.openxmlformats.org/officeDocument/2006/relationships/customXml" Target="../ink/ink311.xml"/><Relationship Id="rId40" Type="http://schemas.openxmlformats.org/officeDocument/2006/relationships/image" Target="../media/image329.png"/><Relationship Id="rId45" Type="http://schemas.openxmlformats.org/officeDocument/2006/relationships/customXml" Target="../ink/ink315.xml"/><Relationship Id="rId5" Type="http://schemas.openxmlformats.org/officeDocument/2006/relationships/customXml" Target="../ink/ink295.xml"/><Relationship Id="rId15" Type="http://schemas.openxmlformats.org/officeDocument/2006/relationships/customXml" Target="../ink/ink300.xml"/><Relationship Id="rId23" Type="http://schemas.openxmlformats.org/officeDocument/2006/relationships/customXml" Target="../ink/ink304.xml"/><Relationship Id="rId28" Type="http://schemas.openxmlformats.org/officeDocument/2006/relationships/image" Target="../media/image323.png"/><Relationship Id="rId36" Type="http://schemas.openxmlformats.org/officeDocument/2006/relationships/image" Target="../media/image327.png"/><Relationship Id="rId10" Type="http://schemas.openxmlformats.org/officeDocument/2006/relationships/image" Target="../media/image314.png"/><Relationship Id="rId19" Type="http://schemas.openxmlformats.org/officeDocument/2006/relationships/customXml" Target="../ink/ink302.xml"/><Relationship Id="rId31" Type="http://schemas.openxmlformats.org/officeDocument/2006/relationships/customXml" Target="../ink/ink308.xml"/><Relationship Id="rId44" Type="http://schemas.openxmlformats.org/officeDocument/2006/relationships/image" Target="../media/image331.png"/><Relationship Id="rId4" Type="http://schemas.openxmlformats.org/officeDocument/2006/relationships/image" Target="../media/image311.png"/><Relationship Id="rId9" Type="http://schemas.openxmlformats.org/officeDocument/2006/relationships/customXml" Target="../ink/ink297.xml"/><Relationship Id="rId14" Type="http://schemas.openxmlformats.org/officeDocument/2006/relationships/image" Target="../media/image316.png"/><Relationship Id="rId22" Type="http://schemas.openxmlformats.org/officeDocument/2006/relationships/image" Target="../media/image320.png"/><Relationship Id="rId27" Type="http://schemas.openxmlformats.org/officeDocument/2006/relationships/customXml" Target="../ink/ink306.xml"/><Relationship Id="rId30" Type="http://schemas.openxmlformats.org/officeDocument/2006/relationships/image" Target="../media/image324.png"/><Relationship Id="rId35" Type="http://schemas.openxmlformats.org/officeDocument/2006/relationships/customXml" Target="../ink/ink310.xml"/><Relationship Id="rId43" Type="http://schemas.openxmlformats.org/officeDocument/2006/relationships/customXml" Target="../ink/ink314.xml"/><Relationship Id="rId8" Type="http://schemas.openxmlformats.org/officeDocument/2006/relationships/image" Target="../media/image313.png"/><Relationship Id="rId3" Type="http://schemas.openxmlformats.org/officeDocument/2006/relationships/customXml" Target="../ink/ink294.xml"/><Relationship Id="rId12" Type="http://schemas.openxmlformats.org/officeDocument/2006/relationships/image" Target="../media/image315.png"/><Relationship Id="rId17" Type="http://schemas.openxmlformats.org/officeDocument/2006/relationships/customXml" Target="../ink/ink301.xml"/><Relationship Id="rId25" Type="http://schemas.openxmlformats.org/officeDocument/2006/relationships/customXml" Target="../ink/ink305.xml"/><Relationship Id="rId33" Type="http://schemas.openxmlformats.org/officeDocument/2006/relationships/customXml" Target="../ink/ink309.xml"/><Relationship Id="rId38" Type="http://schemas.openxmlformats.org/officeDocument/2006/relationships/image" Target="../media/image328.png"/><Relationship Id="rId46" Type="http://schemas.openxmlformats.org/officeDocument/2006/relationships/image" Target="../media/image332.png"/><Relationship Id="rId20" Type="http://schemas.openxmlformats.org/officeDocument/2006/relationships/image" Target="../media/image319.png"/><Relationship Id="rId41" Type="http://schemas.openxmlformats.org/officeDocument/2006/relationships/customXml" Target="../ink/ink313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46.png"/><Relationship Id="rId21" Type="http://schemas.openxmlformats.org/officeDocument/2006/relationships/customXml" Target="../ink/ink323.xml"/><Relationship Id="rId42" Type="http://schemas.openxmlformats.org/officeDocument/2006/relationships/image" Target="../media/image354.png"/><Relationship Id="rId47" Type="http://schemas.openxmlformats.org/officeDocument/2006/relationships/customXml" Target="../ink/ink336.xml"/><Relationship Id="rId63" Type="http://schemas.openxmlformats.org/officeDocument/2006/relationships/customXml" Target="../ink/ink344.xml"/><Relationship Id="rId68" Type="http://schemas.openxmlformats.org/officeDocument/2006/relationships/image" Target="../media/image367.png"/><Relationship Id="rId84" Type="http://schemas.openxmlformats.org/officeDocument/2006/relationships/image" Target="../media/image375.png"/><Relationship Id="rId16" Type="http://schemas.openxmlformats.org/officeDocument/2006/relationships/image" Target="../media/image341.png"/><Relationship Id="rId11" Type="http://schemas.openxmlformats.org/officeDocument/2006/relationships/customXml" Target="../ink/ink318.xml"/><Relationship Id="rId32" Type="http://schemas.openxmlformats.org/officeDocument/2006/relationships/image" Target="../media/image349.png"/><Relationship Id="rId37" Type="http://schemas.openxmlformats.org/officeDocument/2006/relationships/customXml" Target="../ink/ink331.xml"/><Relationship Id="rId53" Type="http://schemas.openxmlformats.org/officeDocument/2006/relationships/customXml" Target="../ink/ink339.xml"/><Relationship Id="rId58" Type="http://schemas.openxmlformats.org/officeDocument/2006/relationships/image" Target="../media/image362.png"/><Relationship Id="rId74" Type="http://schemas.openxmlformats.org/officeDocument/2006/relationships/image" Target="../media/image370.png"/><Relationship Id="rId79" Type="http://schemas.openxmlformats.org/officeDocument/2006/relationships/customXml" Target="../ink/ink352.xml"/><Relationship Id="rId5" Type="http://schemas.openxmlformats.org/officeDocument/2006/relationships/image" Target="../media/image335.png"/><Relationship Id="rId19" Type="http://schemas.openxmlformats.org/officeDocument/2006/relationships/customXml" Target="../ink/ink322.xml"/><Relationship Id="rId14" Type="http://schemas.openxmlformats.org/officeDocument/2006/relationships/image" Target="../media/image340.png"/><Relationship Id="rId22" Type="http://schemas.openxmlformats.org/officeDocument/2006/relationships/image" Target="../media/image344.png"/><Relationship Id="rId27" Type="http://schemas.openxmlformats.org/officeDocument/2006/relationships/customXml" Target="../ink/ink326.xml"/><Relationship Id="rId30" Type="http://schemas.openxmlformats.org/officeDocument/2006/relationships/image" Target="../media/image348.png"/><Relationship Id="rId35" Type="http://schemas.openxmlformats.org/officeDocument/2006/relationships/customXml" Target="../ink/ink330.xml"/><Relationship Id="rId43" Type="http://schemas.openxmlformats.org/officeDocument/2006/relationships/customXml" Target="../ink/ink334.xml"/><Relationship Id="rId48" Type="http://schemas.openxmlformats.org/officeDocument/2006/relationships/image" Target="../media/image357.png"/><Relationship Id="rId56" Type="http://schemas.openxmlformats.org/officeDocument/2006/relationships/image" Target="../media/image361.png"/><Relationship Id="rId64" Type="http://schemas.openxmlformats.org/officeDocument/2006/relationships/image" Target="../media/image365.png"/><Relationship Id="rId69" Type="http://schemas.openxmlformats.org/officeDocument/2006/relationships/customXml" Target="../ink/ink347.xml"/><Relationship Id="rId77" Type="http://schemas.openxmlformats.org/officeDocument/2006/relationships/customXml" Target="../ink/ink351.xml"/><Relationship Id="rId8" Type="http://schemas.openxmlformats.org/officeDocument/2006/relationships/image" Target="../media/image337.png"/><Relationship Id="rId51" Type="http://schemas.openxmlformats.org/officeDocument/2006/relationships/customXml" Target="../ink/ink338.xml"/><Relationship Id="rId72" Type="http://schemas.openxmlformats.org/officeDocument/2006/relationships/image" Target="../media/image369.png"/><Relationship Id="rId80" Type="http://schemas.openxmlformats.org/officeDocument/2006/relationships/image" Target="../media/image373.png"/><Relationship Id="rId85" Type="http://schemas.openxmlformats.org/officeDocument/2006/relationships/customXml" Target="../ink/ink355.xml"/><Relationship Id="rId3" Type="http://schemas.openxmlformats.org/officeDocument/2006/relationships/image" Target="../media/image333.png"/><Relationship Id="rId12" Type="http://schemas.openxmlformats.org/officeDocument/2006/relationships/image" Target="../media/image339.png"/><Relationship Id="rId17" Type="http://schemas.openxmlformats.org/officeDocument/2006/relationships/customXml" Target="../ink/ink321.xml"/><Relationship Id="rId25" Type="http://schemas.openxmlformats.org/officeDocument/2006/relationships/customXml" Target="../ink/ink325.xml"/><Relationship Id="rId33" Type="http://schemas.openxmlformats.org/officeDocument/2006/relationships/customXml" Target="../ink/ink329.xml"/><Relationship Id="rId38" Type="http://schemas.openxmlformats.org/officeDocument/2006/relationships/image" Target="../media/image352.png"/><Relationship Id="rId46" Type="http://schemas.openxmlformats.org/officeDocument/2006/relationships/image" Target="../media/image356.png"/><Relationship Id="rId59" Type="http://schemas.openxmlformats.org/officeDocument/2006/relationships/customXml" Target="../ink/ink342.xml"/><Relationship Id="rId67" Type="http://schemas.openxmlformats.org/officeDocument/2006/relationships/customXml" Target="../ink/ink346.xml"/><Relationship Id="rId20" Type="http://schemas.openxmlformats.org/officeDocument/2006/relationships/image" Target="../media/image343.png"/><Relationship Id="rId41" Type="http://schemas.openxmlformats.org/officeDocument/2006/relationships/customXml" Target="../ink/ink333.xml"/><Relationship Id="rId54" Type="http://schemas.openxmlformats.org/officeDocument/2006/relationships/image" Target="../media/image360.png"/><Relationship Id="rId62" Type="http://schemas.openxmlformats.org/officeDocument/2006/relationships/image" Target="../media/image364.png"/><Relationship Id="rId70" Type="http://schemas.openxmlformats.org/officeDocument/2006/relationships/image" Target="../media/image368.png"/><Relationship Id="rId75" Type="http://schemas.openxmlformats.org/officeDocument/2006/relationships/customXml" Target="../ink/ink350.xml"/><Relationship Id="rId83" Type="http://schemas.openxmlformats.org/officeDocument/2006/relationships/customXml" Target="../ink/ink354.xml"/><Relationship Id="rId88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15" Type="http://schemas.openxmlformats.org/officeDocument/2006/relationships/customXml" Target="../ink/ink320.xml"/><Relationship Id="rId23" Type="http://schemas.openxmlformats.org/officeDocument/2006/relationships/customXml" Target="../ink/ink324.xml"/><Relationship Id="rId28" Type="http://schemas.openxmlformats.org/officeDocument/2006/relationships/image" Target="../media/image347.png"/><Relationship Id="rId36" Type="http://schemas.openxmlformats.org/officeDocument/2006/relationships/image" Target="../media/image351.png"/><Relationship Id="rId49" Type="http://schemas.openxmlformats.org/officeDocument/2006/relationships/customXml" Target="../ink/ink337.xml"/><Relationship Id="rId57" Type="http://schemas.openxmlformats.org/officeDocument/2006/relationships/customXml" Target="../ink/ink341.xml"/><Relationship Id="rId10" Type="http://schemas.openxmlformats.org/officeDocument/2006/relationships/image" Target="../media/image338.png"/><Relationship Id="rId31" Type="http://schemas.openxmlformats.org/officeDocument/2006/relationships/customXml" Target="../ink/ink328.xml"/><Relationship Id="rId44" Type="http://schemas.openxmlformats.org/officeDocument/2006/relationships/image" Target="../media/image355.png"/><Relationship Id="rId52" Type="http://schemas.openxmlformats.org/officeDocument/2006/relationships/image" Target="../media/image359.png"/><Relationship Id="rId60" Type="http://schemas.openxmlformats.org/officeDocument/2006/relationships/image" Target="../media/image363.png"/><Relationship Id="rId65" Type="http://schemas.openxmlformats.org/officeDocument/2006/relationships/customXml" Target="../ink/ink345.xml"/><Relationship Id="rId73" Type="http://schemas.openxmlformats.org/officeDocument/2006/relationships/customXml" Target="../ink/ink349.xml"/><Relationship Id="rId78" Type="http://schemas.openxmlformats.org/officeDocument/2006/relationships/image" Target="../media/image372.png"/><Relationship Id="rId81" Type="http://schemas.openxmlformats.org/officeDocument/2006/relationships/customXml" Target="../ink/ink353.xml"/><Relationship Id="rId86" Type="http://schemas.openxmlformats.org/officeDocument/2006/relationships/image" Target="../media/image376.png"/><Relationship Id="rId4" Type="http://schemas.openxmlformats.org/officeDocument/2006/relationships/image" Target="../media/image334.png"/><Relationship Id="rId9" Type="http://schemas.openxmlformats.org/officeDocument/2006/relationships/customXml" Target="../ink/ink317.xml"/><Relationship Id="rId13" Type="http://schemas.openxmlformats.org/officeDocument/2006/relationships/customXml" Target="../ink/ink319.xml"/><Relationship Id="rId18" Type="http://schemas.openxmlformats.org/officeDocument/2006/relationships/image" Target="../media/image342.png"/><Relationship Id="rId39" Type="http://schemas.openxmlformats.org/officeDocument/2006/relationships/customXml" Target="../ink/ink332.xml"/><Relationship Id="rId34" Type="http://schemas.openxmlformats.org/officeDocument/2006/relationships/image" Target="../media/image350.png"/><Relationship Id="rId50" Type="http://schemas.openxmlformats.org/officeDocument/2006/relationships/image" Target="../media/image358.png"/><Relationship Id="rId55" Type="http://schemas.openxmlformats.org/officeDocument/2006/relationships/customXml" Target="../ink/ink340.xml"/><Relationship Id="rId76" Type="http://schemas.openxmlformats.org/officeDocument/2006/relationships/image" Target="../media/image371.png"/><Relationship Id="rId7" Type="http://schemas.openxmlformats.org/officeDocument/2006/relationships/customXml" Target="../ink/ink316.xml"/><Relationship Id="rId71" Type="http://schemas.openxmlformats.org/officeDocument/2006/relationships/customXml" Target="../ink/ink348.xml"/><Relationship Id="rId2" Type="http://schemas.openxmlformats.org/officeDocument/2006/relationships/image" Target="../media/image1.png"/><Relationship Id="rId29" Type="http://schemas.openxmlformats.org/officeDocument/2006/relationships/customXml" Target="../ink/ink327.xml"/><Relationship Id="rId24" Type="http://schemas.openxmlformats.org/officeDocument/2006/relationships/image" Target="../media/image345.png"/><Relationship Id="rId40" Type="http://schemas.openxmlformats.org/officeDocument/2006/relationships/image" Target="../media/image353.png"/><Relationship Id="rId45" Type="http://schemas.openxmlformats.org/officeDocument/2006/relationships/customXml" Target="../ink/ink335.xml"/><Relationship Id="rId66" Type="http://schemas.openxmlformats.org/officeDocument/2006/relationships/image" Target="../media/image366.png"/><Relationship Id="rId87" Type="http://schemas.openxmlformats.org/officeDocument/2006/relationships/customXml" Target="../ink/ink356.xml"/><Relationship Id="rId61" Type="http://schemas.openxmlformats.org/officeDocument/2006/relationships/customXml" Target="../ink/ink343.xml"/><Relationship Id="rId82" Type="http://schemas.openxmlformats.org/officeDocument/2006/relationships/image" Target="../media/image374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8.png"/><Relationship Id="rId21" Type="http://schemas.openxmlformats.org/officeDocument/2006/relationships/image" Target="../media/image390.png"/><Relationship Id="rId42" Type="http://schemas.openxmlformats.org/officeDocument/2006/relationships/customXml" Target="../ink/ink374.xml"/><Relationship Id="rId63" Type="http://schemas.openxmlformats.org/officeDocument/2006/relationships/image" Target="../media/image411.png"/><Relationship Id="rId84" Type="http://schemas.openxmlformats.org/officeDocument/2006/relationships/customXml" Target="../ink/ink395.xml"/><Relationship Id="rId138" Type="http://schemas.openxmlformats.org/officeDocument/2006/relationships/customXml" Target="../ink/ink422.xml"/><Relationship Id="rId159" Type="http://schemas.openxmlformats.org/officeDocument/2006/relationships/image" Target="../media/image459.png"/><Relationship Id="rId170" Type="http://schemas.openxmlformats.org/officeDocument/2006/relationships/customXml" Target="../ink/ink438.xml"/><Relationship Id="rId191" Type="http://schemas.openxmlformats.org/officeDocument/2006/relationships/image" Target="../media/image475.png"/><Relationship Id="rId205" Type="http://schemas.openxmlformats.org/officeDocument/2006/relationships/image" Target="../media/image482.png"/><Relationship Id="rId107" Type="http://schemas.openxmlformats.org/officeDocument/2006/relationships/image" Target="../media/image433.png"/><Relationship Id="rId11" Type="http://schemas.openxmlformats.org/officeDocument/2006/relationships/image" Target="../media/image385.png"/><Relationship Id="rId32" Type="http://schemas.openxmlformats.org/officeDocument/2006/relationships/customXml" Target="../ink/ink369.xml"/><Relationship Id="rId53" Type="http://schemas.openxmlformats.org/officeDocument/2006/relationships/image" Target="../media/image406.png"/><Relationship Id="rId74" Type="http://schemas.openxmlformats.org/officeDocument/2006/relationships/customXml" Target="../ink/ink390.xml"/><Relationship Id="rId128" Type="http://schemas.openxmlformats.org/officeDocument/2006/relationships/customXml" Target="../ink/ink417.xml"/><Relationship Id="rId149" Type="http://schemas.openxmlformats.org/officeDocument/2006/relationships/image" Target="../media/image454.png"/><Relationship Id="rId5" Type="http://schemas.openxmlformats.org/officeDocument/2006/relationships/image" Target="../media/image381.png"/><Relationship Id="rId95" Type="http://schemas.openxmlformats.org/officeDocument/2006/relationships/image" Target="../media/image427.png"/><Relationship Id="rId160" Type="http://schemas.openxmlformats.org/officeDocument/2006/relationships/customXml" Target="../ink/ink433.xml"/><Relationship Id="rId181" Type="http://schemas.openxmlformats.org/officeDocument/2006/relationships/image" Target="../media/image470.png"/><Relationship Id="rId22" Type="http://schemas.openxmlformats.org/officeDocument/2006/relationships/customXml" Target="../ink/ink364.xml"/><Relationship Id="rId43" Type="http://schemas.openxmlformats.org/officeDocument/2006/relationships/image" Target="../media/image401.png"/><Relationship Id="rId64" Type="http://schemas.openxmlformats.org/officeDocument/2006/relationships/customXml" Target="../ink/ink385.xml"/><Relationship Id="rId118" Type="http://schemas.openxmlformats.org/officeDocument/2006/relationships/customXml" Target="../ink/ink412.xml"/><Relationship Id="rId139" Type="http://schemas.openxmlformats.org/officeDocument/2006/relationships/image" Target="../media/image449.png"/><Relationship Id="rId85" Type="http://schemas.openxmlformats.org/officeDocument/2006/relationships/image" Target="../media/image422.png"/><Relationship Id="rId150" Type="http://schemas.openxmlformats.org/officeDocument/2006/relationships/customXml" Target="../ink/ink428.xml"/><Relationship Id="rId171" Type="http://schemas.openxmlformats.org/officeDocument/2006/relationships/image" Target="../media/image465.png"/><Relationship Id="rId192" Type="http://schemas.openxmlformats.org/officeDocument/2006/relationships/customXml" Target="../ink/ink449.xml"/><Relationship Id="rId206" Type="http://schemas.openxmlformats.org/officeDocument/2006/relationships/customXml" Target="../ink/ink456.xml"/><Relationship Id="rId12" Type="http://schemas.openxmlformats.org/officeDocument/2006/relationships/customXml" Target="../ink/ink359.xml"/><Relationship Id="rId33" Type="http://schemas.openxmlformats.org/officeDocument/2006/relationships/image" Target="../media/image396.png"/><Relationship Id="rId108" Type="http://schemas.openxmlformats.org/officeDocument/2006/relationships/customXml" Target="../ink/ink407.xml"/><Relationship Id="rId129" Type="http://schemas.openxmlformats.org/officeDocument/2006/relationships/image" Target="../media/image444.png"/><Relationship Id="rId54" Type="http://schemas.openxmlformats.org/officeDocument/2006/relationships/customXml" Target="../ink/ink380.xml"/><Relationship Id="rId75" Type="http://schemas.openxmlformats.org/officeDocument/2006/relationships/image" Target="../media/image417.png"/><Relationship Id="rId96" Type="http://schemas.openxmlformats.org/officeDocument/2006/relationships/customXml" Target="../ink/ink401.xml"/><Relationship Id="rId140" Type="http://schemas.openxmlformats.org/officeDocument/2006/relationships/customXml" Target="../ink/ink423.xml"/><Relationship Id="rId161" Type="http://schemas.openxmlformats.org/officeDocument/2006/relationships/image" Target="../media/image460.png"/><Relationship Id="rId182" Type="http://schemas.openxmlformats.org/officeDocument/2006/relationships/customXml" Target="../ink/ink444.xml"/><Relationship Id="rId6" Type="http://schemas.openxmlformats.org/officeDocument/2006/relationships/image" Target="../media/image382.png"/><Relationship Id="rId23" Type="http://schemas.openxmlformats.org/officeDocument/2006/relationships/image" Target="../media/image391.png"/><Relationship Id="rId119" Type="http://schemas.openxmlformats.org/officeDocument/2006/relationships/image" Target="../media/image439.png"/><Relationship Id="rId44" Type="http://schemas.openxmlformats.org/officeDocument/2006/relationships/customXml" Target="../ink/ink375.xml"/><Relationship Id="rId65" Type="http://schemas.openxmlformats.org/officeDocument/2006/relationships/image" Target="../media/image412.png"/><Relationship Id="rId86" Type="http://schemas.openxmlformats.org/officeDocument/2006/relationships/customXml" Target="../ink/ink396.xml"/><Relationship Id="rId130" Type="http://schemas.openxmlformats.org/officeDocument/2006/relationships/customXml" Target="../ink/ink418.xml"/><Relationship Id="rId151" Type="http://schemas.openxmlformats.org/officeDocument/2006/relationships/image" Target="../media/image455.png"/><Relationship Id="rId172" Type="http://schemas.openxmlformats.org/officeDocument/2006/relationships/customXml" Target="../ink/ink439.xml"/><Relationship Id="rId193" Type="http://schemas.openxmlformats.org/officeDocument/2006/relationships/image" Target="../media/image476.png"/><Relationship Id="rId207" Type="http://schemas.openxmlformats.org/officeDocument/2006/relationships/image" Target="../media/image483.png"/><Relationship Id="rId13" Type="http://schemas.openxmlformats.org/officeDocument/2006/relationships/image" Target="../media/image386.png"/><Relationship Id="rId109" Type="http://schemas.openxmlformats.org/officeDocument/2006/relationships/image" Target="../media/image434.png"/><Relationship Id="rId34" Type="http://schemas.openxmlformats.org/officeDocument/2006/relationships/customXml" Target="../ink/ink370.xml"/><Relationship Id="rId55" Type="http://schemas.openxmlformats.org/officeDocument/2006/relationships/image" Target="../media/image407.png"/><Relationship Id="rId76" Type="http://schemas.openxmlformats.org/officeDocument/2006/relationships/customXml" Target="../ink/ink391.xml"/><Relationship Id="rId97" Type="http://schemas.openxmlformats.org/officeDocument/2006/relationships/image" Target="../media/image428.png"/><Relationship Id="rId120" Type="http://schemas.openxmlformats.org/officeDocument/2006/relationships/customXml" Target="../ink/ink413.xml"/><Relationship Id="rId141" Type="http://schemas.openxmlformats.org/officeDocument/2006/relationships/image" Target="../media/image450.png"/><Relationship Id="rId7" Type="http://schemas.openxmlformats.org/officeDocument/2006/relationships/image" Target="../media/image383.png"/><Relationship Id="rId162" Type="http://schemas.openxmlformats.org/officeDocument/2006/relationships/customXml" Target="../ink/ink434.xml"/><Relationship Id="rId183" Type="http://schemas.openxmlformats.org/officeDocument/2006/relationships/image" Target="../media/image471.png"/><Relationship Id="rId24" Type="http://schemas.openxmlformats.org/officeDocument/2006/relationships/customXml" Target="../ink/ink365.xml"/><Relationship Id="rId45" Type="http://schemas.openxmlformats.org/officeDocument/2006/relationships/image" Target="../media/image402.png"/><Relationship Id="rId66" Type="http://schemas.openxmlformats.org/officeDocument/2006/relationships/customXml" Target="../ink/ink386.xml"/><Relationship Id="rId87" Type="http://schemas.openxmlformats.org/officeDocument/2006/relationships/image" Target="../media/image423.png"/><Relationship Id="rId110" Type="http://schemas.openxmlformats.org/officeDocument/2006/relationships/customXml" Target="../ink/ink408.xml"/><Relationship Id="rId131" Type="http://schemas.openxmlformats.org/officeDocument/2006/relationships/image" Target="../media/image445.png"/><Relationship Id="rId152" Type="http://schemas.openxmlformats.org/officeDocument/2006/relationships/customXml" Target="../ink/ink429.xml"/><Relationship Id="rId173" Type="http://schemas.openxmlformats.org/officeDocument/2006/relationships/image" Target="../media/image466.png"/><Relationship Id="rId194" Type="http://schemas.openxmlformats.org/officeDocument/2006/relationships/customXml" Target="../ink/ink450.xml"/><Relationship Id="rId208" Type="http://schemas.openxmlformats.org/officeDocument/2006/relationships/customXml" Target="../ink/ink457.xml"/><Relationship Id="rId19" Type="http://schemas.openxmlformats.org/officeDocument/2006/relationships/image" Target="../media/image389.png"/><Relationship Id="rId14" Type="http://schemas.openxmlformats.org/officeDocument/2006/relationships/customXml" Target="../ink/ink360.xml"/><Relationship Id="rId30" Type="http://schemas.openxmlformats.org/officeDocument/2006/relationships/customXml" Target="../ink/ink368.xml"/><Relationship Id="rId35" Type="http://schemas.openxmlformats.org/officeDocument/2006/relationships/image" Target="../media/image397.png"/><Relationship Id="rId56" Type="http://schemas.openxmlformats.org/officeDocument/2006/relationships/customXml" Target="../ink/ink381.xml"/><Relationship Id="rId77" Type="http://schemas.openxmlformats.org/officeDocument/2006/relationships/image" Target="../media/image418.png"/><Relationship Id="rId100" Type="http://schemas.openxmlformats.org/officeDocument/2006/relationships/customXml" Target="../ink/ink403.xml"/><Relationship Id="rId105" Type="http://schemas.openxmlformats.org/officeDocument/2006/relationships/image" Target="../media/image432.png"/><Relationship Id="rId126" Type="http://schemas.openxmlformats.org/officeDocument/2006/relationships/customXml" Target="../ink/ink416.xml"/><Relationship Id="rId147" Type="http://schemas.openxmlformats.org/officeDocument/2006/relationships/image" Target="../media/image453.png"/><Relationship Id="rId168" Type="http://schemas.openxmlformats.org/officeDocument/2006/relationships/customXml" Target="../ink/ink437.xml"/><Relationship Id="rId8" Type="http://schemas.openxmlformats.org/officeDocument/2006/relationships/customXml" Target="../ink/ink357.xml"/><Relationship Id="rId51" Type="http://schemas.openxmlformats.org/officeDocument/2006/relationships/image" Target="../media/image405.png"/><Relationship Id="rId72" Type="http://schemas.openxmlformats.org/officeDocument/2006/relationships/customXml" Target="../ink/ink389.xml"/><Relationship Id="rId93" Type="http://schemas.openxmlformats.org/officeDocument/2006/relationships/image" Target="../media/image426.png"/><Relationship Id="rId98" Type="http://schemas.openxmlformats.org/officeDocument/2006/relationships/customXml" Target="../ink/ink402.xml"/><Relationship Id="rId121" Type="http://schemas.openxmlformats.org/officeDocument/2006/relationships/image" Target="../media/image440.png"/><Relationship Id="rId142" Type="http://schemas.openxmlformats.org/officeDocument/2006/relationships/customXml" Target="../ink/ink424.xml"/><Relationship Id="rId163" Type="http://schemas.openxmlformats.org/officeDocument/2006/relationships/image" Target="../media/image461.png"/><Relationship Id="rId184" Type="http://schemas.openxmlformats.org/officeDocument/2006/relationships/customXml" Target="../ink/ink445.xml"/><Relationship Id="rId189" Type="http://schemas.openxmlformats.org/officeDocument/2006/relationships/image" Target="../media/image474.png"/><Relationship Id="rId3" Type="http://schemas.openxmlformats.org/officeDocument/2006/relationships/image" Target="../media/image379.png"/><Relationship Id="rId25" Type="http://schemas.openxmlformats.org/officeDocument/2006/relationships/image" Target="../media/image392.png"/><Relationship Id="rId46" Type="http://schemas.openxmlformats.org/officeDocument/2006/relationships/customXml" Target="../ink/ink376.xml"/><Relationship Id="rId67" Type="http://schemas.openxmlformats.org/officeDocument/2006/relationships/image" Target="../media/image413.png"/><Relationship Id="rId116" Type="http://schemas.openxmlformats.org/officeDocument/2006/relationships/customXml" Target="../ink/ink411.xml"/><Relationship Id="rId137" Type="http://schemas.openxmlformats.org/officeDocument/2006/relationships/image" Target="../media/image448.png"/><Relationship Id="rId158" Type="http://schemas.openxmlformats.org/officeDocument/2006/relationships/customXml" Target="../ink/ink432.xml"/><Relationship Id="rId20" Type="http://schemas.openxmlformats.org/officeDocument/2006/relationships/customXml" Target="../ink/ink363.xml"/><Relationship Id="rId41" Type="http://schemas.openxmlformats.org/officeDocument/2006/relationships/image" Target="../media/image400.png"/><Relationship Id="rId62" Type="http://schemas.openxmlformats.org/officeDocument/2006/relationships/customXml" Target="../ink/ink384.xml"/><Relationship Id="rId83" Type="http://schemas.openxmlformats.org/officeDocument/2006/relationships/image" Target="../media/image421.png"/><Relationship Id="rId88" Type="http://schemas.openxmlformats.org/officeDocument/2006/relationships/customXml" Target="../ink/ink397.xml"/><Relationship Id="rId111" Type="http://schemas.openxmlformats.org/officeDocument/2006/relationships/image" Target="../media/image435.png"/><Relationship Id="rId132" Type="http://schemas.openxmlformats.org/officeDocument/2006/relationships/customXml" Target="../ink/ink419.xml"/><Relationship Id="rId153" Type="http://schemas.openxmlformats.org/officeDocument/2006/relationships/image" Target="../media/image456.png"/><Relationship Id="rId174" Type="http://schemas.openxmlformats.org/officeDocument/2006/relationships/customXml" Target="../ink/ink440.xml"/><Relationship Id="rId179" Type="http://schemas.openxmlformats.org/officeDocument/2006/relationships/image" Target="../media/image469.png"/><Relationship Id="rId195" Type="http://schemas.openxmlformats.org/officeDocument/2006/relationships/image" Target="../media/image477.png"/><Relationship Id="rId209" Type="http://schemas.openxmlformats.org/officeDocument/2006/relationships/image" Target="../media/image484.png"/><Relationship Id="rId190" Type="http://schemas.openxmlformats.org/officeDocument/2006/relationships/customXml" Target="../ink/ink448.xml"/><Relationship Id="rId204" Type="http://schemas.openxmlformats.org/officeDocument/2006/relationships/customXml" Target="../ink/ink455.xml"/><Relationship Id="rId15" Type="http://schemas.openxmlformats.org/officeDocument/2006/relationships/image" Target="../media/image387.png"/><Relationship Id="rId36" Type="http://schemas.openxmlformats.org/officeDocument/2006/relationships/customXml" Target="../ink/ink371.xml"/><Relationship Id="rId57" Type="http://schemas.openxmlformats.org/officeDocument/2006/relationships/image" Target="../media/image408.png"/><Relationship Id="rId106" Type="http://schemas.openxmlformats.org/officeDocument/2006/relationships/customXml" Target="../ink/ink406.xml"/><Relationship Id="rId127" Type="http://schemas.openxmlformats.org/officeDocument/2006/relationships/image" Target="../media/image443.png"/><Relationship Id="rId10" Type="http://schemas.openxmlformats.org/officeDocument/2006/relationships/customXml" Target="../ink/ink358.xml"/><Relationship Id="rId31" Type="http://schemas.openxmlformats.org/officeDocument/2006/relationships/image" Target="../media/image395.png"/><Relationship Id="rId52" Type="http://schemas.openxmlformats.org/officeDocument/2006/relationships/customXml" Target="../ink/ink379.xml"/><Relationship Id="rId73" Type="http://schemas.openxmlformats.org/officeDocument/2006/relationships/image" Target="../media/image416.png"/><Relationship Id="rId78" Type="http://schemas.openxmlformats.org/officeDocument/2006/relationships/customXml" Target="../ink/ink392.xml"/><Relationship Id="rId94" Type="http://schemas.openxmlformats.org/officeDocument/2006/relationships/customXml" Target="../ink/ink400.xml"/><Relationship Id="rId99" Type="http://schemas.openxmlformats.org/officeDocument/2006/relationships/image" Target="../media/image429.png"/><Relationship Id="rId101" Type="http://schemas.openxmlformats.org/officeDocument/2006/relationships/image" Target="../media/image430.png"/><Relationship Id="rId122" Type="http://schemas.openxmlformats.org/officeDocument/2006/relationships/customXml" Target="../ink/ink414.xml"/><Relationship Id="rId143" Type="http://schemas.openxmlformats.org/officeDocument/2006/relationships/image" Target="../media/image451.png"/><Relationship Id="rId148" Type="http://schemas.openxmlformats.org/officeDocument/2006/relationships/customXml" Target="../ink/ink427.xml"/><Relationship Id="rId164" Type="http://schemas.openxmlformats.org/officeDocument/2006/relationships/customXml" Target="../ink/ink435.xml"/><Relationship Id="rId169" Type="http://schemas.openxmlformats.org/officeDocument/2006/relationships/image" Target="../media/image464.png"/><Relationship Id="rId185" Type="http://schemas.openxmlformats.org/officeDocument/2006/relationships/image" Target="../media/image472.png"/><Relationship Id="rId4" Type="http://schemas.openxmlformats.org/officeDocument/2006/relationships/image" Target="../media/image380.png"/><Relationship Id="rId9" Type="http://schemas.openxmlformats.org/officeDocument/2006/relationships/image" Target="../media/image384.png"/><Relationship Id="rId180" Type="http://schemas.openxmlformats.org/officeDocument/2006/relationships/customXml" Target="../ink/ink443.xml"/><Relationship Id="rId210" Type="http://schemas.openxmlformats.org/officeDocument/2006/relationships/customXml" Target="../ink/ink458.xml"/><Relationship Id="rId26" Type="http://schemas.openxmlformats.org/officeDocument/2006/relationships/customXml" Target="../ink/ink366.xml"/><Relationship Id="rId47" Type="http://schemas.openxmlformats.org/officeDocument/2006/relationships/image" Target="../media/image403.png"/><Relationship Id="rId68" Type="http://schemas.openxmlformats.org/officeDocument/2006/relationships/customXml" Target="../ink/ink387.xml"/><Relationship Id="rId89" Type="http://schemas.openxmlformats.org/officeDocument/2006/relationships/image" Target="../media/image424.png"/><Relationship Id="rId112" Type="http://schemas.openxmlformats.org/officeDocument/2006/relationships/customXml" Target="../ink/ink409.xml"/><Relationship Id="rId133" Type="http://schemas.openxmlformats.org/officeDocument/2006/relationships/image" Target="../media/image446.png"/><Relationship Id="rId154" Type="http://schemas.openxmlformats.org/officeDocument/2006/relationships/customXml" Target="../ink/ink430.xml"/><Relationship Id="rId175" Type="http://schemas.openxmlformats.org/officeDocument/2006/relationships/image" Target="../media/image467.png"/><Relationship Id="rId196" Type="http://schemas.openxmlformats.org/officeDocument/2006/relationships/customXml" Target="../ink/ink451.xml"/><Relationship Id="rId200" Type="http://schemas.openxmlformats.org/officeDocument/2006/relationships/customXml" Target="../ink/ink453.xml"/><Relationship Id="rId16" Type="http://schemas.openxmlformats.org/officeDocument/2006/relationships/customXml" Target="../ink/ink361.xml"/><Relationship Id="rId37" Type="http://schemas.openxmlformats.org/officeDocument/2006/relationships/image" Target="../media/image398.png"/><Relationship Id="rId58" Type="http://schemas.openxmlformats.org/officeDocument/2006/relationships/customXml" Target="../ink/ink382.xml"/><Relationship Id="rId79" Type="http://schemas.openxmlformats.org/officeDocument/2006/relationships/image" Target="../media/image419.png"/><Relationship Id="rId102" Type="http://schemas.openxmlformats.org/officeDocument/2006/relationships/customXml" Target="../ink/ink404.xml"/><Relationship Id="rId123" Type="http://schemas.openxmlformats.org/officeDocument/2006/relationships/image" Target="../media/image441.png"/><Relationship Id="rId144" Type="http://schemas.openxmlformats.org/officeDocument/2006/relationships/customXml" Target="../ink/ink425.xml"/><Relationship Id="rId90" Type="http://schemas.openxmlformats.org/officeDocument/2006/relationships/customXml" Target="../ink/ink398.xml"/><Relationship Id="rId165" Type="http://schemas.openxmlformats.org/officeDocument/2006/relationships/image" Target="../media/image462.png"/><Relationship Id="rId186" Type="http://schemas.openxmlformats.org/officeDocument/2006/relationships/customXml" Target="../ink/ink446.xml"/><Relationship Id="rId211" Type="http://schemas.openxmlformats.org/officeDocument/2006/relationships/image" Target="../media/image485.png"/><Relationship Id="rId27" Type="http://schemas.openxmlformats.org/officeDocument/2006/relationships/image" Target="../media/image393.png"/><Relationship Id="rId48" Type="http://schemas.openxmlformats.org/officeDocument/2006/relationships/customXml" Target="../ink/ink377.xml"/><Relationship Id="rId69" Type="http://schemas.openxmlformats.org/officeDocument/2006/relationships/image" Target="../media/image414.png"/><Relationship Id="rId113" Type="http://schemas.openxmlformats.org/officeDocument/2006/relationships/image" Target="../media/image436.png"/><Relationship Id="rId134" Type="http://schemas.openxmlformats.org/officeDocument/2006/relationships/customXml" Target="../ink/ink420.xml"/><Relationship Id="rId80" Type="http://schemas.openxmlformats.org/officeDocument/2006/relationships/customXml" Target="../ink/ink393.xml"/><Relationship Id="rId155" Type="http://schemas.openxmlformats.org/officeDocument/2006/relationships/image" Target="../media/image457.png"/><Relationship Id="rId176" Type="http://schemas.openxmlformats.org/officeDocument/2006/relationships/customXml" Target="../ink/ink441.xml"/><Relationship Id="rId197" Type="http://schemas.openxmlformats.org/officeDocument/2006/relationships/image" Target="../media/image478.png"/><Relationship Id="rId201" Type="http://schemas.openxmlformats.org/officeDocument/2006/relationships/image" Target="../media/image480.png"/><Relationship Id="rId17" Type="http://schemas.openxmlformats.org/officeDocument/2006/relationships/image" Target="../media/image388.png"/><Relationship Id="rId38" Type="http://schemas.openxmlformats.org/officeDocument/2006/relationships/customXml" Target="../ink/ink372.xml"/><Relationship Id="rId59" Type="http://schemas.openxmlformats.org/officeDocument/2006/relationships/image" Target="../media/image409.png"/><Relationship Id="rId103" Type="http://schemas.openxmlformats.org/officeDocument/2006/relationships/image" Target="../media/image431.png"/><Relationship Id="rId124" Type="http://schemas.openxmlformats.org/officeDocument/2006/relationships/customXml" Target="../ink/ink415.xml"/><Relationship Id="rId70" Type="http://schemas.openxmlformats.org/officeDocument/2006/relationships/customXml" Target="../ink/ink388.xml"/><Relationship Id="rId91" Type="http://schemas.openxmlformats.org/officeDocument/2006/relationships/image" Target="../media/image425.png"/><Relationship Id="rId145" Type="http://schemas.openxmlformats.org/officeDocument/2006/relationships/image" Target="../media/image452.png"/><Relationship Id="rId166" Type="http://schemas.openxmlformats.org/officeDocument/2006/relationships/customXml" Target="../ink/ink436.xml"/><Relationship Id="rId187" Type="http://schemas.openxmlformats.org/officeDocument/2006/relationships/image" Target="../media/image473.png"/><Relationship Id="rId1" Type="http://schemas.openxmlformats.org/officeDocument/2006/relationships/slideLayout" Target="../slideLayouts/slideLayout5.xml"/><Relationship Id="rId212" Type="http://schemas.openxmlformats.org/officeDocument/2006/relationships/customXml" Target="../ink/ink459.xml"/><Relationship Id="rId28" Type="http://schemas.openxmlformats.org/officeDocument/2006/relationships/customXml" Target="../ink/ink367.xml"/><Relationship Id="rId49" Type="http://schemas.openxmlformats.org/officeDocument/2006/relationships/image" Target="../media/image404.png"/><Relationship Id="rId114" Type="http://schemas.openxmlformats.org/officeDocument/2006/relationships/customXml" Target="../ink/ink410.xml"/><Relationship Id="rId60" Type="http://schemas.openxmlformats.org/officeDocument/2006/relationships/customXml" Target="../ink/ink383.xml"/><Relationship Id="rId81" Type="http://schemas.openxmlformats.org/officeDocument/2006/relationships/image" Target="../media/image420.png"/><Relationship Id="rId135" Type="http://schemas.openxmlformats.org/officeDocument/2006/relationships/image" Target="../media/image447.png"/><Relationship Id="rId156" Type="http://schemas.openxmlformats.org/officeDocument/2006/relationships/customXml" Target="../ink/ink431.xml"/><Relationship Id="rId177" Type="http://schemas.openxmlformats.org/officeDocument/2006/relationships/image" Target="../media/image468.png"/><Relationship Id="rId198" Type="http://schemas.openxmlformats.org/officeDocument/2006/relationships/customXml" Target="../ink/ink452.xml"/><Relationship Id="rId202" Type="http://schemas.openxmlformats.org/officeDocument/2006/relationships/customXml" Target="../ink/ink454.xml"/><Relationship Id="rId18" Type="http://schemas.openxmlformats.org/officeDocument/2006/relationships/customXml" Target="../ink/ink362.xml"/><Relationship Id="rId39" Type="http://schemas.openxmlformats.org/officeDocument/2006/relationships/image" Target="../media/image399.png"/><Relationship Id="rId50" Type="http://schemas.openxmlformats.org/officeDocument/2006/relationships/customXml" Target="../ink/ink378.xml"/><Relationship Id="rId104" Type="http://schemas.openxmlformats.org/officeDocument/2006/relationships/customXml" Target="../ink/ink405.xml"/><Relationship Id="rId125" Type="http://schemas.openxmlformats.org/officeDocument/2006/relationships/image" Target="../media/image442.png"/><Relationship Id="rId146" Type="http://schemas.openxmlformats.org/officeDocument/2006/relationships/customXml" Target="../ink/ink426.xml"/><Relationship Id="rId167" Type="http://schemas.openxmlformats.org/officeDocument/2006/relationships/image" Target="../media/image463.png"/><Relationship Id="rId188" Type="http://schemas.openxmlformats.org/officeDocument/2006/relationships/customXml" Target="../ink/ink447.xml"/><Relationship Id="rId71" Type="http://schemas.openxmlformats.org/officeDocument/2006/relationships/image" Target="../media/image415.png"/><Relationship Id="rId92" Type="http://schemas.openxmlformats.org/officeDocument/2006/relationships/customXml" Target="../ink/ink399.xml"/><Relationship Id="rId213" Type="http://schemas.openxmlformats.org/officeDocument/2006/relationships/image" Target="../media/image486.png"/><Relationship Id="rId2" Type="http://schemas.openxmlformats.org/officeDocument/2006/relationships/image" Target="../media/image378.png"/><Relationship Id="rId29" Type="http://schemas.openxmlformats.org/officeDocument/2006/relationships/image" Target="../media/image394.png"/><Relationship Id="rId40" Type="http://schemas.openxmlformats.org/officeDocument/2006/relationships/customXml" Target="../ink/ink373.xml"/><Relationship Id="rId115" Type="http://schemas.openxmlformats.org/officeDocument/2006/relationships/image" Target="../media/image437.png"/><Relationship Id="rId136" Type="http://schemas.openxmlformats.org/officeDocument/2006/relationships/customXml" Target="../ink/ink421.xml"/><Relationship Id="rId157" Type="http://schemas.openxmlformats.org/officeDocument/2006/relationships/image" Target="../media/image458.png"/><Relationship Id="rId178" Type="http://schemas.openxmlformats.org/officeDocument/2006/relationships/customXml" Target="../ink/ink442.xml"/><Relationship Id="rId61" Type="http://schemas.openxmlformats.org/officeDocument/2006/relationships/image" Target="../media/image410.png"/><Relationship Id="rId82" Type="http://schemas.openxmlformats.org/officeDocument/2006/relationships/customXml" Target="../ink/ink394.xml"/><Relationship Id="rId199" Type="http://schemas.openxmlformats.org/officeDocument/2006/relationships/image" Target="../media/image479.png"/><Relationship Id="rId203" Type="http://schemas.openxmlformats.org/officeDocument/2006/relationships/image" Target="../media/image481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70.xml"/><Relationship Id="rId21" Type="http://schemas.openxmlformats.org/officeDocument/2006/relationships/image" Target="../media/image496.png"/><Relationship Id="rId42" Type="http://schemas.openxmlformats.org/officeDocument/2006/relationships/customXml" Target="../ink/ink478.xml"/><Relationship Id="rId47" Type="http://schemas.openxmlformats.org/officeDocument/2006/relationships/image" Target="../media/image509.png"/><Relationship Id="rId63" Type="http://schemas.openxmlformats.org/officeDocument/2006/relationships/image" Target="../media/image517.png"/><Relationship Id="rId68" Type="http://schemas.openxmlformats.org/officeDocument/2006/relationships/customXml" Target="../ink/ink491.xml"/><Relationship Id="rId7" Type="http://schemas.openxmlformats.org/officeDocument/2006/relationships/image" Target="../media/image489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465.xml"/><Relationship Id="rId29" Type="http://schemas.openxmlformats.org/officeDocument/2006/relationships/image" Target="../media/image500.png"/><Relationship Id="rId11" Type="http://schemas.openxmlformats.org/officeDocument/2006/relationships/image" Target="../media/image491.png"/><Relationship Id="rId24" Type="http://schemas.openxmlformats.org/officeDocument/2006/relationships/customXml" Target="../ink/ink469.xml"/><Relationship Id="rId32" Type="http://schemas.openxmlformats.org/officeDocument/2006/relationships/customXml" Target="../ink/ink473.xml"/><Relationship Id="rId37" Type="http://schemas.openxmlformats.org/officeDocument/2006/relationships/image" Target="../media/image504.png"/><Relationship Id="rId40" Type="http://schemas.openxmlformats.org/officeDocument/2006/relationships/customXml" Target="../ink/ink477.xml"/><Relationship Id="rId45" Type="http://schemas.openxmlformats.org/officeDocument/2006/relationships/image" Target="../media/image508.png"/><Relationship Id="rId53" Type="http://schemas.openxmlformats.org/officeDocument/2006/relationships/image" Target="../media/image512.png"/><Relationship Id="rId58" Type="http://schemas.openxmlformats.org/officeDocument/2006/relationships/customXml" Target="../ink/ink486.xml"/><Relationship Id="rId66" Type="http://schemas.openxmlformats.org/officeDocument/2006/relationships/customXml" Target="../ink/ink490.xml"/><Relationship Id="rId5" Type="http://schemas.openxmlformats.org/officeDocument/2006/relationships/image" Target="../media/image378.png"/><Relationship Id="rId61" Type="http://schemas.openxmlformats.org/officeDocument/2006/relationships/image" Target="../media/image516.png"/><Relationship Id="rId19" Type="http://schemas.openxmlformats.org/officeDocument/2006/relationships/image" Target="../media/image495.png"/><Relationship Id="rId14" Type="http://schemas.openxmlformats.org/officeDocument/2006/relationships/customXml" Target="../ink/ink464.xml"/><Relationship Id="rId22" Type="http://schemas.openxmlformats.org/officeDocument/2006/relationships/customXml" Target="../ink/ink468.xml"/><Relationship Id="rId27" Type="http://schemas.openxmlformats.org/officeDocument/2006/relationships/image" Target="../media/image499.png"/><Relationship Id="rId30" Type="http://schemas.openxmlformats.org/officeDocument/2006/relationships/customXml" Target="../ink/ink472.xml"/><Relationship Id="rId35" Type="http://schemas.openxmlformats.org/officeDocument/2006/relationships/image" Target="../media/image503.png"/><Relationship Id="rId43" Type="http://schemas.openxmlformats.org/officeDocument/2006/relationships/image" Target="../media/image507.png"/><Relationship Id="rId48" Type="http://schemas.openxmlformats.org/officeDocument/2006/relationships/customXml" Target="../ink/ink481.xml"/><Relationship Id="rId56" Type="http://schemas.openxmlformats.org/officeDocument/2006/relationships/customXml" Target="../ink/ink485.xml"/><Relationship Id="rId64" Type="http://schemas.openxmlformats.org/officeDocument/2006/relationships/customXml" Target="../ink/ink489.xml"/><Relationship Id="rId69" Type="http://schemas.openxmlformats.org/officeDocument/2006/relationships/image" Target="../media/image520.png"/><Relationship Id="rId8" Type="http://schemas.openxmlformats.org/officeDocument/2006/relationships/customXml" Target="../ink/ink461.xml"/><Relationship Id="rId51" Type="http://schemas.openxmlformats.org/officeDocument/2006/relationships/image" Target="../media/image511.png"/><Relationship Id="rId3" Type="http://schemas.openxmlformats.org/officeDocument/2006/relationships/image" Target="../media/image487.png"/><Relationship Id="rId12" Type="http://schemas.openxmlformats.org/officeDocument/2006/relationships/customXml" Target="../ink/ink463.xml"/><Relationship Id="rId17" Type="http://schemas.openxmlformats.org/officeDocument/2006/relationships/image" Target="../media/image494.png"/><Relationship Id="rId25" Type="http://schemas.openxmlformats.org/officeDocument/2006/relationships/image" Target="../media/image498.png"/><Relationship Id="rId33" Type="http://schemas.openxmlformats.org/officeDocument/2006/relationships/image" Target="../media/image502.png"/><Relationship Id="rId38" Type="http://schemas.openxmlformats.org/officeDocument/2006/relationships/customXml" Target="../ink/ink476.xml"/><Relationship Id="rId46" Type="http://schemas.openxmlformats.org/officeDocument/2006/relationships/customXml" Target="../ink/ink480.xml"/><Relationship Id="rId59" Type="http://schemas.openxmlformats.org/officeDocument/2006/relationships/image" Target="../media/image515.png"/><Relationship Id="rId67" Type="http://schemas.openxmlformats.org/officeDocument/2006/relationships/image" Target="../media/image519.png"/><Relationship Id="rId20" Type="http://schemas.openxmlformats.org/officeDocument/2006/relationships/customXml" Target="../ink/ink467.xml"/><Relationship Id="rId41" Type="http://schemas.openxmlformats.org/officeDocument/2006/relationships/image" Target="../media/image506.png"/><Relationship Id="rId54" Type="http://schemas.openxmlformats.org/officeDocument/2006/relationships/customXml" Target="../ink/ink484.xml"/><Relationship Id="rId62" Type="http://schemas.openxmlformats.org/officeDocument/2006/relationships/customXml" Target="../ink/ink488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60.xml"/><Relationship Id="rId15" Type="http://schemas.openxmlformats.org/officeDocument/2006/relationships/image" Target="../media/image493.png"/><Relationship Id="rId23" Type="http://schemas.openxmlformats.org/officeDocument/2006/relationships/image" Target="../media/image497.png"/><Relationship Id="rId28" Type="http://schemas.openxmlformats.org/officeDocument/2006/relationships/customXml" Target="../ink/ink471.xml"/><Relationship Id="rId36" Type="http://schemas.openxmlformats.org/officeDocument/2006/relationships/customXml" Target="../ink/ink475.xml"/><Relationship Id="rId49" Type="http://schemas.openxmlformats.org/officeDocument/2006/relationships/image" Target="../media/image510.png"/><Relationship Id="rId57" Type="http://schemas.openxmlformats.org/officeDocument/2006/relationships/image" Target="../media/image514.png"/><Relationship Id="rId10" Type="http://schemas.openxmlformats.org/officeDocument/2006/relationships/customXml" Target="../ink/ink462.xml"/><Relationship Id="rId31" Type="http://schemas.openxmlformats.org/officeDocument/2006/relationships/image" Target="../media/image501.png"/><Relationship Id="rId44" Type="http://schemas.openxmlformats.org/officeDocument/2006/relationships/customXml" Target="../ink/ink479.xml"/><Relationship Id="rId52" Type="http://schemas.openxmlformats.org/officeDocument/2006/relationships/customXml" Target="../ink/ink483.xml"/><Relationship Id="rId60" Type="http://schemas.openxmlformats.org/officeDocument/2006/relationships/customXml" Target="../ink/ink487.xml"/><Relationship Id="rId65" Type="http://schemas.openxmlformats.org/officeDocument/2006/relationships/image" Target="../media/image518.png"/><Relationship Id="rId4" Type="http://schemas.openxmlformats.org/officeDocument/2006/relationships/image" Target="../media/image488.png"/><Relationship Id="rId9" Type="http://schemas.openxmlformats.org/officeDocument/2006/relationships/image" Target="../media/image490.png"/><Relationship Id="rId13" Type="http://schemas.openxmlformats.org/officeDocument/2006/relationships/image" Target="../media/image492.png"/><Relationship Id="rId18" Type="http://schemas.openxmlformats.org/officeDocument/2006/relationships/customXml" Target="../ink/ink466.xml"/><Relationship Id="rId39" Type="http://schemas.openxmlformats.org/officeDocument/2006/relationships/image" Target="../media/image505.png"/><Relationship Id="rId34" Type="http://schemas.openxmlformats.org/officeDocument/2006/relationships/customXml" Target="../ink/ink474.xml"/><Relationship Id="rId50" Type="http://schemas.openxmlformats.org/officeDocument/2006/relationships/customXml" Target="../ink/ink482.xml"/><Relationship Id="rId55" Type="http://schemas.openxmlformats.org/officeDocument/2006/relationships/image" Target="../media/image513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96.xml"/><Relationship Id="rId18" Type="http://schemas.openxmlformats.org/officeDocument/2006/relationships/image" Target="../media/image529.png"/><Relationship Id="rId26" Type="http://schemas.openxmlformats.org/officeDocument/2006/relationships/image" Target="../media/image533.png"/><Relationship Id="rId39" Type="http://schemas.openxmlformats.org/officeDocument/2006/relationships/customXml" Target="../ink/ink509.xml"/><Relationship Id="rId21" Type="http://schemas.openxmlformats.org/officeDocument/2006/relationships/customXml" Target="../ink/ink500.xml"/><Relationship Id="rId34" Type="http://schemas.openxmlformats.org/officeDocument/2006/relationships/image" Target="../media/image537.png"/><Relationship Id="rId42" Type="http://schemas.openxmlformats.org/officeDocument/2006/relationships/image" Target="../media/image541.png"/><Relationship Id="rId47" Type="http://schemas.openxmlformats.org/officeDocument/2006/relationships/customXml" Target="../ink/ink513.xml"/><Relationship Id="rId50" Type="http://schemas.openxmlformats.org/officeDocument/2006/relationships/image" Target="../media/image545.png"/><Relationship Id="rId55" Type="http://schemas.openxmlformats.org/officeDocument/2006/relationships/customXml" Target="../ink/ink517.xml"/><Relationship Id="rId63" Type="http://schemas.openxmlformats.org/officeDocument/2006/relationships/customXml" Target="../ink/ink521.xml"/><Relationship Id="rId7" Type="http://schemas.openxmlformats.org/officeDocument/2006/relationships/customXml" Target="../ink/ink493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28.png"/><Relationship Id="rId29" Type="http://schemas.openxmlformats.org/officeDocument/2006/relationships/customXml" Target="../ink/ink504.xml"/><Relationship Id="rId11" Type="http://schemas.openxmlformats.org/officeDocument/2006/relationships/customXml" Target="../ink/ink495.xml"/><Relationship Id="rId24" Type="http://schemas.openxmlformats.org/officeDocument/2006/relationships/image" Target="../media/image532.png"/><Relationship Id="rId32" Type="http://schemas.openxmlformats.org/officeDocument/2006/relationships/image" Target="../media/image536.png"/><Relationship Id="rId37" Type="http://schemas.openxmlformats.org/officeDocument/2006/relationships/customXml" Target="../ink/ink508.xml"/><Relationship Id="rId40" Type="http://schemas.openxmlformats.org/officeDocument/2006/relationships/image" Target="../media/image540.png"/><Relationship Id="rId45" Type="http://schemas.openxmlformats.org/officeDocument/2006/relationships/customXml" Target="../ink/ink512.xml"/><Relationship Id="rId53" Type="http://schemas.openxmlformats.org/officeDocument/2006/relationships/customXml" Target="../ink/ink516.xml"/><Relationship Id="rId58" Type="http://schemas.openxmlformats.org/officeDocument/2006/relationships/image" Target="../media/image549.png"/><Relationship Id="rId5" Type="http://schemas.openxmlformats.org/officeDocument/2006/relationships/customXml" Target="../ink/ink492.xml"/><Relationship Id="rId61" Type="http://schemas.openxmlformats.org/officeDocument/2006/relationships/customXml" Target="../ink/ink520.xml"/><Relationship Id="rId19" Type="http://schemas.openxmlformats.org/officeDocument/2006/relationships/customXml" Target="../ink/ink499.xml"/><Relationship Id="rId14" Type="http://schemas.openxmlformats.org/officeDocument/2006/relationships/image" Target="../media/image527.png"/><Relationship Id="rId22" Type="http://schemas.openxmlformats.org/officeDocument/2006/relationships/image" Target="../media/image531.png"/><Relationship Id="rId27" Type="http://schemas.openxmlformats.org/officeDocument/2006/relationships/customXml" Target="../ink/ink503.xml"/><Relationship Id="rId30" Type="http://schemas.openxmlformats.org/officeDocument/2006/relationships/image" Target="../media/image535.png"/><Relationship Id="rId35" Type="http://schemas.openxmlformats.org/officeDocument/2006/relationships/customXml" Target="../ink/ink507.xml"/><Relationship Id="rId43" Type="http://schemas.openxmlformats.org/officeDocument/2006/relationships/customXml" Target="../ink/ink511.xml"/><Relationship Id="rId48" Type="http://schemas.openxmlformats.org/officeDocument/2006/relationships/image" Target="../media/image544.png"/><Relationship Id="rId56" Type="http://schemas.openxmlformats.org/officeDocument/2006/relationships/image" Target="../media/image548.png"/><Relationship Id="rId64" Type="http://schemas.openxmlformats.org/officeDocument/2006/relationships/image" Target="../media/image552.png"/><Relationship Id="rId8" Type="http://schemas.openxmlformats.org/officeDocument/2006/relationships/image" Target="../media/image524.png"/><Relationship Id="rId51" Type="http://schemas.openxmlformats.org/officeDocument/2006/relationships/customXml" Target="../ink/ink515.xml"/><Relationship Id="rId3" Type="http://schemas.openxmlformats.org/officeDocument/2006/relationships/image" Target="../media/image521.png"/><Relationship Id="rId12" Type="http://schemas.openxmlformats.org/officeDocument/2006/relationships/image" Target="../media/image526.png"/><Relationship Id="rId17" Type="http://schemas.openxmlformats.org/officeDocument/2006/relationships/customXml" Target="../ink/ink498.xml"/><Relationship Id="rId25" Type="http://schemas.openxmlformats.org/officeDocument/2006/relationships/customXml" Target="../ink/ink502.xml"/><Relationship Id="rId33" Type="http://schemas.openxmlformats.org/officeDocument/2006/relationships/customXml" Target="../ink/ink506.xml"/><Relationship Id="rId38" Type="http://schemas.openxmlformats.org/officeDocument/2006/relationships/image" Target="../media/image539.png"/><Relationship Id="rId46" Type="http://schemas.openxmlformats.org/officeDocument/2006/relationships/image" Target="../media/image543.png"/><Relationship Id="rId59" Type="http://schemas.openxmlformats.org/officeDocument/2006/relationships/customXml" Target="../ink/ink519.xml"/><Relationship Id="rId20" Type="http://schemas.openxmlformats.org/officeDocument/2006/relationships/image" Target="../media/image530.png"/><Relationship Id="rId41" Type="http://schemas.openxmlformats.org/officeDocument/2006/relationships/customXml" Target="../ink/ink510.xml"/><Relationship Id="rId54" Type="http://schemas.openxmlformats.org/officeDocument/2006/relationships/image" Target="../media/image547.png"/><Relationship Id="rId62" Type="http://schemas.openxmlformats.org/officeDocument/2006/relationships/image" Target="../media/image5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3.png"/><Relationship Id="rId15" Type="http://schemas.openxmlformats.org/officeDocument/2006/relationships/customXml" Target="../ink/ink497.xml"/><Relationship Id="rId23" Type="http://schemas.openxmlformats.org/officeDocument/2006/relationships/customXml" Target="../ink/ink501.xml"/><Relationship Id="rId28" Type="http://schemas.openxmlformats.org/officeDocument/2006/relationships/image" Target="../media/image534.png"/><Relationship Id="rId36" Type="http://schemas.openxmlformats.org/officeDocument/2006/relationships/image" Target="../media/image538.png"/><Relationship Id="rId49" Type="http://schemas.openxmlformats.org/officeDocument/2006/relationships/customXml" Target="../ink/ink514.xml"/><Relationship Id="rId57" Type="http://schemas.openxmlformats.org/officeDocument/2006/relationships/customXml" Target="../ink/ink518.xml"/><Relationship Id="rId10" Type="http://schemas.openxmlformats.org/officeDocument/2006/relationships/image" Target="../media/image525.png"/><Relationship Id="rId31" Type="http://schemas.openxmlformats.org/officeDocument/2006/relationships/customXml" Target="../ink/ink505.xml"/><Relationship Id="rId44" Type="http://schemas.openxmlformats.org/officeDocument/2006/relationships/image" Target="../media/image542.png"/><Relationship Id="rId52" Type="http://schemas.openxmlformats.org/officeDocument/2006/relationships/image" Target="../media/image546.png"/><Relationship Id="rId60" Type="http://schemas.openxmlformats.org/officeDocument/2006/relationships/image" Target="../media/image550.png"/><Relationship Id="rId4" Type="http://schemas.openxmlformats.org/officeDocument/2006/relationships/image" Target="../media/image522.png"/><Relationship Id="rId9" Type="http://schemas.openxmlformats.org/officeDocument/2006/relationships/customXml" Target="../ink/ink494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64.png"/><Relationship Id="rId21" Type="http://schemas.openxmlformats.org/officeDocument/2006/relationships/customXml" Target="../ink/ink530.xml"/><Relationship Id="rId42" Type="http://schemas.openxmlformats.org/officeDocument/2006/relationships/image" Target="../media/image572.png"/><Relationship Id="rId47" Type="http://schemas.openxmlformats.org/officeDocument/2006/relationships/customXml" Target="../ink/ink543.xml"/><Relationship Id="rId63" Type="http://schemas.openxmlformats.org/officeDocument/2006/relationships/customXml" Target="../ink/ink551.xml"/><Relationship Id="rId68" Type="http://schemas.openxmlformats.org/officeDocument/2006/relationships/image" Target="../media/image585.png"/><Relationship Id="rId16" Type="http://schemas.openxmlformats.org/officeDocument/2006/relationships/image" Target="../media/image559.png"/><Relationship Id="rId11" Type="http://schemas.openxmlformats.org/officeDocument/2006/relationships/customXml" Target="../ink/ink525.xml"/><Relationship Id="rId24" Type="http://schemas.openxmlformats.org/officeDocument/2006/relationships/image" Target="../media/image563.png"/><Relationship Id="rId32" Type="http://schemas.openxmlformats.org/officeDocument/2006/relationships/image" Target="../media/image567.png"/><Relationship Id="rId37" Type="http://schemas.openxmlformats.org/officeDocument/2006/relationships/customXml" Target="../ink/ink538.xml"/><Relationship Id="rId40" Type="http://schemas.openxmlformats.org/officeDocument/2006/relationships/image" Target="../media/image571.png"/><Relationship Id="rId45" Type="http://schemas.openxmlformats.org/officeDocument/2006/relationships/customXml" Target="../ink/ink542.xml"/><Relationship Id="rId53" Type="http://schemas.openxmlformats.org/officeDocument/2006/relationships/customXml" Target="../ink/ink546.xml"/><Relationship Id="rId58" Type="http://schemas.openxmlformats.org/officeDocument/2006/relationships/image" Target="../media/image580.png"/><Relationship Id="rId66" Type="http://schemas.openxmlformats.org/officeDocument/2006/relationships/image" Target="../media/image584.png"/><Relationship Id="rId74" Type="http://schemas.openxmlformats.org/officeDocument/2006/relationships/image" Target="../media/image588.png"/><Relationship Id="rId79" Type="http://schemas.openxmlformats.org/officeDocument/2006/relationships/customXml" Target="../ink/ink559.xml"/><Relationship Id="rId5" Type="http://schemas.openxmlformats.org/officeDocument/2006/relationships/customXml" Target="../ink/ink522.xml"/><Relationship Id="rId61" Type="http://schemas.openxmlformats.org/officeDocument/2006/relationships/customXml" Target="../ink/ink550.xml"/><Relationship Id="rId19" Type="http://schemas.openxmlformats.org/officeDocument/2006/relationships/customXml" Target="../ink/ink529.xml"/><Relationship Id="rId14" Type="http://schemas.openxmlformats.org/officeDocument/2006/relationships/image" Target="../media/image558.png"/><Relationship Id="rId22" Type="http://schemas.openxmlformats.org/officeDocument/2006/relationships/image" Target="../media/image562.png"/><Relationship Id="rId27" Type="http://schemas.openxmlformats.org/officeDocument/2006/relationships/customXml" Target="../ink/ink533.xml"/><Relationship Id="rId30" Type="http://schemas.openxmlformats.org/officeDocument/2006/relationships/image" Target="../media/image566.png"/><Relationship Id="rId35" Type="http://schemas.openxmlformats.org/officeDocument/2006/relationships/customXml" Target="../ink/ink537.xml"/><Relationship Id="rId43" Type="http://schemas.openxmlformats.org/officeDocument/2006/relationships/customXml" Target="../ink/ink541.xml"/><Relationship Id="rId48" Type="http://schemas.openxmlformats.org/officeDocument/2006/relationships/image" Target="../media/image575.png"/><Relationship Id="rId56" Type="http://schemas.openxmlformats.org/officeDocument/2006/relationships/image" Target="../media/image579.png"/><Relationship Id="rId64" Type="http://schemas.openxmlformats.org/officeDocument/2006/relationships/image" Target="../media/image583.png"/><Relationship Id="rId69" Type="http://schemas.openxmlformats.org/officeDocument/2006/relationships/customXml" Target="../ink/ink554.xml"/><Relationship Id="rId77" Type="http://schemas.openxmlformats.org/officeDocument/2006/relationships/customXml" Target="../ink/ink558.xml"/><Relationship Id="rId8" Type="http://schemas.openxmlformats.org/officeDocument/2006/relationships/image" Target="../media/image555.png"/><Relationship Id="rId51" Type="http://schemas.openxmlformats.org/officeDocument/2006/relationships/customXml" Target="../ink/ink545.xml"/><Relationship Id="rId72" Type="http://schemas.openxmlformats.org/officeDocument/2006/relationships/image" Target="../media/image587.png"/><Relationship Id="rId80" Type="http://schemas.openxmlformats.org/officeDocument/2006/relationships/image" Target="../media/image591.png"/><Relationship Id="rId3" Type="http://schemas.openxmlformats.org/officeDocument/2006/relationships/image" Target="../media/image521.png"/><Relationship Id="rId12" Type="http://schemas.openxmlformats.org/officeDocument/2006/relationships/image" Target="../media/image557.png"/><Relationship Id="rId17" Type="http://schemas.openxmlformats.org/officeDocument/2006/relationships/customXml" Target="../ink/ink528.xml"/><Relationship Id="rId25" Type="http://schemas.openxmlformats.org/officeDocument/2006/relationships/customXml" Target="../ink/ink532.xml"/><Relationship Id="rId33" Type="http://schemas.openxmlformats.org/officeDocument/2006/relationships/customXml" Target="../ink/ink536.xml"/><Relationship Id="rId38" Type="http://schemas.openxmlformats.org/officeDocument/2006/relationships/image" Target="../media/image570.png"/><Relationship Id="rId46" Type="http://schemas.openxmlformats.org/officeDocument/2006/relationships/image" Target="../media/image574.png"/><Relationship Id="rId59" Type="http://schemas.openxmlformats.org/officeDocument/2006/relationships/customXml" Target="../ink/ink549.xml"/><Relationship Id="rId67" Type="http://schemas.openxmlformats.org/officeDocument/2006/relationships/customXml" Target="../ink/ink553.xml"/><Relationship Id="rId20" Type="http://schemas.openxmlformats.org/officeDocument/2006/relationships/image" Target="../media/image561.png"/><Relationship Id="rId41" Type="http://schemas.openxmlformats.org/officeDocument/2006/relationships/customXml" Target="../ink/ink540.xml"/><Relationship Id="rId54" Type="http://schemas.openxmlformats.org/officeDocument/2006/relationships/image" Target="../media/image578.png"/><Relationship Id="rId62" Type="http://schemas.openxmlformats.org/officeDocument/2006/relationships/image" Target="../media/image582.png"/><Relationship Id="rId70" Type="http://schemas.openxmlformats.org/officeDocument/2006/relationships/image" Target="../media/image586.png"/><Relationship Id="rId75" Type="http://schemas.openxmlformats.org/officeDocument/2006/relationships/customXml" Target="../ink/ink55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4.png"/><Relationship Id="rId15" Type="http://schemas.openxmlformats.org/officeDocument/2006/relationships/customXml" Target="../ink/ink527.xml"/><Relationship Id="rId23" Type="http://schemas.openxmlformats.org/officeDocument/2006/relationships/customXml" Target="../ink/ink531.xml"/><Relationship Id="rId28" Type="http://schemas.openxmlformats.org/officeDocument/2006/relationships/image" Target="../media/image565.png"/><Relationship Id="rId36" Type="http://schemas.openxmlformats.org/officeDocument/2006/relationships/image" Target="../media/image569.png"/><Relationship Id="rId49" Type="http://schemas.openxmlformats.org/officeDocument/2006/relationships/customXml" Target="../ink/ink544.xml"/><Relationship Id="rId57" Type="http://schemas.openxmlformats.org/officeDocument/2006/relationships/customXml" Target="../ink/ink548.xml"/><Relationship Id="rId10" Type="http://schemas.openxmlformats.org/officeDocument/2006/relationships/image" Target="../media/image556.png"/><Relationship Id="rId31" Type="http://schemas.openxmlformats.org/officeDocument/2006/relationships/customXml" Target="../ink/ink535.xml"/><Relationship Id="rId44" Type="http://schemas.openxmlformats.org/officeDocument/2006/relationships/image" Target="../media/image573.png"/><Relationship Id="rId52" Type="http://schemas.openxmlformats.org/officeDocument/2006/relationships/image" Target="../media/image577.png"/><Relationship Id="rId60" Type="http://schemas.openxmlformats.org/officeDocument/2006/relationships/image" Target="../media/image581.png"/><Relationship Id="rId65" Type="http://schemas.openxmlformats.org/officeDocument/2006/relationships/customXml" Target="../ink/ink552.xml"/><Relationship Id="rId73" Type="http://schemas.openxmlformats.org/officeDocument/2006/relationships/customXml" Target="../ink/ink556.xml"/><Relationship Id="rId78" Type="http://schemas.openxmlformats.org/officeDocument/2006/relationships/image" Target="../media/image590.png"/><Relationship Id="rId4" Type="http://schemas.openxmlformats.org/officeDocument/2006/relationships/image" Target="../media/image553.png"/><Relationship Id="rId9" Type="http://schemas.openxmlformats.org/officeDocument/2006/relationships/customXml" Target="../ink/ink524.xml"/><Relationship Id="rId13" Type="http://schemas.openxmlformats.org/officeDocument/2006/relationships/customXml" Target="../ink/ink526.xml"/><Relationship Id="rId18" Type="http://schemas.openxmlformats.org/officeDocument/2006/relationships/image" Target="../media/image560.png"/><Relationship Id="rId39" Type="http://schemas.openxmlformats.org/officeDocument/2006/relationships/customXml" Target="../ink/ink539.xml"/><Relationship Id="rId34" Type="http://schemas.openxmlformats.org/officeDocument/2006/relationships/image" Target="../media/image568.png"/><Relationship Id="rId50" Type="http://schemas.openxmlformats.org/officeDocument/2006/relationships/image" Target="../media/image576.png"/><Relationship Id="rId55" Type="http://schemas.openxmlformats.org/officeDocument/2006/relationships/customXml" Target="../ink/ink547.xml"/><Relationship Id="rId76" Type="http://schemas.openxmlformats.org/officeDocument/2006/relationships/image" Target="../media/image589.png"/><Relationship Id="rId7" Type="http://schemas.openxmlformats.org/officeDocument/2006/relationships/customXml" Target="../ink/ink523.xml"/><Relationship Id="rId71" Type="http://schemas.openxmlformats.org/officeDocument/2006/relationships/customXml" Target="../ink/ink555.xml"/><Relationship Id="rId2" Type="http://schemas.openxmlformats.org/officeDocument/2006/relationships/notesSlide" Target="../notesSlides/notesSlide3.xml"/><Relationship Id="rId29" Type="http://schemas.openxmlformats.org/officeDocument/2006/relationships/customXml" Target="../ink/ink534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7.png"/><Relationship Id="rId18" Type="http://schemas.openxmlformats.org/officeDocument/2006/relationships/customXml" Target="../ink/ink567.xml"/><Relationship Id="rId26" Type="http://schemas.openxmlformats.org/officeDocument/2006/relationships/customXml" Target="../ink/ink571.xml"/><Relationship Id="rId39" Type="http://schemas.openxmlformats.org/officeDocument/2006/relationships/image" Target="../media/image610.png"/><Relationship Id="rId21" Type="http://schemas.openxmlformats.org/officeDocument/2006/relationships/image" Target="../media/image601.png"/><Relationship Id="rId34" Type="http://schemas.openxmlformats.org/officeDocument/2006/relationships/customXml" Target="../ink/ink575.xml"/><Relationship Id="rId42" Type="http://schemas.openxmlformats.org/officeDocument/2006/relationships/customXml" Target="../ink/ink579.xml"/><Relationship Id="rId47" Type="http://schemas.openxmlformats.org/officeDocument/2006/relationships/image" Target="../media/image614.png"/><Relationship Id="rId7" Type="http://schemas.openxmlformats.org/officeDocument/2006/relationships/image" Target="../media/image594.png"/><Relationship Id="rId2" Type="http://schemas.openxmlformats.org/officeDocument/2006/relationships/image" Target="../media/image1.png"/><Relationship Id="rId16" Type="http://schemas.openxmlformats.org/officeDocument/2006/relationships/customXml" Target="../ink/ink566.xml"/><Relationship Id="rId29" Type="http://schemas.openxmlformats.org/officeDocument/2006/relationships/image" Target="../media/image605.png"/><Relationship Id="rId11" Type="http://schemas.openxmlformats.org/officeDocument/2006/relationships/image" Target="../media/image596.png"/><Relationship Id="rId24" Type="http://schemas.openxmlformats.org/officeDocument/2006/relationships/customXml" Target="../ink/ink570.xml"/><Relationship Id="rId32" Type="http://schemas.openxmlformats.org/officeDocument/2006/relationships/customXml" Target="../ink/ink574.xml"/><Relationship Id="rId37" Type="http://schemas.openxmlformats.org/officeDocument/2006/relationships/image" Target="../media/image609.png"/><Relationship Id="rId40" Type="http://schemas.openxmlformats.org/officeDocument/2006/relationships/customXml" Target="../ink/ink578.xml"/><Relationship Id="rId45" Type="http://schemas.openxmlformats.org/officeDocument/2006/relationships/image" Target="../media/image613.png"/><Relationship Id="rId5" Type="http://schemas.openxmlformats.org/officeDocument/2006/relationships/image" Target="../media/image593.png"/><Relationship Id="rId15" Type="http://schemas.openxmlformats.org/officeDocument/2006/relationships/image" Target="../media/image598.png"/><Relationship Id="rId23" Type="http://schemas.openxmlformats.org/officeDocument/2006/relationships/image" Target="../media/image602.png"/><Relationship Id="rId28" Type="http://schemas.openxmlformats.org/officeDocument/2006/relationships/customXml" Target="../ink/ink572.xml"/><Relationship Id="rId36" Type="http://schemas.openxmlformats.org/officeDocument/2006/relationships/customXml" Target="../ink/ink576.xml"/><Relationship Id="rId49" Type="http://schemas.openxmlformats.org/officeDocument/2006/relationships/image" Target="../media/image615.png"/><Relationship Id="rId10" Type="http://schemas.openxmlformats.org/officeDocument/2006/relationships/customXml" Target="../ink/ink563.xml"/><Relationship Id="rId19" Type="http://schemas.openxmlformats.org/officeDocument/2006/relationships/image" Target="../media/image600.png"/><Relationship Id="rId31" Type="http://schemas.openxmlformats.org/officeDocument/2006/relationships/image" Target="../media/image606.png"/><Relationship Id="rId44" Type="http://schemas.openxmlformats.org/officeDocument/2006/relationships/customXml" Target="../ink/ink580.xml"/><Relationship Id="rId4" Type="http://schemas.openxmlformats.org/officeDocument/2006/relationships/customXml" Target="../ink/ink560.xml"/><Relationship Id="rId9" Type="http://schemas.openxmlformats.org/officeDocument/2006/relationships/image" Target="../media/image595.png"/><Relationship Id="rId14" Type="http://schemas.openxmlformats.org/officeDocument/2006/relationships/customXml" Target="../ink/ink565.xml"/><Relationship Id="rId22" Type="http://schemas.openxmlformats.org/officeDocument/2006/relationships/customXml" Target="../ink/ink569.xml"/><Relationship Id="rId27" Type="http://schemas.openxmlformats.org/officeDocument/2006/relationships/image" Target="../media/image604.png"/><Relationship Id="rId30" Type="http://schemas.openxmlformats.org/officeDocument/2006/relationships/customXml" Target="../ink/ink573.xml"/><Relationship Id="rId35" Type="http://schemas.openxmlformats.org/officeDocument/2006/relationships/image" Target="../media/image608.png"/><Relationship Id="rId43" Type="http://schemas.openxmlformats.org/officeDocument/2006/relationships/image" Target="../media/image612.png"/><Relationship Id="rId48" Type="http://schemas.openxmlformats.org/officeDocument/2006/relationships/customXml" Target="../ink/ink582.xml"/><Relationship Id="rId8" Type="http://schemas.openxmlformats.org/officeDocument/2006/relationships/customXml" Target="../ink/ink562.xml"/><Relationship Id="rId3" Type="http://schemas.openxmlformats.org/officeDocument/2006/relationships/image" Target="../media/image592.png"/><Relationship Id="rId12" Type="http://schemas.openxmlformats.org/officeDocument/2006/relationships/customXml" Target="../ink/ink564.xml"/><Relationship Id="rId17" Type="http://schemas.openxmlformats.org/officeDocument/2006/relationships/image" Target="../media/image599.png"/><Relationship Id="rId25" Type="http://schemas.openxmlformats.org/officeDocument/2006/relationships/image" Target="../media/image603.png"/><Relationship Id="rId33" Type="http://schemas.openxmlformats.org/officeDocument/2006/relationships/image" Target="../media/image607.png"/><Relationship Id="rId38" Type="http://schemas.openxmlformats.org/officeDocument/2006/relationships/customXml" Target="../ink/ink577.xml"/><Relationship Id="rId46" Type="http://schemas.openxmlformats.org/officeDocument/2006/relationships/customXml" Target="../ink/ink581.xml"/><Relationship Id="rId20" Type="http://schemas.openxmlformats.org/officeDocument/2006/relationships/customXml" Target="../ink/ink568.xml"/><Relationship Id="rId41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85.xml"/><Relationship Id="rId13" Type="http://schemas.openxmlformats.org/officeDocument/2006/relationships/image" Target="../media/image622.png"/><Relationship Id="rId18" Type="http://schemas.openxmlformats.org/officeDocument/2006/relationships/customXml" Target="../ink/ink590.xml"/><Relationship Id="rId3" Type="http://schemas.openxmlformats.org/officeDocument/2006/relationships/image" Target="../media/image617.png"/><Relationship Id="rId21" Type="http://schemas.openxmlformats.org/officeDocument/2006/relationships/image" Target="../media/image626.png"/><Relationship Id="rId7" Type="http://schemas.openxmlformats.org/officeDocument/2006/relationships/image" Target="../media/image619.png"/><Relationship Id="rId12" Type="http://schemas.openxmlformats.org/officeDocument/2006/relationships/customXml" Target="../ink/ink587.xml"/><Relationship Id="rId17" Type="http://schemas.openxmlformats.org/officeDocument/2006/relationships/image" Target="../media/image624.png"/><Relationship Id="rId25" Type="http://schemas.openxmlformats.org/officeDocument/2006/relationships/image" Target="../media/image628.png"/><Relationship Id="rId2" Type="http://schemas.openxmlformats.org/officeDocument/2006/relationships/image" Target="../media/image616.png"/><Relationship Id="rId16" Type="http://schemas.openxmlformats.org/officeDocument/2006/relationships/customXml" Target="../ink/ink589.xml"/><Relationship Id="rId20" Type="http://schemas.openxmlformats.org/officeDocument/2006/relationships/customXml" Target="../ink/ink59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584.xml"/><Relationship Id="rId11" Type="http://schemas.openxmlformats.org/officeDocument/2006/relationships/image" Target="../media/image621.png"/><Relationship Id="rId24" Type="http://schemas.openxmlformats.org/officeDocument/2006/relationships/customXml" Target="../ink/ink593.xml"/><Relationship Id="rId5" Type="http://schemas.openxmlformats.org/officeDocument/2006/relationships/image" Target="../media/image618.png"/><Relationship Id="rId15" Type="http://schemas.openxmlformats.org/officeDocument/2006/relationships/image" Target="../media/image623.png"/><Relationship Id="rId23" Type="http://schemas.openxmlformats.org/officeDocument/2006/relationships/image" Target="../media/image627.png"/><Relationship Id="rId10" Type="http://schemas.openxmlformats.org/officeDocument/2006/relationships/customXml" Target="../ink/ink586.xml"/><Relationship Id="rId19" Type="http://schemas.openxmlformats.org/officeDocument/2006/relationships/image" Target="../media/image625.png"/><Relationship Id="rId4" Type="http://schemas.openxmlformats.org/officeDocument/2006/relationships/customXml" Target="../ink/ink583.xml"/><Relationship Id="rId9" Type="http://schemas.openxmlformats.org/officeDocument/2006/relationships/image" Target="../media/image620.png"/><Relationship Id="rId14" Type="http://schemas.openxmlformats.org/officeDocument/2006/relationships/customXml" Target="../ink/ink588.xml"/><Relationship Id="rId22" Type="http://schemas.openxmlformats.org/officeDocument/2006/relationships/customXml" Target="../ink/ink59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99.xml"/><Relationship Id="rId18" Type="http://schemas.openxmlformats.org/officeDocument/2006/relationships/image" Target="../media/image636.png"/><Relationship Id="rId26" Type="http://schemas.openxmlformats.org/officeDocument/2006/relationships/image" Target="../media/image640.png"/><Relationship Id="rId39" Type="http://schemas.openxmlformats.org/officeDocument/2006/relationships/customXml" Target="../ink/ink612.xml"/><Relationship Id="rId21" Type="http://schemas.openxmlformats.org/officeDocument/2006/relationships/customXml" Target="../ink/ink603.xml"/><Relationship Id="rId34" Type="http://schemas.openxmlformats.org/officeDocument/2006/relationships/image" Target="../media/image644.png"/><Relationship Id="rId42" Type="http://schemas.openxmlformats.org/officeDocument/2006/relationships/image" Target="../media/image648.png"/><Relationship Id="rId47" Type="http://schemas.openxmlformats.org/officeDocument/2006/relationships/customXml" Target="../ink/ink616.xml"/><Relationship Id="rId50" Type="http://schemas.openxmlformats.org/officeDocument/2006/relationships/image" Target="../media/image652.png"/><Relationship Id="rId55" Type="http://schemas.openxmlformats.org/officeDocument/2006/relationships/customXml" Target="../ink/ink620.xml"/><Relationship Id="rId7" Type="http://schemas.openxmlformats.org/officeDocument/2006/relationships/customXml" Target="../ink/ink596.xml"/><Relationship Id="rId2" Type="http://schemas.openxmlformats.org/officeDocument/2006/relationships/image" Target="../media/image616.png"/><Relationship Id="rId16" Type="http://schemas.openxmlformats.org/officeDocument/2006/relationships/image" Target="../media/image635.png"/><Relationship Id="rId29" Type="http://schemas.openxmlformats.org/officeDocument/2006/relationships/customXml" Target="../ink/ink607.xml"/><Relationship Id="rId11" Type="http://schemas.openxmlformats.org/officeDocument/2006/relationships/customXml" Target="../ink/ink598.xml"/><Relationship Id="rId24" Type="http://schemas.openxmlformats.org/officeDocument/2006/relationships/image" Target="../media/image639.png"/><Relationship Id="rId32" Type="http://schemas.openxmlformats.org/officeDocument/2006/relationships/image" Target="../media/image643.png"/><Relationship Id="rId37" Type="http://schemas.openxmlformats.org/officeDocument/2006/relationships/customXml" Target="../ink/ink611.xml"/><Relationship Id="rId40" Type="http://schemas.openxmlformats.org/officeDocument/2006/relationships/image" Target="../media/image647.png"/><Relationship Id="rId45" Type="http://schemas.openxmlformats.org/officeDocument/2006/relationships/customXml" Target="../ink/ink615.xml"/><Relationship Id="rId53" Type="http://schemas.openxmlformats.org/officeDocument/2006/relationships/customXml" Target="../ink/ink619.xml"/><Relationship Id="rId5" Type="http://schemas.openxmlformats.org/officeDocument/2006/relationships/customXml" Target="../ink/ink595.xml"/><Relationship Id="rId10" Type="http://schemas.openxmlformats.org/officeDocument/2006/relationships/image" Target="../media/image632.png"/><Relationship Id="rId19" Type="http://schemas.openxmlformats.org/officeDocument/2006/relationships/customXml" Target="../ink/ink602.xml"/><Relationship Id="rId31" Type="http://schemas.openxmlformats.org/officeDocument/2006/relationships/customXml" Target="../ink/ink608.xml"/><Relationship Id="rId44" Type="http://schemas.openxmlformats.org/officeDocument/2006/relationships/image" Target="../media/image649.png"/><Relationship Id="rId52" Type="http://schemas.openxmlformats.org/officeDocument/2006/relationships/image" Target="../media/image653.png"/><Relationship Id="rId4" Type="http://schemas.openxmlformats.org/officeDocument/2006/relationships/image" Target="../media/image629.png"/><Relationship Id="rId9" Type="http://schemas.openxmlformats.org/officeDocument/2006/relationships/customXml" Target="../ink/ink597.xml"/><Relationship Id="rId14" Type="http://schemas.openxmlformats.org/officeDocument/2006/relationships/image" Target="../media/image634.png"/><Relationship Id="rId22" Type="http://schemas.openxmlformats.org/officeDocument/2006/relationships/image" Target="../media/image638.png"/><Relationship Id="rId27" Type="http://schemas.openxmlformats.org/officeDocument/2006/relationships/customXml" Target="../ink/ink606.xml"/><Relationship Id="rId30" Type="http://schemas.openxmlformats.org/officeDocument/2006/relationships/image" Target="../media/image642.png"/><Relationship Id="rId35" Type="http://schemas.openxmlformats.org/officeDocument/2006/relationships/customXml" Target="../ink/ink610.xml"/><Relationship Id="rId43" Type="http://schemas.openxmlformats.org/officeDocument/2006/relationships/customXml" Target="../ink/ink614.xml"/><Relationship Id="rId48" Type="http://schemas.openxmlformats.org/officeDocument/2006/relationships/image" Target="../media/image651.png"/><Relationship Id="rId56" Type="http://schemas.openxmlformats.org/officeDocument/2006/relationships/image" Target="../media/image655.png"/><Relationship Id="rId8" Type="http://schemas.openxmlformats.org/officeDocument/2006/relationships/image" Target="../media/image631.png"/><Relationship Id="rId51" Type="http://schemas.openxmlformats.org/officeDocument/2006/relationships/customXml" Target="../ink/ink618.xml"/><Relationship Id="rId3" Type="http://schemas.openxmlformats.org/officeDocument/2006/relationships/customXml" Target="../ink/ink594.xml"/><Relationship Id="rId12" Type="http://schemas.openxmlformats.org/officeDocument/2006/relationships/image" Target="../media/image633.png"/><Relationship Id="rId17" Type="http://schemas.openxmlformats.org/officeDocument/2006/relationships/customXml" Target="../ink/ink601.xml"/><Relationship Id="rId25" Type="http://schemas.openxmlformats.org/officeDocument/2006/relationships/customXml" Target="../ink/ink605.xml"/><Relationship Id="rId33" Type="http://schemas.openxmlformats.org/officeDocument/2006/relationships/customXml" Target="../ink/ink609.xml"/><Relationship Id="rId38" Type="http://schemas.openxmlformats.org/officeDocument/2006/relationships/image" Target="../media/image646.png"/><Relationship Id="rId46" Type="http://schemas.openxmlformats.org/officeDocument/2006/relationships/image" Target="../media/image650.png"/><Relationship Id="rId20" Type="http://schemas.openxmlformats.org/officeDocument/2006/relationships/image" Target="../media/image637.png"/><Relationship Id="rId41" Type="http://schemas.openxmlformats.org/officeDocument/2006/relationships/customXml" Target="../ink/ink613.xml"/><Relationship Id="rId54" Type="http://schemas.openxmlformats.org/officeDocument/2006/relationships/image" Target="../media/image6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0.png"/><Relationship Id="rId15" Type="http://schemas.openxmlformats.org/officeDocument/2006/relationships/customXml" Target="../ink/ink600.xml"/><Relationship Id="rId23" Type="http://schemas.openxmlformats.org/officeDocument/2006/relationships/customXml" Target="../ink/ink604.xml"/><Relationship Id="rId28" Type="http://schemas.openxmlformats.org/officeDocument/2006/relationships/image" Target="../media/image641.png"/><Relationship Id="rId36" Type="http://schemas.openxmlformats.org/officeDocument/2006/relationships/image" Target="../media/image645.png"/><Relationship Id="rId49" Type="http://schemas.openxmlformats.org/officeDocument/2006/relationships/customXml" Target="../ink/ink617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68.png"/><Relationship Id="rId21" Type="http://schemas.openxmlformats.org/officeDocument/2006/relationships/customXml" Target="../ink/ink630.xml"/><Relationship Id="rId42" Type="http://schemas.openxmlformats.org/officeDocument/2006/relationships/image" Target="../media/image676.png"/><Relationship Id="rId47" Type="http://schemas.openxmlformats.org/officeDocument/2006/relationships/customXml" Target="../ink/ink643.xml"/><Relationship Id="rId63" Type="http://schemas.openxmlformats.org/officeDocument/2006/relationships/customXml" Target="../ink/ink651.xml"/><Relationship Id="rId68" Type="http://schemas.openxmlformats.org/officeDocument/2006/relationships/image" Target="../media/image689.png"/><Relationship Id="rId84" Type="http://schemas.openxmlformats.org/officeDocument/2006/relationships/image" Target="../media/image697.png"/><Relationship Id="rId16" Type="http://schemas.openxmlformats.org/officeDocument/2006/relationships/image" Target="../media/image663.png"/><Relationship Id="rId11" Type="http://schemas.openxmlformats.org/officeDocument/2006/relationships/customXml" Target="../ink/ink625.xml"/><Relationship Id="rId32" Type="http://schemas.openxmlformats.org/officeDocument/2006/relationships/image" Target="../media/image671.png"/><Relationship Id="rId37" Type="http://schemas.openxmlformats.org/officeDocument/2006/relationships/customXml" Target="../ink/ink638.xml"/><Relationship Id="rId53" Type="http://schemas.openxmlformats.org/officeDocument/2006/relationships/customXml" Target="../ink/ink646.xml"/><Relationship Id="rId58" Type="http://schemas.openxmlformats.org/officeDocument/2006/relationships/image" Target="../media/image684.png"/><Relationship Id="rId74" Type="http://schemas.openxmlformats.org/officeDocument/2006/relationships/image" Target="../media/image692.png"/><Relationship Id="rId79" Type="http://schemas.openxmlformats.org/officeDocument/2006/relationships/customXml" Target="../ink/ink659.xml"/><Relationship Id="rId5" Type="http://schemas.openxmlformats.org/officeDocument/2006/relationships/customXml" Target="../ink/ink622.xml"/><Relationship Id="rId61" Type="http://schemas.openxmlformats.org/officeDocument/2006/relationships/customXml" Target="../ink/ink650.xml"/><Relationship Id="rId82" Type="http://schemas.openxmlformats.org/officeDocument/2006/relationships/image" Target="../media/image696.png"/><Relationship Id="rId19" Type="http://schemas.openxmlformats.org/officeDocument/2006/relationships/customXml" Target="../ink/ink629.xml"/><Relationship Id="rId14" Type="http://schemas.openxmlformats.org/officeDocument/2006/relationships/image" Target="../media/image662.png"/><Relationship Id="rId22" Type="http://schemas.openxmlformats.org/officeDocument/2006/relationships/image" Target="../media/image666.png"/><Relationship Id="rId27" Type="http://schemas.openxmlformats.org/officeDocument/2006/relationships/customXml" Target="../ink/ink633.xml"/><Relationship Id="rId30" Type="http://schemas.openxmlformats.org/officeDocument/2006/relationships/image" Target="../media/image670.png"/><Relationship Id="rId35" Type="http://schemas.openxmlformats.org/officeDocument/2006/relationships/customXml" Target="../ink/ink637.xml"/><Relationship Id="rId43" Type="http://schemas.openxmlformats.org/officeDocument/2006/relationships/customXml" Target="../ink/ink641.xml"/><Relationship Id="rId48" Type="http://schemas.openxmlformats.org/officeDocument/2006/relationships/image" Target="../media/image679.png"/><Relationship Id="rId56" Type="http://schemas.openxmlformats.org/officeDocument/2006/relationships/image" Target="../media/image683.png"/><Relationship Id="rId64" Type="http://schemas.openxmlformats.org/officeDocument/2006/relationships/image" Target="../media/image687.png"/><Relationship Id="rId69" Type="http://schemas.openxmlformats.org/officeDocument/2006/relationships/customXml" Target="../ink/ink654.xml"/><Relationship Id="rId77" Type="http://schemas.openxmlformats.org/officeDocument/2006/relationships/customXml" Target="../ink/ink658.xml"/><Relationship Id="rId8" Type="http://schemas.openxmlformats.org/officeDocument/2006/relationships/image" Target="../media/image659.png"/><Relationship Id="rId51" Type="http://schemas.openxmlformats.org/officeDocument/2006/relationships/customXml" Target="../ink/ink645.xml"/><Relationship Id="rId72" Type="http://schemas.openxmlformats.org/officeDocument/2006/relationships/image" Target="../media/image691.png"/><Relationship Id="rId80" Type="http://schemas.openxmlformats.org/officeDocument/2006/relationships/image" Target="../media/image695.png"/><Relationship Id="rId3" Type="http://schemas.openxmlformats.org/officeDocument/2006/relationships/customXml" Target="../ink/ink621.xml"/><Relationship Id="rId12" Type="http://schemas.openxmlformats.org/officeDocument/2006/relationships/image" Target="../media/image661.png"/><Relationship Id="rId17" Type="http://schemas.openxmlformats.org/officeDocument/2006/relationships/customXml" Target="../ink/ink628.xml"/><Relationship Id="rId25" Type="http://schemas.openxmlformats.org/officeDocument/2006/relationships/customXml" Target="../ink/ink632.xml"/><Relationship Id="rId33" Type="http://schemas.openxmlformats.org/officeDocument/2006/relationships/customXml" Target="../ink/ink636.xml"/><Relationship Id="rId38" Type="http://schemas.openxmlformats.org/officeDocument/2006/relationships/image" Target="../media/image674.png"/><Relationship Id="rId46" Type="http://schemas.openxmlformats.org/officeDocument/2006/relationships/image" Target="../media/image678.png"/><Relationship Id="rId59" Type="http://schemas.openxmlformats.org/officeDocument/2006/relationships/customXml" Target="../ink/ink649.xml"/><Relationship Id="rId67" Type="http://schemas.openxmlformats.org/officeDocument/2006/relationships/customXml" Target="../ink/ink653.xml"/><Relationship Id="rId20" Type="http://schemas.openxmlformats.org/officeDocument/2006/relationships/image" Target="../media/image665.png"/><Relationship Id="rId41" Type="http://schemas.openxmlformats.org/officeDocument/2006/relationships/customXml" Target="../ink/ink640.xml"/><Relationship Id="rId54" Type="http://schemas.openxmlformats.org/officeDocument/2006/relationships/image" Target="../media/image682.png"/><Relationship Id="rId62" Type="http://schemas.openxmlformats.org/officeDocument/2006/relationships/image" Target="../media/image686.png"/><Relationship Id="rId70" Type="http://schemas.openxmlformats.org/officeDocument/2006/relationships/image" Target="../media/image690.png"/><Relationship Id="rId75" Type="http://schemas.openxmlformats.org/officeDocument/2006/relationships/customXml" Target="../ink/ink657.xml"/><Relationship Id="rId83" Type="http://schemas.openxmlformats.org/officeDocument/2006/relationships/customXml" Target="../ink/ink66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8.png"/><Relationship Id="rId15" Type="http://schemas.openxmlformats.org/officeDocument/2006/relationships/customXml" Target="../ink/ink627.xml"/><Relationship Id="rId23" Type="http://schemas.openxmlformats.org/officeDocument/2006/relationships/customXml" Target="../ink/ink631.xml"/><Relationship Id="rId28" Type="http://schemas.openxmlformats.org/officeDocument/2006/relationships/image" Target="../media/image669.png"/><Relationship Id="rId36" Type="http://schemas.openxmlformats.org/officeDocument/2006/relationships/image" Target="../media/image673.png"/><Relationship Id="rId49" Type="http://schemas.openxmlformats.org/officeDocument/2006/relationships/customXml" Target="../ink/ink644.xml"/><Relationship Id="rId57" Type="http://schemas.openxmlformats.org/officeDocument/2006/relationships/customXml" Target="../ink/ink648.xml"/><Relationship Id="rId10" Type="http://schemas.openxmlformats.org/officeDocument/2006/relationships/image" Target="../media/image660.png"/><Relationship Id="rId31" Type="http://schemas.openxmlformats.org/officeDocument/2006/relationships/customXml" Target="../ink/ink635.xml"/><Relationship Id="rId44" Type="http://schemas.openxmlformats.org/officeDocument/2006/relationships/image" Target="../media/image677.png"/><Relationship Id="rId52" Type="http://schemas.openxmlformats.org/officeDocument/2006/relationships/image" Target="../media/image681.png"/><Relationship Id="rId60" Type="http://schemas.openxmlformats.org/officeDocument/2006/relationships/image" Target="../media/image685.png"/><Relationship Id="rId65" Type="http://schemas.openxmlformats.org/officeDocument/2006/relationships/customXml" Target="../ink/ink652.xml"/><Relationship Id="rId73" Type="http://schemas.openxmlformats.org/officeDocument/2006/relationships/customXml" Target="../ink/ink656.xml"/><Relationship Id="rId78" Type="http://schemas.openxmlformats.org/officeDocument/2006/relationships/image" Target="../media/image694.png"/><Relationship Id="rId81" Type="http://schemas.openxmlformats.org/officeDocument/2006/relationships/customXml" Target="../ink/ink660.xml"/><Relationship Id="rId4" Type="http://schemas.openxmlformats.org/officeDocument/2006/relationships/image" Target="../media/image657.png"/><Relationship Id="rId9" Type="http://schemas.openxmlformats.org/officeDocument/2006/relationships/customXml" Target="../ink/ink624.xml"/><Relationship Id="rId13" Type="http://schemas.openxmlformats.org/officeDocument/2006/relationships/customXml" Target="../ink/ink626.xml"/><Relationship Id="rId18" Type="http://schemas.openxmlformats.org/officeDocument/2006/relationships/image" Target="../media/image664.png"/><Relationship Id="rId39" Type="http://schemas.openxmlformats.org/officeDocument/2006/relationships/customXml" Target="../ink/ink639.xml"/><Relationship Id="rId34" Type="http://schemas.openxmlformats.org/officeDocument/2006/relationships/image" Target="../media/image672.png"/><Relationship Id="rId50" Type="http://schemas.openxmlformats.org/officeDocument/2006/relationships/image" Target="../media/image680.png"/><Relationship Id="rId55" Type="http://schemas.openxmlformats.org/officeDocument/2006/relationships/customXml" Target="../ink/ink647.xml"/><Relationship Id="rId76" Type="http://schemas.openxmlformats.org/officeDocument/2006/relationships/image" Target="../media/image693.png"/><Relationship Id="rId7" Type="http://schemas.openxmlformats.org/officeDocument/2006/relationships/customXml" Target="../ink/ink623.xml"/><Relationship Id="rId71" Type="http://schemas.openxmlformats.org/officeDocument/2006/relationships/customXml" Target="../ink/ink655.xml"/><Relationship Id="rId2" Type="http://schemas.openxmlformats.org/officeDocument/2006/relationships/image" Target="../media/image656.png"/><Relationship Id="rId29" Type="http://schemas.openxmlformats.org/officeDocument/2006/relationships/customXml" Target="../ink/ink634.xml"/><Relationship Id="rId24" Type="http://schemas.openxmlformats.org/officeDocument/2006/relationships/image" Target="../media/image667.png"/><Relationship Id="rId40" Type="http://schemas.openxmlformats.org/officeDocument/2006/relationships/image" Target="../media/image675.png"/><Relationship Id="rId45" Type="http://schemas.openxmlformats.org/officeDocument/2006/relationships/customXml" Target="../ink/ink642.xml"/><Relationship Id="rId66" Type="http://schemas.openxmlformats.org/officeDocument/2006/relationships/image" Target="../media/image6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19.xml"/><Relationship Id="rId21" Type="http://schemas.openxmlformats.org/officeDocument/2006/relationships/customXml" Target="../ink/ink671.xml"/><Relationship Id="rId42" Type="http://schemas.openxmlformats.org/officeDocument/2006/relationships/image" Target="../media/image718.png"/><Relationship Id="rId63" Type="http://schemas.openxmlformats.org/officeDocument/2006/relationships/customXml" Target="../ink/ink692.xml"/><Relationship Id="rId84" Type="http://schemas.openxmlformats.org/officeDocument/2006/relationships/image" Target="../media/image739.png"/><Relationship Id="rId138" Type="http://schemas.openxmlformats.org/officeDocument/2006/relationships/image" Target="../media/image766.png"/><Relationship Id="rId159" Type="http://schemas.openxmlformats.org/officeDocument/2006/relationships/customXml" Target="../ink/ink740.xml"/><Relationship Id="rId107" Type="http://schemas.openxmlformats.org/officeDocument/2006/relationships/customXml" Target="../ink/ink714.xml"/><Relationship Id="rId11" Type="http://schemas.openxmlformats.org/officeDocument/2006/relationships/customXml" Target="../ink/ink666.xml"/><Relationship Id="rId32" Type="http://schemas.openxmlformats.org/officeDocument/2006/relationships/image" Target="../media/image713.png"/><Relationship Id="rId53" Type="http://schemas.openxmlformats.org/officeDocument/2006/relationships/customXml" Target="../ink/ink687.xml"/><Relationship Id="rId74" Type="http://schemas.openxmlformats.org/officeDocument/2006/relationships/image" Target="../media/image734.png"/><Relationship Id="rId128" Type="http://schemas.openxmlformats.org/officeDocument/2006/relationships/image" Target="../media/image761.png"/><Relationship Id="rId149" Type="http://schemas.openxmlformats.org/officeDocument/2006/relationships/customXml" Target="../ink/ink735.xml"/><Relationship Id="rId5" Type="http://schemas.openxmlformats.org/officeDocument/2006/relationships/customXml" Target="../ink/ink663.xml"/><Relationship Id="rId95" Type="http://schemas.openxmlformats.org/officeDocument/2006/relationships/customXml" Target="../ink/ink708.xml"/><Relationship Id="rId160" Type="http://schemas.openxmlformats.org/officeDocument/2006/relationships/image" Target="../media/image777.png"/><Relationship Id="rId22" Type="http://schemas.openxmlformats.org/officeDocument/2006/relationships/image" Target="../media/image708.png"/><Relationship Id="rId43" Type="http://schemas.openxmlformats.org/officeDocument/2006/relationships/customXml" Target="../ink/ink682.xml"/><Relationship Id="rId64" Type="http://schemas.openxmlformats.org/officeDocument/2006/relationships/image" Target="../media/image729.png"/><Relationship Id="rId118" Type="http://schemas.openxmlformats.org/officeDocument/2006/relationships/image" Target="../media/image756.png"/><Relationship Id="rId139" Type="http://schemas.openxmlformats.org/officeDocument/2006/relationships/customXml" Target="../ink/ink730.xml"/><Relationship Id="rId80" Type="http://schemas.openxmlformats.org/officeDocument/2006/relationships/image" Target="../media/image737.png"/><Relationship Id="rId85" Type="http://schemas.openxmlformats.org/officeDocument/2006/relationships/customXml" Target="../ink/ink703.xml"/><Relationship Id="rId150" Type="http://schemas.openxmlformats.org/officeDocument/2006/relationships/image" Target="../media/image772.png"/><Relationship Id="rId155" Type="http://schemas.openxmlformats.org/officeDocument/2006/relationships/customXml" Target="../ink/ink738.xml"/><Relationship Id="rId12" Type="http://schemas.openxmlformats.org/officeDocument/2006/relationships/image" Target="../media/image703.png"/><Relationship Id="rId17" Type="http://schemas.openxmlformats.org/officeDocument/2006/relationships/customXml" Target="../ink/ink669.xml"/><Relationship Id="rId33" Type="http://schemas.openxmlformats.org/officeDocument/2006/relationships/customXml" Target="../ink/ink677.xml"/><Relationship Id="rId38" Type="http://schemas.openxmlformats.org/officeDocument/2006/relationships/image" Target="../media/image716.png"/><Relationship Id="rId59" Type="http://schemas.openxmlformats.org/officeDocument/2006/relationships/customXml" Target="../ink/ink690.xml"/><Relationship Id="rId103" Type="http://schemas.openxmlformats.org/officeDocument/2006/relationships/customXml" Target="../ink/ink712.xml"/><Relationship Id="rId108" Type="http://schemas.openxmlformats.org/officeDocument/2006/relationships/image" Target="../media/image751.png"/><Relationship Id="rId124" Type="http://schemas.openxmlformats.org/officeDocument/2006/relationships/image" Target="../media/image759.png"/><Relationship Id="rId129" Type="http://schemas.openxmlformats.org/officeDocument/2006/relationships/customXml" Target="../ink/ink725.xml"/><Relationship Id="rId54" Type="http://schemas.openxmlformats.org/officeDocument/2006/relationships/image" Target="../media/image724.png"/><Relationship Id="rId70" Type="http://schemas.openxmlformats.org/officeDocument/2006/relationships/image" Target="../media/image732.png"/><Relationship Id="rId75" Type="http://schemas.openxmlformats.org/officeDocument/2006/relationships/customXml" Target="../ink/ink698.xml"/><Relationship Id="rId91" Type="http://schemas.openxmlformats.org/officeDocument/2006/relationships/customXml" Target="../ink/ink706.xml"/><Relationship Id="rId96" Type="http://schemas.openxmlformats.org/officeDocument/2006/relationships/image" Target="../media/image745.png"/><Relationship Id="rId140" Type="http://schemas.openxmlformats.org/officeDocument/2006/relationships/image" Target="../media/image767.png"/><Relationship Id="rId145" Type="http://schemas.openxmlformats.org/officeDocument/2006/relationships/customXml" Target="../ink/ink7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0.png"/><Relationship Id="rId23" Type="http://schemas.openxmlformats.org/officeDocument/2006/relationships/customXml" Target="../ink/ink672.xml"/><Relationship Id="rId28" Type="http://schemas.openxmlformats.org/officeDocument/2006/relationships/image" Target="../media/image711.png"/><Relationship Id="rId49" Type="http://schemas.openxmlformats.org/officeDocument/2006/relationships/customXml" Target="../ink/ink685.xml"/><Relationship Id="rId114" Type="http://schemas.openxmlformats.org/officeDocument/2006/relationships/image" Target="../media/image754.png"/><Relationship Id="rId119" Type="http://schemas.openxmlformats.org/officeDocument/2006/relationships/customXml" Target="../ink/ink720.xml"/><Relationship Id="rId44" Type="http://schemas.openxmlformats.org/officeDocument/2006/relationships/image" Target="../media/image719.png"/><Relationship Id="rId60" Type="http://schemas.openxmlformats.org/officeDocument/2006/relationships/image" Target="../media/image727.png"/><Relationship Id="rId65" Type="http://schemas.openxmlformats.org/officeDocument/2006/relationships/customXml" Target="../ink/ink693.xml"/><Relationship Id="rId81" Type="http://schemas.openxmlformats.org/officeDocument/2006/relationships/customXml" Target="../ink/ink701.xml"/><Relationship Id="rId86" Type="http://schemas.openxmlformats.org/officeDocument/2006/relationships/image" Target="../media/image740.png"/><Relationship Id="rId130" Type="http://schemas.openxmlformats.org/officeDocument/2006/relationships/image" Target="../media/image762.png"/><Relationship Id="rId135" Type="http://schemas.openxmlformats.org/officeDocument/2006/relationships/customXml" Target="../ink/ink728.xml"/><Relationship Id="rId151" Type="http://schemas.openxmlformats.org/officeDocument/2006/relationships/customXml" Target="../ink/ink736.xml"/><Relationship Id="rId156" Type="http://schemas.openxmlformats.org/officeDocument/2006/relationships/image" Target="../media/image775.png"/><Relationship Id="rId13" Type="http://schemas.openxmlformats.org/officeDocument/2006/relationships/customXml" Target="../ink/ink667.xml"/><Relationship Id="rId18" Type="http://schemas.openxmlformats.org/officeDocument/2006/relationships/image" Target="../media/image706.png"/><Relationship Id="rId39" Type="http://schemas.openxmlformats.org/officeDocument/2006/relationships/customXml" Target="../ink/ink680.xml"/><Relationship Id="rId109" Type="http://schemas.openxmlformats.org/officeDocument/2006/relationships/customXml" Target="../ink/ink715.xml"/><Relationship Id="rId34" Type="http://schemas.openxmlformats.org/officeDocument/2006/relationships/image" Target="../media/image714.png"/><Relationship Id="rId50" Type="http://schemas.openxmlformats.org/officeDocument/2006/relationships/image" Target="../media/image722.png"/><Relationship Id="rId55" Type="http://schemas.openxmlformats.org/officeDocument/2006/relationships/customXml" Target="../ink/ink688.xml"/><Relationship Id="rId76" Type="http://schemas.openxmlformats.org/officeDocument/2006/relationships/image" Target="../media/image735.png"/><Relationship Id="rId97" Type="http://schemas.openxmlformats.org/officeDocument/2006/relationships/customXml" Target="../ink/ink709.xml"/><Relationship Id="rId104" Type="http://schemas.openxmlformats.org/officeDocument/2006/relationships/image" Target="../media/image749.png"/><Relationship Id="rId120" Type="http://schemas.openxmlformats.org/officeDocument/2006/relationships/image" Target="../media/image757.png"/><Relationship Id="rId125" Type="http://schemas.openxmlformats.org/officeDocument/2006/relationships/customXml" Target="../ink/ink723.xml"/><Relationship Id="rId141" Type="http://schemas.openxmlformats.org/officeDocument/2006/relationships/customXml" Target="../ink/ink731.xml"/><Relationship Id="rId146" Type="http://schemas.openxmlformats.org/officeDocument/2006/relationships/image" Target="../media/image770.png"/><Relationship Id="rId7" Type="http://schemas.openxmlformats.org/officeDocument/2006/relationships/customXml" Target="../ink/ink664.xml"/><Relationship Id="rId71" Type="http://schemas.openxmlformats.org/officeDocument/2006/relationships/customXml" Target="../ink/ink696.xml"/><Relationship Id="rId92" Type="http://schemas.openxmlformats.org/officeDocument/2006/relationships/image" Target="../media/image743.png"/><Relationship Id="rId2" Type="http://schemas.openxmlformats.org/officeDocument/2006/relationships/image" Target="../media/image698.png"/><Relationship Id="rId29" Type="http://schemas.openxmlformats.org/officeDocument/2006/relationships/customXml" Target="../ink/ink675.xml"/><Relationship Id="rId24" Type="http://schemas.openxmlformats.org/officeDocument/2006/relationships/image" Target="../media/image709.png"/><Relationship Id="rId40" Type="http://schemas.openxmlformats.org/officeDocument/2006/relationships/image" Target="../media/image717.png"/><Relationship Id="rId45" Type="http://schemas.openxmlformats.org/officeDocument/2006/relationships/customXml" Target="../ink/ink683.xml"/><Relationship Id="rId66" Type="http://schemas.openxmlformats.org/officeDocument/2006/relationships/image" Target="../media/image730.png"/><Relationship Id="rId87" Type="http://schemas.openxmlformats.org/officeDocument/2006/relationships/customXml" Target="../ink/ink704.xml"/><Relationship Id="rId110" Type="http://schemas.openxmlformats.org/officeDocument/2006/relationships/image" Target="../media/image752.png"/><Relationship Id="rId115" Type="http://schemas.openxmlformats.org/officeDocument/2006/relationships/customXml" Target="../ink/ink718.xml"/><Relationship Id="rId131" Type="http://schemas.openxmlformats.org/officeDocument/2006/relationships/customXml" Target="../ink/ink726.xml"/><Relationship Id="rId136" Type="http://schemas.openxmlformats.org/officeDocument/2006/relationships/image" Target="../media/image765.png"/><Relationship Id="rId157" Type="http://schemas.openxmlformats.org/officeDocument/2006/relationships/customXml" Target="../ink/ink739.xml"/><Relationship Id="rId61" Type="http://schemas.openxmlformats.org/officeDocument/2006/relationships/customXml" Target="../ink/ink691.xml"/><Relationship Id="rId82" Type="http://schemas.openxmlformats.org/officeDocument/2006/relationships/image" Target="../media/image738.png"/><Relationship Id="rId152" Type="http://schemas.openxmlformats.org/officeDocument/2006/relationships/image" Target="../media/image773.png"/><Relationship Id="rId19" Type="http://schemas.openxmlformats.org/officeDocument/2006/relationships/customXml" Target="../ink/ink670.xml"/><Relationship Id="rId14" Type="http://schemas.openxmlformats.org/officeDocument/2006/relationships/image" Target="../media/image704.png"/><Relationship Id="rId30" Type="http://schemas.openxmlformats.org/officeDocument/2006/relationships/image" Target="../media/image712.png"/><Relationship Id="rId35" Type="http://schemas.openxmlformats.org/officeDocument/2006/relationships/customXml" Target="../ink/ink678.xml"/><Relationship Id="rId56" Type="http://schemas.openxmlformats.org/officeDocument/2006/relationships/image" Target="../media/image725.png"/><Relationship Id="rId77" Type="http://schemas.openxmlformats.org/officeDocument/2006/relationships/customXml" Target="../ink/ink699.xml"/><Relationship Id="rId100" Type="http://schemas.openxmlformats.org/officeDocument/2006/relationships/image" Target="../media/image747.png"/><Relationship Id="rId105" Type="http://schemas.openxmlformats.org/officeDocument/2006/relationships/customXml" Target="../ink/ink713.xml"/><Relationship Id="rId126" Type="http://schemas.openxmlformats.org/officeDocument/2006/relationships/image" Target="../media/image760.png"/><Relationship Id="rId147" Type="http://schemas.openxmlformats.org/officeDocument/2006/relationships/customXml" Target="../ink/ink734.xml"/><Relationship Id="rId8" Type="http://schemas.openxmlformats.org/officeDocument/2006/relationships/image" Target="../media/image701.png"/><Relationship Id="rId51" Type="http://schemas.openxmlformats.org/officeDocument/2006/relationships/customXml" Target="../ink/ink686.xml"/><Relationship Id="rId72" Type="http://schemas.openxmlformats.org/officeDocument/2006/relationships/image" Target="../media/image733.png"/><Relationship Id="rId93" Type="http://schemas.openxmlformats.org/officeDocument/2006/relationships/customXml" Target="../ink/ink707.xml"/><Relationship Id="rId98" Type="http://schemas.openxmlformats.org/officeDocument/2006/relationships/image" Target="../media/image746.png"/><Relationship Id="rId121" Type="http://schemas.openxmlformats.org/officeDocument/2006/relationships/customXml" Target="../ink/ink721.xml"/><Relationship Id="rId142" Type="http://schemas.openxmlformats.org/officeDocument/2006/relationships/image" Target="../media/image768.png"/><Relationship Id="rId3" Type="http://schemas.openxmlformats.org/officeDocument/2006/relationships/customXml" Target="../ink/ink662.xml"/><Relationship Id="rId25" Type="http://schemas.openxmlformats.org/officeDocument/2006/relationships/customXml" Target="../ink/ink673.xml"/><Relationship Id="rId46" Type="http://schemas.openxmlformats.org/officeDocument/2006/relationships/image" Target="../media/image720.png"/><Relationship Id="rId67" Type="http://schemas.openxmlformats.org/officeDocument/2006/relationships/customXml" Target="../ink/ink694.xml"/><Relationship Id="rId116" Type="http://schemas.openxmlformats.org/officeDocument/2006/relationships/image" Target="../media/image755.png"/><Relationship Id="rId137" Type="http://schemas.openxmlformats.org/officeDocument/2006/relationships/customXml" Target="../ink/ink729.xml"/><Relationship Id="rId158" Type="http://schemas.openxmlformats.org/officeDocument/2006/relationships/image" Target="../media/image776.png"/><Relationship Id="rId20" Type="http://schemas.openxmlformats.org/officeDocument/2006/relationships/image" Target="../media/image707.png"/><Relationship Id="rId41" Type="http://schemas.openxmlformats.org/officeDocument/2006/relationships/customXml" Target="../ink/ink681.xml"/><Relationship Id="rId62" Type="http://schemas.openxmlformats.org/officeDocument/2006/relationships/image" Target="../media/image728.png"/><Relationship Id="rId83" Type="http://schemas.openxmlformats.org/officeDocument/2006/relationships/customXml" Target="../ink/ink702.xml"/><Relationship Id="rId88" Type="http://schemas.openxmlformats.org/officeDocument/2006/relationships/image" Target="../media/image741.png"/><Relationship Id="rId111" Type="http://schemas.openxmlformats.org/officeDocument/2006/relationships/customXml" Target="../ink/ink716.xml"/><Relationship Id="rId132" Type="http://schemas.openxmlformats.org/officeDocument/2006/relationships/image" Target="../media/image763.png"/><Relationship Id="rId153" Type="http://schemas.openxmlformats.org/officeDocument/2006/relationships/customXml" Target="../ink/ink737.xml"/><Relationship Id="rId15" Type="http://schemas.openxmlformats.org/officeDocument/2006/relationships/customXml" Target="../ink/ink668.xml"/><Relationship Id="rId36" Type="http://schemas.openxmlformats.org/officeDocument/2006/relationships/image" Target="../media/image715.png"/><Relationship Id="rId57" Type="http://schemas.openxmlformats.org/officeDocument/2006/relationships/customXml" Target="../ink/ink689.xml"/><Relationship Id="rId106" Type="http://schemas.openxmlformats.org/officeDocument/2006/relationships/image" Target="../media/image750.png"/><Relationship Id="rId127" Type="http://schemas.openxmlformats.org/officeDocument/2006/relationships/customXml" Target="../ink/ink724.xml"/><Relationship Id="rId10" Type="http://schemas.openxmlformats.org/officeDocument/2006/relationships/image" Target="../media/image702.png"/><Relationship Id="rId31" Type="http://schemas.openxmlformats.org/officeDocument/2006/relationships/customXml" Target="../ink/ink676.xml"/><Relationship Id="rId52" Type="http://schemas.openxmlformats.org/officeDocument/2006/relationships/image" Target="../media/image723.png"/><Relationship Id="rId73" Type="http://schemas.openxmlformats.org/officeDocument/2006/relationships/customXml" Target="../ink/ink697.xml"/><Relationship Id="rId78" Type="http://schemas.openxmlformats.org/officeDocument/2006/relationships/image" Target="../media/image736.png"/><Relationship Id="rId94" Type="http://schemas.openxmlformats.org/officeDocument/2006/relationships/image" Target="../media/image744.png"/><Relationship Id="rId99" Type="http://schemas.openxmlformats.org/officeDocument/2006/relationships/customXml" Target="../ink/ink710.xml"/><Relationship Id="rId101" Type="http://schemas.openxmlformats.org/officeDocument/2006/relationships/customXml" Target="../ink/ink711.xml"/><Relationship Id="rId122" Type="http://schemas.openxmlformats.org/officeDocument/2006/relationships/image" Target="../media/image758.png"/><Relationship Id="rId143" Type="http://schemas.openxmlformats.org/officeDocument/2006/relationships/customXml" Target="../ink/ink732.xml"/><Relationship Id="rId148" Type="http://schemas.openxmlformats.org/officeDocument/2006/relationships/image" Target="../media/image771.png"/><Relationship Id="rId4" Type="http://schemas.openxmlformats.org/officeDocument/2006/relationships/image" Target="../media/image699.png"/><Relationship Id="rId9" Type="http://schemas.openxmlformats.org/officeDocument/2006/relationships/customXml" Target="../ink/ink665.xml"/><Relationship Id="rId26" Type="http://schemas.openxmlformats.org/officeDocument/2006/relationships/image" Target="../media/image710.png"/><Relationship Id="rId47" Type="http://schemas.openxmlformats.org/officeDocument/2006/relationships/customXml" Target="../ink/ink684.xml"/><Relationship Id="rId68" Type="http://schemas.openxmlformats.org/officeDocument/2006/relationships/image" Target="../media/image731.png"/><Relationship Id="rId89" Type="http://schemas.openxmlformats.org/officeDocument/2006/relationships/customXml" Target="../ink/ink705.xml"/><Relationship Id="rId112" Type="http://schemas.openxmlformats.org/officeDocument/2006/relationships/image" Target="../media/image753.png"/><Relationship Id="rId133" Type="http://schemas.openxmlformats.org/officeDocument/2006/relationships/customXml" Target="../ink/ink727.xml"/><Relationship Id="rId154" Type="http://schemas.openxmlformats.org/officeDocument/2006/relationships/image" Target="../media/image774.png"/><Relationship Id="rId16" Type="http://schemas.openxmlformats.org/officeDocument/2006/relationships/image" Target="../media/image705.png"/><Relationship Id="rId37" Type="http://schemas.openxmlformats.org/officeDocument/2006/relationships/customXml" Target="../ink/ink679.xml"/><Relationship Id="rId58" Type="http://schemas.openxmlformats.org/officeDocument/2006/relationships/image" Target="../media/image726.png"/><Relationship Id="rId79" Type="http://schemas.openxmlformats.org/officeDocument/2006/relationships/customXml" Target="../ink/ink700.xml"/><Relationship Id="rId102" Type="http://schemas.openxmlformats.org/officeDocument/2006/relationships/image" Target="../media/image748.png"/><Relationship Id="rId123" Type="http://schemas.openxmlformats.org/officeDocument/2006/relationships/customXml" Target="../ink/ink722.xml"/><Relationship Id="rId144" Type="http://schemas.openxmlformats.org/officeDocument/2006/relationships/image" Target="../media/image769.png"/><Relationship Id="rId90" Type="http://schemas.openxmlformats.org/officeDocument/2006/relationships/image" Target="../media/image742.png"/><Relationship Id="rId27" Type="http://schemas.openxmlformats.org/officeDocument/2006/relationships/customXml" Target="../ink/ink674.xml"/><Relationship Id="rId48" Type="http://schemas.openxmlformats.org/officeDocument/2006/relationships/image" Target="../media/image721.png"/><Relationship Id="rId69" Type="http://schemas.openxmlformats.org/officeDocument/2006/relationships/customXml" Target="../ink/ink695.xml"/><Relationship Id="rId113" Type="http://schemas.openxmlformats.org/officeDocument/2006/relationships/customXml" Target="../ink/ink717.xml"/><Relationship Id="rId134" Type="http://schemas.openxmlformats.org/officeDocument/2006/relationships/image" Target="../media/image764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98.xml"/><Relationship Id="rId21" Type="http://schemas.openxmlformats.org/officeDocument/2006/relationships/customXml" Target="../ink/ink750.xml"/><Relationship Id="rId42" Type="http://schemas.openxmlformats.org/officeDocument/2006/relationships/image" Target="../media/image798.png"/><Relationship Id="rId47" Type="http://schemas.openxmlformats.org/officeDocument/2006/relationships/customXml" Target="../ink/ink763.xml"/><Relationship Id="rId63" Type="http://schemas.openxmlformats.org/officeDocument/2006/relationships/customXml" Target="../ink/ink771.xml"/><Relationship Id="rId68" Type="http://schemas.openxmlformats.org/officeDocument/2006/relationships/image" Target="../media/image811.png"/><Relationship Id="rId84" Type="http://schemas.openxmlformats.org/officeDocument/2006/relationships/image" Target="../media/image819.png"/><Relationship Id="rId89" Type="http://schemas.openxmlformats.org/officeDocument/2006/relationships/customXml" Target="../ink/ink784.xml"/><Relationship Id="rId112" Type="http://schemas.openxmlformats.org/officeDocument/2006/relationships/image" Target="../media/image833.png"/><Relationship Id="rId16" Type="http://schemas.openxmlformats.org/officeDocument/2006/relationships/image" Target="../media/image785.png"/><Relationship Id="rId107" Type="http://schemas.openxmlformats.org/officeDocument/2006/relationships/customXml" Target="../ink/ink793.xml"/><Relationship Id="rId11" Type="http://schemas.openxmlformats.org/officeDocument/2006/relationships/customXml" Target="../ink/ink745.xml"/><Relationship Id="rId32" Type="http://schemas.openxmlformats.org/officeDocument/2006/relationships/image" Target="../media/image793.png"/><Relationship Id="rId37" Type="http://schemas.openxmlformats.org/officeDocument/2006/relationships/customXml" Target="../ink/ink758.xml"/><Relationship Id="rId53" Type="http://schemas.openxmlformats.org/officeDocument/2006/relationships/customXml" Target="../ink/ink766.xml"/><Relationship Id="rId58" Type="http://schemas.openxmlformats.org/officeDocument/2006/relationships/image" Target="../media/image806.png"/><Relationship Id="rId74" Type="http://schemas.openxmlformats.org/officeDocument/2006/relationships/image" Target="../media/image814.png"/><Relationship Id="rId79" Type="http://schemas.openxmlformats.org/officeDocument/2006/relationships/customXml" Target="../ink/ink779.xml"/><Relationship Id="rId102" Type="http://schemas.openxmlformats.org/officeDocument/2006/relationships/image" Target="../media/image828.png"/><Relationship Id="rId123" Type="http://schemas.openxmlformats.org/officeDocument/2006/relationships/customXml" Target="../ink/ink801.xml"/><Relationship Id="rId128" Type="http://schemas.openxmlformats.org/officeDocument/2006/relationships/image" Target="../media/image841.png"/><Relationship Id="rId5" Type="http://schemas.openxmlformats.org/officeDocument/2006/relationships/customXml" Target="../ink/ink742.xml"/><Relationship Id="rId90" Type="http://schemas.openxmlformats.org/officeDocument/2006/relationships/image" Target="../media/image822.png"/><Relationship Id="rId95" Type="http://schemas.openxmlformats.org/officeDocument/2006/relationships/customXml" Target="../ink/ink787.xml"/><Relationship Id="rId22" Type="http://schemas.openxmlformats.org/officeDocument/2006/relationships/image" Target="../media/image788.png"/><Relationship Id="rId27" Type="http://schemas.openxmlformats.org/officeDocument/2006/relationships/customXml" Target="../ink/ink753.xml"/><Relationship Id="rId43" Type="http://schemas.openxmlformats.org/officeDocument/2006/relationships/customXml" Target="../ink/ink761.xml"/><Relationship Id="rId48" Type="http://schemas.openxmlformats.org/officeDocument/2006/relationships/image" Target="../media/image801.png"/><Relationship Id="rId64" Type="http://schemas.openxmlformats.org/officeDocument/2006/relationships/image" Target="../media/image809.png"/><Relationship Id="rId69" Type="http://schemas.openxmlformats.org/officeDocument/2006/relationships/customXml" Target="../ink/ink774.xml"/><Relationship Id="rId113" Type="http://schemas.openxmlformats.org/officeDocument/2006/relationships/customXml" Target="../ink/ink796.xml"/><Relationship Id="rId118" Type="http://schemas.openxmlformats.org/officeDocument/2006/relationships/image" Target="../media/image836.png"/><Relationship Id="rId80" Type="http://schemas.openxmlformats.org/officeDocument/2006/relationships/image" Target="../media/image817.png"/><Relationship Id="rId85" Type="http://schemas.openxmlformats.org/officeDocument/2006/relationships/customXml" Target="../ink/ink782.xml"/><Relationship Id="rId12" Type="http://schemas.openxmlformats.org/officeDocument/2006/relationships/image" Target="../media/image783.png"/><Relationship Id="rId17" Type="http://schemas.openxmlformats.org/officeDocument/2006/relationships/customXml" Target="../ink/ink748.xml"/><Relationship Id="rId33" Type="http://schemas.openxmlformats.org/officeDocument/2006/relationships/customXml" Target="../ink/ink756.xml"/><Relationship Id="rId38" Type="http://schemas.openxmlformats.org/officeDocument/2006/relationships/image" Target="../media/image796.png"/><Relationship Id="rId59" Type="http://schemas.openxmlformats.org/officeDocument/2006/relationships/customXml" Target="../ink/ink769.xml"/><Relationship Id="rId103" Type="http://schemas.openxmlformats.org/officeDocument/2006/relationships/customXml" Target="../ink/ink791.xml"/><Relationship Id="rId108" Type="http://schemas.openxmlformats.org/officeDocument/2006/relationships/image" Target="../media/image831.png"/><Relationship Id="rId124" Type="http://schemas.openxmlformats.org/officeDocument/2006/relationships/image" Target="../media/image839.png"/><Relationship Id="rId129" Type="http://schemas.openxmlformats.org/officeDocument/2006/relationships/customXml" Target="../ink/ink804.xml"/><Relationship Id="rId54" Type="http://schemas.openxmlformats.org/officeDocument/2006/relationships/image" Target="../media/image804.png"/><Relationship Id="rId70" Type="http://schemas.openxmlformats.org/officeDocument/2006/relationships/image" Target="../media/image812.png"/><Relationship Id="rId75" Type="http://schemas.openxmlformats.org/officeDocument/2006/relationships/customXml" Target="../ink/ink777.xml"/><Relationship Id="rId91" Type="http://schemas.openxmlformats.org/officeDocument/2006/relationships/customXml" Target="../ink/ink785.xml"/><Relationship Id="rId96" Type="http://schemas.openxmlformats.org/officeDocument/2006/relationships/image" Target="../media/image8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0.png"/><Relationship Id="rId23" Type="http://schemas.openxmlformats.org/officeDocument/2006/relationships/customXml" Target="../ink/ink751.xml"/><Relationship Id="rId28" Type="http://schemas.openxmlformats.org/officeDocument/2006/relationships/image" Target="../media/image791.png"/><Relationship Id="rId49" Type="http://schemas.openxmlformats.org/officeDocument/2006/relationships/customXml" Target="../ink/ink764.xml"/><Relationship Id="rId114" Type="http://schemas.openxmlformats.org/officeDocument/2006/relationships/image" Target="../media/image834.png"/><Relationship Id="rId119" Type="http://schemas.openxmlformats.org/officeDocument/2006/relationships/customXml" Target="../ink/ink799.xml"/><Relationship Id="rId44" Type="http://schemas.openxmlformats.org/officeDocument/2006/relationships/image" Target="../media/image799.png"/><Relationship Id="rId60" Type="http://schemas.openxmlformats.org/officeDocument/2006/relationships/image" Target="../media/image807.png"/><Relationship Id="rId65" Type="http://schemas.openxmlformats.org/officeDocument/2006/relationships/customXml" Target="../ink/ink772.xml"/><Relationship Id="rId81" Type="http://schemas.openxmlformats.org/officeDocument/2006/relationships/customXml" Target="../ink/ink780.xml"/><Relationship Id="rId86" Type="http://schemas.openxmlformats.org/officeDocument/2006/relationships/image" Target="../media/image820.png"/><Relationship Id="rId130" Type="http://schemas.openxmlformats.org/officeDocument/2006/relationships/image" Target="../media/image842.png"/><Relationship Id="rId13" Type="http://schemas.openxmlformats.org/officeDocument/2006/relationships/customXml" Target="../ink/ink746.xml"/><Relationship Id="rId18" Type="http://schemas.openxmlformats.org/officeDocument/2006/relationships/image" Target="../media/image786.png"/><Relationship Id="rId39" Type="http://schemas.openxmlformats.org/officeDocument/2006/relationships/customXml" Target="../ink/ink759.xml"/><Relationship Id="rId109" Type="http://schemas.openxmlformats.org/officeDocument/2006/relationships/customXml" Target="../ink/ink794.xml"/><Relationship Id="rId34" Type="http://schemas.openxmlformats.org/officeDocument/2006/relationships/image" Target="../media/image794.png"/><Relationship Id="rId50" Type="http://schemas.openxmlformats.org/officeDocument/2006/relationships/image" Target="../media/image802.png"/><Relationship Id="rId55" Type="http://schemas.openxmlformats.org/officeDocument/2006/relationships/customXml" Target="../ink/ink767.xml"/><Relationship Id="rId76" Type="http://schemas.openxmlformats.org/officeDocument/2006/relationships/image" Target="../media/image815.png"/><Relationship Id="rId97" Type="http://schemas.openxmlformats.org/officeDocument/2006/relationships/customXml" Target="../ink/ink788.xml"/><Relationship Id="rId104" Type="http://schemas.openxmlformats.org/officeDocument/2006/relationships/image" Target="../media/image829.png"/><Relationship Id="rId120" Type="http://schemas.openxmlformats.org/officeDocument/2006/relationships/image" Target="../media/image837.png"/><Relationship Id="rId125" Type="http://schemas.openxmlformats.org/officeDocument/2006/relationships/customXml" Target="../ink/ink802.xml"/><Relationship Id="rId7" Type="http://schemas.openxmlformats.org/officeDocument/2006/relationships/customXml" Target="../ink/ink743.xml"/><Relationship Id="rId71" Type="http://schemas.openxmlformats.org/officeDocument/2006/relationships/customXml" Target="../ink/ink775.xml"/><Relationship Id="rId92" Type="http://schemas.openxmlformats.org/officeDocument/2006/relationships/image" Target="../media/image823.png"/><Relationship Id="rId2" Type="http://schemas.openxmlformats.org/officeDocument/2006/relationships/image" Target="../media/image778.png"/><Relationship Id="rId29" Type="http://schemas.openxmlformats.org/officeDocument/2006/relationships/customXml" Target="../ink/ink754.xml"/><Relationship Id="rId24" Type="http://schemas.openxmlformats.org/officeDocument/2006/relationships/image" Target="../media/image789.png"/><Relationship Id="rId40" Type="http://schemas.openxmlformats.org/officeDocument/2006/relationships/image" Target="../media/image797.png"/><Relationship Id="rId45" Type="http://schemas.openxmlformats.org/officeDocument/2006/relationships/customXml" Target="../ink/ink762.xml"/><Relationship Id="rId66" Type="http://schemas.openxmlformats.org/officeDocument/2006/relationships/image" Target="../media/image810.png"/><Relationship Id="rId87" Type="http://schemas.openxmlformats.org/officeDocument/2006/relationships/customXml" Target="../ink/ink783.xml"/><Relationship Id="rId110" Type="http://schemas.openxmlformats.org/officeDocument/2006/relationships/image" Target="../media/image832.png"/><Relationship Id="rId115" Type="http://schemas.openxmlformats.org/officeDocument/2006/relationships/customXml" Target="../ink/ink797.xml"/><Relationship Id="rId131" Type="http://schemas.openxmlformats.org/officeDocument/2006/relationships/customXml" Target="../ink/ink805.xml"/><Relationship Id="rId61" Type="http://schemas.openxmlformats.org/officeDocument/2006/relationships/customXml" Target="../ink/ink770.xml"/><Relationship Id="rId82" Type="http://schemas.openxmlformats.org/officeDocument/2006/relationships/image" Target="../media/image818.png"/><Relationship Id="rId19" Type="http://schemas.openxmlformats.org/officeDocument/2006/relationships/customXml" Target="../ink/ink749.xml"/><Relationship Id="rId14" Type="http://schemas.openxmlformats.org/officeDocument/2006/relationships/image" Target="../media/image784.png"/><Relationship Id="rId30" Type="http://schemas.openxmlformats.org/officeDocument/2006/relationships/image" Target="../media/image792.png"/><Relationship Id="rId35" Type="http://schemas.openxmlformats.org/officeDocument/2006/relationships/customXml" Target="../ink/ink757.xml"/><Relationship Id="rId56" Type="http://schemas.openxmlformats.org/officeDocument/2006/relationships/image" Target="../media/image805.png"/><Relationship Id="rId77" Type="http://schemas.openxmlformats.org/officeDocument/2006/relationships/customXml" Target="../ink/ink778.xml"/><Relationship Id="rId100" Type="http://schemas.openxmlformats.org/officeDocument/2006/relationships/image" Target="../media/image827.png"/><Relationship Id="rId105" Type="http://schemas.openxmlformats.org/officeDocument/2006/relationships/customXml" Target="../ink/ink792.xml"/><Relationship Id="rId126" Type="http://schemas.openxmlformats.org/officeDocument/2006/relationships/image" Target="../media/image840.png"/><Relationship Id="rId8" Type="http://schemas.openxmlformats.org/officeDocument/2006/relationships/image" Target="../media/image781.png"/><Relationship Id="rId51" Type="http://schemas.openxmlformats.org/officeDocument/2006/relationships/customXml" Target="../ink/ink765.xml"/><Relationship Id="rId72" Type="http://schemas.openxmlformats.org/officeDocument/2006/relationships/image" Target="../media/image813.png"/><Relationship Id="rId93" Type="http://schemas.openxmlformats.org/officeDocument/2006/relationships/customXml" Target="../ink/ink786.xml"/><Relationship Id="rId98" Type="http://schemas.openxmlformats.org/officeDocument/2006/relationships/image" Target="../media/image826.png"/><Relationship Id="rId121" Type="http://schemas.openxmlformats.org/officeDocument/2006/relationships/customXml" Target="../ink/ink800.xml"/><Relationship Id="rId3" Type="http://schemas.openxmlformats.org/officeDocument/2006/relationships/customXml" Target="../ink/ink741.xml"/><Relationship Id="rId25" Type="http://schemas.openxmlformats.org/officeDocument/2006/relationships/customXml" Target="../ink/ink752.xml"/><Relationship Id="rId46" Type="http://schemas.openxmlformats.org/officeDocument/2006/relationships/image" Target="../media/image800.png"/><Relationship Id="rId67" Type="http://schemas.openxmlformats.org/officeDocument/2006/relationships/customXml" Target="../ink/ink773.xml"/><Relationship Id="rId116" Type="http://schemas.openxmlformats.org/officeDocument/2006/relationships/image" Target="../media/image835.png"/><Relationship Id="rId20" Type="http://schemas.openxmlformats.org/officeDocument/2006/relationships/image" Target="../media/image787.png"/><Relationship Id="rId41" Type="http://schemas.openxmlformats.org/officeDocument/2006/relationships/customXml" Target="../ink/ink760.xml"/><Relationship Id="rId62" Type="http://schemas.openxmlformats.org/officeDocument/2006/relationships/image" Target="../media/image808.png"/><Relationship Id="rId83" Type="http://schemas.openxmlformats.org/officeDocument/2006/relationships/customXml" Target="../ink/ink781.xml"/><Relationship Id="rId88" Type="http://schemas.openxmlformats.org/officeDocument/2006/relationships/image" Target="../media/image821.png"/><Relationship Id="rId111" Type="http://schemas.openxmlformats.org/officeDocument/2006/relationships/customXml" Target="../ink/ink795.xml"/><Relationship Id="rId132" Type="http://schemas.openxmlformats.org/officeDocument/2006/relationships/image" Target="../media/image843.png"/><Relationship Id="rId15" Type="http://schemas.openxmlformats.org/officeDocument/2006/relationships/customXml" Target="../ink/ink747.xml"/><Relationship Id="rId36" Type="http://schemas.openxmlformats.org/officeDocument/2006/relationships/image" Target="../media/image795.png"/><Relationship Id="rId57" Type="http://schemas.openxmlformats.org/officeDocument/2006/relationships/customXml" Target="../ink/ink768.xml"/><Relationship Id="rId106" Type="http://schemas.openxmlformats.org/officeDocument/2006/relationships/image" Target="../media/image830.png"/><Relationship Id="rId127" Type="http://schemas.openxmlformats.org/officeDocument/2006/relationships/customXml" Target="../ink/ink803.xml"/><Relationship Id="rId10" Type="http://schemas.openxmlformats.org/officeDocument/2006/relationships/image" Target="../media/image782.png"/><Relationship Id="rId31" Type="http://schemas.openxmlformats.org/officeDocument/2006/relationships/customXml" Target="../ink/ink755.xml"/><Relationship Id="rId52" Type="http://schemas.openxmlformats.org/officeDocument/2006/relationships/image" Target="../media/image803.png"/><Relationship Id="rId73" Type="http://schemas.openxmlformats.org/officeDocument/2006/relationships/customXml" Target="../ink/ink776.xml"/><Relationship Id="rId78" Type="http://schemas.openxmlformats.org/officeDocument/2006/relationships/image" Target="../media/image816.png"/><Relationship Id="rId94" Type="http://schemas.openxmlformats.org/officeDocument/2006/relationships/image" Target="../media/image824.png"/><Relationship Id="rId99" Type="http://schemas.openxmlformats.org/officeDocument/2006/relationships/customXml" Target="../ink/ink789.xml"/><Relationship Id="rId101" Type="http://schemas.openxmlformats.org/officeDocument/2006/relationships/customXml" Target="../ink/ink790.xml"/><Relationship Id="rId122" Type="http://schemas.openxmlformats.org/officeDocument/2006/relationships/image" Target="../media/image838.png"/><Relationship Id="rId4" Type="http://schemas.openxmlformats.org/officeDocument/2006/relationships/image" Target="../media/image779.png"/><Relationship Id="rId9" Type="http://schemas.openxmlformats.org/officeDocument/2006/relationships/customXml" Target="../ink/ink744.xml"/><Relationship Id="rId26" Type="http://schemas.openxmlformats.org/officeDocument/2006/relationships/image" Target="../media/image790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17.xml"/><Relationship Id="rId21" Type="http://schemas.openxmlformats.org/officeDocument/2006/relationships/image" Target="../media/image854.png"/><Relationship Id="rId42" Type="http://schemas.openxmlformats.org/officeDocument/2006/relationships/customXml" Target="../ink/ink825.xml"/><Relationship Id="rId47" Type="http://schemas.openxmlformats.org/officeDocument/2006/relationships/image" Target="../media/image867.png"/><Relationship Id="rId63" Type="http://schemas.openxmlformats.org/officeDocument/2006/relationships/image" Target="../media/image875.png"/><Relationship Id="rId68" Type="http://schemas.openxmlformats.org/officeDocument/2006/relationships/customXml" Target="../ink/ink838.xml"/><Relationship Id="rId84" Type="http://schemas.openxmlformats.org/officeDocument/2006/relationships/customXml" Target="../ink/ink846.xml"/><Relationship Id="rId89" Type="http://schemas.openxmlformats.org/officeDocument/2006/relationships/image" Target="../media/image888.png"/><Relationship Id="rId16" Type="http://schemas.openxmlformats.org/officeDocument/2006/relationships/customXml" Target="../ink/ink812.xml"/><Relationship Id="rId11" Type="http://schemas.openxmlformats.org/officeDocument/2006/relationships/image" Target="../media/image849.png"/><Relationship Id="rId32" Type="http://schemas.openxmlformats.org/officeDocument/2006/relationships/customXml" Target="../ink/ink820.xml"/><Relationship Id="rId37" Type="http://schemas.openxmlformats.org/officeDocument/2006/relationships/image" Target="../media/image862.png"/><Relationship Id="rId53" Type="http://schemas.openxmlformats.org/officeDocument/2006/relationships/image" Target="../media/image870.png"/><Relationship Id="rId58" Type="http://schemas.openxmlformats.org/officeDocument/2006/relationships/customXml" Target="../ink/ink833.xml"/><Relationship Id="rId74" Type="http://schemas.openxmlformats.org/officeDocument/2006/relationships/customXml" Target="../ink/ink841.xml"/><Relationship Id="rId79" Type="http://schemas.openxmlformats.org/officeDocument/2006/relationships/image" Target="../media/image883.png"/><Relationship Id="rId5" Type="http://schemas.openxmlformats.org/officeDocument/2006/relationships/image" Target="../media/image846.png"/><Relationship Id="rId14" Type="http://schemas.openxmlformats.org/officeDocument/2006/relationships/customXml" Target="../ink/ink811.xml"/><Relationship Id="rId22" Type="http://schemas.openxmlformats.org/officeDocument/2006/relationships/customXml" Target="../ink/ink815.xml"/><Relationship Id="rId27" Type="http://schemas.openxmlformats.org/officeDocument/2006/relationships/image" Target="../media/image857.png"/><Relationship Id="rId30" Type="http://schemas.openxmlformats.org/officeDocument/2006/relationships/customXml" Target="../ink/ink819.xml"/><Relationship Id="rId35" Type="http://schemas.openxmlformats.org/officeDocument/2006/relationships/image" Target="../media/image861.png"/><Relationship Id="rId43" Type="http://schemas.openxmlformats.org/officeDocument/2006/relationships/image" Target="../media/image865.png"/><Relationship Id="rId48" Type="http://schemas.openxmlformats.org/officeDocument/2006/relationships/customXml" Target="../ink/ink828.xml"/><Relationship Id="rId56" Type="http://schemas.openxmlformats.org/officeDocument/2006/relationships/customXml" Target="../ink/ink832.xml"/><Relationship Id="rId64" Type="http://schemas.openxmlformats.org/officeDocument/2006/relationships/customXml" Target="../ink/ink836.xml"/><Relationship Id="rId69" Type="http://schemas.openxmlformats.org/officeDocument/2006/relationships/image" Target="../media/image878.png"/><Relationship Id="rId77" Type="http://schemas.openxmlformats.org/officeDocument/2006/relationships/image" Target="../media/image882.png"/><Relationship Id="rId8" Type="http://schemas.openxmlformats.org/officeDocument/2006/relationships/customXml" Target="../ink/ink808.xml"/><Relationship Id="rId51" Type="http://schemas.openxmlformats.org/officeDocument/2006/relationships/image" Target="../media/image869.png"/><Relationship Id="rId72" Type="http://schemas.openxmlformats.org/officeDocument/2006/relationships/customXml" Target="../ink/ink840.xml"/><Relationship Id="rId80" Type="http://schemas.openxmlformats.org/officeDocument/2006/relationships/customXml" Target="../ink/ink844.xml"/><Relationship Id="rId85" Type="http://schemas.openxmlformats.org/officeDocument/2006/relationships/image" Target="../media/image886.png"/><Relationship Id="rId3" Type="http://schemas.openxmlformats.org/officeDocument/2006/relationships/image" Target="../media/image845.png"/><Relationship Id="rId12" Type="http://schemas.openxmlformats.org/officeDocument/2006/relationships/customXml" Target="../ink/ink810.xml"/><Relationship Id="rId17" Type="http://schemas.openxmlformats.org/officeDocument/2006/relationships/image" Target="../media/image852.png"/><Relationship Id="rId25" Type="http://schemas.openxmlformats.org/officeDocument/2006/relationships/image" Target="../media/image856.png"/><Relationship Id="rId33" Type="http://schemas.openxmlformats.org/officeDocument/2006/relationships/image" Target="../media/image860.png"/><Relationship Id="rId38" Type="http://schemas.openxmlformats.org/officeDocument/2006/relationships/customXml" Target="../ink/ink823.xml"/><Relationship Id="rId46" Type="http://schemas.openxmlformats.org/officeDocument/2006/relationships/customXml" Target="../ink/ink827.xml"/><Relationship Id="rId59" Type="http://schemas.openxmlformats.org/officeDocument/2006/relationships/image" Target="../media/image873.png"/><Relationship Id="rId67" Type="http://schemas.openxmlformats.org/officeDocument/2006/relationships/image" Target="../media/image877.png"/><Relationship Id="rId20" Type="http://schemas.openxmlformats.org/officeDocument/2006/relationships/customXml" Target="../ink/ink814.xml"/><Relationship Id="rId41" Type="http://schemas.openxmlformats.org/officeDocument/2006/relationships/image" Target="../media/image864.png"/><Relationship Id="rId54" Type="http://schemas.openxmlformats.org/officeDocument/2006/relationships/customXml" Target="../ink/ink831.xml"/><Relationship Id="rId62" Type="http://schemas.openxmlformats.org/officeDocument/2006/relationships/customXml" Target="../ink/ink835.xml"/><Relationship Id="rId70" Type="http://schemas.openxmlformats.org/officeDocument/2006/relationships/customXml" Target="../ink/ink839.xml"/><Relationship Id="rId75" Type="http://schemas.openxmlformats.org/officeDocument/2006/relationships/image" Target="../media/image881.png"/><Relationship Id="rId83" Type="http://schemas.openxmlformats.org/officeDocument/2006/relationships/image" Target="../media/image885.png"/><Relationship Id="rId88" Type="http://schemas.openxmlformats.org/officeDocument/2006/relationships/customXml" Target="../ink/ink848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807.xml"/><Relationship Id="rId15" Type="http://schemas.openxmlformats.org/officeDocument/2006/relationships/image" Target="../media/image851.png"/><Relationship Id="rId23" Type="http://schemas.openxmlformats.org/officeDocument/2006/relationships/image" Target="../media/image855.png"/><Relationship Id="rId28" Type="http://schemas.openxmlformats.org/officeDocument/2006/relationships/customXml" Target="../ink/ink818.xml"/><Relationship Id="rId36" Type="http://schemas.openxmlformats.org/officeDocument/2006/relationships/customXml" Target="../ink/ink822.xml"/><Relationship Id="rId49" Type="http://schemas.openxmlformats.org/officeDocument/2006/relationships/image" Target="../media/image868.png"/><Relationship Id="rId57" Type="http://schemas.openxmlformats.org/officeDocument/2006/relationships/image" Target="../media/image872.png"/><Relationship Id="rId10" Type="http://schemas.openxmlformats.org/officeDocument/2006/relationships/customXml" Target="../ink/ink809.xml"/><Relationship Id="rId31" Type="http://schemas.openxmlformats.org/officeDocument/2006/relationships/image" Target="../media/image859.png"/><Relationship Id="rId44" Type="http://schemas.openxmlformats.org/officeDocument/2006/relationships/customXml" Target="../ink/ink826.xml"/><Relationship Id="rId52" Type="http://schemas.openxmlformats.org/officeDocument/2006/relationships/customXml" Target="../ink/ink830.xml"/><Relationship Id="rId60" Type="http://schemas.openxmlformats.org/officeDocument/2006/relationships/customXml" Target="../ink/ink834.xml"/><Relationship Id="rId65" Type="http://schemas.openxmlformats.org/officeDocument/2006/relationships/image" Target="../media/image876.png"/><Relationship Id="rId73" Type="http://schemas.openxmlformats.org/officeDocument/2006/relationships/image" Target="../media/image880.png"/><Relationship Id="rId78" Type="http://schemas.openxmlformats.org/officeDocument/2006/relationships/customXml" Target="../ink/ink843.xml"/><Relationship Id="rId81" Type="http://schemas.openxmlformats.org/officeDocument/2006/relationships/image" Target="../media/image884.png"/><Relationship Id="rId86" Type="http://schemas.openxmlformats.org/officeDocument/2006/relationships/customXml" Target="../ink/ink847.xml"/><Relationship Id="rId4" Type="http://schemas.openxmlformats.org/officeDocument/2006/relationships/customXml" Target="../ink/ink806.xml"/><Relationship Id="rId9" Type="http://schemas.openxmlformats.org/officeDocument/2006/relationships/image" Target="../media/image848.png"/><Relationship Id="rId13" Type="http://schemas.openxmlformats.org/officeDocument/2006/relationships/image" Target="../media/image850.png"/><Relationship Id="rId18" Type="http://schemas.openxmlformats.org/officeDocument/2006/relationships/customXml" Target="../ink/ink813.xml"/><Relationship Id="rId39" Type="http://schemas.openxmlformats.org/officeDocument/2006/relationships/image" Target="../media/image863.png"/><Relationship Id="rId34" Type="http://schemas.openxmlformats.org/officeDocument/2006/relationships/customXml" Target="../ink/ink821.xml"/><Relationship Id="rId50" Type="http://schemas.openxmlformats.org/officeDocument/2006/relationships/customXml" Target="../ink/ink829.xml"/><Relationship Id="rId55" Type="http://schemas.openxmlformats.org/officeDocument/2006/relationships/image" Target="../media/image871.png"/><Relationship Id="rId76" Type="http://schemas.openxmlformats.org/officeDocument/2006/relationships/customXml" Target="../ink/ink842.xml"/><Relationship Id="rId7" Type="http://schemas.openxmlformats.org/officeDocument/2006/relationships/image" Target="../media/image847.png"/><Relationship Id="rId71" Type="http://schemas.openxmlformats.org/officeDocument/2006/relationships/image" Target="../media/image879.png"/><Relationship Id="rId2" Type="http://schemas.openxmlformats.org/officeDocument/2006/relationships/image" Target="../media/image844.png"/><Relationship Id="rId29" Type="http://schemas.openxmlformats.org/officeDocument/2006/relationships/image" Target="../media/image858.png"/><Relationship Id="rId24" Type="http://schemas.openxmlformats.org/officeDocument/2006/relationships/customXml" Target="../ink/ink816.xml"/><Relationship Id="rId40" Type="http://schemas.openxmlformats.org/officeDocument/2006/relationships/customXml" Target="../ink/ink824.xml"/><Relationship Id="rId45" Type="http://schemas.openxmlformats.org/officeDocument/2006/relationships/image" Target="../media/image866.png"/><Relationship Id="rId66" Type="http://schemas.openxmlformats.org/officeDocument/2006/relationships/customXml" Target="../ink/ink837.xml"/><Relationship Id="rId87" Type="http://schemas.openxmlformats.org/officeDocument/2006/relationships/image" Target="../media/image887.png"/><Relationship Id="rId61" Type="http://schemas.openxmlformats.org/officeDocument/2006/relationships/image" Target="../media/image874.png"/><Relationship Id="rId82" Type="http://schemas.openxmlformats.org/officeDocument/2006/relationships/customXml" Target="../ink/ink845.xml"/><Relationship Id="rId19" Type="http://schemas.openxmlformats.org/officeDocument/2006/relationships/image" Target="../media/image853.png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60.xml"/><Relationship Id="rId117" Type="http://schemas.openxmlformats.org/officeDocument/2006/relationships/image" Target="../media/image946.png"/><Relationship Id="rId21" Type="http://schemas.openxmlformats.org/officeDocument/2006/relationships/image" Target="../media/image898.png"/><Relationship Id="rId42" Type="http://schemas.openxmlformats.org/officeDocument/2006/relationships/customXml" Target="../ink/ink868.xml"/><Relationship Id="rId47" Type="http://schemas.openxmlformats.org/officeDocument/2006/relationships/image" Target="../media/image911.png"/><Relationship Id="rId63" Type="http://schemas.openxmlformats.org/officeDocument/2006/relationships/image" Target="../media/image919.png"/><Relationship Id="rId68" Type="http://schemas.openxmlformats.org/officeDocument/2006/relationships/customXml" Target="../ink/ink881.xml"/><Relationship Id="rId84" Type="http://schemas.openxmlformats.org/officeDocument/2006/relationships/customXml" Target="../ink/ink889.xml"/><Relationship Id="rId89" Type="http://schemas.openxmlformats.org/officeDocument/2006/relationships/image" Target="../media/image932.png"/><Relationship Id="rId112" Type="http://schemas.openxmlformats.org/officeDocument/2006/relationships/customXml" Target="../ink/ink903.xml"/><Relationship Id="rId16" Type="http://schemas.openxmlformats.org/officeDocument/2006/relationships/customXml" Target="../ink/ink855.xml"/><Relationship Id="rId107" Type="http://schemas.openxmlformats.org/officeDocument/2006/relationships/image" Target="../media/image941.png"/><Relationship Id="rId11" Type="http://schemas.openxmlformats.org/officeDocument/2006/relationships/image" Target="../media/image893.png"/><Relationship Id="rId32" Type="http://schemas.openxmlformats.org/officeDocument/2006/relationships/customXml" Target="../ink/ink863.xml"/><Relationship Id="rId37" Type="http://schemas.openxmlformats.org/officeDocument/2006/relationships/image" Target="../media/image906.png"/><Relationship Id="rId53" Type="http://schemas.openxmlformats.org/officeDocument/2006/relationships/image" Target="../media/image914.png"/><Relationship Id="rId58" Type="http://schemas.openxmlformats.org/officeDocument/2006/relationships/customXml" Target="../ink/ink876.xml"/><Relationship Id="rId74" Type="http://schemas.openxmlformats.org/officeDocument/2006/relationships/customXml" Target="../ink/ink884.xml"/><Relationship Id="rId79" Type="http://schemas.openxmlformats.org/officeDocument/2006/relationships/image" Target="../media/image927.png"/><Relationship Id="rId102" Type="http://schemas.openxmlformats.org/officeDocument/2006/relationships/customXml" Target="../ink/ink898.xml"/><Relationship Id="rId123" Type="http://schemas.openxmlformats.org/officeDocument/2006/relationships/image" Target="../media/image949.png"/><Relationship Id="rId5" Type="http://schemas.openxmlformats.org/officeDocument/2006/relationships/image" Target="../media/image890.png"/><Relationship Id="rId90" Type="http://schemas.openxmlformats.org/officeDocument/2006/relationships/customXml" Target="../ink/ink892.xml"/><Relationship Id="rId95" Type="http://schemas.openxmlformats.org/officeDocument/2006/relationships/image" Target="../media/image935.png"/><Relationship Id="rId22" Type="http://schemas.openxmlformats.org/officeDocument/2006/relationships/customXml" Target="../ink/ink858.xml"/><Relationship Id="rId27" Type="http://schemas.openxmlformats.org/officeDocument/2006/relationships/image" Target="../media/image901.png"/><Relationship Id="rId43" Type="http://schemas.openxmlformats.org/officeDocument/2006/relationships/image" Target="../media/image909.png"/><Relationship Id="rId48" Type="http://schemas.openxmlformats.org/officeDocument/2006/relationships/customXml" Target="../ink/ink871.xml"/><Relationship Id="rId64" Type="http://schemas.openxmlformats.org/officeDocument/2006/relationships/customXml" Target="../ink/ink879.xml"/><Relationship Id="rId69" Type="http://schemas.openxmlformats.org/officeDocument/2006/relationships/image" Target="../media/image922.png"/><Relationship Id="rId113" Type="http://schemas.openxmlformats.org/officeDocument/2006/relationships/image" Target="../media/image944.png"/><Relationship Id="rId118" Type="http://schemas.openxmlformats.org/officeDocument/2006/relationships/customXml" Target="../ink/ink906.xml"/><Relationship Id="rId80" Type="http://schemas.openxmlformats.org/officeDocument/2006/relationships/customXml" Target="../ink/ink887.xml"/><Relationship Id="rId85" Type="http://schemas.openxmlformats.org/officeDocument/2006/relationships/image" Target="../media/image930.png"/><Relationship Id="rId12" Type="http://schemas.openxmlformats.org/officeDocument/2006/relationships/customXml" Target="../ink/ink853.xml"/><Relationship Id="rId17" Type="http://schemas.openxmlformats.org/officeDocument/2006/relationships/image" Target="../media/image896.png"/><Relationship Id="rId33" Type="http://schemas.openxmlformats.org/officeDocument/2006/relationships/image" Target="../media/image904.png"/><Relationship Id="rId38" Type="http://schemas.openxmlformats.org/officeDocument/2006/relationships/customXml" Target="../ink/ink866.xml"/><Relationship Id="rId59" Type="http://schemas.openxmlformats.org/officeDocument/2006/relationships/image" Target="../media/image917.png"/><Relationship Id="rId103" Type="http://schemas.openxmlformats.org/officeDocument/2006/relationships/image" Target="../media/image939.png"/><Relationship Id="rId108" Type="http://schemas.openxmlformats.org/officeDocument/2006/relationships/customXml" Target="../ink/ink901.xml"/><Relationship Id="rId124" Type="http://schemas.openxmlformats.org/officeDocument/2006/relationships/customXml" Target="../ink/ink909.xml"/><Relationship Id="rId54" Type="http://schemas.openxmlformats.org/officeDocument/2006/relationships/customXml" Target="../ink/ink874.xml"/><Relationship Id="rId70" Type="http://schemas.openxmlformats.org/officeDocument/2006/relationships/customXml" Target="../ink/ink882.xml"/><Relationship Id="rId75" Type="http://schemas.openxmlformats.org/officeDocument/2006/relationships/image" Target="../media/image925.png"/><Relationship Id="rId91" Type="http://schemas.openxmlformats.org/officeDocument/2006/relationships/image" Target="../media/image933.png"/><Relationship Id="rId96" Type="http://schemas.openxmlformats.org/officeDocument/2006/relationships/customXml" Target="../ink/ink89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850.xml"/><Relationship Id="rId23" Type="http://schemas.openxmlformats.org/officeDocument/2006/relationships/image" Target="../media/image899.png"/><Relationship Id="rId28" Type="http://schemas.openxmlformats.org/officeDocument/2006/relationships/customXml" Target="../ink/ink861.xml"/><Relationship Id="rId49" Type="http://schemas.openxmlformats.org/officeDocument/2006/relationships/image" Target="../media/image912.png"/><Relationship Id="rId114" Type="http://schemas.openxmlformats.org/officeDocument/2006/relationships/customXml" Target="../ink/ink904.xml"/><Relationship Id="rId119" Type="http://schemas.openxmlformats.org/officeDocument/2006/relationships/image" Target="../media/image947.png"/><Relationship Id="rId44" Type="http://schemas.openxmlformats.org/officeDocument/2006/relationships/customXml" Target="../ink/ink869.xml"/><Relationship Id="rId60" Type="http://schemas.openxmlformats.org/officeDocument/2006/relationships/customXml" Target="../ink/ink877.xml"/><Relationship Id="rId65" Type="http://schemas.openxmlformats.org/officeDocument/2006/relationships/image" Target="../media/image920.png"/><Relationship Id="rId81" Type="http://schemas.openxmlformats.org/officeDocument/2006/relationships/image" Target="../media/image928.png"/><Relationship Id="rId86" Type="http://schemas.openxmlformats.org/officeDocument/2006/relationships/customXml" Target="../ink/ink890.xml"/><Relationship Id="rId13" Type="http://schemas.openxmlformats.org/officeDocument/2006/relationships/image" Target="../media/image894.png"/><Relationship Id="rId18" Type="http://schemas.openxmlformats.org/officeDocument/2006/relationships/customXml" Target="../ink/ink856.xml"/><Relationship Id="rId39" Type="http://schemas.openxmlformats.org/officeDocument/2006/relationships/image" Target="../media/image907.png"/><Relationship Id="rId109" Type="http://schemas.openxmlformats.org/officeDocument/2006/relationships/image" Target="../media/image942.png"/><Relationship Id="rId34" Type="http://schemas.openxmlformats.org/officeDocument/2006/relationships/customXml" Target="../ink/ink864.xml"/><Relationship Id="rId50" Type="http://schemas.openxmlformats.org/officeDocument/2006/relationships/customXml" Target="../ink/ink872.xml"/><Relationship Id="rId55" Type="http://schemas.openxmlformats.org/officeDocument/2006/relationships/image" Target="../media/image915.png"/><Relationship Id="rId76" Type="http://schemas.openxmlformats.org/officeDocument/2006/relationships/customXml" Target="../ink/ink885.xml"/><Relationship Id="rId97" Type="http://schemas.openxmlformats.org/officeDocument/2006/relationships/image" Target="../media/image936.png"/><Relationship Id="rId104" Type="http://schemas.openxmlformats.org/officeDocument/2006/relationships/customXml" Target="../ink/ink899.xml"/><Relationship Id="rId120" Type="http://schemas.openxmlformats.org/officeDocument/2006/relationships/customXml" Target="../ink/ink907.xml"/><Relationship Id="rId125" Type="http://schemas.openxmlformats.org/officeDocument/2006/relationships/image" Target="../media/image950.png"/><Relationship Id="rId7" Type="http://schemas.openxmlformats.org/officeDocument/2006/relationships/image" Target="../media/image891.png"/><Relationship Id="rId71" Type="http://schemas.openxmlformats.org/officeDocument/2006/relationships/image" Target="../media/image923.png"/><Relationship Id="rId92" Type="http://schemas.openxmlformats.org/officeDocument/2006/relationships/customXml" Target="../ink/ink893.xml"/><Relationship Id="rId2" Type="http://schemas.openxmlformats.org/officeDocument/2006/relationships/image" Target="../media/image616.png"/><Relationship Id="rId29" Type="http://schemas.openxmlformats.org/officeDocument/2006/relationships/image" Target="../media/image902.png"/><Relationship Id="rId24" Type="http://schemas.openxmlformats.org/officeDocument/2006/relationships/customXml" Target="../ink/ink859.xml"/><Relationship Id="rId40" Type="http://schemas.openxmlformats.org/officeDocument/2006/relationships/customXml" Target="../ink/ink867.xml"/><Relationship Id="rId45" Type="http://schemas.openxmlformats.org/officeDocument/2006/relationships/image" Target="../media/image910.png"/><Relationship Id="rId66" Type="http://schemas.openxmlformats.org/officeDocument/2006/relationships/customXml" Target="../ink/ink880.xml"/><Relationship Id="rId87" Type="http://schemas.openxmlformats.org/officeDocument/2006/relationships/image" Target="../media/image931.png"/><Relationship Id="rId110" Type="http://schemas.openxmlformats.org/officeDocument/2006/relationships/customXml" Target="../ink/ink902.xml"/><Relationship Id="rId115" Type="http://schemas.openxmlformats.org/officeDocument/2006/relationships/image" Target="../media/image945.png"/><Relationship Id="rId61" Type="http://schemas.openxmlformats.org/officeDocument/2006/relationships/image" Target="../media/image918.png"/><Relationship Id="rId82" Type="http://schemas.openxmlformats.org/officeDocument/2006/relationships/customXml" Target="../ink/ink888.xml"/><Relationship Id="rId19" Type="http://schemas.openxmlformats.org/officeDocument/2006/relationships/image" Target="../media/image897.png"/><Relationship Id="rId14" Type="http://schemas.openxmlformats.org/officeDocument/2006/relationships/customXml" Target="../ink/ink854.xml"/><Relationship Id="rId30" Type="http://schemas.openxmlformats.org/officeDocument/2006/relationships/customXml" Target="../ink/ink862.xml"/><Relationship Id="rId35" Type="http://schemas.openxmlformats.org/officeDocument/2006/relationships/image" Target="../media/image905.png"/><Relationship Id="rId56" Type="http://schemas.openxmlformats.org/officeDocument/2006/relationships/customXml" Target="../ink/ink875.xml"/><Relationship Id="rId77" Type="http://schemas.openxmlformats.org/officeDocument/2006/relationships/image" Target="../media/image926.png"/><Relationship Id="rId100" Type="http://schemas.openxmlformats.org/officeDocument/2006/relationships/customXml" Target="../ink/ink897.xml"/><Relationship Id="rId105" Type="http://schemas.openxmlformats.org/officeDocument/2006/relationships/image" Target="../media/image940.png"/><Relationship Id="rId8" Type="http://schemas.openxmlformats.org/officeDocument/2006/relationships/customXml" Target="../ink/ink851.xml"/><Relationship Id="rId51" Type="http://schemas.openxmlformats.org/officeDocument/2006/relationships/image" Target="../media/image913.png"/><Relationship Id="rId72" Type="http://schemas.openxmlformats.org/officeDocument/2006/relationships/customXml" Target="../ink/ink883.xml"/><Relationship Id="rId93" Type="http://schemas.openxmlformats.org/officeDocument/2006/relationships/image" Target="../media/image934.png"/><Relationship Id="rId98" Type="http://schemas.openxmlformats.org/officeDocument/2006/relationships/customXml" Target="../ink/ink896.xml"/><Relationship Id="rId121" Type="http://schemas.openxmlformats.org/officeDocument/2006/relationships/image" Target="../media/image948.png"/><Relationship Id="rId3" Type="http://schemas.openxmlformats.org/officeDocument/2006/relationships/image" Target="../media/image889.png"/><Relationship Id="rId25" Type="http://schemas.openxmlformats.org/officeDocument/2006/relationships/image" Target="../media/image900.png"/><Relationship Id="rId46" Type="http://schemas.openxmlformats.org/officeDocument/2006/relationships/customXml" Target="../ink/ink870.xml"/><Relationship Id="rId67" Type="http://schemas.openxmlformats.org/officeDocument/2006/relationships/image" Target="../media/image921.png"/><Relationship Id="rId116" Type="http://schemas.openxmlformats.org/officeDocument/2006/relationships/customXml" Target="../ink/ink905.xml"/><Relationship Id="rId20" Type="http://schemas.openxmlformats.org/officeDocument/2006/relationships/customXml" Target="../ink/ink857.xml"/><Relationship Id="rId41" Type="http://schemas.openxmlformats.org/officeDocument/2006/relationships/image" Target="../media/image908.png"/><Relationship Id="rId62" Type="http://schemas.openxmlformats.org/officeDocument/2006/relationships/customXml" Target="../ink/ink878.xml"/><Relationship Id="rId83" Type="http://schemas.openxmlformats.org/officeDocument/2006/relationships/image" Target="../media/image929.png"/><Relationship Id="rId88" Type="http://schemas.openxmlformats.org/officeDocument/2006/relationships/customXml" Target="../ink/ink891.xml"/><Relationship Id="rId111" Type="http://schemas.openxmlformats.org/officeDocument/2006/relationships/image" Target="../media/image943.png"/><Relationship Id="rId15" Type="http://schemas.openxmlformats.org/officeDocument/2006/relationships/image" Target="../media/image895.png"/><Relationship Id="rId36" Type="http://schemas.openxmlformats.org/officeDocument/2006/relationships/customXml" Target="../ink/ink865.xml"/><Relationship Id="rId57" Type="http://schemas.openxmlformats.org/officeDocument/2006/relationships/image" Target="../media/image916.png"/><Relationship Id="rId106" Type="http://schemas.openxmlformats.org/officeDocument/2006/relationships/customXml" Target="../ink/ink900.xml"/><Relationship Id="rId10" Type="http://schemas.openxmlformats.org/officeDocument/2006/relationships/customXml" Target="../ink/ink852.xml"/><Relationship Id="rId31" Type="http://schemas.openxmlformats.org/officeDocument/2006/relationships/image" Target="../media/image903.png"/><Relationship Id="rId52" Type="http://schemas.openxmlformats.org/officeDocument/2006/relationships/customXml" Target="../ink/ink873.xml"/><Relationship Id="rId73" Type="http://schemas.openxmlformats.org/officeDocument/2006/relationships/image" Target="../media/image924.png"/><Relationship Id="rId78" Type="http://schemas.openxmlformats.org/officeDocument/2006/relationships/customXml" Target="../ink/ink886.xml"/><Relationship Id="rId94" Type="http://schemas.openxmlformats.org/officeDocument/2006/relationships/customXml" Target="../ink/ink894.xml"/><Relationship Id="rId99" Type="http://schemas.openxmlformats.org/officeDocument/2006/relationships/image" Target="../media/image937.png"/><Relationship Id="rId101" Type="http://schemas.openxmlformats.org/officeDocument/2006/relationships/image" Target="../media/image938.png"/><Relationship Id="rId122" Type="http://schemas.openxmlformats.org/officeDocument/2006/relationships/customXml" Target="../ink/ink908.xml"/><Relationship Id="rId4" Type="http://schemas.openxmlformats.org/officeDocument/2006/relationships/customXml" Target="../ink/ink849.xml"/><Relationship Id="rId9" Type="http://schemas.openxmlformats.org/officeDocument/2006/relationships/image" Target="../media/image892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15.xml"/><Relationship Id="rId18" Type="http://schemas.openxmlformats.org/officeDocument/2006/relationships/image" Target="../media/image958.png"/><Relationship Id="rId26" Type="http://schemas.openxmlformats.org/officeDocument/2006/relationships/image" Target="../media/image962.png"/><Relationship Id="rId39" Type="http://schemas.openxmlformats.org/officeDocument/2006/relationships/customXml" Target="../ink/ink928.xml"/><Relationship Id="rId21" Type="http://schemas.openxmlformats.org/officeDocument/2006/relationships/customXml" Target="../ink/ink919.xml"/><Relationship Id="rId34" Type="http://schemas.openxmlformats.org/officeDocument/2006/relationships/image" Target="../media/image966.png"/><Relationship Id="rId42" Type="http://schemas.openxmlformats.org/officeDocument/2006/relationships/image" Target="../media/image970.png"/><Relationship Id="rId47" Type="http://schemas.openxmlformats.org/officeDocument/2006/relationships/customXml" Target="../ink/ink932.xml"/><Relationship Id="rId50" Type="http://schemas.openxmlformats.org/officeDocument/2006/relationships/image" Target="../media/image974.png"/><Relationship Id="rId55" Type="http://schemas.openxmlformats.org/officeDocument/2006/relationships/customXml" Target="../ink/ink936.xml"/><Relationship Id="rId63" Type="http://schemas.openxmlformats.org/officeDocument/2006/relationships/customXml" Target="../ink/ink940.xml"/><Relationship Id="rId7" Type="http://schemas.openxmlformats.org/officeDocument/2006/relationships/customXml" Target="../ink/ink912.xml"/><Relationship Id="rId2" Type="http://schemas.openxmlformats.org/officeDocument/2006/relationships/image" Target="../media/image310.png"/><Relationship Id="rId16" Type="http://schemas.openxmlformats.org/officeDocument/2006/relationships/image" Target="../media/image957.png"/><Relationship Id="rId29" Type="http://schemas.openxmlformats.org/officeDocument/2006/relationships/customXml" Target="../ink/ink923.xml"/><Relationship Id="rId11" Type="http://schemas.openxmlformats.org/officeDocument/2006/relationships/customXml" Target="../ink/ink914.xml"/><Relationship Id="rId24" Type="http://schemas.openxmlformats.org/officeDocument/2006/relationships/image" Target="../media/image961.png"/><Relationship Id="rId32" Type="http://schemas.openxmlformats.org/officeDocument/2006/relationships/image" Target="../media/image965.png"/><Relationship Id="rId37" Type="http://schemas.openxmlformats.org/officeDocument/2006/relationships/customXml" Target="../ink/ink927.xml"/><Relationship Id="rId40" Type="http://schemas.openxmlformats.org/officeDocument/2006/relationships/image" Target="../media/image969.png"/><Relationship Id="rId45" Type="http://schemas.openxmlformats.org/officeDocument/2006/relationships/customXml" Target="../ink/ink931.xml"/><Relationship Id="rId53" Type="http://schemas.openxmlformats.org/officeDocument/2006/relationships/customXml" Target="../ink/ink935.xml"/><Relationship Id="rId58" Type="http://schemas.openxmlformats.org/officeDocument/2006/relationships/image" Target="../media/image978.png"/><Relationship Id="rId5" Type="http://schemas.openxmlformats.org/officeDocument/2006/relationships/customXml" Target="../ink/ink911.xml"/><Relationship Id="rId61" Type="http://schemas.openxmlformats.org/officeDocument/2006/relationships/customXml" Target="../ink/ink939.xml"/><Relationship Id="rId19" Type="http://schemas.openxmlformats.org/officeDocument/2006/relationships/customXml" Target="../ink/ink918.xml"/><Relationship Id="rId14" Type="http://schemas.openxmlformats.org/officeDocument/2006/relationships/image" Target="../media/image956.png"/><Relationship Id="rId22" Type="http://schemas.openxmlformats.org/officeDocument/2006/relationships/image" Target="../media/image960.png"/><Relationship Id="rId27" Type="http://schemas.openxmlformats.org/officeDocument/2006/relationships/customXml" Target="../ink/ink922.xml"/><Relationship Id="rId30" Type="http://schemas.openxmlformats.org/officeDocument/2006/relationships/image" Target="../media/image964.png"/><Relationship Id="rId35" Type="http://schemas.openxmlformats.org/officeDocument/2006/relationships/customXml" Target="../ink/ink926.xml"/><Relationship Id="rId43" Type="http://schemas.openxmlformats.org/officeDocument/2006/relationships/customXml" Target="../ink/ink930.xml"/><Relationship Id="rId48" Type="http://schemas.openxmlformats.org/officeDocument/2006/relationships/image" Target="../media/image973.png"/><Relationship Id="rId56" Type="http://schemas.openxmlformats.org/officeDocument/2006/relationships/image" Target="../media/image977.png"/><Relationship Id="rId64" Type="http://schemas.openxmlformats.org/officeDocument/2006/relationships/image" Target="../media/image981.png"/><Relationship Id="rId8" Type="http://schemas.openxmlformats.org/officeDocument/2006/relationships/image" Target="../media/image953.png"/><Relationship Id="rId51" Type="http://schemas.openxmlformats.org/officeDocument/2006/relationships/customXml" Target="../ink/ink934.xml"/><Relationship Id="rId3" Type="http://schemas.openxmlformats.org/officeDocument/2006/relationships/customXml" Target="../ink/ink910.xml"/><Relationship Id="rId12" Type="http://schemas.openxmlformats.org/officeDocument/2006/relationships/image" Target="../media/image955.png"/><Relationship Id="rId17" Type="http://schemas.openxmlformats.org/officeDocument/2006/relationships/customXml" Target="../ink/ink917.xml"/><Relationship Id="rId25" Type="http://schemas.openxmlformats.org/officeDocument/2006/relationships/customXml" Target="../ink/ink921.xml"/><Relationship Id="rId33" Type="http://schemas.openxmlformats.org/officeDocument/2006/relationships/customXml" Target="../ink/ink925.xml"/><Relationship Id="rId38" Type="http://schemas.openxmlformats.org/officeDocument/2006/relationships/image" Target="../media/image968.png"/><Relationship Id="rId46" Type="http://schemas.openxmlformats.org/officeDocument/2006/relationships/image" Target="../media/image972.png"/><Relationship Id="rId59" Type="http://schemas.openxmlformats.org/officeDocument/2006/relationships/customXml" Target="../ink/ink938.xml"/><Relationship Id="rId20" Type="http://schemas.openxmlformats.org/officeDocument/2006/relationships/image" Target="../media/image959.png"/><Relationship Id="rId41" Type="http://schemas.openxmlformats.org/officeDocument/2006/relationships/customXml" Target="../ink/ink929.xml"/><Relationship Id="rId54" Type="http://schemas.openxmlformats.org/officeDocument/2006/relationships/image" Target="../media/image976.png"/><Relationship Id="rId62" Type="http://schemas.openxmlformats.org/officeDocument/2006/relationships/image" Target="../media/image9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2.png"/><Relationship Id="rId15" Type="http://schemas.openxmlformats.org/officeDocument/2006/relationships/customXml" Target="../ink/ink916.xml"/><Relationship Id="rId23" Type="http://schemas.openxmlformats.org/officeDocument/2006/relationships/customXml" Target="../ink/ink920.xml"/><Relationship Id="rId28" Type="http://schemas.openxmlformats.org/officeDocument/2006/relationships/image" Target="../media/image963.png"/><Relationship Id="rId36" Type="http://schemas.openxmlformats.org/officeDocument/2006/relationships/image" Target="../media/image967.png"/><Relationship Id="rId49" Type="http://schemas.openxmlformats.org/officeDocument/2006/relationships/customXml" Target="../ink/ink933.xml"/><Relationship Id="rId57" Type="http://schemas.openxmlformats.org/officeDocument/2006/relationships/customXml" Target="../ink/ink937.xml"/><Relationship Id="rId10" Type="http://schemas.openxmlformats.org/officeDocument/2006/relationships/image" Target="../media/image954.png"/><Relationship Id="rId31" Type="http://schemas.openxmlformats.org/officeDocument/2006/relationships/customXml" Target="../ink/ink924.xml"/><Relationship Id="rId44" Type="http://schemas.openxmlformats.org/officeDocument/2006/relationships/image" Target="../media/image971.png"/><Relationship Id="rId52" Type="http://schemas.openxmlformats.org/officeDocument/2006/relationships/image" Target="../media/image975.png"/><Relationship Id="rId60" Type="http://schemas.openxmlformats.org/officeDocument/2006/relationships/image" Target="../media/image979.png"/><Relationship Id="rId4" Type="http://schemas.openxmlformats.org/officeDocument/2006/relationships/image" Target="../media/image951.png"/><Relationship Id="rId9" Type="http://schemas.openxmlformats.org/officeDocument/2006/relationships/customXml" Target="../ink/ink913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46.xml"/><Relationship Id="rId18" Type="http://schemas.openxmlformats.org/officeDocument/2006/relationships/image" Target="../media/image990.png"/><Relationship Id="rId26" Type="http://schemas.openxmlformats.org/officeDocument/2006/relationships/image" Target="../media/image994.png"/><Relationship Id="rId3" Type="http://schemas.openxmlformats.org/officeDocument/2006/relationships/customXml" Target="../ink/ink941.xml"/><Relationship Id="rId21" Type="http://schemas.openxmlformats.org/officeDocument/2006/relationships/customXml" Target="../ink/ink950.xml"/><Relationship Id="rId34" Type="http://schemas.openxmlformats.org/officeDocument/2006/relationships/image" Target="../media/image998.png"/><Relationship Id="rId7" Type="http://schemas.openxmlformats.org/officeDocument/2006/relationships/customXml" Target="../ink/ink943.xml"/><Relationship Id="rId12" Type="http://schemas.openxmlformats.org/officeDocument/2006/relationships/image" Target="../media/image987.png"/><Relationship Id="rId17" Type="http://schemas.openxmlformats.org/officeDocument/2006/relationships/customXml" Target="../ink/ink948.xml"/><Relationship Id="rId25" Type="http://schemas.openxmlformats.org/officeDocument/2006/relationships/customXml" Target="../ink/ink952.xml"/><Relationship Id="rId33" Type="http://schemas.openxmlformats.org/officeDocument/2006/relationships/customXml" Target="../ink/ink956.xml"/><Relationship Id="rId2" Type="http://schemas.openxmlformats.org/officeDocument/2006/relationships/image" Target="../media/image982.png"/><Relationship Id="rId16" Type="http://schemas.openxmlformats.org/officeDocument/2006/relationships/image" Target="../media/image989.png"/><Relationship Id="rId20" Type="http://schemas.openxmlformats.org/officeDocument/2006/relationships/image" Target="../media/image991.png"/><Relationship Id="rId29" Type="http://schemas.openxmlformats.org/officeDocument/2006/relationships/customXml" Target="../ink/ink9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4.png"/><Relationship Id="rId11" Type="http://schemas.openxmlformats.org/officeDocument/2006/relationships/customXml" Target="../ink/ink945.xml"/><Relationship Id="rId24" Type="http://schemas.openxmlformats.org/officeDocument/2006/relationships/image" Target="../media/image993.png"/><Relationship Id="rId32" Type="http://schemas.openxmlformats.org/officeDocument/2006/relationships/image" Target="../media/image997.png"/><Relationship Id="rId5" Type="http://schemas.openxmlformats.org/officeDocument/2006/relationships/customXml" Target="../ink/ink942.xml"/><Relationship Id="rId15" Type="http://schemas.openxmlformats.org/officeDocument/2006/relationships/customXml" Target="../ink/ink947.xml"/><Relationship Id="rId23" Type="http://schemas.openxmlformats.org/officeDocument/2006/relationships/customXml" Target="../ink/ink951.xml"/><Relationship Id="rId28" Type="http://schemas.openxmlformats.org/officeDocument/2006/relationships/image" Target="../media/image995.png"/><Relationship Id="rId10" Type="http://schemas.openxmlformats.org/officeDocument/2006/relationships/image" Target="../media/image986.png"/><Relationship Id="rId19" Type="http://schemas.openxmlformats.org/officeDocument/2006/relationships/customXml" Target="../ink/ink949.xml"/><Relationship Id="rId31" Type="http://schemas.openxmlformats.org/officeDocument/2006/relationships/customXml" Target="../ink/ink955.xml"/><Relationship Id="rId4" Type="http://schemas.openxmlformats.org/officeDocument/2006/relationships/image" Target="../media/image983.png"/><Relationship Id="rId9" Type="http://schemas.openxmlformats.org/officeDocument/2006/relationships/customXml" Target="../ink/ink944.xml"/><Relationship Id="rId14" Type="http://schemas.openxmlformats.org/officeDocument/2006/relationships/image" Target="../media/image988.png"/><Relationship Id="rId22" Type="http://schemas.openxmlformats.org/officeDocument/2006/relationships/image" Target="../media/image992.png"/><Relationship Id="rId27" Type="http://schemas.openxmlformats.org/officeDocument/2006/relationships/customXml" Target="../ink/ink953.xml"/><Relationship Id="rId30" Type="http://schemas.openxmlformats.org/officeDocument/2006/relationships/image" Target="../media/image996.png"/><Relationship Id="rId8" Type="http://schemas.openxmlformats.org/officeDocument/2006/relationships/image" Target="../media/image985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10.png"/><Relationship Id="rId117" Type="http://schemas.openxmlformats.org/officeDocument/2006/relationships/customXml" Target="../ink/ink1014.xml"/><Relationship Id="rId21" Type="http://schemas.openxmlformats.org/officeDocument/2006/relationships/customXml" Target="../ink/ink966.xml"/><Relationship Id="rId42" Type="http://schemas.openxmlformats.org/officeDocument/2006/relationships/image" Target="../media/image1018.png"/><Relationship Id="rId47" Type="http://schemas.openxmlformats.org/officeDocument/2006/relationships/customXml" Target="../ink/ink979.xml"/><Relationship Id="rId63" Type="http://schemas.openxmlformats.org/officeDocument/2006/relationships/customXml" Target="../ink/ink987.xml"/><Relationship Id="rId68" Type="http://schemas.openxmlformats.org/officeDocument/2006/relationships/image" Target="../media/image1031.png"/><Relationship Id="rId84" Type="http://schemas.openxmlformats.org/officeDocument/2006/relationships/image" Target="../media/image1039.png"/><Relationship Id="rId89" Type="http://schemas.openxmlformats.org/officeDocument/2006/relationships/customXml" Target="../ink/ink1000.xml"/><Relationship Id="rId112" Type="http://schemas.openxmlformats.org/officeDocument/2006/relationships/image" Target="../media/image1053.png"/><Relationship Id="rId16" Type="http://schemas.openxmlformats.org/officeDocument/2006/relationships/image" Target="../media/image1005.png"/><Relationship Id="rId107" Type="http://schemas.openxmlformats.org/officeDocument/2006/relationships/customXml" Target="../ink/ink1009.xml"/><Relationship Id="rId11" Type="http://schemas.openxmlformats.org/officeDocument/2006/relationships/customXml" Target="../ink/ink961.xml"/><Relationship Id="rId32" Type="http://schemas.openxmlformats.org/officeDocument/2006/relationships/image" Target="../media/image1013.png"/><Relationship Id="rId37" Type="http://schemas.openxmlformats.org/officeDocument/2006/relationships/customXml" Target="../ink/ink974.xml"/><Relationship Id="rId53" Type="http://schemas.openxmlformats.org/officeDocument/2006/relationships/customXml" Target="../ink/ink982.xml"/><Relationship Id="rId58" Type="http://schemas.openxmlformats.org/officeDocument/2006/relationships/image" Target="../media/image1026.png"/><Relationship Id="rId74" Type="http://schemas.openxmlformats.org/officeDocument/2006/relationships/image" Target="../media/image1034.png"/><Relationship Id="rId79" Type="http://schemas.openxmlformats.org/officeDocument/2006/relationships/customXml" Target="../ink/ink995.xml"/><Relationship Id="rId102" Type="http://schemas.openxmlformats.org/officeDocument/2006/relationships/image" Target="../media/image1048.png"/><Relationship Id="rId123" Type="http://schemas.openxmlformats.org/officeDocument/2006/relationships/customXml" Target="../ink/ink1017.xml"/><Relationship Id="rId128" Type="http://schemas.openxmlformats.org/officeDocument/2006/relationships/image" Target="../media/image1061.png"/><Relationship Id="rId5" Type="http://schemas.openxmlformats.org/officeDocument/2006/relationships/customXml" Target="../ink/ink958.xml"/><Relationship Id="rId90" Type="http://schemas.openxmlformats.org/officeDocument/2006/relationships/image" Target="../media/image1042.png"/><Relationship Id="rId95" Type="http://schemas.openxmlformats.org/officeDocument/2006/relationships/customXml" Target="../ink/ink1003.xml"/><Relationship Id="rId22" Type="http://schemas.openxmlformats.org/officeDocument/2006/relationships/image" Target="../media/image1008.png"/><Relationship Id="rId27" Type="http://schemas.openxmlformats.org/officeDocument/2006/relationships/customXml" Target="../ink/ink969.xml"/><Relationship Id="rId43" Type="http://schemas.openxmlformats.org/officeDocument/2006/relationships/customXml" Target="../ink/ink977.xml"/><Relationship Id="rId48" Type="http://schemas.openxmlformats.org/officeDocument/2006/relationships/image" Target="../media/image1021.png"/><Relationship Id="rId64" Type="http://schemas.openxmlformats.org/officeDocument/2006/relationships/image" Target="../media/image1029.png"/><Relationship Id="rId69" Type="http://schemas.openxmlformats.org/officeDocument/2006/relationships/customXml" Target="../ink/ink990.xml"/><Relationship Id="rId113" Type="http://schemas.openxmlformats.org/officeDocument/2006/relationships/customXml" Target="../ink/ink1012.xml"/><Relationship Id="rId118" Type="http://schemas.openxmlformats.org/officeDocument/2006/relationships/image" Target="../media/image1056.png"/><Relationship Id="rId80" Type="http://schemas.openxmlformats.org/officeDocument/2006/relationships/image" Target="../media/image1037.png"/><Relationship Id="rId85" Type="http://schemas.openxmlformats.org/officeDocument/2006/relationships/customXml" Target="../ink/ink998.xml"/><Relationship Id="rId12" Type="http://schemas.openxmlformats.org/officeDocument/2006/relationships/image" Target="../media/image1003.png"/><Relationship Id="rId17" Type="http://schemas.openxmlformats.org/officeDocument/2006/relationships/customXml" Target="../ink/ink964.xml"/><Relationship Id="rId33" Type="http://schemas.openxmlformats.org/officeDocument/2006/relationships/customXml" Target="../ink/ink972.xml"/><Relationship Id="rId38" Type="http://schemas.openxmlformats.org/officeDocument/2006/relationships/image" Target="../media/image1016.png"/><Relationship Id="rId59" Type="http://schemas.openxmlformats.org/officeDocument/2006/relationships/customXml" Target="../ink/ink985.xml"/><Relationship Id="rId103" Type="http://schemas.openxmlformats.org/officeDocument/2006/relationships/customXml" Target="../ink/ink1007.xml"/><Relationship Id="rId108" Type="http://schemas.openxmlformats.org/officeDocument/2006/relationships/image" Target="../media/image1051.png"/><Relationship Id="rId124" Type="http://schemas.openxmlformats.org/officeDocument/2006/relationships/image" Target="../media/image1059.png"/><Relationship Id="rId54" Type="http://schemas.openxmlformats.org/officeDocument/2006/relationships/image" Target="../media/image1024.png"/><Relationship Id="rId70" Type="http://schemas.openxmlformats.org/officeDocument/2006/relationships/image" Target="../media/image1032.png"/><Relationship Id="rId75" Type="http://schemas.openxmlformats.org/officeDocument/2006/relationships/customXml" Target="../ink/ink993.xml"/><Relationship Id="rId91" Type="http://schemas.openxmlformats.org/officeDocument/2006/relationships/customXml" Target="../ink/ink1001.xml"/><Relationship Id="rId96" Type="http://schemas.openxmlformats.org/officeDocument/2006/relationships/image" Target="../media/image10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0.png"/><Relationship Id="rId23" Type="http://schemas.openxmlformats.org/officeDocument/2006/relationships/customXml" Target="../ink/ink967.xml"/><Relationship Id="rId28" Type="http://schemas.openxmlformats.org/officeDocument/2006/relationships/image" Target="../media/image1011.png"/><Relationship Id="rId49" Type="http://schemas.openxmlformats.org/officeDocument/2006/relationships/customXml" Target="../ink/ink980.xml"/><Relationship Id="rId114" Type="http://schemas.openxmlformats.org/officeDocument/2006/relationships/image" Target="../media/image1054.png"/><Relationship Id="rId119" Type="http://schemas.openxmlformats.org/officeDocument/2006/relationships/customXml" Target="../ink/ink1015.xml"/><Relationship Id="rId44" Type="http://schemas.openxmlformats.org/officeDocument/2006/relationships/image" Target="../media/image1019.png"/><Relationship Id="rId60" Type="http://schemas.openxmlformats.org/officeDocument/2006/relationships/image" Target="../media/image1027.png"/><Relationship Id="rId65" Type="http://schemas.openxmlformats.org/officeDocument/2006/relationships/customXml" Target="../ink/ink988.xml"/><Relationship Id="rId81" Type="http://schemas.openxmlformats.org/officeDocument/2006/relationships/customXml" Target="../ink/ink996.xml"/><Relationship Id="rId86" Type="http://schemas.openxmlformats.org/officeDocument/2006/relationships/image" Target="../media/image1040.png"/><Relationship Id="rId13" Type="http://schemas.openxmlformats.org/officeDocument/2006/relationships/customXml" Target="../ink/ink962.xml"/><Relationship Id="rId18" Type="http://schemas.openxmlformats.org/officeDocument/2006/relationships/image" Target="../media/image1006.png"/><Relationship Id="rId39" Type="http://schemas.openxmlformats.org/officeDocument/2006/relationships/customXml" Target="../ink/ink975.xml"/><Relationship Id="rId109" Type="http://schemas.openxmlformats.org/officeDocument/2006/relationships/customXml" Target="../ink/ink1010.xml"/><Relationship Id="rId34" Type="http://schemas.openxmlformats.org/officeDocument/2006/relationships/image" Target="../media/image1014.png"/><Relationship Id="rId50" Type="http://schemas.openxmlformats.org/officeDocument/2006/relationships/image" Target="../media/image1022.png"/><Relationship Id="rId55" Type="http://schemas.openxmlformats.org/officeDocument/2006/relationships/customXml" Target="../ink/ink983.xml"/><Relationship Id="rId76" Type="http://schemas.openxmlformats.org/officeDocument/2006/relationships/image" Target="../media/image1035.png"/><Relationship Id="rId97" Type="http://schemas.openxmlformats.org/officeDocument/2006/relationships/customXml" Target="../ink/ink1004.xml"/><Relationship Id="rId104" Type="http://schemas.openxmlformats.org/officeDocument/2006/relationships/image" Target="../media/image1049.png"/><Relationship Id="rId120" Type="http://schemas.openxmlformats.org/officeDocument/2006/relationships/image" Target="../media/image1057.png"/><Relationship Id="rId125" Type="http://schemas.openxmlformats.org/officeDocument/2006/relationships/customXml" Target="../ink/ink1018.xml"/><Relationship Id="rId7" Type="http://schemas.openxmlformats.org/officeDocument/2006/relationships/customXml" Target="../ink/ink959.xml"/><Relationship Id="rId71" Type="http://schemas.openxmlformats.org/officeDocument/2006/relationships/customXml" Target="../ink/ink991.xml"/><Relationship Id="rId92" Type="http://schemas.openxmlformats.org/officeDocument/2006/relationships/image" Target="../media/image1043.png"/><Relationship Id="rId2" Type="http://schemas.openxmlformats.org/officeDocument/2006/relationships/image" Target="../media/image4.png"/><Relationship Id="rId29" Type="http://schemas.openxmlformats.org/officeDocument/2006/relationships/customXml" Target="../ink/ink970.xml"/><Relationship Id="rId24" Type="http://schemas.openxmlformats.org/officeDocument/2006/relationships/image" Target="../media/image1009.png"/><Relationship Id="rId40" Type="http://schemas.openxmlformats.org/officeDocument/2006/relationships/image" Target="../media/image1017.png"/><Relationship Id="rId45" Type="http://schemas.openxmlformats.org/officeDocument/2006/relationships/customXml" Target="../ink/ink978.xml"/><Relationship Id="rId66" Type="http://schemas.openxmlformats.org/officeDocument/2006/relationships/image" Target="../media/image1030.png"/><Relationship Id="rId87" Type="http://schemas.openxmlformats.org/officeDocument/2006/relationships/customXml" Target="../ink/ink999.xml"/><Relationship Id="rId110" Type="http://schemas.openxmlformats.org/officeDocument/2006/relationships/image" Target="../media/image1052.png"/><Relationship Id="rId115" Type="http://schemas.openxmlformats.org/officeDocument/2006/relationships/customXml" Target="../ink/ink1013.xml"/><Relationship Id="rId61" Type="http://schemas.openxmlformats.org/officeDocument/2006/relationships/customXml" Target="../ink/ink986.xml"/><Relationship Id="rId82" Type="http://schemas.openxmlformats.org/officeDocument/2006/relationships/image" Target="../media/image1038.png"/><Relationship Id="rId19" Type="http://schemas.openxmlformats.org/officeDocument/2006/relationships/customXml" Target="../ink/ink965.xml"/><Relationship Id="rId14" Type="http://schemas.openxmlformats.org/officeDocument/2006/relationships/image" Target="../media/image1004.png"/><Relationship Id="rId30" Type="http://schemas.openxmlformats.org/officeDocument/2006/relationships/image" Target="../media/image1012.png"/><Relationship Id="rId35" Type="http://schemas.openxmlformats.org/officeDocument/2006/relationships/customXml" Target="../ink/ink973.xml"/><Relationship Id="rId56" Type="http://schemas.openxmlformats.org/officeDocument/2006/relationships/image" Target="../media/image1025.png"/><Relationship Id="rId77" Type="http://schemas.openxmlformats.org/officeDocument/2006/relationships/customXml" Target="../ink/ink994.xml"/><Relationship Id="rId100" Type="http://schemas.openxmlformats.org/officeDocument/2006/relationships/image" Target="../media/image1047.png"/><Relationship Id="rId105" Type="http://schemas.openxmlformats.org/officeDocument/2006/relationships/customXml" Target="../ink/ink1008.xml"/><Relationship Id="rId126" Type="http://schemas.openxmlformats.org/officeDocument/2006/relationships/image" Target="../media/image1060.png"/><Relationship Id="rId8" Type="http://schemas.openxmlformats.org/officeDocument/2006/relationships/image" Target="../media/image1001.png"/><Relationship Id="rId51" Type="http://schemas.openxmlformats.org/officeDocument/2006/relationships/customXml" Target="../ink/ink981.xml"/><Relationship Id="rId72" Type="http://schemas.openxmlformats.org/officeDocument/2006/relationships/image" Target="../media/image1033.png"/><Relationship Id="rId93" Type="http://schemas.openxmlformats.org/officeDocument/2006/relationships/customXml" Target="../ink/ink1002.xml"/><Relationship Id="rId98" Type="http://schemas.openxmlformats.org/officeDocument/2006/relationships/image" Target="../media/image1046.png"/><Relationship Id="rId121" Type="http://schemas.openxmlformats.org/officeDocument/2006/relationships/customXml" Target="../ink/ink1016.xml"/><Relationship Id="rId3" Type="http://schemas.openxmlformats.org/officeDocument/2006/relationships/customXml" Target="../ink/ink957.xml"/><Relationship Id="rId25" Type="http://schemas.openxmlformats.org/officeDocument/2006/relationships/customXml" Target="../ink/ink968.xml"/><Relationship Id="rId46" Type="http://schemas.openxmlformats.org/officeDocument/2006/relationships/image" Target="../media/image1020.png"/><Relationship Id="rId67" Type="http://schemas.openxmlformats.org/officeDocument/2006/relationships/customXml" Target="../ink/ink989.xml"/><Relationship Id="rId116" Type="http://schemas.openxmlformats.org/officeDocument/2006/relationships/image" Target="../media/image1055.png"/><Relationship Id="rId20" Type="http://schemas.openxmlformats.org/officeDocument/2006/relationships/image" Target="../media/image1007.png"/><Relationship Id="rId41" Type="http://schemas.openxmlformats.org/officeDocument/2006/relationships/customXml" Target="../ink/ink976.xml"/><Relationship Id="rId62" Type="http://schemas.openxmlformats.org/officeDocument/2006/relationships/image" Target="../media/image1028.png"/><Relationship Id="rId83" Type="http://schemas.openxmlformats.org/officeDocument/2006/relationships/customXml" Target="../ink/ink997.xml"/><Relationship Id="rId88" Type="http://schemas.openxmlformats.org/officeDocument/2006/relationships/image" Target="../media/image1041.png"/><Relationship Id="rId111" Type="http://schemas.openxmlformats.org/officeDocument/2006/relationships/customXml" Target="../ink/ink1011.xml"/><Relationship Id="rId15" Type="http://schemas.openxmlformats.org/officeDocument/2006/relationships/customXml" Target="../ink/ink963.xml"/><Relationship Id="rId36" Type="http://schemas.openxmlformats.org/officeDocument/2006/relationships/image" Target="../media/image1015.png"/><Relationship Id="rId57" Type="http://schemas.openxmlformats.org/officeDocument/2006/relationships/customXml" Target="../ink/ink984.xml"/><Relationship Id="rId106" Type="http://schemas.openxmlformats.org/officeDocument/2006/relationships/image" Target="../media/image1050.png"/><Relationship Id="rId127" Type="http://schemas.openxmlformats.org/officeDocument/2006/relationships/customXml" Target="../ink/ink1019.xml"/><Relationship Id="rId10" Type="http://schemas.openxmlformats.org/officeDocument/2006/relationships/image" Target="../media/image1002.png"/><Relationship Id="rId31" Type="http://schemas.openxmlformats.org/officeDocument/2006/relationships/customXml" Target="../ink/ink971.xml"/><Relationship Id="rId52" Type="http://schemas.openxmlformats.org/officeDocument/2006/relationships/image" Target="../media/image1023.png"/><Relationship Id="rId73" Type="http://schemas.openxmlformats.org/officeDocument/2006/relationships/customXml" Target="../ink/ink992.xml"/><Relationship Id="rId78" Type="http://schemas.openxmlformats.org/officeDocument/2006/relationships/image" Target="../media/image1036.png"/><Relationship Id="rId94" Type="http://schemas.openxmlformats.org/officeDocument/2006/relationships/image" Target="../media/image1044.png"/><Relationship Id="rId99" Type="http://schemas.openxmlformats.org/officeDocument/2006/relationships/customXml" Target="../ink/ink1005.xml"/><Relationship Id="rId101" Type="http://schemas.openxmlformats.org/officeDocument/2006/relationships/customXml" Target="../ink/ink1006.xml"/><Relationship Id="rId122" Type="http://schemas.openxmlformats.org/officeDocument/2006/relationships/image" Target="../media/image1058.png"/><Relationship Id="rId4" Type="http://schemas.openxmlformats.org/officeDocument/2006/relationships/image" Target="../media/image999.png"/><Relationship Id="rId9" Type="http://schemas.openxmlformats.org/officeDocument/2006/relationships/customXml" Target="../ink/ink96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6.xm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customXml" Target="../ink/ink8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9" Type="http://schemas.openxmlformats.org/officeDocument/2006/relationships/image" Target="../media/image30.png"/><Relationship Id="rId21" Type="http://schemas.openxmlformats.org/officeDocument/2006/relationships/image" Target="../media/image21.png"/><Relationship Id="rId34" Type="http://schemas.openxmlformats.org/officeDocument/2006/relationships/customXml" Target="../ink/ink24.xml"/><Relationship Id="rId42" Type="http://schemas.openxmlformats.org/officeDocument/2006/relationships/customXml" Target="../ink/ink28.xml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6" Type="http://schemas.openxmlformats.org/officeDocument/2006/relationships/customXml" Target="../ink/ink15.xml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0.xml"/><Relationship Id="rId11" Type="http://schemas.openxmlformats.org/officeDocument/2006/relationships/image" Target="../media/image16.png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37" Type="http://schemas.openxmlformats.org/officeDocument/2006/relationships/image" Target="../media/image29.png"/><Relationship Id="rId40" Type="http://schemas.openxmlformats.org/officeDocument/2006/relationships/customXml" Target="../ink/ink27.xml"/><Relationship Id="rId45" Type="http://schemas.openxmlformats.org/officeDocument/2006/relationships/image" Target="../media/image33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customXml" Target="../ink/ink21.xml"/><Relationship Id="rId36" Type="http://schemas.openxmlformats.org/officeDocument/2006/relationships/customXml" Target="../ink/ink25.xml"/><Relationship Id="rId10" Type="http://schemas.openxmlformats.org/officeDocument/2006/relationships/customXml" Target="../ink/ink12.xml"/><Relationship Id="rId19" Type="http://schemas.openxmlformats.org/officeDocument/2006/relationships/image" Target="../media/image20.png"/><Relationship Id="rId31" Type="http://schemas.openxmlformats.org/officeDocument/2006/relationships/image" Target="../media/image26.png"/><Relationship Id="rId44" Type="http://schemas.openxmlformats.org/officeDocument/2006/relationships/customXml" Target="../ink/ink29.xml"/><Relationship Id="rId4" Type="http://schemas.openxmlformats.org/officeDocument/2006/relationships/customXml" Target="../ink/ink9.xml"/><Relationship Id="rId9" Type="http://schemas.openxmlformats.org/officeDocument/2006/relationships/image" Target="../media/image15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4.png"/><Relationship Id="rId30" Type="http://schemas.openxmlformats.org/officeDocument/2006/relationships/customXml" Target="../ink/ink22.xml"/><Relationship Id="rId35" Type="http://schemas.openxmlformats.org/officeDocument/2006/relationships/image" Target="../media/image28.png"/><Relationship Id="rId43" Type="http://schemas.openxmlformats.org/officeDocument/2006/relationships/image" Target="../media/image32.png"/><Relationship Id="rId8" Type="http://schemas.openxmlformats.org/officeDocument/2006/relationships/customXml" Target="../ink/ink11.xml"/><Relationship Id="rId3" Type="http://schemas.openxmlformats.org/officeDocument/2006/relationships/image" Target="../media/image12.png"/><Relationship Id="rId12" Type="http://schemas.openxmlformats.org/officeDocument/2006/relationships/customXml" Target="../ink/ink13.xml"/><Relationship Id="rId17" Type="http://schemas.openxmlformats.org/officeDocument/2006/relationships/image" Target="../media/image19.png"/><Relationship Id="rId25" Type="http://schemas.openxmlformats.org/officeDocument/2006/relationships/image" Target="../media/image23.png"/><Relationship Id="rId33" Type="http://schemas.openxmlformats.org/officeDocument/2006/relationships/image" Target="../media/image27.png"/><Relationship Id="rId38" Type="http://schemas.openxmlformats.org/officeDocument/2006/relationships/customXml" Target="../ink/ink26.xml"/><Relationship Id="rId20" Type="http://schemas.openxmlformats.org/officeDocument/2006/relationships/customXml" Target="../ink/ink17.xml"/><Relationship Id="rId41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customXml" Target="../ink/ink35.xml"/><Relationship Id="rId3" Type="http://schemas.openxmlformats.org/officeDocument/2006/relationships/customXml" Target="../ink/ink30.xml"/><Relationship Id="rId7" Type="http://schemas.openxmlformats.org/officeDocument/2006/relationships/customXml" Target="../ink/ink32.xml"/><Relationship Id="rId12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customXml" Target="../ink/ink34.xml"/><Relationship Id="rId5" Type="http://schemas.openxmlformats.org/officeDocument/2006/relationships/customXml" Target="../ink/ink31.xm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customXml" Target="../ink/ink33.xml"/><Relationship Id="rId1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1.xml"/><Relationship Id="rId18" Type="http://schemas.openxmlformats.org/officeDocument/2006/relationships/image" Target="../media/image49.png"/><Relationship Id="rId26" Type="http://schemas.openxmlformats.org/officeDocument/2006/relationships/image" Target="../media/image53.png"/><Relationship Id="rId39" Type="http://schemas.openxmlformats.org/officeDocument/2006/relationships/customXml" Target="../ink/ink54.xml"/><Relationship Id="rId21" Type="http://schemas.openxmlformats.org/officeDocument/2006/relationships/customXml" Target="../ink/ink45.xml"/><Relationship Id="rId34" Type="http://schemas.openxmlformats.org/officeDocument/2006/relationships/image" Target="../media/image57.png"/><Relationship Id="rId42" Type="http://schemas.openxmlformats.org/officeDocument/2006/relationships/image" Target="../media/image61.png"/><Relationship Id="rId7" Type="http://schemas.openxmlformats.org/officeDocument/2006/relationships/customXml" Target="../ink/ink38.xml"/><Relationship Id="rId2" Type="http://schemas.openxmlformats.org/officeDocument/2006/relationships/image" Target="../media/image41.png"/><Relationship Id="rId16" Type="http://schemas.openxmlformats.org/officeDocument/2006/relationships/image" Target="../media/image48.png"/><Relationship Id="rId20" Type="http://schemas.openxmlformats.org/officeDocument/2006/relationships/image" Target="../media/image50.png"/><Relationship Id="rId29" Type="http://schemas.openxmlformats.org/officeDocument/2006/relationships/customXml" Target="../ink/ink49.xml"/><Relationship Id="rId41" Type="http://schemas.openxmlformats.org/officeDocument/2006/relationships/customXml" Target="../ink/ink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customXml" Target="../ink/ink40.xml"/><Relationship Id="rId24" Type="http://schemas.openxmlformats.org/officeDocument/2006/relationships/image" Target="../media/image52.png"/><Relationship Id="rId32" Type="http://schemas.openxmlformats.org/officeDocument/2006/relationships/image" Target="../media/image56.png"/><Relationship Id="rId37" Type="http://schemas.openxmlformats.org/officeDocument/2006/relationships/customXml" Target="../ink/ink53.xml"/><Relationship Id="rId40" Type="http://schemas.openxmlformats.org/officeDocument/2006/relationships/image" Target="../media/image60.png"/><Relationship Id="rId5" Type="http://schemas.openxmlformats.org/officeDocument/2006/relationships/customXml" Target="../ink/ink37.xml"/><Relationship Id="rId15" Type="http://schemas.openxmlformats.org/officeDocument/2006/relationships/customXml" Target="../ink/ink42.xml"/><Relationship Id="rId23" Type="http://schemas.openxmlformats.org/officeDocument/2006/relationships/customXml" Target="../ink/ink46.xml"/><Relationship Id="rId28" Type="http://schemas.openxmlformats.org/officeDocument/2006/relationships/image" Target="../media/image54.png"/><Relationship Id="rId36" Type="http://schemas.openxmlformats.org/officeDocument/2006/relationships/image" Target="../media/image58.png"/><Relationship Id="rId10" Type="http://schemas.openxmlformats.org/officeDocument/2006/relationships/image" Target="../media/image45.png"/><Relationship Id="rId19" Type="http://schemas.openxmlformats.org/officeDocument/2006/relationships/customXml" Target="../ink/ink44.xml"/><Relationship Id="rId31" Type="http://schemas.openxmlformats.org/officeDocument/2006/relationships/customXml" Target="../ink/ink50.xml"/><Relationship Id="rId44" Type="http://schemas.openxmlformats.org/officeDocument/2006/relationships/image" Target="../media/image62.png"/><Relationship Id="rId4" Type="http://schemas.openxmlformats.org/officeDocument/2006/relationships/image" Target="../media/image42.png"/><Relationship Id="rId9" Type="http://schemas.openxmlformats.org/officeDocument/2006/relationships/customXml" Target="../ink/ink39.xml"/><Relationship Id="rId14" Type="http://schemas.openxmlformats.org/officeDocument/2006/relationships/image" Target="../media/image47.png"/><Relationship Id="rId22" Type="http://schemas.openxmlformats.org/officeDocument/2006/relationships/image" Target="../media/image51.png"/><Relationship Id="rId27" Type="http://schemas.openxmlformats.org/officeDocument/2006/relationships/customXml" Target="../ink/ink48.xml"/><Relationship Id="rId30" Type="http://schemas.openxmlformats.org/officeDocument/2006/relationships/image" Target="../media/image55.png"/><Relationship Id="rId35" Type="http://schemas.openxmlformats.org/officeDocument/2006/relationships/customXml" Target="../ink/ink52.xml"/><Relationship Id="rId43" Type="http://schemas.openxmlformats.org/officeDocument/2006/relationships/customXml" Target="../ink/ink56.xml"/><Relationship Id="rId8" Type="http://schemas.openxmlformats.org/officeDocument/2006/relationships/image" Target="../media/image44.png"/><Relationship Id="rId3" Type="http://schemas.openxmlformats.org/officeDocument/2006/relationships/customXml" Target="../ink/ink36.xml"/><Relationship Id="rId12" Type="http://schemas.openxmlformats.org/officeDocument/2006/relationships/image" Target="../media/image46.png"/><Relationship Id="rId17" Type="http://schemas.openxmlformats.org/officeDocument/2006/relationships/customXml" Target="../ink/ink43.xml"/><Relationship Id="rId25" Type="http://schemas.openxmlformats.org/officeDocument/2006/relationships/customXml" Target="../ink/ink47.xml"/><Relationship Id="rId33" Type="http://schemas.openxmlformats.org/officeDocument/2006/relationships/customXml" Target="../ink/ink51.xml"/><Relationship Id="rId38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84F0-3AA5-22B6-61BE-A5C7766AD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9835"/>
            <a:ext cx="9144000" cy="2165289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CA" sz="2800" b="1" i="0" dirty="0">
                <a:solidFill>
                  <a:srgbClr val="000000"/>
                </a:solidFill>
                <a:effectLst/>
                <a:latin typeface="Montserrat-SemiBold"/>
              </a:rPr>
              <a:t>Machine Learning I</a:t>
            </a:r>
            <a:br>
              <a:rPr lang="en-CA" sz="2800" b="1" i="0" dirty="0">
                <a:solidFill>
                  <a:srgbClr val="000000"/>
                </a:solidFill>
                <a:effectLst/>
                <a:latin typeface="Montserrat-SemiBold"/>
              </a:rPr>
            </a:br>
            <a:r>
              <a:rPr lang="en-CA" sz="2800" b="1" i="0" dirty="0">
                <a:solidFill>
                  <a:srgbClr val="000000"/>
                </a:solidFill>
                <a:effectLst/>
                <a:latin typeface="Montserrat-SemiBold"/>
              </a:rPr>
              <a:t>MATH80629A</a:t>
            </a:r>
            <a:br>
              <a:rPr lang="en-CA" sz="2800" b="1" i="0" dirty="0">
                <a:solidFill>
                  <a:srgbClr val="000000"/>
                </a:solidFill>
                <a:effectLst/>
                <a:latin typeface="Montserrat-SemiBold"/>
              </a:rPr>
            </a:br>
            <a:br>
              <a:rPr lang="en-CA" sz="7200" dirty="0"/>
            </a:br>
            <a:r>
              <a:rPr lang="en-CA" sz="2800" b="1" i="0" dirty="0" err="1">
                <a:solidFill>
                  <a:srgbClr val="000000"/>
                </a:solidFill>
                <a:effectLst/>
                <a:latin typeface="Montserrat-SemiBold"/>
              </a:rPr>
              <a:t>Apprentissage</a:t>
            </a:r>
            <a:r>
              <a:rPr lang="en-CA" sz="2800" b="1" i="0" dirty="0">
                <a:solidFill>
                  <a:srgbClr val="000000"/>
                </a:solidFill>
                <a:effectLst/>
                <a:latin typeface="Montserrat-SemiBold"/>
              </a:rPr>
              <a:t> </a:t>
            </a:r>
            <a:r>
              <a:rPr lang="en-CA" sz="2800" b="1" i="0" dirty="0" err="1">
                <a:solidFill>
                  <a:srgbClr val="000000"/>
                </a:solidFill>
                <a:effectLst/>
                <a:latin typeface="Montserrat-SemiBold"/>
              </a:rPr>
              <a:t>Automatique</a:t>
            </a:r>
            <a:r>
              <a:rPr lang="en-CA" sz="2800" b="1" i="0" dirty="0">
                <a:solidFill>
                  <a:srgbClr val="000000"/>
                </a:solidFill>
                <a:effectLst/>
                <a:latin typeface="Montserrat-SemiBold"/>
              </a:rPr>
              <a:t> I</a:t>
            </a:r>
            <a:br>
              <a:rPr lang="en-CA" sz="2800" b="1" i="0" dirty="0">
                <a:solidFill>
                  <a:srgbClr val="000000"/>
                </a:solidFill>
                <a:effectLst/>
                <a:latin typeface="Montserrat-SemiBold"/>
              </a:rPr>
            </a:br>
            <a:r>
              <a:rPr lang="en-CA" sz="2800" b="1" i="0" dirty="0">
                <a:solidFill>
                  <a:srgbClr val="000000"/>
                </a:solidFill>
                <a:effectLst/>
                <a:latin typeface="Montserrat-SemiBold"/>
              </a:rPr>
              <a:t>MATH80629</a:t>
            </a:r>
            <a:endParaRPr lang="en-CA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D4C315-1B55-A8EA-0E01-90ED68A68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60318"/>
            <a:ext cx="9144000" cy="1926522"/>
          </a:xfrm>
        </p:spPr>
        <p:txBody>
          <a:bodyPr>
            <a:normAutofit/>
          </a:bodyPr>
          <a:lstStyle/>
          <a:p>
            <a:r>
              <a:rPr lang="en-CA" sz="2800" b="0" i="0" dirty="0">
                <a:solidFill>
                  <a:srgbClr val="000000"/>
                </a:solidFill>
                <a:effectLst/>
                <a:latin typeface="HelveticaNeue"/>
              </a:rPr>
              <a:t>Attention and Transformers</a:t>
            </a:r>
            <a:br>
              <a:rPr lang="en-CA" sz="2800" b="0" i="0" dirty="0">
                <a:solidFill>
                  <a:srgbClr val="000000"/>
                </a:solidFill>
                <a:effectLst/>
                <a:latin typeface="HelveticaNeue"/>
              </a:rPr>
            </a:br>
            <a:r>
              <a:rPr lang="en-CA" sz="2800" b="0" i="0" dirty="0">
                <a:solidFill>
                  <a:srgbClr val="000000"/>
                </a:solidFill>
                <a:effectLst/>
                <a:latin typeface="HelveticaNeue"/>
              </a:rPr>
              <a:t>— Week #6</a:t>
            </a:r>
            <a:r>
              <a:rPr lang="en-CA" sz="3600" dirty="0"/>
              <a:t> </a:t>
            </a:r>
            <a:br>
              <a:rPr lang="en-CA" sz="3600" dirty="0"/>
            </a:br>
            <a:endParaRPr lang="en-CA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464F0-9104-0C80-F2E9-7E01C56CC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D5AA1-64C3-6E83-3E3F-1F01366FE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2490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0290F-169E-F283-8137-801D7A00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Stable diffusion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8F6174-FCCD-13F9-A0EA-80FAF50BB97D}"/>
              </a:ext>
            </a:extLst>
          </p:cNvPr>
          <p:cNvSpPr txBox="1"/>
          <p:nvPr/>
        </p:nvSpPr>
        <p:spPr>
          <a:xfrm>
            <a:off x="528165" y="6094740"/>
            <a:ext cx="11663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Rombach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Robin, et al. "High-resolution image synthesis with latent diffusion models."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2022.</a:t>
            </a:r>
            <a:endParaRPr lang="en-CA" sz="1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ED773E0-2A5E-F72B-8FCE-8B0B97AFF3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662" y="240040"/>
            <a:ext cx="2839950" cy="581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06EEB7E-F3B4-5233-C724-642DBBA81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9A3BA5F-7AEB-2AC7-B64D-92E90E1A4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10</a:t>
            </a:fld>
            <a:endParaRPr lang="en-CA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C6ED248-35DB-2E70-99CE-2D13A056D4E6}"/>
              </a:ext>
            </a:extLst>
          </p:cNvPr>
          <p:cNvGrpSpPr/>
          <p:nvPr/>
        </p:nvGrpSpPr>
        <p:grpSpPr>
          <a:xfrm>
            <a:off x="1373639" y="1554038"/>
            <a:ext cx="330480" cy="178200"/>
            <a:chOff x="1373639" y="1554038"/>
            <a:chExt cx="330480" cy="17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781C77E-32FD-3D81-1C0E-6B3163D632CD}"/>
                    </a:ext>
                  </a:extLst>
                </p14:cNvPr>
                <p14:cNvContentPartPr/>
                <p14:nvPr/>
              </p14:nvContentPartPr>
              <p14:xfrm>
                <a:off x="1373639" y="1638998"/>
                <a:ext cx="36000" cy="83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781C77E-32FD-3D81-1C0E-6B3163D632C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64999" y="1629998"/>
                  <a:ext cx="536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01E017-8DEE-0516-8A9B-562FA38333F2}"/>
                    </a:ext>
                  </a:extLst>
                </p14:cNvPr>
                <p14:cNvContentPartPr/>
                <p14:nvPr/>
              </p14:nvContentPartPr>
              <p14:xfrm>
                <a:off x="1476959" y="1554038"/>
                <a:ext cx="7200" cy="14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01E017-8DEE-0516-8A9B-562FA38333F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67959" y="1545038"/>
                  <a:ext cx="24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92F910C-8028-CA7F-FC5B-E64DE231A53E}"/>
                    </a:ext>
                  </a:extLst>
                </p14:cNvPr>
                <p14:cNvContentPartPr/>
                <p14:nvPr/>
              </p14:nvContentPartPr>
              <p14:xfrm>
                <a:off x="1497479" y="1644758"/>
                <a:ext cx="206640" cy="87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92F910C-8028-CA7F-FC5B-E64DE231A53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88479" y="1635758"/>
                  <a:ext cx="22428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27BB6A8-0B21-6CC5-ED77-08A9CC70FA8F}"/>
              </a:ext>
            </a:extLst>
          </p:cNvPr>
          <p:cNvGrpSpPr/>
          <p:nvPr/>
        </p:nvGrpSpPr>
        <p:grpSpPr>
          <a:xfrm>
            <a:off x="1889159" y="1577078"/>
            <a:ext cx="2102400" cy="424800"/>
            <a:chOff x="1889159" y="1577078"/>
            <a:chExt cx="2102400" cy="42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A499BA0-6830-7C5D-382E-DA75EF0CDFCA}"/>
                    </a:ext>
                  </a:extLst>
                </p14:cNvPr>
                <p14:cNvContentPartPr/>
                <p14:nvPr/>
              </p14:nvContentPartPr>
              <p14:xfrm>
                <a:off x="1889159" y="1706678"/>
                <a:ext cx="158400" cy="10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A499BA0-6830-7C5D-382E-DA75EF0CDFC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80159" y="1697678"/>
                  <a:ext cx="176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32F6B28-F806-0573-2FEC-B98F4DDD142C}"/>
                    </a:ext>
                  </a:extLst>
                </p14:cNvPr>
                <p14:cNvContentPartPr/>
                <p14:nvPr/>
              </p14:nvContentPartPr>
              <p14:xfrm>
                <a:off x="2128559" y="1644758"/>
                <a:ext cx="146160" cy="194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32F6B28-F806-0573-2FEC-B98F4DDD142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19559" y="1635758"/>
                  <a:ext cx="163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2DA0FEC-9CE5-DEFB-1A3A-D44B90BD0218}"/>
                    </a:ext>
                  </a:extLst>
                </p14:cNvPr>
                <p14:cNvContentPartPr/>
                <p14:nvPr/>
              </p14:nvContentPartPr>
              <p14:xfrm>
                <a:off x="2356079" y="1665998"/>
                <a:ext cx="110160" cy="835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2DA0FEC-9CE5-DEFB-1A3A-D44B90BD021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47439" y="1656998"/>
                  <a:ext cx="1278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D81E95E-AFFD-4DFB-EA8F-BD5C02EE25B8}"/>
                    </a:ext>
                  </a:extLst>
                </p14:cNvPr>
                <p14:cNvContentPartPr/>
                <p14:nvPr/>
              </p14:nvContentPartPr>
              <p14:xfrm>
                <a:off x="2589719" y="1602278"/>
                <a:ext cx="110160" cy="156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D81E95E-AFFD-4DFB-EA8F-BD5C02EE25B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81079" y="1593278"/>
                  <a:ext cx="127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6468B17-2EDE-19D8-658C-55255ECB23D8}"/>
                    </a:ext>
                  </a:extLst>
                </p14:cNvPr>
                <p14:cNvContentPartPr/>
                <p14:nvPr/>
              </p14:nvContentPartPr>
              <p14:xfrm>
                <a:off x="2837039" y="1719998"/>
                <a:ext cx="172080" cy="486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6468B17-2EDE-19D8-658C-55255ECB23D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28399" y="1711358"/>
                  <a:ext cx="1897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444D964-7742-725C-3A0A-0D1D1FE5A8FA}"/>
                    </a:ext>
                  </a:extLst>
                </p14:cNvPr>
                <p14:cNvContentPartPr/>
                <p14:nvPr/>
              </p14:nvContentPartPr>
              <p14:xfrm>
                <a:off x="3043319" y="1577078"/>
                <a:ext cx="124200" cy="193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444D964-7742-725C-3A0A-0D1D1FE5A8F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034319" y="1568438"/>
                  <a:ext cx="1418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E03BD87-1230-9BF2-C685-475E78A9CBEB}"/>
                    </a:ext>
                  </a:extLst>
                </p14:cNvPr>
                <p14:cNvContentPartPr/>
                <p14:nvPr/>
              </p14:nvContentPartPr>
              <p14:xfrm>
                <a:off x="3077519" y="1613798"/>
                <a:ext cx="261360" cy="1645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E03BD87-1230-9BF2-C685-475E78A9CBE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68879" y="1605158"/>
                  <a:ext cx="279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1232B0B-E73F-C009-657F-1EDB2B0F41A1}"/>
                    </a:ext>
                  </a:extLst>
                </p14:cNvPr>
                <p14:cNvContentPartPr/>
                <p14:nvPr/>
              </p14:nvContentPartPr>
              <p14:xfrm>
                <a:off x="3482879" y="1673198"/>
                <a:ext cx="508680" cy="328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1232B0B-E73F-C009-657F-1EDB2B0F41A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73879" y="1664558"/>
                  <a:ext cx="526320" cy="34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B1FB157-3D68-47E5-34ED-B1D4D7A10364}"/>
                  </a:ext>
                </a:extLst>
              </p14:cNvPr>
              <p14:cNvContentPartPr/>
              <p14:nvPr/>
            </p14:nvContentPartPr>
            <p14:xfrm>
              <a:off x="5591039" y="606518"/>
              <a:ext cx="702720" cy="12009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B1FB157-3D68-47E5-34ED-B1D4D7A1036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582039" y="597878"/>
                <a:ext cx="720360" cy="12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096" name="Ink 4095">
                <a:extLst>
                  <a:ext uri="{FF2B5EF4-FFF2-40B4-BE49-F238E27FC236}">
                    <a16:creationId xmlns:a16="http://schemas.microsoft.com/office/drawing/2014/main" id="{0F898ED9-2F52-65A3-F38D-207869A057A4}"/>
                  </a:ext>
                </a:extLst>
              </p14:cNvPr>
              <p14:cNvContentPartPr/>
              <p14:nvPr/>
            </p14:nvContentPartPr>
            <p14:xfrm>
              <a:off x="6876599" y="672758"/>
              <a:ext cx="632520" cy="1130760"/>
            </p14:xfrm>
          </p:contentPart>
        </mc:Choice>
        <mc:Fallback>
          <p:pic>
            <p:nvPicPr>
              <p:cNvPr id="4096" name="Ink 4095">
                <a:extLst>
                  <a:ext uri="{FF2B5EF4-FFF2-40B4-BE49-F238E27FC236}">
                    <a16:creationId xmlns:a16="http://schemas.microsoft.com/office/drawing/2014/main" id="{0F898ED9-2F52-65A3-F38D-207869A057A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867959" y="664118"/>
                <a:ext cx="650160" cy="11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097" name="Ink 4096">
                <a:extLst>
                  <a:ext uri="{FF2B5EF4-FFF2-40B4-BE49-F238E27FC236}">
                    <a16:creationId xmlns:a16="http://schemas.microsoft.com/office/drawing/2014/main" id="{31FBBA2D-1243-0DDC-CE4D-02B3F821C899}"/>
                  </a:ext>
                </a:extLst>
              </p14:cNvPr>
              <p14:cNvContentPartPr/>
              <p14:nvPr/>
            </p14:nvContentPartPr>
            <p14:xfrm>
              <a:off x="6464399" y="1449638"/>
              <a:ext cx="378360" cy="110520"/>
            </p14:xfrm>
          </p:contentPart>
        </mc:Choice>
        <mc:Fallback>
          <p:pic>
            <p:nvPicPr>
              <p:cNvPr id="4097" name="Ink 4096">
                <a:extLst>
                  <a:ext uri="{FF2B5EF4-FFF2-40B4-BE49-F238E27FC236}">
                    <a16:creationId xmlns:a16="http://schemas.microsoft.com/office/drawing/2014/main" id="{31FBBA2D-1243-0DDC-CE4D-02B3F821C89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455759" y="1440638"/>
                <a:ext cx="3960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099" name="Ink 4098">
                <a:extLst>
                  <a:ext uri="{FF2B5EF4-FFF2-40B4-BE49-F238E27FC236}">
                    <a16:creationId xmlns:a16="http://schemas.microsoft.com/office/drawing/2014/main" id="{E229192E-927C-138C-86E7-AB0F99269B37}"/>
                  </a:ext>
                </a:extLst>
              </p14:cNvPr>
              <p14:cNvContentPartPr/>
              <p14:nvPr/>
            </p14:nvContentPartPr>
            <p14:xfrm>
              <a:off x="7598039" y="1490318"/>
              <a:ext cx="286920" cy="58320"/>
            </p14:xfrm>
          </p:contentPart>
        </mc:Choice>
        <mc:Fallback>
          <p:pic>
            <p:nvPicPr>
              <p:cNvPr id="4099" name="Ink 4098">
                <a:extLst>
                  <a:ext uri="{FF2B5EF4-FFF2-40B4-BE49-F238E27FC236}">
                    <a16:creationId xmlns:a16="http://schemas.microsoft.com/office/drawing/2014/main" id="{E229192E-927C-138C-86E7-AB0F99269B3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589399" y="1481318"/>
                <a:ext cx="3045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100" name="Ink 4099">
                <a:extLst>
                  <a:ext uri="{FF2B5EF4-FFF2-40B4-BE49-F238E27FC236}">
                    <a16:creationId xmlns:a16="http://schemas.microsoft.com/office/drawing/2014/main" id="{6EA9FEBA-3161-909C-D4A0-28866152568C}"/>
                  </a:ext>
                </a:extLst>
              </p14:cNvPr>
              <p14:cNvContentPartPr/>
              <p14:nvPr/>
            </p14:nvContentPartPr>
            <p14:xfrm>
              <a:off x="6821159" y="5227478"/>
              <a:ext cx="636840" cy="727560"/>
            </p14:xfrm>
          </p:contentPart>
        </mc:Choice>
        <mc:Fallback>
          <p:pic>
            <p:nvPicPr>
              <p:cNvPr id="4100" name="Ink 4099">
                <a:extLst>
                  <a:ext uri="{FF2B5EF4-FFF2-40B4-BE49-F238E27FC236}">
                    <a16:creationId xmlns:a16="http://schemas.microsoft.com/office/drawing/2014/main" id="{6EA9FEBA-3161-909C-D4A0-28866152568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812519" y="5218838"/>
                <a:ext cx="654480" cy="74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3260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053F2-5534-74A7-28B3-98B3917D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Speech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EA8544-DD8A-7679-C578-352D0ECA69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3363908"/>
            <a:ext cx="5181600" cy="1274772"/>
          </a:xfrm>
        </p:spPr>
      </p:pic>
      <p:pic>
        <p:nvPicPr>
          <p:cNvPr id="7" name="bark">
            <a:hlinkClick r:id="" action="ppaction://media"/>
            <a:extLst>
              <a:ext uri="{FF2B5EF4-FFF2-40B4-BE49-F238E27FC236}">
                <a16:creationId xmlns:a16="http://schemas.microsoft.com/office/drawing/2014/main" id="{2FB63E1E-FF8A-5CCF-ED93-F9437C34496B}"/>
              </a:ext>
            </a:extLst>
          </p:cNvPr>
          <p:cNvPicPr>
            <a:picLocks noGrp="1" noChangeAspect="1"/>
          </p:cNvPicPr>
          <p:nvPr>
            <p:ph sz="half" idx="2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8117" y="5793624"/>
            <a:ext cx="406400" cy="4064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11AE4E-2DC7-B5EC-80F1-698506FE6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3379" y="451343"/>
            <a:ext cx="4482276" cy="4325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ECE8CE-A038-5680-9FD8-EF7B50FC6C71}"/>
              </a:ext>
            </a:extLst>
          </p:cNvPr>
          <p:cNvSpPr txBox="1"/>
          <p:nvPr/>
        </p:nvSpPr>
        <p:spPr>
          <a:xfrm>
            <a:off x="695303" y="6046135"/>
            <a:ext cx="60971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/>
              <a:t>https://github.com/suno-ai/bark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9B9F2D4-C1CF-C125-0C99-66EDD3D41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EF5B1CF-1406-717C-FEEC-1A4C73CC1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11</a:t>
            </a:fld>
            <a:endParaRPr lang="en-CA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4D91965-432E-1BC7-00B0-4A16B1898470}"/>
              </a:ext>
            </a:extLst>
          </p:cNvPr>
          <p:cNvGrpSpPr/>
          <p:nvPr/>
        </p:nvGrpSpPr>
        <p:grpSpPr>
          <a:xfrm>
            <a:off x="1263479" y="3091958"/>
            <a:ext cx="715320" cy="332640"/>
            <a:chOff x="1263479" y="3091958"/>
            <a:chExt cx="715320" cy="33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DAB5973-8092-10D0-13D0-9AB6696D1CF6}"/>
                    </a:ext>
                  </a:extLst>
                </p14:cNvPr>
                <p14:cNvContentPartPr/>
                <p14:nvPr/>
              </p14:nvContentPartPr>
              <p14:xfrm>
                <a:off x="1263479" y="3140198"/>
                <a:ext cx="570960" cy="284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DAB5973-8092-10D0-13D0-9AB6696D1C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54839" y="3131558"/>
                  <a:ext cx="5886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C7AC25-442D-EF6D-272E-FFF1960875BF}"/>
                    </a:ext>
                  </a:extLst>
                </p14:cNvPr>
                <p14:cNvContentPartPr/>
                <p14:nvPr/>
              </p14:nvContentPartPr>
              <p14:xfrm>
                <a:off x="1840559" y="3091958"/>
                <a:ext cx="138240" cy="106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C7AC25-442D-EF6D-272E-FFF1960875B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31919" y="3082958"/>
                  <a:ext cx="15588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9F75D48-55DB-3C26-3D2A-4E12E98904D6}"/>
              </a:ext>
            </a:extLst>
          </p:cNvPr>
          <p:cNvGrpSpPr/>
          <p:nvPr/>
        </p:nvGrpSpPr>
        <p:grpSpPr>
          <a:xfrm>
            <a:off x="1277519" y="4056038"/>
            <a:ext cx="952560" cy="24120"/>
            <a:chOff x="1277519" y="4056038"/>
            <a:chExt cx="952560" cy="2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0E8BD13-C8CE-96CF-1E89-914772F7D899}"/>
                    </a:ext>
                  </a:extLst>
                </p14:cNvPr>
                <p14:cNvContentPartPr/>
                <p14:nvPr/>
              </p14:nvContentPartPr>
              <p14:xfrm>
                <a:off x="1648319" y="4056038"/>
                <a:ext cx="581760" cy="19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0E8BD13-C8CE-96CF-1E89-914772F7D89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39679" y="4047038"/>
                  <a:ext cx="5994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E14837A-DEE7-FA98-9C0B-83832B2CF1D8}"/>
                    </a:ext>
                  </a:extLst>
                </p14:cNvPr>
                <p14:cNvContentPartPr/>
                <p14:nvPr/>
              </p14:nvContentPartPr>
              <p14:xfrm>
                <a:off x="1277519" y="4068638"/>
                <a:ext cx="385200" cy="11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E14837A-DEE7-FA98-9C0B-83832B2CF1D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68879" y="4059998"/>
                  <a:ext cx="402840" cy="2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F3409FD-C81D-2481-2892-6B730778723C}"/>
                  </a:ext>
                </a:extLst>
              </p14:cNvPr>
              <p14:cNvContentPartPr/>
              <p14:nvPr/>
            </p14:nvContentPartPr>
            <p14:xfrm>
              <a:off x="3743519" y="4228118"/>
              <a:ext cx="763200" cy="111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F3409FD-C81D-2481-2892-6B73077872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34879" y="4219478"/>
                <a:ext cx="7808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2436751-9EF9-D289-7721-C885D83DC096}"/>
                  </a:ext>
                </a:extLst>
              </p14:cNvPr>
              <p14:cNvContentPartPr/>
              <p14:nvPr/>
            </p14:nvContentPartPr>
            <p14:xfrm>
              <a:off x="6910079" y="2866238"/>
              <a:ext cx="1148400" cy="1062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2436751-9EF9-D289-7721-C885D83DC09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01439" y="2857238"/>
                <a:ext cx="1166040" cy="12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36D9647C-A377-F58B-C996-6B5931CEF429}"/>
              </a:ext>
            </a:extLst>
          </p:cNvPr>
          <p:cNvGrpSpPr/>
          <p:nvPr/>
        </p:nvGrpSpPr>
        <p:grpSpPr>
          <a:xfrm>
            <a:off x="6924479" y="1298798"/>
            <a:ext cx="3483720" cy="67680"/>
            <a:chOff x="6924479" y="1298798"/>
            <a:chExt cx="3483720" cy="6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FA135F9-27E7-A60F-E9FC-AEFEE0199A28}"/>
                    </a:ext>
                  </a:extLst>
                </p14:cNvPr>
                <p14:cNvContentPartPr/>
                <p14:nvPr/>
              </p14:nvContentPartPr>
              <p14:xfrm>
                <a:off x="6944999" y="1309958"/>
                <a:ext cx="461520" cy="45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FA135F9-27E7-A60F-E9FC-AEFEE0199A2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36359" y="1301318"/>
                  <a:ext cx="4791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4C1DD8B-BE4D-894A-1D3D-53FB3EE9F904}"/>
                    </a:ext>
                  </a:extLst>
                </p14:cNvPr>
                <p14:cNvContentPartPr/>
                <p14:nvPr/>
              </p14:nvContentPartPr>
              <p14:xfrm>
                <a:off x="7494719" y="1339118"/>
                <a:ext cx="1656360" cy="21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4C1DD8B-BE4D-894A-1D3D-53FB3EE9F90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86079" y="1330478"/>
                  <a:ext cx="1674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4992284-CB69-0E8A-1AA9-59A5B6A6CE88}"/>
                    </a:ext>
                  </a:extLst>
                </p14:cNvPr>
                <p14:cNvContentPartPr/>
                <p14:nvPr/>
              </p14:nvContentPartPr>
              <p14:xfrm>
                <a:off x="6924479" y="1298798"/>
                <a:ext cx="474840" cy="31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4992284-CB69-0E8A-1AA9-59A5B6A6CE8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15839" y="1290158"/>
                  <a:ext cx="492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BF75220-F711-DC90-BB05-6DC3543543E5}"/>
                    </a:ext>
                  </a:extLst>
                </p14:cNvPr>
                <p14:cNvContentPartPr/>
                <p14:nvPr/>
              </p14:nvContentPartPr>
              <p14:xfrm>
                <a:off x="7494719" y="1329038"/>
                <a:ext cx="1580760" cy="25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BF75220-F711-DC90-BB05-6DC3543543E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485719" y="1320398"/>
                  <a:ext cx="1598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DD21C5C-AF7A-B11B-4785-A18F05FCE28C}"/>
                    </a:ext>
                  </a:extLst>
                </p14:cNvPr>
                <p14:cNvContentPartPr/>
                <p14:nvPr/>
              </p14:nvContentPartPr>
              <p14:xfrm>
                <a:off x="9672719" y="1337318"/>
                <a:ext cx="735480" cy="29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DD21C5C-AF7A-B11B-4785-A18F05FCE28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664079" y="1328318"/>
                  <a:ext cx="75312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10A46FF-A9F5-E6B3-41D2-8E56DA6DF441}"/>
              </a:ext>
            </a:extLst>
          </p:cNvPr>
          <p:cNvGrpSpPr/>
          <p:nvPr/>
        </p:nvGrpSpPr>
        <p:grpSpPr>
          <a:xfrm>
            <a:off x="7020959" y="1573118"/>
            <a:ext cx="1992600" cy="73080"/>
            <a:chOff x="7020959" y="1573118"/>
            <a:chExt cx="1992600" cy="7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B53C224-880A-E066-3BC2-5EC2FCB5F946}"/>
                    </a:ext>
                  </a:extLst>
                </p14:cNvPr>
                <p14:cNvContentPartPr/>
                <p14:nvPr/>
              </p14:nvContentPartPr>
              <p14:xfrm>
                <a:off x="7020959" y="1573118"/>
                <a:ext cx="694080" cy="73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B53C224-880A-E066-3BC2-5EC2FCB5F94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12319" y="1564118"/>
                  <a:ext cx="7117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7BAC206-720D-8746-0A93-421621A89818}"/>
                    </a:ext>
                  </a:extLst>
                </p14:cNvPr>
                <p14:cNvContentPartPr/>
                <p14:nvPr/>
              </p14:nvContentPartPr>
              <p14:xfrm>
                <a:off x="8010239" y="1573118"/>
                <a:ext cx="1003320" cy="31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7BAC206-720D-8746-0A93-421621A8981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01599" y="1564478"/>
                  <a:ext cx="1020960" cy="48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4052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D8F031-F608-7437-4AA6-8FF3DCA53C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History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6AC9AAC-5E46-B250-D337-A256FF8880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Attention layers to Transformers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CEEEF-713F-C9F8-E9E9-2A9B4F0D7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EA9E2-87CE-9062-3B50-A6194298D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1980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A76B039-ED9B-4AF5-EC4D-53F4C1CC0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Attention and RNNs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9521326-8B27-8836-B6C9-D297A97C9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1050" y="2010569"/>
            <a:ext cx="3009900" cy="39814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866E5B-EB22-5527-C7FF-FD852BE5C97D}"/>
              </a:ext>
            </a:extLst>
          </p:cNvPr>
          <p:cNvSpPr txBox="1"/>
          <p:nvPr/>
        </p:nvSpPr>
        <p:spPr>
          <a:xfrm>
            <a:off x="349589" y="6024351"/>
            <a:ext cx="12781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Bahdanau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CA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Dzmitry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CA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Kyunghyun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Cho, and Yoshua </a:t>
            </a:r>
            <a:r>
              <a:rPr lang="en-CA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Bengio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"Neural machine translation by jointly learning to align and translate." </a:t>
            </a:r>
            <a:r>
              <a:rPr lang="en-CA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CA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arXiv:1409.0473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(2014).</a:t>
            </a:r>
            <a:endParaRPr lang="en-CA" sz="1400" dirty="0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E9C9BF3F-E335-D58D-DAB8-4D666C78C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4367F42-2B3F-9341-6129-B172E12ED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13</a:t>
            </a:fld>
            <a:endParaRPr lang="en-CA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3B139DA-C2DC-3DC4-8C2A-C0B28035A0C5}"/>
              </a:ext>
            </a:extLst>
          </p:cNvPr>
          <p:cNvGrpSpPr/>
          <p:nvPr/>
        </p:nvGrpSpPr>
        <p:grpSpPr>
          <a:xfrm>
            <a:off x="4197479" y="1258478"/>
            <a:ext cx="1271160" cy="361440"/>
            <a:chOff x="4197479" y="1258478"/>
            <a:chExt cx="127116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74E6286-9F00-D206-553E-964B9E254DD6}"/>
                    </a:ext>
                  </a:extLst>
                </p14:cNvPr>
                <p14:cNvContentPartPr/>
                <p14:nvPr/>
              </p14:nvContentPartPr>
              <p14:xfrm>
                <a:off x="4197479" y="1258478"/>
                <a:ext cx="1147680" cy="831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74E6286-9F00-D206-553E-964B9E254DD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88479" y="1249478"/>
                  <a:ext cx="11653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8F5F25D-56E7-D154-F34E-21406FED7FB8}"/>
                    </a:ext>
                  </a:extLst>
                </p14:cNvPr>
                <p14:cNvContentPartPr/>
                <p14:nvPr/>
              </p14:nvContentPartPr>
              <p14:xfrm>
                <a:off x="4224119" y="1380158"/>
                <a:ext cx="220680" cy="2048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8F5F25D-56E7-D154-F34E-21406FED7FB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15479" y="1371158"/>
                  <a:ext cx="2383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B34AE57-41D2-4B18-FF00-BAC8C6B72942}"/>
                    </a:ext>
                  </a:extLst>
                </p14:cNvPr>
                <p14:cNvContentPartPr/>
                <p14:nvPr/>
              </p14:nvContentPartPr>
              <p14:xfrm>
                <a:off x="4478999" y="1436678"/>
                <a:ext cx="158400" cy="169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B34AE57-41D2-4B18-FF00-BAC8C6B7294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70359" y="1427678"/>
                  <a:ext cx="1760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1003753-C7A8-66D0-6DD8-942CEDEFD2D3}"/>
                    </a:ext>
                  </a:extLst>
                </p14:cNvPr>
                <p14:cNvContentPartPr/>
                <p14:nvPr/>
              </p14:nvContentPartPr>
              <p14:xfrm>
                <a:off x="4787879" y="1453238"/>
                <a:ext cx="186120" cy="104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1003753-C7A8-66D0-6DD8-942CEDEFD2D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79239" y="1444238"/>
                  <a:ext cx="2037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DD96149-C986-E5DD-DF0D-D9CD7AA3324B}"/>
                    </a:ext>
                  </a:extLst>
                </p14:cNvPr>
                <p14:cNvContentPartPr/>
                <p14:nvPr/>
              </p14:nvContentPartPr>
              <p14:xfrm>
                <a:off x="4898039" y="1461158"/>
                <a:ext cx="34560" cy="1587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DD96149-C986-E5DD-DF0D-D9CD7AA3324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89399" y="1452518"/>
                  <a:ext cx="522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E910BD0-DCF3-8453-9CA2-389063B4BDB2}"/>
                    </a:ext>
                  </a:extLst>
                </p14:cNvPr>
                <p14:cNvContentPartPr/>
                <p14:nvPr/>
              </p14:nvContentPartPr>
              <p14:xfrm>
                <a:off x="5069759" y="1443878"/>
                <a:ext cx="398880" cy="1648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E910BD0-DCF3-8453-9CA2-389063B4BDB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61119" y="1434878"/>
                  <a:ext cx="41652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C04EC4B-4164-6AC3-DBD3-47144A182080}"/>
              </a:ext>
            </a:extLst>
          </p:cNvPr>
          <p:cNvGrpSpPr/>
          <p:nvPr/>
        </p:nvGrpSpPr>
        <p:grpSpPr>
          <a:xfrm>
            <a:off x="3469199" y="5518358"/>
            <a:ext cx="591120" cy="260280"/>
            <a:chOff x="3469199" y="5518358"/>
            <a:chExt cx="591120" cy="26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52E7121-A941-F914-1E37-C39678188BFB}"/>
                    </a:ext>
                  </a:extLst>
                </p14:cNvPr>
                <p14:cNvContentPartPr/>
                <p14:nvPr/>
              </p14:nvContentPartPr>
              <p14:xfrm>
                <a:off x="3469199" y="5518358"/>
                <a:ext cx="289080" cy="2602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52E7121-A941-F914-1E37-C39678188BF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60199" y="5509718"/>
                  <a:ext cx="3067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D87F1A7-474A-11E4-2F1A-4252ABFB9008}"/>
                    </a:ext>
                  </a:extLst>
                </p14:cNvPr>
                <p14:cNvContentPartPr/>
                <p14:nvPr/>
              </p14:nvContentPartPr>
              <p14:xfrm>
                <a:off x="3512399" y="5677118"/>
                <a:ext cx="218160" cy="21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D87F1A7-474A-11E4-2F1A-4252ABFB900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03399" y="5668118"/>
                  <a:ext cx="235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E7A40C7-E067-58E9-5BAF-89FB7686A8BB}"/>
                    </a:ext>
                  </a:extLst>
                </p14:cNvPr>
                <p14:cNvContentPartPr/>
                <p14:nvPr/>
              </p14:nvContentPartPr>
              <p14:xfrm>
                <a:off x="3825239" y="5672078"/>
                <a:ext cx="235080" cy="96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E7A40C7-E067-58E9-5BAF-89FB7686A8B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16599" y="5663078"/>
                  <a:ext cx="25272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637412F-765A-647A-0E01-15D792CD7BF9}"/>
              </a:ext>
            </a:extLst>
          </p:cNvPr>
          <p:cNvGrpSpPr/>
          <p:nvPr/>
        </p:nvGrpSpPr>
        <p:grpSpPr>
          <a:xfrm>
            <a:off x="3572159" y="1928798"/>
            <a:ext cx="550080" cy="303120"/>
            <a:chOff x="3572159" y="1928798"/>
            <a:chExt cx="550080" cy="30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5ECD185-4B6D-772D-E56F-D4919EA680DE}"/>
                    </a:ext>
                  </a:extLst>
                </p14:cNvPr>
                <p14:cNvContentPartPr/>
                <p14:nvPr/>
              </p14:nvContentPartPr>
              <p14:xfrm>
                <a:off x="3572159" y="1928798"/>
                <a:ext cx="316440" cy="289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5ECD185-4B6D-772D-E56F-D4919EA680D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563519" y="1919798"/>
                  <a:ext cx="3340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4959B2E-AB40-3B14-36DC-BB54E04493E5}"/>
                    </a:ext>
                  </a:extLst>
                </p14:cNvPr>
                <p14:cNvContentPartPr/>
                <p14:nvPr/>
              </p14:nvContentPartPr>
              <p14:xfrm>
                <a:off x="3640919" y="2104478"/>
                <a:ext cx="191520" cy="216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4959B2E-AB40-3B14-36DC-BB54E04493E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631919" y="2095838"/>
                  <a:ext cx="209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C66CF67-0E75-77BF-CCBC-BAA8DF1C4F3F}"/>
                    </a:ext>
                  </a:extLst>
                </p14:cNvPr>
                <p14:cNvContentPartPr/>
                <p14:nvPr/>
              </p14:nvContentPartPr>
              <p14:xfrm>
                <a:off x="3798959" y="2098718"/>
                <a:ext cx="323280" cy="1332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C66CF67-0E75-77BF-CCBC-BAA8DF1C4F3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89959" y="2090078"/>
                  <a:ext cx="34092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98C27E7-6F1E-B774-7610-8F9BFC6BE22B}"/>
                  </a:ext>
                </a:extLst>
              </p14:cNvPr>
              <p14:cNvContentPartPr/>
              <p14:nvPr/>
            </p14:nvContentPartPr>
            <p14:xfrm>
              <a:off x="6147959" y="1971998"/>
              <a:ext cx="612360" cy="4395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98C27E7-6F1E-B774-7610-8F9BFC6BE22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138959" y="1963358"/>
                <a:ext cx="630000" cy="45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ABC7DB5-9B17-F357-0F67-3762C84E18EA}"/>
              </a:ext>
            </a:extLst>
          </p:cNvPr>
          <p:cNvGrpSpPr/>
          <p:nvPr/>
        </p:nvGrpSpPr>
        <p:grpSpPr>
          <a:xfrm>
            <a:off x="4697879" y="5552198"/>
            <a:ext cx="1616040" cy="352800"/>
            <a:chOff x="4697879" y="5552198"/>
            <a:chExt cx="1616040" cy="35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7D415C6-AD63-2D06-7088-941CF7BD29AD}"/>
                    </a:ext>
                  </a:extLst>
                </p14:cNvPr>
                <p14:cNvContentPartPr/>
                <p14:nvPr/>
              </p14:nvContentPartPr>
              <p14:xfrm>
                <a:off x="4697879" y="5552198"/>
                <a:ext cx="502920" cy="3528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7D415C6-AD63-2D06-7088-941CF7BD29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689239" y="5543198"/>
                  <a:ext cx="5205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8781304-8BFC-875C-4F16-1002E1D8826C}"/>
                    </a:ext>
                  </a:extLst>
                </p14:cNvPr>
                <p14:cNvContentPartPr/>
                <p14:nvPr/>
              </p14:nvContentPartPr>
              <p14:xfrm>
                <a:off x="5550719" y="5854958"/>
                <a:ext cx="213840" cy="331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8781304-8BFC-875C-4F16-1002E1D8826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542079" y="5846318"/>
                  <a:ext cx="2314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A3E5F95-8C90-23C2-0DC7-8186E2CEE8BE}"/>
                    </a:ext>
                  </a:extLst>
                </p14:cNvPr>
                <p14:cNvContentPartPr/>
                <p14:nvPr/>
              </p14:nvContentPartPr>
              <p14:xfrm>
                <a:off x="6083519" y="5862878"/>
                <a:ext cx="230400" cy="104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A3E5F95-8C90-23C2-0DC7-8186E2CEE8B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074879" y="5853878"/>
                  <a:ext cx="248040" cy="2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2E3786D-9809-B4AE-108E-295625C4200E}"/>
                  </a:ext>
                </a:extLst>
              </p14:cNvPr>
              <p14:cNvContentPartPr/>
              <p14:nvPr/>
            </p14:nvContentPartPr>
            <p14:xfrm>
              <a:off x="7014119" y="5796998"/>
              <a:ext cx="433080" cy="7128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2E3786D-9809-B4AE-108E-295625C4200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005119" y="5788358"/>
                <a:ext cx="450720" cy="8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4B66D46-5685-A880-566A-BF52E88F2F1D}"/>
              </a:ext>
            </a:extLst>
          </p:cNvPr>
          <p:cNvGrpSpPr/>
          <p:nvPr/>
        </p:nvGrpSpPr>
        <p:grpSpPr>
          <a:xfrm>
            <a:off x="5055359" y="3364838"/>
            <a:ext cx="1867320" cy="799560"/>
            <a:chOff x="5055359" y="3364838"/>
            <a:chExt cx="1867320" cy="79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F27C6DF-1EA6-CE02-DB19-64F31CDC0174}"/>
                    </a:ext>
                  </a:extLst>
                </p14:cNvPr>
                <p14:cNvContentPartPr/>
                <p14:nvPr/>
              </p14:nvContentPartPr>
              <p14:xfrm>
                <a:off x="5062919" y="3565358"/>
                <a:ext cx="488520" cy="295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F27C6DF-1EA6-CE02-DB19-64F31CDC017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54279" y="3556718"/>
                  <a:ext cx="5061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9EE20FB-4D1E-9D67-0C96-7BE78448BDAE}"/>
                    </a:ext>
                  </a:extLst>
                </p14:cNvPr>
                <p14:cNvContentPartPr/>
                <p14:nvPr/>
              </p14:nvContentPartPr>
              <p14:xfrm>
                <a:off x="5275319" y="3889718"/>
                <a:ext cx="475560" cy="2502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9EE20FB-4D1E-9D67-0C96-7BE78448BDA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266319" y="3881078"/>
                  <a:ext cx="4932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6C89871-792B-F805-9614-D1E42F4567E9}"/>
                    </a:ext>
                  </a:extLst>
                </p14:cNvPr>
                <p14:cNvContentPartPr/>
                <p14:nvPr/>
              </p14:nvContentPartPr>
              <p14:xfrm>
                <a:off x="5921519" y="3850118"/>
                <a:ext cx="556920" cy="3142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6C89871-792B-F805-9614-D1E42F4567E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912879" y="3841478"/>
                  <a:ext cx="5745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EBBE036-6C19-6D68-2D8F-BAF620B7E999}"/>
                    </a:ext>
                  </a:extLst>
                </p14:cNvPr>
                <p14:cNvContentPartPr/>
                <p14:nvPr/>
              </p14:nvContentPartPr>
              <p14:xfrm>
                <a:off x="6401759" y="3569678"/>
                <a:ext cx="520920" cy="324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EBBE036-6C19-6D68-2D8F-BAF620B7E99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93119" y="3560678"/>
                  <a:ext cx="5385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E1446BB-758D-D773-37A4-2B06FF651B60}"/>
                    </a:ext>
                  </a:extLst>
                </p14:cNvPr>
                <p14:cNvContentPartPr/>
                <p14:nvPr/>
              </p14:nvContentPartPr>
              <p14:xfrm>
                <a:off x="5055359" y="3374198"/>
                <a:ext cx="145440" cy="1285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E1446BB-758D-D773-37A4-2B06FF651B6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046359" y="3365198"/>
                  <a:ext cx="1630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5C4482A-6356-B017-4293-9D01A55AFC2D}"/>
                    </a:ext>
                  </a:extLst>
                </p14:cNvPr>
                <p14:cNvContentPartPr/>
                <p14:nvPr/>
              </p14:nvContentPartPr>
              <p14:xfrm>
                <a:off x="5282519" y="3474998"/>
                <a:ext cx="7560" cy="97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5C4482A-6356-B017-4293-9D01A55AFC2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273879" y="3465998"/>
                  <a:ext cx="252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9E3B53C-0B34-9B92-6328-CE7CDE02E986}"/>
                    </a:ext>
                  </a:extLst>
                </p14:cNvPr>
                <p14:cNvContentPartPr/>
                <p14:nvPr/>
              </p14:nvContentPartPr>
              <p14:xfrm>
                <a:off x="5406359" y="3373118"/>
                <a:ext cx="75960" cy="1108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9E3B53C-0B34-9B92-6328-CE7CDE02E98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397719" y="3364478"/>
                  <a:ext cx="936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519CD3A-A4C3-9984-67C8-501D2901C25A}"/>
                    </a:ext>
                  </a:extLst>
                </p14:cNvPr>
                <p14:cNvContentPartPr/>
                <p14:nvPr/>
              </p14:nvContentPartPr>
              <p14:xfrm>
                <a:off x="5578079" y="3734558"/>
                <a:ext cx="138960" cy="1281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519CD3A-A4C3-9984-67C8-501D2901C25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569079" y="3725918"/>
                  <a:ext cx="156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4C74603-02F9-D2CF-1BA7-99048CDF5C74}"/>
                    </a:ext>
                  </a:extLst>
                </p14:cNvPr>
                <p14:cNvContentPartPr/>
                <p14:nvPr/>
              </p14:nvContentPartPr>
              <p14:xfrm>
                <a:off x="5791199" y="3781718"/>
                <a:ext cx="26640" cy="291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4C74603-02F9-D2CF-1BA7-99048CDF5C7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82199" y="3773078"/>
                  <a:ext cx="442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FA39112-24EC-902D-C839-CCF244EB32B1}"/>
                    </a:ext>
                  </a:extLst>
                </p14:cNvPr>
                <p14:cNvContentPartPr/>
                <p14:nvPr/>
              </p14:nvContentPartPr>
              <p14:xfrm>
                <a:off x="5839439" y="3726638"/>
                <a:ext cx="131040" cy="161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FA39112-24EC-902D-C839-CCF244EB32B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830439" y="3717998"/>
                  <a:ext cx="1486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3D5C155-D0F7-D2FC-A10B-16C77FEE672A}"/>
                    </a:ext>
                  </a:extLst>
                </p14:cNvPr>
                <p14:cNvContentPartPr/>
                <p14:nvPr/>
              </p14:nvContentPartPr>
              <p14:xfrm>
                <a:off x="6182879" y="3719798"/>
                <a:ext cx="145440" cy="1148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3D5C155-D0F7-D2FC-A10B-16C77FEE672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73879" y="3711158"/>
                  <a:ext cx="163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0A20962-FB54-0ADD-CDF4-DEE4BB1F1DE6}"/>
                    </a:ext>
                  </a:extLst>
                </p14:cNvPr>
                <p14:cNvContentPartPr/>
                <p14:nvPr/>
              </p14:nvContentPartPr>
              <p14:xfrm>
                <a:off x="6581399" y="3364838"/>
                <a:ext cx="132120" cy="117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0A20962-FB54-0ADD-CDF4-DEE4BB1F1DE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572399" y="3355838"/>
                  <a:ext cx="149760" cy="135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94900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A76B039-ED9B-4AF5-EC4D-53F4C1CC0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Attention and RNNs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CB0821E-97CC-6A6B-E2AE-C47FE459FD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RNN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66E5B-EB22-5527-C7FF-FD852BE5C97D}"/>
              </a:ext>
            </a:extLst>
          </p:cNvPr>
          <p:cNvSpPr txBox="1"/>
          <p:nvPr/>
        </p:nvSpPr>
        <p:spPr>
          <a:xfrm>
            <a:off x="838200" y="6055004"/>
            <a:ext cx="12781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Bahdanau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CA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Dzmitry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CA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Kyunghyun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Cho, and Yoshua </a:t>
            </a:r>
            <a:r>
              <a:rPr lang="en-CA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Bengio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"Neural machine translation by jointly learning to align and translate." </a:t>
            </a:r>
            <a:r>
              <a:rPr lang="en-CA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CA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arXiv:1409.0473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(2014).</a:t>
            </a:r>
            <a:endParaRPr lang="en-CA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0DEE5A-A819-74A6-32C7-A76330C2D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07" y="2423712"/>
            <a:ext cx="4238625" cy="419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8950FE-D7B4-EC72-D4D6-DA6325B17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B7676-9380-DC38-A8BC-21A78EDB9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14</a:t>
            </a:fld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7013901-2B7A-822B-DC3C-B1FF86426563}"/>
                  </a:ext>
                </a:extLst>
              </p14:cNvPr>
              <p14:cNvContentPartPr/>
              <p14:nvPr/>
            </p14:nvContentPartPr>
            <p14:xfrm>
              <a:off x="1038839" y="2222558"/>
              <a:ext cx="603000" cy="662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7013901-2B7A-822B-DC3C-B1FF864265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0199" y="2213558"/>
                <a:ext cx="6206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51A3E22-DCD5-0154-D1BC-21C579A9A34C}"/>
                  </a:ext>
                </a:extLst>
              </p14:cNvPr>
              <p14:cNvContentPartPr/>
              <p14:nvPr/>
            </p14:nvContentPartPr>
            <p14:xfrm>
              <a:off x="1469759" y="2790278"/>
              <a:ext cx="286920" cy="331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51A3E22-DCD5-0154-D1BC-21C579A9A3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1119" y="2781638"/>
                <a:ext cx="3045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03830BC-E6EB-9AE5-2665-85ADAF5B2CDB}"/>
                  </a:ext>
                </a:extLst>
              </p14:cNvPr>
              <p14:cNvContentPartPr/>
              <p14:nvPr/>
            </p14:nvContentPartPr>
            <p14:xfrm>
              <a:off x="1971239" y="2800358"/>
              <a:ext cx="1278720" cy="1242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03830BC-E6EB-9AE5-2665-85ADAF5B2CD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62239" y="2791358"/>
                <a:ext cx="1296360" cy="14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60B1DF8D-B85E-D7FC-15A5-D1252D020368}"/>
              </a:ext>
            </a:extLst>
          </p:cNvPr>
          <p:cNvGrpSpPr/>
          <p:nvPr/>
        </p:nvGrpSpPr>
        <p:grpSpPr>
          <a:xfrm>
            <a:off x="3180479" y="1994678"/>
            <a:ext cx="1442880" cy="220320"/>
            <a:chOff x="3180479" y="1994678"/>
            <a:chExt cx="1442880" cy="22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1960471-C9DE-224D-8419-97F55D620EE1}"/>
                    </a:ext>
                  </a:extLst>
                </p14:cNvPr>
                <p14:cNvContentPartPr/>
                <p14:nvPr/>
              </p14:nvContentPartPr>
              <p14:xfrm>
                <a:off x="3180479" y="2021678"/>
                <a:ext cx="336960" cy="193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1960471-C9DE-224D-8419-97F55D620EE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71839" y="2012678"/>
                  <a:ext cx="3546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A9D5169-D047-8633-0E40-D19F971AF5A3}"/>
                    </a:ext>
                  </a:extLst>
                </p14:cNvPr>
                <p14:cNvContentPartPr/>
                <p14:nvPr/>
              </p14:nvContentPartPr>
              <p14:xfrm>
                <a:off x="3578639" y="2017718"/>
                <a:ext cx="227520" cy="1749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A9D5169-D047-8633-0E40-D19F971AF5A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69999" y="2008718"/>
                  <a:ext cx="2451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80C6A22-EF20-7421-554B-8977798DACF7}"/>
                    </a:ext>
                  </a:extLst>
                </p14:cNvPr>
                <p14:cNvContentPartPr/>
                <p14:nvPr/>
              </p14:nvContentPartPr>
              <p14:xfrm>
                <a:off x="3947639" y="2034998"/>
                <a:ext cx="167760" cy="11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80C6A22-EF20-7421-554B-8977798DACF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938639" y="2026358"/>
                  <a:ext cx="1854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2206D40-576F-0816-95FA-3840EBFAB77E}"/>
                    </a:ext>
                  </a:extLst>
                </p14:cNvPr>
                <p14:cNvContentPartPr/>
                <p14:nvPr/>
              </p14:nvContentPartPr>
              <p14:xfrm>
                <a:off x="4011719" y="2048678"/>
                <a:ext cx="131040" cy="1321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2206D40-576F-0816-95FA-3840EBFAB77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02719" y="2039678"/>
                  <a:ext cx="148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0499FBB-14BD-D022-A6F2-5EC619E617ED}"/>
                    </a:ext>
                  </a:extLst>
                </p14:cNvPr>
                <p14:cNvContentPartPr/>
                <p14:nvPr/>
              </p14:nvContentPartPr>
              <p14:xfrm>
                <a:off x="4259039" y="1994678"/>
                <a:ext cx="364320" cy="179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0499FBB-14BD-D022-A6F2-5EC619E617E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50399" y="1986038"/>
                  <a:ext cx="381960" cy="19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0574011-8F8D-87B2-67F3-A936C5D760DB}"/>
                  </a:ext>
                </a:extLst>
              </p14:cNvPr>
              <p14:cNvContentPartPr/>
              <p14:nvPr/>
            </p14:nvContentPartPr>
            <p14:xfrm>
              <a:off x="3469199" y="2765438"/>
              <a:ext cx="200160" cy="1418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0574011-8F8D-87B2-67F3-A936C5D760D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60199" y="2756438"/>
                <a:ext cx="2178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4FBE137-63E4-6D54-A507-1CB874382DB9}"/>
                  </a:ext>
                </a:extLst>
              </p14:cNvPr>
              <p14:cNvContentPartPr/>
              <p14:nvPr/>
            </p14:nvContentPartPr>
            <p14:xfrm>
              <a:off x="3283799" y="2985758"/>
              <a:ext cx="172080" cy="1224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4FBE137-63E4-6D54-A507-1CB874382DB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74799" y="2976758"/>
                <a:ext cx="1897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722D044-3933-E039-DDCE-EF111FCF918A}"/>
                  </a:ext>
                </a:extLst>
              </p14:cNvPr>
              <p14:cNvContentPartPr/>
              <p14:nvPr/>
            </p14:nvContentPartPr>
            <p14:xfrm>
              <a:off x="3558479" y="3055238"/>
              <a:ext cx="14040" cy="525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722D044-3933-E039-DDCE-EF111FCF918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49479" y="3046598"/>
                <a:ext cx="316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BDF658B-698B-D0B0-CEC6-D948E6069FC2}"/>
                  </a:ext>
                </a:extLst>
              </p14:cNvPr>
              <p14:cNvContentPartPr/>
              <p14:nvPr/>
            </p14:nvContentPartPr>
            <p14:xfrm>
              <a:off x="3544799" y="2985758"/>
              <a:ext cx="20880" cy="295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BDF658B-698B-D0B0-CEC6-D948E6069FC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35799" y="2976758"/>
                <a:ext cx="3852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240B495-2B4C-81E3-F426-1695A3EEEA55}"/>
                  </a:ext>
                </a:extLst>
              </p14:cNvPr>
              <p14:cNvContentPartPr/>
              <p14:nvPr/>
            </p14:nvContentPartPr>
            <p14:xfrm>
              <a:off x="3620399" y="3020318"/>
              <a:ext cx="234000" cy="2401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240B495-2B4C-81E3-F426-1695A3EEEA5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11399" y="3011678"/>
                <a:ext cx="25164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3A580EF-B8F3-D803-1507-53369A9CFB63}"/>
                  </a:ext>
                </a:extLst>
              </p14:cNvPr>
              <p14:cNvContentPartPr/>
              <p14:nvPr/>
            </p14:nvContentPartPr>
            <p14:xfrm>
              <a:off x="4012439" y="2939318"/>
              <a:ext cx="226800" cy="1652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3A580EF-B8F3-D803-1507-53369A9CFB6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003439" y="2930318"/>
                <a:ext cx="244440" cy="18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29C84B09-3E25-9A15-8951-697159F3370D}"/>
              </a:ext>
            </a:extLst>
          </p:cNvPr>
          <p:cNvGrpSpPr/>
          <p:nvPr/>
        </p:nvGrpSpPr>
        <p:grpSpPr>
          <a:xfrm>
            <a:off x="4142399" y="2765078"/>
            <a:ext cx="2133720" cy="784440"/>
            <a:chOff x="4142399" y="2765078"/>
            <a:chExt cx="2133720" cy="78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798A35A-F055-1204-5F79-901520B0EB3B}"/>
                    </a:ext>
                  </a:extLst>
                </p14:cNvPr>
                <p14:cNvContentPartPr/>
                <p14:nvPr/>
              </p14:nvContentPartPr>
              <p14:xfrm>
                <a:off x="4555679" y="2804678"/>
                <a:ext cx="171360" cy="2394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798A35A-F055-1204-5F79-901520B0EB3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46679" y="2795678"/>
                  <a:ext cx="189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1031E79-5208-130B-476C-592111AFCF22}"/>
                    </a:ext>
                  </a:extLst>
                </p14:cNvPr>
                <p14:cNvContentPartPr/>
                <p14:nvPr/>
              </p14:nvContentPartPr>
              <p14:xfrm>
                <a:off x="4625159" y="2987558"/>
                <a:ext cx="204480" cy="93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1031E79-5208-130B-476C-592111AFCF2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616519" y="2978918"/>
                  <a:ext cx="2221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E34F741-893D-834B-62F5-65EBAAC431A1}"/>
                    </a:ext>
                  </a:extLst>
                </p14:cNvPr>
                <p14:cNvContentPartPr/>
                <p14:nvPr/>
              </p14:nvContentPartPr>
              <p14:xfrm>
                <a:off x="4142399" y="2780918"/>
                <a:ext cx="474480" cy="56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E34F741-893D-834B-62F5-65EBAAC431A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133399" y="2771918"/>
                  <a:ext cx="4921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3323CBF-58F4-FF84-40AA-57D41706FA4C}"/>
                    </a:ext>
                  </a:extLst>
                </p14:cNvPr>
                <p14:cNvContentPartPr/>
                <p14:nvPr/>
              </p14:nvContentPartPr>
              <p14:xfrm>
                <a:off x="4939079" y="2765078"/>
                <a:ext cx="199800" cy="2059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3323CBF-58F4-FF84-40AA-57D41706FA4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30079" y="2756078"/>
                  <a:ext cx="2174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4759A6D-CCB6-02C9-980D-493DDC56BAA5}"/>
                    </a:ext>
                  </a:extLst>
                </p14:cNvPr>
                <p14:cNvContentPartPr/>
                <p14:nvPr/>
              </p14:nvContentPartPr>
              <p14:xfrm>
                <a:off x="5090279" y="3051998"/>
                <a:ext cx="178920" cy="127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4759A6D-CCB6-02C9-980D-493DDC56BAA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81639" y="3043358"/>
                  <a:ext cx="1965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01A9C78-269E-90E3-50A2-DDDC1ED33944}"/>
                    </a:ext>
                  </a:extLst>
                </p14:cNvPr>
                <p14:cNvContentPartPr/>
                <p14:nvPr/>
              </p14:nvContentPartPr>
              <p14:xfrm>
                <a:off x="5276039" y="3158558"/>
                <a:ext cx="14760" cy="288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01A9C78-269E-90E3-50A2-DDDC1ED3394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67039" y="3149558"/>
                  <a:ext cx="32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E3BDAAA-2277-7CDB-D3E0-5CF577A8CF0D}"/>
                    </a:ext>
                  </a:extLst>
                </p14:cNvPr>
                <p14:cNvContentPartPr/>
                <p14:nvPr/>
              </p14:nvContentPartPr>
              <p14:xfrm>
                <a:off x="5310239" y="3055238"/>
                <a:ext cx="14040" cy="410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E3BDAAA-2277-7CDB-D3E0-5CF577A8CF0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301599" y="3046598"/>
                  <a:ext cx="316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9250402-D5E4-3256-4C61-A07B8713E9BD}"/>
                    </a:ext>
                  </a:extLst>
                </p14:cNvPr>
                <p14:cNvContentPartPr/>
                <p14:nvPr/>
              </p14:nvContentPartPr>
              <p14:xfrm>
                <a:off x="5386559" y="3015638"/>
                <a:ext cx="673920" cy="257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9250402-D5E4-3256-4C61-A07B8713E9B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377559" y="3006998"/>
                  <a:ext cx="6915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DA7520B-4F60-FB26-C8CD-412408F66CCD}"/>
                    </a:ext>
                  </a:extLst>
                </p14:cNvPr>
                <p14:cNvContentPartPr/>
                <p14:nvPr/>
              </p14:nvContentPartPr>
              <p14:xfrm>
                <a:off x="5254439" y="3401198"/>
                <a:ext cx="192960" cy="148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DA7520B-4F60-FB26-C8CD-412408F66CC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245439" y="3392198"/>
                  <a:ext cx="210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F8A384E-FA6F-D0F9-221A-16A7CE0BA95D}"/>
                    </a:ext>
                  </a:extLst>
                </p14:cNvPr>
                <p14:cNvContentPartPr/>
                <p14:nvPr/>
              </p14:nvContentPartPr>
              <p14:xfrm>
                <a:off x="5530199" y="3366278"/>
                <a:ext cx="131040" cy="180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F8A384E-FA6F-D0F9-221A-16A7CE0BA95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521199" y="3357638"/>
                  <a:ext cx="1486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8753874-64F7-E083-97C5-C92D75478320}"/>
                    </a:ext>
                  </a:extLst>
                </p14:cNvPr>
                <p14:cNvContentPartPr/>
                <p14:nvPr/>
              </p14:nvContentPartPr>
              <p14:xfrm>
                <a:off x="5522999" y="3453758"/>
                <a:ext cx="207000" cy="19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8753874-64F7-E083-97C5-C92D7547832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513999" y="3445118"/>
                  <a:ext cx="224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8826450-E250-8226-E63F-4B7AC0FC386A}"/>
                    </a:ext>
                  </a:extLst>
                </p14:cNvPr>
                <p14:cNvContentPartPr/>
                <p14:nvPr/>
              </p14:nvContentPartPr>
              <p14:xfrm>
                <a:off x="5722439" y="3469598"/>
                <a:ext cx="96480" cy="57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8826450-E250-8226-E63F-4B7AC0FC386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13799" y="3460598"/>
                  <a:ext cx="1141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BBF224C-6924-A1EF-4485-BE9D5E09B90A}"/>
                    </a:ext>
                  </a:extLst>
                </p14:cNvPr>
                <p14:cNvContentPartPr/>
                <p14:nvPr/>
              </p14:nvContentPartPr>
              <p14:xfrm>
                <a:off x="5791919" y="3351518"/>
                <a:ext cx="398160" cy="1774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BBF224C-6924-A1EF-4485-BE9D5E09B90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83279" y="3342518"/>
                  <a:ext cx="415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49717D9-6065-A845-161D-6BD8527D516F}"/>
                    </a:ext>
                  </a:extLst>
                </p14:cNvPr>
                <p14:cNvContentPartPr/>
                <p14:nvPr/>
              </p14:nvContentPartPr>
              <p14:xfrm>
                <a:off x="6059039" y="3430358"/>
                <a:ext cx="217080" cy="102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49717D9-6065-A845-161D-6BD8527D516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050399" y="3421718"/>
                  <a:ext cx="23472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186922D-7F85-602F-B5E8-0F4A371085C0}"/>
              </a:ext>
            </a:extLst>
          </p:cNvPr>
          <p:cNvGrpSpPr/>
          <p:nvPr/>
        </p:nvGrpSpPr>
        <p:grpSpPr>
          <a:xfrm>
            <a:off x="5159039" y="2325518"/>
            <a:ext cx="3291120" cy="226080"/>
            <a:chOff x="5159039" y="2325518"/>
            <a:chExt cx="3291120" cy="22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DEFE4B0-3885-F0FB-D96F-20AF4C45A812}"/>
                    </a:ext>
                  </a:extLst>
                </p14:cNvPr>
                <p14:cNvContentPartPr/>
                <p14:nvPr/>
              </p14:nvContentPartPr>
              <p14:xfrm>
                <a:off x="5159039" y="2397878"/>
                <a:ext cx="632880" cy="1537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DEFE4B0-3885-F0FB-D96F-20AF4C45A81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150399" y="2389238"/>
                  <a:ext cx="650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1B3F72F-1866-2FBC-A990-613666F9A5C2}"/>
                    </a:ext>
                  </a:extLst>
                </p14:cNvPr>
                <p14:cNvContentPartPr/>
                <p14:nvPr/>
              </p14:nvContentPartPr>
              <p14:xfrm>
                <a:off x="5805599" y="2365478"/>
                <a:ext cx="130320" cy="1393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1B3F72F-1866-2FBC-A990-613666F9A5C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96599" y="2356478"/>
                  <a:ext cx="147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EE87B73-6599-B920-A3AC-ADF016BB0F23}"/>
                    </a:ext>
                  </a:extLst>
                </p14:cNvPr>
                <p14:cNvContentPartPr/>
                <p14:nvPr/>
              </p14:nvContentPartPr>
              <p14:xfrm>
                <a:off x="6052199" y="2358638"/>
                <a:ext cx="364680" cy="975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EE87B73-6599-B920-A3AC-ADF016BB0F2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043559" y="2349998"/>
                  <a:ext cx="382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538592F-37A3-B411-F25B-8E26AF2A0511}"/>
                    </a:ext>
                  </a:extLst>
                </p14:cNvPr>
                <p14:cNvContentPartPr/>
                <p14:nvPr/>
              </p14:nvContentPartPr>
              <p14:xfrm>
                <a:off x="6457559" y="2412998"/>
                <a:ext cx="144720" cy="70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538592F-37A3-B411-F25B-8E26AF2A051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448919" y="2404358"/>
                  <a:ext cx="162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D7EF5AC-5756-431D-747A-A90711FEC1F1}"/>
                    </a:ext>
                  </a:extLst>
                </p14:cNvPr>
                <p14:cNvContentPartPr/>
                <p14:nvPr/>
              </p14:nvContentPartPr>
              <p14:xfrm>
                <a:off x="6642959" y="2328758"/>
                <a:ext cx="82800" cy="1854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D7EF5AC-5756-431D-747A-A90711FEC1F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34319" y="2319758"/>
                  <a:ext cx="100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05EE547-DA03-ED60-C804-81FD251D1CEC}"/>
                    </a:ext>
                  </a:extLst>
                </p14:cNvPr>
                <p14:cNvContentPartPr/>
                <p14:nvPr/>
              </p14:nvContentPartPr>
              <p14:xfrm>
                <a:off x="6601919" y="2393198"/>
                <a:ext cx="343800" cy="90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05EE547-DA03-ED60-C804-81FD251D1CE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92919" y="2384198"/>
                  <a:ext cx="3614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E73A99F-BC34-554C-D3C6-9C77E2E0AC86}"/>
                    </a:ext>
                  </a:extLst>
                </p14:cNvPr>
                <p14:cNvContentPartPr/>
                <p14:nvPr/>
              </p14:nvContentPartPr>
              <p14:xfrm>
                <a:off x="6972359" y="2409398"/>
                <a:ext cx="275400" cy="1101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E73A99F-BC34-554C-D3C6-9C77E2E0AC8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963719" y="2400758"/>
                  <a:ext cx="293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776FCAF-6F1D-B969-4550-BB3CB28B727B}"/>
                    </a:ext>
                  </a:extLst>
                </p14:cNvPr>
                <p14:cNvContentPartPr/>
                <p14:nvPr/>
              </p14:nvContentPartPr>
              <p14:xfrm>
                <a:off x="7412639" y="2406878"/>
                <a:ext cx="316440" cy="1116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776FCAF-6F1D-B969-4550-BB3CB28B727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03639" y="2398238"/>
                  <a:ext cx="334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5C148F8-C18C-2092-8971-0AFF2B2DA105}"/>
                    </a:ext>
                  </a:extLst>
                </p14:cNvPr>
                <p14:cNvContentPartPr/>
                <p14:nvPr/>
              </p14:nvContentPartPr>
              <p14:xfrm>
                <a:off x="7741679" y="2437118"/>
                <a:ext cx="131400" cy="98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5C148F8-C18C-2092-8971-0AFF2B2DA10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733039" y="2428118"/>
                  <a:ext cx="149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5B09693-7394-1DDA-C863-D5ECEDE053E7}"/>
                    </a:ext>
                  </a:extLst>
                </p14:cNvPr>
                <p14:cNvContentPartPr/>
                <p14:nvPr/>
              </p14:nvContentPartPr>
              <p14:xfrm>
                <a:off x="7852919" y="2325518"/>
                <a:ext cx="191880" cy="2178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5B09693-7394-1DDA-C863-D5ECEDE053E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44279" y="2316878"/>
                  <a:ext cx="209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32226D9-E175-C396-4BA2-65F2C605314C}"/>
                    </a:ext>
                  </a:extLst>
                </p14:cNvPr>
                <p14:cNvContentPartPr/>
                <p14:nvPr/>
              </p14:nvContentPartPr>
              <p14:xfrm>
                <a:off x="8120039" y="2461238"/>
                <a:ext cx="330120" cy="889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32226D9-E175-C396-4BA2-65F2C605314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111399" y="2452238"/>
                  <a:ext cx="347760" cy="106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687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A76B039-ED9B-4AF5-EC4D-53F4C1CC0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Attention and RNNs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CB0821E-97CC-6A6B-E2AE-C47FE459FD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45522"/>
            <a:ext cx="5181600" cy="4351338"/>
          </a:xfrm>
        </p:spPr>
        <p:txBody>
          <a:bodyPr/>
          <a:lstStyle/>
          <a:p>
            <a:r>
              <a:rPr lang="en-CA" dirty="0"/>
              <a:t>RNN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Self-attention + RNN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9521326-8B27-8836-B6C9-D297A97C94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58050" y="2010569"/>
            <a:ext cx="3009900" cy="39814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866E5B-EB22-5527-C7FF-FD852BE5C97D}"/>
              </a:ext>
            </a:extLst>
          </p:cNvPr>
          <p:cNvSpPr txBox="1"/>
          <p:nvPr/>
        </p:nvSpPr>
        <p:spPr>
          <a:xfrm>
            <a:off x="656716" y="6112064"/>
            <a:ext cx="12781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Bahdanau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CA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Dzmitry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CA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Kyunghyun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Cho, and Yoshua </a:t>
            </a:r>
            <a:r>
              <a:rPr lang="en-CA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Bengio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"Neural machine translation by jointly learning to align and translate." </a:t>
            </a:r>
            <a:r>
              <a:rPr lang="en-CA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CA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arXiv:1409.0473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(2014).</a:t>
            </a:r>
            <a:endParaRPr lang="en-CA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0DEE5A-A819-74A6-32C7-A76330C2D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607" y="2102627"/>
            <a:ext cx="4238625" cy="419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BB514A-68A9-E288-B12C-CC0444272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212" y="3753154"/>
            <a:ext cx="3848100" cy="3619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EB84BA6-FBC5-CF77-FD58-563AE33E3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212" y="4115104"/>
            <a:ext cx="1695450" cy="8858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4338D3C-3D2A-F81F-5A40-03F18420D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212" y="5031746"/>
            <a:ext cx="2390775" cy="762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0619C8-E7CC-29CB-8056-B93DCDC4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B663C-A511-9CF3-A387-197DB0A73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15</a:t>
            </a:fld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D44CEF3F-C948-5FB9-E36F-AEEB060EF149}"/>
                  </a:ext>
                </a:extLst>
              </p14:cNvPr>
              <p14:cNvContentPartPr/>
              <p14:nvPr/>
            </p14:nvContentPartPr>
            <p14:xfrm>
              <a:off x="1229279" y="3493718"/>
              <a:ext cx="1944720" cy="13572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D44CEF3F-C948-5FB9-E36F-AEEB060EF14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0639" y="3485078"/>
                <a:ext cx="1962360" cy="15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4CE79E0-6679-BCA0-0E7C-FD22ED5443AD}"/>
              </a:ext>
            </a:extLst>
          </p:cNvPr>
          <p:cNvGrpSpPr/>
          <p:nvPr/>
        </p:nvGrpSpPr>
        <p:grpSpPr>
          <a:xfrm>
            <a:off x="6464039" y="3559598"/>
            <a:ext cx="358200" cy="268920"/>
            <a:chOff x="6464039" y="3559598"/>
            <a:chExt cx="358200" cy="26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566688F-C029-9E15-8274-F27F6B84EF2C}"/>
                    </a:ext>
                  </a:extLst>
                </p14:cNvPr>
                <p14:cNvContentPartPr/>
                <p14:nvPr/>
              </p14:nvContentPartPr>
              <p14:xfrm>
                <a:off x="6464039" y="3623318"/>
                <a:ext cx="248040" cy="2052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566688F-C029-9E15-8274-F27F6B84EF2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55399" y="3614678"/>
                  <a:ext cx="2656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0F1D3A9-5DC3-307C-46FE-52415C44A7B1}"/>
                    </a:ext>
                  </a:extLst>
                </p14:cNvPr>
                <p14:cNvContentPartPr/>
                <p14:nvPr/>
              </p14:nvContentPartPr>
              <p14:xfrm>
                <a:off x="6656279" y="3559598"/>
                <a:ext cx="165960" cy="1454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0F1D3A9-5DC3-307C-46FE-52415C44A7B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47279" y="3550598"/>
                  <a:ext cx="18360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BFD206D-3047-E075-A899-A3E776C5A7F5}"/>
              </a:ext>
            </a:extLst>
          </p:cNvPr>
          <p:cNvGrpSpPr/>
          <p:nvPr/>
        </p:nvGrpSpPr>
        <p:grpSpPr>
          <a:xfrm>
            <a:off x="9068279" y="2898638"/>
            <a:ext cx="261360" cy="257760"/>
            <a:chOff x="9068279" y="2898638"/>
            <a:chExt cx="261360" cy="25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E6B0DE8-9A09-A25D-D849-006799FE2BD3}"/>
                    </a:ext>
                  </a:extLst>
                </p14:cNvPr>
                <p14:cNvContentPartPr/>
                <p14:nvPr/>
              </p14:nvContentPartPr>
              <p14:xfrm>
                <a:off x="9116519" y="2908358"/>
                <a:ext cx="61920" cy="2480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E6B0DE8-9A09-A25D-D849-006799FE2B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107879" y="2899718"/>
                  <a:ext cx="795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9DC2013-9088-3494-E68A-3289D35EBDB9}"/>
                    </a:ext>
                  </a:extLst>
                </p14:cNvPr>
                <p14:cNvContentPartPr/>
                <p14:nvPr/>
              </p14:nvContentPartPr>
              <p14:xfrm>
                <a:off x="9068279" y="2898638"/>
                <a:ext cx="261360" cy="1105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9DC2013-9088-3494-E68A-3289D35EBDB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59279" y="2889998"/>
                  <a:ext cx="27900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D311A45-252F-7696-8021-114500C01EF5}"/>
              </a:ext>
            </a:extLst>
          </p:cNvPr>
          <p:cNvGrpSpPr/>
          <p:nvPr/>
        </p:nvGrpSpPr>
        <p:grpSpPr>
          <a:xfrm>
            <a:off x="7536119" y="5876198"/>
            <a:ext cx="2384280" cy="314280"/>
            <a:chOff x="7536119" y="5876198"/>
            <a:chExt cx="2384280" cy="31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FF4B55A-1EB6-F9E6-3F7C-FC60D8D35868}"/>
                    </a:ext>
                  </a:extLst>
                </p14:cNvPr>
                <p14:cNvContentPartPr/>
                <p14:nvPr/>
              </p14:nvContentPartPr>
              <p14:xfrm>
                <a:off x="7536119" y="5876198"/>
                <a:ext cx="2384280" cy="1234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FF4B55A-1EB6-F9E6-3F7C-FC60D8D3586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27479" y="5867558"/>
                  <a:ext cx="2401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CFF5308-2DC1-DF56-8A79-CC21E1A56749}"/>
                    </a:ext>
                  </a:extLst>
                </p14:cNvPr>
                <p14:cNvContentPartPr/>
                <p14:nvPr/>
              </p14:nvContentPartPr>
              <p14:xfrm>
                <a:off x="9102479" y="6052958"/>
                <a:ext cx="199800" cy="208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CFF5308-2DC1-DF56-8A79-CC21E1A5674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093839" y="6043958"/>
                  <a:ext cx="217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C0F62D4-79E3-8DCC-3D1E-F4465099460B}"/>
                    </a:ext>
                  </a:extLst>
                </p14:cNvPr>
                <p14:cNvContentPartPr/>
                <p14:nvPr/>
              </p14:nvContentPartPr>
              <p14:xfrm>
                <a:off x="9205799" y="6064118"/>
                <a:ext cx="83160" cy="126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C0F62D4-79E3-8DCC-3D1E-F4465099460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196799" y="6055118"/>
                  <a:ext cx="100800" cy="14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EEE76F6F-B184-74AC-01FE-029B00E64576}"/>
                  </a:ext>
                </a:extLst>
              </p14:cNvPr>
              <p14:cNvContentPartPr/>
              <p14:nvPr/>
            </p14:nvContentPartPr>
            <p14:xfrm>
              <a:off x="8930759" y="2348198"/>
              <a:ext cx="406080" cy="7128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EEE76F6F-B184-74AC-01FE-029B00E6457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921759" y="2339198"/>
                <a:ext cx="423720" cy="8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CC41C6F-3536-CCFA-3667-0E0917122A6C}"/>
              </a:ext>
            </a:extLst>
          </p:cNvPr>
          <p:cNvGrpSpPr/>
          <p:nvPr/>
        </p:nvGrpSpPr>
        <p:grpSpPr>
          <a:xfrm>
            <a:off x="10374719" y="1780118"/>
            <a:ext cx="590400" cy="299160"/>
            <a:chOff x="10374719" y="1780118"/>
            <a:chExt cx="59040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3608E66-3955-54B2-69C7-59AB3BAEE629}"/>
                    </a:ext>
                  </a:extLst>
                </p14:cNvPr>
                <p14:cNvContentPartPr/>
                <p14:nvPr/>
              </p14:nvContentPartPr>
              <p14:xfrm>
                <a:off x="10374719" y="1903598"/>
                <a:ext cx="226080" cy="79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3608E66-3955-54B2-69C7-59AB3BAEE62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366079" y="1894958"/>
                  <a:ext cx="243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A583B18-1C54-9296-4111-BF413B57DACD}"/>
                    </a:ext>
                  </a:extLst>
                </p14:cNvPr>
                <p14:cNvContentPartPr/>
                <p14:nvPr/>
              </p14:nvContentPartPr>
              <p14:xfrm>
                <a:off x="10462919" y="1923038"/>
                <a:ext cx="41760" cy="1562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A583B18-1C54-9296-4111-BF413B57DAC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453919" y="1914038"/>
                  <a:ext cx="594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67F1996-78DA-0841-71BA-74D72E2DD9C0}"/>
                    </a:ext>
                  </a:extLst>
                </p14:cNvPr>
                <p14:cNvContentPartPr/>
                <p14:nvPr/>
              </p14:nvContentPartPr>
              <p14:xfrm>
                <a:off x="10834079" y="1780118"/>
                <a:ext cx="131040" cy="1123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67F1996-78DA-0841-71BA-74D72E2DD9C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825079" y="1771118"/>
                  <a:ext cx="14868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0A5C26C-14B3-4F60-BE35-9D687EA14DAE}"/>
              </a:ext>
            </a:extLst>
          </p:cNvPr>
          <p:cNvGrpSpPr/>
          <p:nvPr/>
        </p:nvGrpSpPr>
        <p:grpSpPr>
          <a:xfrm>
            <a:off x="8161079" y="875078"/>
            <a:ext cx="461880" cy="317520"/>
            <a:chOff x="8161079" y="875078"/>
            <a:chExt cx="461880" cy="31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08079ED-EE15-31C2-0C30-05C8A7981F52}"/>
                    </a:ext>
                  </a:extLst>
                </p14:cNvPr>
                <p14:cNvContentPartPr/>
                <p14:nvPr/>
              </p14:nvContentPartPr>
              <p14:xfrm>
                <a:off x="8161079" y="875078"/>
                <a:ext cx="295920" cy="1666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08079ED-EE15-31C2-0C30-05C8A7981F5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152439" y="866078"/>
                  <a:ext cx="313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4013184-0305-02F9-977B-BAA1DD2A82DC}"/>
                    </a:ext>
                  </a:extLst>
                </p14:cNvPr>
                <p14:cNvContentPartPr/>
                <p14:nvPr/>
              </p14:nvContentPartPr>
              <p14:xfrm>
                <a:off x="8607839" y="1086758"/>
                <a:ext cx="15120" cy="1058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4013184-0305-02F9-977B-BAA1DD2A82D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99199" y="1077758"/>
                  <a:ext cx="32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5BBC66C-8093-CC21-3B9D-C8BE50FA1BB8}"/>
                    </a:ext>
                  </a:extLst>
                </p14:cNvPr>
                <p14:cNvContentPartPr/>
                <p14:nvPr/>
              </p14:nvContentPartPr>
              <p14:xfrm>
                <a:off x="8587319" y="962558"/>
                <a:ext cx="27720" cy="352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5BBC66C-8093-CC21-3B9D-C8BE50FA1BB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78679" y="953918"/>
                  <a:ext cx="4536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1585121-3DC6-CD1E-0A58-121EA1960304}"/>
              </a:ext>
            </a:extLst>
          </p:cNvPr>
          <p:cNvGrpSpPr/>
          <p:nvPr/>
        </p:nvGrpSpPr>
        <p:grpSpPr>
          <a:xfrm>
            <a:off x="8992679" y="927998"/>
            <a:ext cx="41760" cy="110520"/>
            <a:chOff x="8992679" y="927998"/>
            <a:chExt cx="41760" cy="11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55FF285-E462-10EB-9A34-195BA7D2D0A4}"/>
                    </a:ext>
                  </a:extLst>
                </p14:cNvPr>
                <p14:cNvContentPartPr/>
                <p14:nvPr/>
              </p14:nvContentPartPr>
              <p14:xfrm>
                <a:off x="8992679" y="1028438"/>
                <a:ext cx="20880" cy="100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55FF285-E462-10EB-9A34-195BA7D2D0A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84039" y="1019438"/>
                  <a:ext cx="38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85FE9C5-2D7A-3776-864F-0D6AA9C4B743}"/>
                    </a:ext>
                  </a:extLst>
                </p14:cNvPr>
                <p14:cNvContentPartPr/>
                <p14:nvPr/>
              </p14:nvContentPartPr>
              <p14:xfrm>
                <a:off x="9027239" y="927998"/>
                <a:ext cx="7200" cy="255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85FE9C5-2D7A-3776-864F-0D6AA9C4B74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18239" y="918998"/>
                  <a:ext cx="2484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E251DFD-A121-0A5D-30C2-1B1646C0463C}"/>
              </a:ext>
            </a:extLst>
          </p:cNvPr>
          <p:cNvGrpSpPr/>
          <p:nvPr/>
        </p:nvGrpSpPr>
        <p:grpSpPr>
          <a:xfrm>
            <a:off x="9399119" y="769598"/>
            <a:ext cx="1118880" cy="349200"/>
            <a:chOff x="9399119" y="769598"/>
            <a:chExt cx="111888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49DF5CE-52F0-A822-CDCE-74A74874CF78}"/>
                    </a:ext>
                  </a:extLst>
                </p14:cNvPr>
                <p14:cNvContentPartPr/>
                <p14:nvPr/>
              </p14:nvContentPartPr>
              <p14:xfrm>
                <a:off x="9399119" y="927998"/>
                <a:ext cx="212040" cy="100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49DF5CE-52F0-A822-CDCE-74A74874CF7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390479" y="918998"/>
                  <a:ext cx="229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1BDD4C1-5A3A-00F6-A9B0-CDAF25702342}"/>
                    </a:ext>
                  </a:extLst>
                </p14:cNvPr>
                <p14:cNvContentPartPr/>
                <p14:nvPr/>
              </p14:nvContentPartPr>
              <p14:xfrm>
                <a:off x="9549239" y="945278"/>
                <a:ext cx="41760" cy="1422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1BDD4C1-5A3A-00F6-A9B0-CDAF2570234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540239" y="936638"/>
                  <a:ext cx="59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DAB67D4-4DCE-20DB-E0CF-0490DAA4A19B}"/>
                    </a:ext>
                  </a:extLst>
                </p14:cNvPr>
                <p14:cNvContentPartPr/>
                <p14:nvPr/>
              </p14:nvContentPartPr>
              <p14:xfrm>
                <a:off x="9782879" y="964358"/>
                <a:ext cx="213480" cy="1069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DAB67D4-4DCE-20DB-E0CF-0490DAA4A19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773879" y="955718"/>
                  <a:ext cx="231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5E83A24-D042-5260-395D-9950EF7FA53D}"/>
                    </a:ext>
                  </a:extLst>
                </p14:cNvPr>
                <p14:cNvContentPartPr/>
                <p14:nvPr/>
              </p14:nvContentPartPr>
              <p14:xfrm>
                <a:off x="10009319" y="954998"/>
                <a:ext cx="232560" cy="25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5E83A24-D042-5260-395D-9950EF7FA53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000679" y="945998"/>
                  <a:ext cx="250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391568D-F7CB-AE1C-5E86-2BC735AABF6B}"/>
                    </a:ext>
                  </a:extLst>
                </p14:cNvPr>
                <p14:cNvContentPartPr/>
                <p14:nvPr/>
              </p14:nvContentPartPr>
              <p14:xfrm>
                <a:off x="10118039" y="954998"/>
                <a:ext cx="56520" cy="1638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391568D-F7CB-AE1C-5E86-2BC735AABF6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109399" y="945998"/>
                  <a:ext cx="74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76FC777-1D9D-28C4-BE12-65472AD6C24B}"/>
                    </a:ext>
                  </a:extLst>
                </p14:cNvPr>
                <p14:cNvContentPartPr/>
                <p14:nvPr/>
              </p14:nvContentPartPr>
              <p14:xfrm>
                <a:off x="10386959" y="769598"/>
                <a:ext cx="131040" cy="1375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76FC777-1D9D-28C4-BE12-65472AD6C24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378319" y="760598"/>
                  <a:ext cx="148680" cy="15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B26F0E7-ED84-EE35-4F95-C09B85AA5D54}"/>
                  </a:ext>
                </a:extLst>
              </p14:cNvPr>
              <p14:cNvContentPartPr/>
              <p14:nvPr/>
            </p14:nvContentPartPr>
            <p14:xfrm>
              <a:off x="8277719" y="1229318"/>
              <a:ext cx="1903680" cy="15588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B26F0E7-ED84-EE35-4F95-C09B85AA5D5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269079" y="1220318"/>
                <a:ext cx="1921320" cy="17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7843B2F-926E-6350-1E2B-BBB8FDDF972A}"/>
              </a:ext>
            </a:extLst>
          </p:cNvPr>
          <p:cNvGrpSpPr/>
          <p:nvPr/>
        </p:nvGrpSpPr>
        <p:grpSpPr>
          <a:xfrm>
            <a:off x="7617839" y="3603878"/>
            <a:ext cx="792360" cy="520560"/>
            <a:chOff x="7617839" y="3603878"/>
            <a:chExt cx="792360" cy="52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CA12784-3C8B-FF55-8C1E-ECC38B6AC6AB}"/>
                    </a:ext>
                  </a:extLst>
                </p14:cNvPr>
                <p14:cNvContentPartPr/>
                <p14:nvPr/>
              </p14:nvContentPartPr>
              <p14:xfrm>
                <a:off x="7617839" y="3603878"/>
                <a:ext cx="599760" cy="2401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CA12784-3C8B-FF55-8C1E-ECC38B6AC6A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609199" y="3595238"/>
                  <a:ext cx="6174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AA8191E-C93C-738C-EFBD-55A0147E43AF}"/>
                    </a:ext>
                  </a:extLst>
                </p14:cNvPr>
                <p14:cNvContentPartPr/>
                <p14:nvPr/>
              </p14:nvContentPartPr>
              <p14:xfrm>
                <a:off x="7838519" y="3888998"/>
                <a:ext cx="571680" cy="2354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AA8191E-C93C-738C-EFBD-55A0147E43A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829519" y="3879998"/>
                  <a:ext cx="5893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FA9DA9F-9C5B-5938-7458-B4458632AA39}"/>
                    </a:ext>
                  </a:extLst>
                </p14:cNvPr>
                <p14:cNvContentPartPr/>
                <p14:nvPr/>
              </p14:nvContentPartPr>
              <p14:xfrm>
                <a:off x="7742399" y="3774158"/>
                <a:ext cx="405720" cy="583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FA9DA9F-9C5B-5938-7458-B4458632AA3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733399" y="3765158"/>
                  <a:ext cx="423360" cy="7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DF57189E-505C-F1CA-D170-34C2DA9E9922}"/>
                  </a:ext>
                </a:extLst>
              </p14:cNvPr>
              <p14:cNvContentPartPr/>
              <p14:nvPr/>
            </p14:nvContentPartPr>
            <p14:xfrm>
              <a:off x="2966999" y="5532398"/>
              <a:ext cx="427320" cy="4464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DF57189E-505C-F1CA-D170-34C2DA9E992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958359" y="5523398"/>
                <a:ext cx="444960" cy="6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6FE3D0A-9C3B-062C-9F95-2B3A0057F175}"/>
              </a:ext>
            </a:extLst>
          </p:cNvPr>
          <p:cNvGrpSpPr/>
          <p:nvPr/>
        </p:nvGrpSpPr>
        <p:grpSpPr>
          <a:xfrm>
            <a:off x="3399359" y="4968638"/>
            <a:ext cx="2873520" cy="914400"/>
            <a:chOff x="3399359" y="4968638"/>
            <a:chExt cx="2873520" cy="91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79DB733-2797-9581-CDF3-945466C30E5C}"/>
                    </a:ext>
                  </a:extLst>
                </p14:cNvPr>
                <p14:cNvContentPartPr/>
                <p14:nvPr/>
              </p14:nvContentPartPr>
              <p14:xfrm>
                <a:off x="3399359" y="4968638"/>
                <a:ext cx="1952640" cy="9144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79DB733-2797-9581-CDF3-945466C30E5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390359" y="4959638"/>
                  <a:ext cx="1970280" cy="9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01430AB-B77F-0FFF-693D-17027569FEE6}"/>
                    </a:ext>
                  </a:extLst>
                </p14:cNvPr>
                <p14:cNvContentPartPr/>
                <p14:nvPr/>
              </p14:nvContentPartPr>
              <p14:xfrm>
                <a:off x="5625959" y="5005358"/>
                <a:ext cx="268920" cy="210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01430AB-B77F-0FFF-693D-17027569FEE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617319" y="4996718"/>
                  <a:ext cx="286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0FDC777-D040-B31A-96A8-E46D1107EF88}"/>
                    </a:ext>
                  </a:extLst>
                </p14:cNvPr>
                <p14:cNvContentPartPr/>
                <p14:nvPr/>
              </p14:nvContentPartPr>
              <p14:xfrm>
                <a:off x="5983439" y="5174918"/>
                <a:ext cx="82800" cy="1087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0FDC777-D040-B31A-96A8-E46D1107EF8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974799" y="5165918"/>
                  <a:ext cx="1004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879FC2D-4EC8-36F9-0133-5FAFC95A08C8}"/>
                    </a:ext>
                  </a:extLst>
                </p14:cNvPr>
                <p14:cNvContentPartPr/>
                <p14:nvPr/>
              </p14:nvContentPartPr>
              <p14:xfrm>
                <a:off x="6237599" y="5017238"/>
                <a:ext cx="35280" cy="1832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879FC2D-4EC8-36F9-0133-5FAFC95A08C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28959" y="5008238"/>
                  <a:ext cx="52920" cy="2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DAAE9280-1012-6D7E-1740-875B56ED2E80}"/>
                  </a:ext>
                </a:extLst>
              </p14:cNvPr>
              <p14:cNvContentPartPr/>
              <p14:nvPr/>
            </p14:nvContentPartPr>
            <p14:xfrm>
              <a:off x="3839999" y="4729238"/>
              <a:ext cx="653040" cy="3456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DAAE9280-1012-6D7E-1740-875B56ED2E8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831359" y="4720598"/>
                <a:ext cx="67068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4C274A3-8127-B01E-6BD5-C54AD11900CE}"/>
              </a:ext>
            </a:extLst>
          </p:cNvPr>
          <p:cNvGrpSpPr/>
          <p:nvPr/>
        </p:nvGrpSpPr>
        <p:grpSpPr>
          <a:xfrm>
            <a:off x="3771239" y="4672358"/>
            <a:ext cx="701280" cy="334080"/>
            <a:chOff x="3771239" y="4672358"/>
            <a:chExt cx="701280" cy="33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7DE1234-9597-13EE-CEA5-A2FEC15A2397}"/>
                    </a:ext>
                  </a:extLst>
                </p14:cNvPr>
                <p14:cNvContentPartPr/>
                <p14:nvPr/>
              </p14:nvContentPartPr>
              <p14:xfrm>
                <a:off x="3874559" y="4711238"/>
                <a:ext cx="103680" cy="1238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7DE1234-9597-13EE-CEA5-A2FEC15A239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865559" y="4702238"/>
                  <a:ext cx="121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64AB001-7EC6-8205-C3F2-3FE185CB5F04}"/>
                    </a:ext>
                  </a:extLst>
                </p14:cNvPr>
                <p14:cNvContentPartPr/>
                <p14:nvPr/>
              </p14:nvContentPartPr>
              <p14:xfrm>
                <a:off x="3833159" y="4807358"/>
                <a:ext cx="117000" cy="666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64AB001-7EC6-8205-C3F2-3FE185CB5F0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824519" y="4798718"/>
                  <a:ext cx="1346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C4DADD5-A67E-40B3-C2AD-1495D5ABFAFE}"/>
                    </a:ext>
                  </a:extLst>
                </p14:cNvPr>
                <p14:cNvContentPartPr/>
                <p14:nvPr/>
              </p14:nvContentPartPr>
              <p14:xfrm>
                <a:off x="3771239" y="4912478"/>
                <a:ext cx="124200" cy="939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C4DADD5-A67E-40B3-C2AD-1495D5ABFAF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762239" y="4903478"/>
                  <a:ext cx="1418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CA41B6A-E9D5-6502-17E1-3133C562E8E3}"/>
                    </a:ext>
                  </a:extLst>
                </p14:cNvPr>
                <p14:cNvContentPartPr/>
                <p14:nvPr/>
              </p14:nvContentPartPr>
              <p14:xfrm>
                <a:off x="3963839" y="4975838"/>
                <a:ext cx="20880" cy="198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CA41B6A-E9D5-6502-17E1-3133C562E8E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954839" y="4967198"/>
                  <a:ext cx="38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B977B7D-72F8-209C-11B8-BDA6228CE6DB}"/>
                    </a:ext>
                  </a:extLst>
                </p14:cNvPr>
                <p14:cNvContentPartPr/>
                <p14:nvPr/>
              </p14:nvContentPartPr>
              <p14:xfrm>
                <a:off x="4072559" y="4917878"/>
                <a:ext cx="28800" cy="835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B977B7D-72F8-209C-11B8-BDA6228CE6D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063919" y="4909238"/>
                  <a:ext cx="464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E765733-BF79-9819-931E-9F4499C8211C}"/>
                    </a:ext>
                  </a:extLst>
                </p14:cNvPr>
                <p14:cNvContentPartPr/>
                <p14:nvPr/>
              </p14:nvContentPartPr>
              <p14:xfrm>
                <a:off x="4217999" y="4672358"/>
                <a:ext cx="227160" cy="1508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E765733-BF79-9819-931E-9F4499C8211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208999" y="4663718"/>
                  <a:ext cx="244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921993F-E9F7-A635-7E74-BF199858F790}"/>
                    </a:ext>
                  </a:extLst>
                </p14:cNvPr>
                <p14:cNvContentPartPr/>
                <p14:nvPr/>
              </p14:nvContentPartPr>
              <p14:xfrm>
                <a:off x="4369199" y="4757678"/>
                <a:ext cx="103320" cy="1065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921993F-E9F7-A635-7E74-BF199858F79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360199" y="4748678"/>
                  <a:ext cx="12096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4BC6E1F-0DBE-FC34-D3B5-263C3BF7414F}"/>
              </a:ext>
            </a:extLst>
          </p:cNvPr>
          <p:cNvGrpSpPr/>
          <p:nvPr/>
        </p:nvGrpSpPr>
        <p:grpSpPr>
          <a:xfrm>
            <a:off x="3911639" y="4075838"/>
            <a:ext cx="629640" cy="417240"/>
            <a:chOff x="3911639" y="4075838"/>
            <a:chExt cx="629640" cy="41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901710D-AA5D-D1E7-F5EB-8CBD51F61852}"/>
                    </a:ext>
                  </a:extLst>
                </p14:cNvPr>
                <p14:cNvContentPartPr/>
                <p14:nvPr/>
              </p14:nvContentPartPr>
              <p14:xfrm>
                <a:off x="3942599" y="4280318"/>
                <a:ext cx="159120" cy="2127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901710D-AA5D-D1E7-F5EB-8CBD51F6185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933599" y="4271318"/>
                  <a:ext cx="1767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B29438D-1A22-8CB5-926B-4B1AC811A4F7}"/>
                    </a:ext>
                  </a:extLst>
                </p14:cNvPr>
                <p14:cNvContentPartPr/>
                <p14:nvPr/>
              </p14:nvContentPartPr>
              <p14:xfrm>
                <a:off x="3911639" y="4090238"/>
                <a:ext cx="120960" cy="1054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B29438D-1A22-8CB5-926B-4B1AC811A4F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902999" y="4081238"/>
                  <a:ext cx="138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DFBA8BD-5407-E642-9E0F-74B9FDD052FD}"/>
                    </a:ext>
                  </a:extLst>
                </p14:cNvPr>
                <p14:cNvContentPartPr/>
                <p14:nvPr/>
              </p14:nvContentPartPr>
              <p14:xfrm>
                <a:off x="4094159" y="4193198"/>
                <a:ext cx="34560" cy="43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DFBA8BD-5407-E642-9E0F-74B9FDD052F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085519" y="4184558"/>
                  <a:ext cx="522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9027632-4F83-B814-FB9F-5AB6C34CFEC4}"/>
                    </a:ext>
                  </a:extLst>
                </p14:cNvPr>
                <p14:cNvContentPartPr/>
                <p14:nvPr/>
              </p14:nvContentPartPr>
              <p14:xfrm>
                <a:off x="4169039" y="4075838"/>
                <a:ext cx="126000" cy="1544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9027632-4F83-B814-FB9F-5AB6C34CFEC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160399" y="4066838"/>
                  <a:ext cx="143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3957D2B-8862-5712-6F9E-8BAABD435E70}"/>
                    </a:ext>
                  </a:extLst>
                </p14:cNvPr>
                <p14:cNvContentPartPr/>
                <p14:nvPr/>
              </p14:nvContentPartPr>
              <p14:xfrm>
                <a:off x="4313759" y="4286078"/>
                <a:ext cx="192960" cy="1587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3957D2B-8862-5712-6F9E-8BAABD435E7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305119" y="4277438"/>
                  <a:ext cx="210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E17561A-2CBF-D7D5-FB11-C43DFF3DC738}"/>
                    </a:ext>
                  </a:extLst>
                </p14:cNvPr>
                <p14:cNvContentPartPr/>
                <p14:nvPr/>
              </p14:nvContentPartPr>
              <p14:xfrm>
                <a:off x="4492319" y="4280318"/>
                <a:ext cx="48960" cy="622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E17561A-2CBF-D7D5-FB11-C43DFF3DC73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483679" y="4271318"/>
                  <a:ext cx="66600" cy="79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44343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A76B039-ED9B-4AF5-EC4D-53F4C1CC0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Attention and RNNs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CB0821E-97CC-6A6B-E2AE-C47FE459FD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67361"/>
            <a:ext cx="5181600" cy="4351338"/>
          </a:xfrm>
        </p:spPr>
        <p:txBody>
          <a:bodyPr/>
          <a:lstStyle/>
          <a:p>
            <a:r>
              <a:rPr lang="en-CA" dirty="0"/>
              <a:t>RNN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Self-attention + RNN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66E5B-EB22-5527-C7FF-FD852BE5C97D}"/>
              </a:ext>
            </a:extLst>
          </p:cNvPr>
          <p:cNvSpPr txBox="1"/>
          <p:nvPr/>
        </p:nvSpPr>
        <p:spPr>
          <a:xfrm>
            <a:off x="628796" y="6019039"/>
            <a:ext cx="12781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Bahdanau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CA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Dzmitry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CA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Kyunghyun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Cho, and Yoshua </a:t>
            </a:r>
            <a:r>
              <a:rPr lang="en-CA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Bengio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"Neural machine translation by jointly learning to align and translate." </a:t>
            </a:r>
            <a:r>
              <a:rPr lang="en-CA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CA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arXiv:1409.0473</a:t>
            </a:r>
            <a:r>
              <a:rPr lang="en-CA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(2014).</a:t>
            </a:r>
            <a:endParaRPr lang="en-CA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0DEE5A-A819-74A6-32C7-A76330C2D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07" y="2165448"/>
            <a:ext cx="4238625" cy="419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BB514A-68A9-E288-B12C-CC0444272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657" y="3709419"/>
            <a:ext cx="3848100" cy="3619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EB84BA6-FBC5-CF77-FD58-563AE33E3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657" y="4071369"/>
            <a:ext cx="1695450" cy="8858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4338D3C-3D2A-F81F-5A40-03F18420D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0657" y="4988011"/>
            <a:ext cx="2390775" cy="762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93874B-E221-C4D0-0BEF-1D6F61C60E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622211" y="1567361"/>
            <a:ext cx="4281577" cy="4351338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57DF5-EA7D-9E1E-9B51-67D2F5ECE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018432-BCEE-7395-A8E2-74DD8F12A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16</a:t>
            </a:fld>
            <a:endParaRPr lang="en-CA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5BDB9FE-460B-4C7F-A33A-2CE83E6EA0AB}"/>
              </a:ext>
            </a:extLst>
          </p:cNvPr>
          <p:cNvGrpSpPr/>
          <p:nvPr/>
        </p:nvGrpSpPr>
        <p:grpSpPr>
          <a:xfrm>
            <a:off x="8648879" y="1149398"/>
            <a:ext cx="520560" cy="195480"/>
            <a:chOff x="8648879" y="1149398"/>
            <a:chExt cx="520560" cy="19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F6B6243-18E3-15B9-3ADC-932146ED6264}"/>
                    </a:ext>
                  </a:extLst>
                </p14:cNvPr>
                <p14:cNvContentPartPr/>
                <p14:nvPr/>
              </p14:nvContentPartPr>
              <p14:xfrm>
                <a:off x="8648879" y="1149398"/>
                <a:ext cx="275760" cy="195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F6B6243-18E3-15B9-3ADC-932146ED626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639879" y="1140398"/>
                  <a:ext cx="2934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AE612CB-9CE9-2829-FF37-C5E5D5A0E66C}"/>
                    </a:ext>
                  </a:extLst>
                </p14:cNvPr>
                <p14:cNvContentPartPr/>
                <p14:nvPr/>
              </p14:nvContentPartPr>
              <p14:xfrm>
                <a:off x="8711159" y="1271798"/>
                <a:ext cx="185760" cy="10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AE612CB-9CE9-2829-FF37-C5E5D5A0E6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702159" y="1263158"/>
                  <a:ext cx="203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1FB0EA8-A6E7-85CB-7F56-166D5B8FB3DF}"/>
                    </a:ext>
                  </a:extLst>
                </p14:cNvPr>
                <p14:cNvContentPartPr/>
                <p14:nvPr/>
              </p14:nvContentPartPr>
              <p14:xfrm>
                <a:off x="8999519" y="1230758"/>
                <a:ext cx="169920" cy="113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1FB0EA8-A6E7-85CB-7F56-166D5B8FB3D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990879" y="1222118"/>
                  <a:ext cx="18756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848091A-C4C8-E835-38B2-D4A4A463F15D}"/>
              </a:ext>
            </a:extLst>
          </p:cNvPr>
          <p:cNvGrpSpPr/>
          <p:nvPr/>
        </p:nvGrpSpPr>
        <p:grpSpPr>
          <a:xfrm>
            <a:off x="6280079" y="2877398"/>
            <a:ext cx="411840" cy="209160"/>
            <a:chOff x="6280079" y="2877398"/>
            <a:chExt cx="411840" cy="20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99410E7-DBBC-80EF-F644-25490A4A0040}"/>
                    </a:ext>
                  </a:extLst>
                </p14:cNvPr>
                <p14:cNvContentPartPr/>
                <p14:nvPr/>
              </p14:nvContentPartPr>
              <p14:xfrm>
                <a:off x="6280079" y="2877398"/>
                <a:ext cx="184680" cy="2091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99410E7-DBBC-80EF-F644-25490A4A004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71439" y="2868758"/>
                  <a:ext cx="2023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09CED02-A870-1DB7-4470-4709431E71CE}"/>
                    </a:ext>
                  </a:extLst>
                </p14:cNvPr>
                <p14:cNvContentPartPr/>
                <p14:nvPr/>
              </p14:nvContentPartPr>
              <p14:xfrm>
                <a:off x="6320399" y="3033998"/>
                <a:ext cx="137880" cy="10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09CED02-A870-1DB7-4470-4709431E71C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11399" y="3025358"/>
                  <a:ext cx="155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22B43F0-5A4F-075B-C6AF-D86911916F97}"/>
                    </a:ext>
                  </a:extLst>
                </p14:cNvPr>
                <p14:cNvContentPartPr/>
                <p14:nvPr/>
              </p14:nvContentPartPr>
              <p14:xfrm>
                <a:off x="6485279" y="2986118"/>
                <a:ext cx="206640" cy="89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22B43F0-5A4F-075B-C6AF-D86911916F9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76279" y="2977478"/>
                  <a:ext cx="224280" cy="10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A0B04D9-ED06-EA72-3667-E19B2648297D}"/>
                  </a:ext>
                </a:extLst>
              </p14:cNvPr>
              <p14:cNvContentPartPr/>
              <p14:nvPr/>
            </p14:nvContentPartPr>
            <p14:xfrm>
              <a:off x="3544079" y="4695758"/>
              <a:ext cx="262080" cy="342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A0B04D9-ED06-EA72-3667-E19B2648297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535439" y="4686758"/>
                <a:ext cx="2797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1B8DA71-D648-3EA2-3F6E-48EE06E0F97F}"/>
                  </a:ext>
                </a:extLst>
              </p14:cNvPr>
              <p14:cNvContentPartPr/>
              <p14:nvPr/>
            </p14:nvContentPartPr>
            <p14:xfrm>
              <a:off x="6794159" y="3832118"/>
              <a:ext cx="921240" cy="565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1B8DA71-D648-3EA2-3F6E-48EE06E0F97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785519" y="3823118"/>
                <a:ext cx="9388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9EFE767-C895-30BD-538D-2556E6D6650B}"/>
                  </a:ext>
                </a:extLst>
              </p14:cNvPr>
              <p14:cNvContentPartPr/>
              <p14:nvPr/>
            </p14:nvContentPartPr>
            <p14:xfrm>
              <a:off x="8621519" y="2481398"/>
              <a:ext cx="378360" cy="558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9EFE767-C895-30BD-538D-2556E6D6650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612519" y="2472398"/>
                <a:ext cx="3960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8599AFF-CF4F-D3A4-0A7A-4E6B79A8C361}"/>
                  </a:ext>
                </a:extLst>
              </p14:cNvPr>
              <p14:cNvContentPartPr/>
              <p14:nvPr/>
            </p14:nvContentPartPr>
            <p14:xfrm>
              <a:off x="8532239" y="3627278"/>
              <a:ext cx="584280" cy="2250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8599AFF-CF4F-D3A4-0A7A-4E6B79A8C36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23599" y="3618278"/>
                <a:ext cx="601920" cy="24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6408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A76B039-ED9B-4AF5-EC4D-53F4C1CC0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Attention and RNNs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CB0821E-97CC-6A6B-E2AE-C47FE459F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RNNs</a:t>
            </a:r>
          </a:p>
          <a:p>
            <a:pPr lvl="1"/>
            <a:r>
              <a:rPr lang="en-CA" dirty="0"/>
              <a:t>Computation cost</a:t>
            </a:r>
          </a:p>
          <a:p>
            <a:pPr lvl="1"/>
            <a:r>
              <a:rPr lang="en-CA" dirty="0"/>
              <a:t>Sequential (not parallel)</a:t>
            </a:r>
          </a:p>
          <a:p>
            <a:pPr lvl="1"/>
            <a:r>
              <a:rPr lang="en-CA" dirty="0"/>
              <a:t>BPTT (retain computation graph)</a:t>
            </a:r>
          </a:p>
          <a:p>
            <a:pPr lvl="1"/>
            <a:endParaRPr lang="en-CA" dirty="0"/>
          </a:p>
          <a:p>
            <a:r>
              <a:rPr lang="en-CA" dirty="0"/>
              <a:t>Alternative way to capture word dependency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4134E3-216A-99AD-B282-A21C3EA69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F42DB-0EC4-0562-5E4C-2EE739711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17</a:t>
            </a:fld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CAAA312-4CF4-7B8F-FB5F-04C49A1571AF}"/>
                  </a:ext>
                </a:extLst>
              </p14:cNvPr>
              <p14:cNvContentPartPr/>
              <p14:nvPr/>
            </p14:nvContentPartPr>
            <p14:xfrm>
              <a:off x="1217039" y="1307438"/>
              <a:ext cx="4052880" cy="2491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CAAA312-4CF4-7B8F-FB5F-04C49A1571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8039" y="1298438"/>
                <a:ext cx="40705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F761F86-9B4F-2ED2-266C-52A50C737DF0}"/>
                  </a:ext>
                </a:extLst>
              </p14:cNvPr>
              <p14:cNvContentPartPr/>
              <p14:nvPr/>
            </p14:nvContentPartPr>
            <p14:xfrm>
              <a:off x="1112639" y="2208878"/>
              <a:ext cx="873000" cy="1144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F761F86-9B4F-2ED2-266C-52A50C737D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3999" y="2200238"/>
                <a:ext cx="8906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D271EFB-7104-612E-B336-EA76DE96C406}"/>
                  </a:ext>
                </a:extLst>
              </p14:cNvPr>
              <p14:cNvContentPartPr/>
              <p14:nvPr/>
            </p14:nvContentPartPr>
            <p14:xfrm>
              <a:off x="1620959" y="3032198"/>
              <a:ext cx="1298880" cy="612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D271EFB-7104-612E-B336-EA76DE96C4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2319" y="3023198"/>
                <a:ext cx="13165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4661429-FE25-5945-DB92-0F0693624585}"/>
                  </a:ext>
                </a:extLst>
              </p14:cNvPr>
              <p14:cNvContentPartPr/>
              <p14:nvPr/>
            </p14:nvContentPartPr>
            <p14:xfrm>
              <a:off x="3132599" y="3028238"/>
              <a:ext cx="1450080" cy="709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4661429-FE25-5945-DB92-0F06936245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23599" y="3019238"/>
                <a:ext cx="146772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5946EF4-06A0-FE10-585B-B5DC47CAD5BE}"/>
                  </a:ext>
                </a:extLst>
              </p14:cNvPr>
              <p14:cNvContentPartPr/>
              <p14:nvPr/>
            </p14:nvContentPartPr>
            <p14:xfrm>
              <a:off x="2445359" y="3493718"/>
              <a:ext cx="2899440" cy="1299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5946EF4-06A0-FE10-585B-B5DC47CAD5B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36719" y="3485078"/>
                <a:ext cx="2917080" cy="14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E1D88E95-C920-ED34-226D-0185CCB7EC1A}"/>
              </a:ext>
            </a:extLst>
          </p:cNvPr>
          <p:cNvGrpSpPr/>
          <p:nvPr/>
        </p:nvGrpSpPr>
        <p:grpSpPr>
          <a:xfrm>
            <a:off x="2005799" y="296198"/>
            <a:ext cx="2336040" cy="434880"/>
            <a:chOff x="2005799" y="296198"/>
            <a:chExt cx="2336040" cy="43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A1272B-FFAD-1CAB-70FC-FF857BCE1CFD}"/>
                    </a:ext>
                  </a:extLst>
                </p14:cNvPr>
                <p14:cNvContentPartPr/>
                <p14:nvPr/>
              </p14:nvContentPartPr>
              <p14:xfrm>
                <a:off x="2005799" y="577718"/>
                <a:ext cx="453960" cy="153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A1272B-FFAD-1CAB-70FC-FF857BCE1CF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96799" y="569078"/>
                  <a:ext cx="471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30D22EA-01BE-050B-5A67-9937B0C54C1A}"/>
                    </a:ext>
                  </a:extLst>
                </p14:cNvPr>
                <p14:cNvContentPartPr/>
                <p14:nvPr/>
              </p14:nvContentPartPr>
              <p14:xfrm>
                <a:off x="2466239" y="501038"/>
                <a:ext cx="75960" cy="1317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30D22EA-01BE-050B-5A67-9937B0C54C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57239" y="492038"/>
                  <a:ext cx="93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1A5BA2B-C7B0-C345-FFB6-255277462348}"/>
                    </a:ext>
                  </a:extLst>
                </p14:cNvPr>
                <p14:cNvContentPartPr/>
                <p14:nvPr/>
              </p14:nvContentPartPr>
              <p14:xfrm>
                <a:off x="2983559" y="357758"/>
                <a:ext cx="231840" cy="10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1A5BA2B-C7B0-C345-FFB6-25527746234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74919" y="349118"/>
                  <a:ext cx="249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45F31E1-9910-F431-DEE4-BCD18E9D6B95}"/>
                    </a:ext>
                  </a:extLst>
                </p14:cNvPr>
                <p14:cNvContentPartPr/>
                <p14:nvPr/>
              </p14:nvContentPartPr>
              <p14:xfrm>
                <a:off x="3153119" y="371438"/>
                <a:ext cx="28080" cy="1864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45F31E1-9910-F431-DEE4-BCD18E9D6B9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44119" y="362438"/>
                  <a:ext cx="457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0603E1E-4207-BD00-5176-AEAE09B0AC0E}"/>
                    </a:ext>
                  </a:extLst>
                </p14:cNvPr>
                <p14:cNvContentPartPr/>
                <p14:nvPr/>
              </p14:nvContentPartPr>
              <p14:xfrm>
                <a:off x="3434639" y="460358"/>
                <a:ext cx="192600" cy="1026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0603E1E-4207-BD00-5176-AEAE09B0AC0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25999" y="451358"/>
                  <a:ext cx="2102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E6B9957-CC9A-603F-1FD1-AD6D0606807F}"/>
                    </a:ext>
                  </a:extLst>
                </p14:cNvPr>
                <p14:cNvContentPartPr/>
                <p14:nvPr/>
              </p14:nvContentPartPr>
              <p14:xfrm>
                <a:off x="3812639" y="384758"/>
                <a:ext cx="238680" cy="1605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E6B9957-CC9A-603F-1FD1-AD6D0606807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03639" y="376118"/>
                  <a:ext cx="256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7400C71-0C5A-8FD3-A171-8841B0EBBED1}"/>
                    </a:ext>
                  </a:extLst>
                </p14:cNvPr>
                <p14:cNvContentPartPr/>
                <p14:nvPr/>
              </p14:nvContentPartPr>
              <p14:xfrm>
                <a:off x="4231679" y="296198"/>
                <a:ext cx="110160" cy="112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7400C71-0C5A-8FD3-A171-8841B0EBBE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23039" y="287198"/>
                  <a:ext cx="12780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D75169E-EB92-D23B-C593-9B62D6A61F9D}"/>
              </a:ext>
            </a:extLst>
          </p:cNvPr>
          <p:cNvGrpSpPr/>
          <p:nvPr/>
        </p:nvGrpSpPr>
        <p:grpSpPr>
          <a:xfrm>
            <a:off x="4389719" y="697958"/>
            <a:ext cx="790560" cy="596160"/>
            <a:chOff x="4389719" y="697958"/>
            <a:chExt cx="790560" cy="59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454F027-4AC1-7586-F7E3-58C6017083A4}"/>
                    </a:ext>
                  </a:extLst>
                </p14:cNvPr>
                <p14:cNvContentPartPr/>
                <p14:nvPr/>
              </p14:nvContentPartPr>
              <p14:xfrm>
                <a:off x="4417079" y="714158"/>
                <a:ext cx="639360" cy="531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454F027-4AC1-7586-F7E3-58C6017083A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08079" y="705158"/>
                  <a:ext cx="65700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D6B8013-7D71-F889-B6D9-903773B89DCA}"/>
                    </a:ext>
                  </a:extLst>
                </p14:cNvPr>
                <p14:cNvContentPartPr/>
                <p14:nvPr/>
              </p14:nvContentPartPr>
              <p14:xfrm>
                <a:off x="4389719" y="697958"/>
                <a:ext cx="790560" cy="5961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D6B8013-7D71-F889-B6D9-903773B89D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81079" y="688958"/>
                  <a:ext cx="808200" cy="61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CA605E7-9AC4-B330-8F51-5BC682D69D6A}"/>
                  </a:ext>
                </a:extLst>
              </p14:cNvPr>
              <p14:cNvContentPartPr/>
              <p14:nvPr/>
            </p14:nvContentPartPr>
            <p14:xfrm>
              <a:off x="1778999" y="1252358"/>
              <a:ext cx="247680" cy="2178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CA605E7-9AC4-B330-8F51-5BC682D69D6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70359" y="1243718"/>
                <a:ext cx="265320" cy="23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6699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826D-3EAE-B4E2-EAF8-3AF5994F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Transformers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F6D20B-DD81-EF44-E951-AE637D019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1169" y="403242"/>
            <a:ext cx="3818776" cy="57109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E349A0-88F2-822E-9055-2418D4AF4CC7}"/>
              </a:ext>
            </a:extLst>
          </p:cNvPr>
          <p:cNvSpPr txBox="1"/>
          <p:nvPr/>
        </p:nvSpPr>
        <p:spPr>
          <a:xfrm>
            <a:off x="593313" y="6084161"/>
            <a:ext cx="11302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Vaswani, Ashish, et al. "Attention is all you need." Advances in neural information processing systems 30 (2017).</a:t>
            </a:r>
            <a:endParaRPr lang="en-CA" sz="1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D5F7E1-4D24-4F25-F636-27048AD9E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D4AA6-5B6C-C973-4580-D2C78DB36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18</a:t>
            </a:fld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E6FF76C-9639-3CFB-5B92-0D5E3E5A94F6}"/>
                  </a:ext>
                </a:extLst>
              </p14:cNvPr>
              <p14:cNvContentPartPr/>
              <p14:nvPr/>
            </p14:nvContentPartPr>
            <p14:xfrm>
              <a:off x="4388999" y="4437638"/>
              <a:ext cx="1072800" cy="5886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E6FF76C-9639-3CFB-5B92-0D5E3E5A94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0359" y="4428998"/>
                <a:ext cx="1090440" cy="60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B725BDB5-1308-AC16-707A-24F334CA8981}"/>
              </a:ext>
            </a:extLst>
          </p:cNvPr>
          <p:cNvGrpSpPr/>
          <p:nvPr/>
        </p:nvGrpSpPr>
        <p:grpSpPr>
          <a:xfrm>
            <a:off x="5392679" y="5875838"/>
            <a:ext cx="769680" cy="245880"/>
            <a:chOff x="5392679" y="5875838"/>
            <a:chExt cx="769680" cy="24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C17D1F9-E676-A47A-6B1A-689C9A2B95F1}"/>
                    </a:ext>
                  </a:extLst>
                </p14:cNvPr>
                <p14:cNvContentPartPr/>
                <p14:nvPr/>
              </p14:nvContentPartPr>
              <p14:xfrm>
                <a:off x="5550359" y="5875838"/>
                <a:ext cx="612000" cy="53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C17D1F9-E676-A47A-6B1A-689C9A2B95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41719" y="5867198"/>
                  <a:ext cx="629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DB480A1-FA21-E2EC-3F97-3B478649DB28}"/>
                    </a:ext>
                  </a:extLst>
                </p14:cNvPr>
                <p14:cNvContentPartPr/>
                <p14:nvPr/>
              </p14:nvContentPartPr>
              <p14:xfrm>
                <a:off x="5399159" y="5938118"/>
                <a:ext cx="207720" cy="177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DB480A1-FA21-E2EC-3F97-3B478649DB2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90159" y="5929478"/>
                  <a:ext cx="2253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E0774A2-11B6-F538-F82B-48A25D9CC7C1}"/>
                    </a:ext>
                  </a:extLst>
                </p14:cNvPr>
                <p14:cNvContentPartPr/>
                <p14:nvPr/>
              </p14:nvContentPartPr>
              <p14:xfrm>
                <a:off x="5392679" y="6008678"/>
                <a:ext cx="178920" cy="16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E0774A2-11B6-F538-F82B-48A25D9CC7C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84039" y="6000038"/>
                  <a:ext cx="196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EEFC3B6-1F50-40F2-1F47-3B08C048A94D}"/>
                    </a:ext>
                  </a:extLst>
                </p14:cNvPr>
                <p14:cNvContentPartPr/>
                <p14:nvPr/>
              </p14:nvContentPartPr>
              <p14:xfrm>
                <a:off x="5592119" y="6024158"/>
                <a:ext cx="227520" cy="97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EEFC3B6-1F50-40F2-1F47-3B08C048A94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83119" y="6015518"/>
                  <a:ext cx="24516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4FA49E2-1B49-1825-73DB-74D0476AA643}"/>
              </a:ext>
            </a:extLst>
          </p:cNvPr>
          <p:cNvGrpSpPr/>
          <p:nvPr/>
        </p:nvGrpSpPr>
        <p:grpSpPr>
          <a:xfrm>
            <a:off x="2163839" y="1990718"/>
            <a:ext cx="4666320" cy="3371760"/>
            <a:chOff x="2163839" y="1990718"/>
            <a:chExt cx="4666320" cy="337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2EAD747-CB9A-F4D2-5845-29EFF60742B1}"/>
                    </a:ext>
                  </a:extLst>
                </p14:cNvPr>
                <p14:cNvContentPartPr/>
                <p14:nvPr/>
              </p14:nvContentPartPr>
              <p14:xfrm>
                <a:off x="4760879" y="1990718"/>
                <a:ext cx="2069280" cy="3371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2EAD747-CB9A-F4D2-5845-29EFF60742B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51879" y="1981718"/>
                  <a:ext cx="2086920" cy="33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4D67574-1465-632A-E865-F826DDAA2C0C}"/>
                    </a:ext>
                  </a:extLst>
                </p14:cNvPr>
                <p14:cNvContentPartPr/>
                <p14:nvPr/>
              </p14:nvContentPartPr>
              <p14:xfrm>
                <a:off x="4225199" y="3082238"/>
                <a:ext cx="858960" cy="139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4D67574-1465-632A-E865-F826DDAA2C0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16199" y="3073598"/>
                  <a:ext cx="8766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FE65565-0376-B0BB-2F84-1C77B9C4E9C3}"/>
                    </a:ext>
                  </a:extLst>
                </p14:cNvPr>
                <p14:cNvContentPartPr/>
                <p14:nvPr/>
              </p14:nvContentPartPr>
              <p14:xfrm>
                <a:off x="2163839" y="2901158"/>
                <a:ext cx="303480" cy="189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FE65565-0376-B0BB-2F84-1C77B9C4E9C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54839" y="2892158"/>
                  <a:ext cx="3211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EF6DC62-6ABB-DA4A-9F51-6F016AE90A7E}"/>
                    </a:ext>
                  </a:extLst>
                </p14:cNvPr>
                <p14:cNvContentPartPr/>
                <p14:nvPr/>
              </p14:nvContentPartPr>
              <p14:xfrm>
                <a:off x="2452199" y="2969198"/>
                <a:ext cx="357480" cy="138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EF6DC62-6ABB-DA4A-9F51-6F016AE90A7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43559" y="2960198"/>
                  <a:ext cx="3751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B887BC0-5E0C-6821-B0BB-AA1FC6D74F6D}"/>
                    </a:ext>
                  </a:extLst>
                </p14:cNvPr>
                <p14:cNvContentPartPr/>
                <p14:nvPr/>
              </p14:nvContentPartPr>
              <p14:xfrm>
                <a:off x="2836319" y="2985398"/>
                <a:ext cx="193680" cy="108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B887BC0-5E0C-6821-B0BB-AA1FC6D74F6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27319" y="2976758"/>
                  <a:ext cx="211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65F973F-0355-3055-2985-68CDB4830254}"/>
                    </a:ext>
                  </a:extLst>
                </p14:cNvPr>
                <p14:cNvContentPartPr/>
                <p14:nvPr/>
              </p14:nvContentPartPr>
              <p14:xfrm>
                <a:off x="3086519" y="3008798"/>
                <a:ext cx="195120" cy="93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65F973F-0355-3055-2985-68CDB483025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077879" y="3000158"/>
                  <a:ext cx="2127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4008D5F-0725-0C9C-507A-BABF44B9CE79}"/>
                    </a:ext>
                  </a:extLst>
                </p14:cNvPr>
                <p14:cNvContentPartPr/>
                <p14:nvPr/>
              </p14:nvContentPartPr>
              <p14:xfrm>
                <a:off x="3296759" y="2858678"/>
                <a:ext cx="646920" cy="298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4008D5F-0725-0C9C-507A-BABF44B9CE7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87759" y="2850038"/>
                  <a:ext cx="6645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C5B654E-F53A-0CE6-FB30-824027CA1C24}"/>
                    </a:ext>
                  </a:extLst>
                </p14:cNvPr>
                <p14:cNvContentPartPr/>
                <p14:nvPr/>
              </p14:nvContentPartPr>
              <p14:xfrm>
                <a:off x="2342399" y="3211838"/>
                <a:ext cx="1532520" cy="144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C5B654E-F53A-0CE6-FB30-824027CA1C2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333399" y="3202838"/>
                  <a:ext cx="1550160" cy="16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3103F7A-13A6-AF51-7C49-57A0AE24271A}"/>
                  </a:ext>
                </a:extLst>
              </p14:cNvPr>
              <p14:cNvContentPartPr/>
              <p14:nvPr/>
            </p14:nvContentPartPr>
            <p14:xfrm>
              <a:off x="5915039" y="2284478"/>
              <a:ext cx="570960" cy="2437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3103F7A-13A6-AF51-7C49-57A0AE24271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906039" y="2275478"/>
                <a:ext cx="58860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F611DDC6-8F66-E7D8-7504-09F7935FCCEB}"/>
              </a:ext>
            </a:extLst>
          </p:cNvPr>
          <p:cNvGrpSpPr/>
          <p:nvPr/>
        </p:nvGrpSpPr>
        <p:grpSpPr>
          <a:xfrm>
            <a:off x="6538919" y="5569478"/>
            <a:ext cx="2014560" cy="605160"/>
            <a:chOff x="6538919" y="5569478"/>
            <a:chExt cx="2014560" cy="60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12D2905-EE5B-0470-65EE-AFA1AD1B9A02}"/>
                    </a:ext>
                  </a:extLst>
                </p14:cNvPr>
                <p14:cNvContentPartPr/>
                <p14:nvPr/>
              </p14:nvContentPartPr>
              <p14:xfrm>
                <a:off x="6538919" y="5569478"/>
                <a:ext cx="1348920" cy="605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12D2905-EE5B-0470-65EE-AFA1AD1B9A0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30279" y="5560478"/>
                  <a:ext cx="1366560" cy="6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C944466-1294-3D56-0A61-82DDEB3D917B}"/>
                    </a:ext>
                  </a:extLst>
                </p14:cNvPr>
                <p14:cNvContentPartPr/>
                <p14:nvPr/>
              </p14:nvContentPartPr>
              <p14:xfrm>
                <a:off x="8044439" y="5835158"/>
                <a:ext cx="255960" cy="215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C944466-1294-3D56-0A61-82DDEB3D917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035799" y="5826158"/>
                  <a:ext cx="273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525123B-8D59-973C-4B76-0B384EB18688}"/>
                    </a:ext>
                  </a:extLst>
                </p14:cNvPr>
                <p14:cNvContentPartPr/>
                <p14:nvPr/>
              </p14:nvContentPartPr>
              <p14:xfrm>
                <a:off x="8051639" y="5980238"/>
                <a:ext cx="137880" cy="14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525123B-8D59-973C-4B76-0B384EB1868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042639" y="5971598"/>
                  <a:ext cx="155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F3BC53B-D21F-C37E-2337-180252AC4967}"/>
                    </a:ext>
                  </a:extLst>
                </p14:cNvPr>
                <p14:cNvContentPartPr/>
                <p14:nvPr/>
              </p14:nvContentPartPr>
              <p14:xfrm>
                <a:off x="8237039" y="5929118"/>
                <a:ext cx="316440" cy="131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F3BC53B-D21F-C37E-2337-180252AC496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228039" y="5920478"/>
                  <a:ext cx="33408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EC88697-C0D9-9B74-80EA-C525AFF84002}"/>
              </a:ext>
            </a:extLst>
          </p:cNvPr>
          <p:cNvGrpSpPr/>
          <p:nvPr/>
        </p:nvGrpSpPr>
        <p:grpSpPr>
          <a:xfrm>
            <a:off x="6332639" y="1596878"/>
            <a:ext cx="4549680" cy="3892320"/>
            <a:chOff x="6332639" y="1596878"/>
            <a:chExt cx="4549680" cy="389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4DE7900-280D-6315-F97D-6E736EF42BA2}"/>
                    </a:ext>
                  </a:extLst>
                </p14:cNvPr>
                <p14:cNvContentPartPr/>
                <p14:nvPr/>
              </p14:nvContentPartPr>
              <p14:xfrm>
                <a:off x="6332639" y="1596878"/>
                <a:ext cx="2495520" cy="3892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4DE7900-280D-6315-F97D-6E736EF42BA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323999" y="1587878"/>
                  <a:ext cx="2513160" cy="39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657C6E-1936-AA93-AF30-5644E813FAC6}"/>
                    </a:ext>
                  </a:extLst>
                </p14:cNvPr>
                <p14:cNvContentPartPr/>
                <p14:nvPr/>
              </p14:nvContentPartPr>
              <p14:xfrm>
                <a:off x="8546279" y="3953798"/>
                <a:ext cx="626040" cy="118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657C6E-1936-AA93-AF30-5644E813FAC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537279" y="3944798"/>
                  <a:ext cx="6436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2805410-2B4D-1911-3CC9-94E91A0AC625}"/>
                    </a:ext>
                  </a:extLst>
                </p14:cNvPr>
                <p14:cNvContentPartPr/>
                <p14:nvPr/>
              </p14:nvContentPartPr>
              <p14:xfrm>
                <a:off x="9328919" y="3769838"/>
                <a:ext cx="858600" cy="330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2805410-2B4D-1911-3CC9-94E91A0AC62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20279" y="3761198"/>
                  <a:ext cx="8762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F78CA1C-EB24-2A40-C941-A1591D73A6C3}"/>
                    </a:ext>
                  </a:extLst>
                </p14:cNvPr>
                <p14:cNvContentPartPr/>
                <p14:nvPr/>
              </p14:nvContentPartPr>
              <p14:xfrm>
                <a:off x="10277159" y="3890078"/>
                <a:ext cx="605160" cy="284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F78CA1C-EB24-2A40-C941-A1591D73A6C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268519" y="3881078"/>
                  <a:ext cx="6228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B91FF6A-28B9-D369-3E77-9BB8BB6B2BD0}"/>
                    </a:ext>
                  </a:extLst>
                </p14:cNvPr>
                <p14:cNvContentPartPr/>
                <p14:nvPr/>
              </p14:nvContentPartPr>
              <p14:xfrm>
                <a:off x="10497119" y="4299758"/>
                <a:ext cx="7200" cy="2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B91FF6A-28B9-D369-3E77-9BB8BB6B2BD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488479" y="4290758"/>
                  <a:ext cx="248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AE614C9-F835-FE7C-E112-36A590FA3FBE}"/>
                    </a:ext>
                  </a:extLst>
                </p14:cNvPr>
                <p14:cNvContentPartPr/>
                <p14:nvPr/>
              </p14:nvContentPartPr>
              <p14:xfrm>
                <a:off x="9377519" y="4264118"/>
                <a:ext cx="996480" cy="66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AE614C9-F835-FE7C-E112-36A590FA3FB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368519" y="4255478"/>
                  <a:ext cx="101412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3F0AB3-6EF8-FA4B-073A-F82B6FCA73C6}"/>
              </a:ext>
            </a:extLst>
          </p:cNvPr>
          <p:cNvGrpSpPr/>
          <p:nvPr/>
        </p:nvGrpSpPr>
        <p:grpSpPr>
          <a:xfrm>
            <a:off x="5825759" y="2284478"/>
            <a:ext cx="659880" cy="328680"/>
            <a:chOff x="5825759" y="2284478"/>
            <a:chExt cx="659880" cy="32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399CEFC-0024-2DFE-7182-48B7C0A1329A}"/>
                    </a:ext>
                  </a:extLst>
                </p14:cNvPr>
                <p14:cNvContentPartPr/>
                <p14:nvPr/>
              </p14:nvContentPartPr>
              <p14:xfrm>
                <a:off x="6257759" y="2284478"/>
                <a:ext cx="227880" cy="216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399CEFC-0024-2DFE-7182-48B7C0A1329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248759" y="2275478"/>
                  <a:ext cx="245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0D77986-5B69-2F53-5C90-0A675B781398}"/>
                    </a:ext>
                  </a:extLst>
                </p14:cNvPr>
                <p14:cNvContentPartPr/>
                <p14:nvPr/>
              </p14:nvContentPartPr>
              <p14:xfrm>
                <a:off x="5825759" y="2386718"/>
                <a:ext cx="611640" cy="226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0D77986-5B69-2F53-5C90-0A675B78139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816759" y="2378078"/>
                  <a:ext cx="62928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015C337-AE15-E177-39A3-B86CBA364C8D}"/>
              </a:ext>
            </a:extLst>
          </p:cNvPr>
          <p:cNvGrpSpPr/>
          <p:nvPr/>
        </p:nvGrpSpPr>
        <p:grpSpPr>
          <a:xfrm>
            <a:off x="7158479" y="5289038"/>
            <a:ext cx="240840" cy="264960"/>
            <a:chOff x="7158479" y="5289038"/>
            <a:chExt cx="240840" cy="26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FE3E5D5-19CF-3B88-3B97-0C0D838D5FE1}"/>
                    </a:ext>
                  </a:extLst>
                </p14:cNvPr>
                <p14:cNvContentPartPr/>
                <p14:nvPr/>
              </p14:nvContentPartPr>
              <p14:xfrm>
                <a:off x="7164239" y="5289038"/>
                <a:ext cx="76680" cy="264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FE3E5D5-19CF-3B88-3B97-0C0D838D5FE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155599" y="5280038"/>
                  <a:ext cx="943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8F18DE6-48D8-E094-8741-49D8D55349E4}"/>
                    </a:ext>
                  </a:extLst>
                </p14:cNvPr>
                <p14:cNvContentPartPr/>
                <p14:nvPr/>
              </p14:nvContentPartPr>
              <p14:xfrm>
                <a:off x="7158479" y="5310278"/>
                <a:ext cx="240840" cy="112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8F18DE6-48D8-E094-8741-49D8D55349E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149479" y="5301278"/>
                  <a:ext cx="25848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1554238-0702-D66C-CA79-976FEBAADF7F}"/>
                  </a:ext>
                </a:extLst>
              </p14:cNvPr>
              <p14:cNvContentPartPr/>
              <p14:nvPr/>
            </p14:nvContentPartPr>
            <p14:xfrm>
              <a:off x="6532799" y="863558"/>
              <a:ext cx="1189800" cy="4104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1554238-0702-D66C-CA79-976FEBAADF7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524159" y="854918"/>
                <a:ext cx="1207440" cy="42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4131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F6D20B-DD81-EF44-E951-AE637D019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9081" y="326462"/>
            <a:ext cx="3818776" cy="571090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4CCDDC-82CF-0509-FA54-64B698998A87}"/>
              </a:ext>
            </a:extLst>
          </p:cNvPr>
          <p:cNvSpPr txBox="1"/>
          <p:nvPr/>
        </p:nvSpPr>
        <p:spPr>
          <a:xfrm>
            <a:off x="68056" y="6085860"/>
            <a:ext cx="104300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Radford, Alec, et al. "Improving language understanding by generative pre-training." (2018).</a:t>
            </a:r>
            <a:endParaRPr lang="en-CA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F1826D-3EAE-B4E2-EAF8-3AF5994F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525"/>
            <a:ext cx="10515600" cy="2308273"/>
          </a:xfrm>
        </p:spPr>
        <p:txBody>
          <a:bodyPr>
            <a:normAutofit/>
          </a:bodyPr>
          <a:lstStyle/>
          <a:p>
            <a:r>
              <a:rPr lang="en-CA" sz="4000" dirty="0"/>
              <a:t>GPT </a:t>
            </a:r>
            <a:br>
              <a:rPr lang="en-CA" sz="4000" dirty="0"/>
            </a:br>
            <a:r>
              <a:rPr lang="en-CA" sz="4000" dirty="0"/>
              <a:t>(</a:t>
            </a:r>
            <a:r>
              <a:rPr lang="en-CA" sz="4000" b="1" dirty="0"/>
              <a:t>G</a:t>
            </a:r>
            <a:r>
              <a:rPr lang="en-CA" sz="4000" dirty="0"/>
              <a:t>enerative </a:t>
            </a:r>
            <a:r>
              <a:rPr lang="en-CA" sz="4000" b="1" dirty="0"/>
              <a:t>P</a:t>
            </a:r>
            <a:r>
              <a:rPr lang="en-CA" sz="4000" dirty="0"/>
              <a:t>re-</a:t>
            </a:r>
            <a:r>
              <a:rPr lang="en-CA" sz="4000" b="1" dirty="0"/>
              <a:t>T</a:t>
            </a:r>
            <a:r>
              <a:rPr lang="en-CA" sz="4000" dirty="0"/>
              <a:t>raining)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E250E8-A5C5-56F9-AE02-84131E637BD7}"/>
              </a:ext>
            </a:extLst>
          </p:cNvPr>
          <p:cNvSpPr/>
          <p:nvPr/>
        </p:nvSpPr>
        <p:spPr>
          <a:xfrm>
            <a:off x="7887572" y="240495"/>
            <a:ext cx="2142907" cy="5958893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EAF91E-8FCD-12CD-24EA-6EBF8508635A}"/>
              </a:ext>
            </a:extLst>
          </p:cNvPr>
          <p:cNvSpPr txBox="1"/>
          <p:nvPr/>
        </p:nvSpPr>
        <p:spPr>
          <a:xfrm>
            <a:off x="1123805" y="2533798"/>
            <a:ext cx="2817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Auto-regressive,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Decoder language model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4E625BB-1137-0AF7-7BB0-88EFE100C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AFC5BC3-6DA5-8ACF-7B8C-ACE6BC5F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19</a:t>
            </a:fld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E5A3C686-BADE-8DD5-30B5-9DBA891BA6A6}"/>
                  </a:ext>
                </a:extLst>
              </p14:cNvPr>
              <p14:cNvContentPartPr/>
              <p14:nvPr/>
            </p14:nvContentPartPr>
            <p14:xfrm>
              <a:off x="878999" y="1296998"/>
              <a:ext cx="879840" cy="6264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E5A3C686-BADE-8DD5-30B5-9DBA891BA6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0359" y="1287998"/>
                <a:ext cx="89748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F6A0C78E-9E86-C8D5-C0D3-F684F5C9569E}"/>
                  </a:ext>
                </a:extLst>
              </p14:cNvPr>
              <p14:cNvContentPartPr/>
              <p14:nvPr/>
            </p14:nvContentPartPr>
            <p14:xfrm>
              <a:off x="6752759" y="6361118"/>
              <a:ext cx="589320" cy="525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F6A0C78E-9E86-C8D5-C0D3-F684F5C956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44119" y="6352478"/>
                <a:ext cx="60696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2D130B6-19A7-D23D-6AC0-31EB51960D64}"/>
              </a:ext>
            </a:extLst>
          </p:cNvPr>
          <p:cNvGrpSpPr/>
          <p:nvPr/>
        </p:nvGrpSpPr>
        <p:grpSpPr>
          <a:xfrm>
            <a:off x="1208759" y="1884518"/>
            <a:ext cx="4445640" cy="125640"/>
            <a:chOff x="1208759" y="1884518"/>
            <a:chExt cx="4445640" cy="12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F671925-DEAC-AF87-59A9-E78F05E1ACD0}"/>
                    </a:ext>
                  </a:extLst>
                </p14:cNvPr>
                <p14:cNvContentPartPr/>
                <p14:nvPr/>
              </p14:nvContentPartPr>
              <p14:xfrm>
                <a:off x="1208759" y="1928798"/>
                <a:ext cx="1716840" cy="81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F671925-DEAC-AF87-59A9-E78F05E1AC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00119" y="1919798"/>
                  <a:ext cx="1734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03B588E-82AE-EFBA-F033-EF12BDDC6F91}"/>
                    </a:ext>
                  </a:extLst>
                </p14:cNvPr>
                <p14:cNvContentPartPr/>
                <p14:nvPr/>
              </p14:nvContentPartPr>
              <p14:xfrm>
                <a:off x="3393599" y="1902878"/>
                <a:ext cx="701280" cy="507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03B588E-82AE-EFBA-F033-EF12BDDC6F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84599" y="1893878"/>
                  <a:ext cx="718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D21FF7C-F510-2378-0AB0-F72F903F8807}"/>
                    </a:ext>
                  </a:extLst>
                </p14:cNvPr>
                <p14:cNvContentPartPr/>
                <p14:nvPr/>
              </p14:nvContentPartPr>
              <p14:xfrm>
                <a:off x="4458479" y="1884518"/>
                <a:ext cx="1195920" cy="619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D21FF7C-F510-2378-0AB0-F72F903F880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49479" y="1875878"/>
                  <a:ext cx="121356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4596135-840C-74E3-465B-6A63C19B308C}"/>
              </a:ext>
            </a:extLst>
          </p:cNvPr>
          <p:cNvGrpSpPr/>
          <p:nvPr/>
        </p:nvGrpSpPr>
        <p:grpSpPr>
          <a:xfrm>
            <a:off x="8525399" y="5539958"/>
            <a:ext cx="411480" cy="290160"/>
            <a:chOff x="8525399" y="5539958"/>
            <a:chExt cx="411480" cy="29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F05C10A-4412-9904-3FCF-05F828DA3CAA}"/>
                    </a:ext>
                  </a:extLst>
                </p14:cNvPr>
                <p14:cNvContentPartPr/>
                <p14:nvPr/>
              </p14:nvContentPartPr>
              <p14:xfrm>
                <a:off x="8532599" y="5539958"/>
                <a:ext cx="316800" cy="2440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F05C10A-4412-9904-3FCF-05F828DA3CA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23599" y="5531318"/>
                  <a:ext cx="3344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D58FAD1-0C80-939A-D7B6-49904691DC46}"/>
                    </a:ext>
                  </a:extLst>
                </p14:cNvPr>
                <p14:cNvContentPartPr/>
                <p14:nvPr/>
              </p14:nvContentPartPr>
              <p14:xfrm>
                <a:off x="8525399" y="5588558"/>
                <a:ext cx="411480" cy="2415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D58FAD1-0C80-939A-D7B6-49904691DC4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516759" y="5579558"/>
                  <a:ext cx="429120" cy="25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C1932AB-D225-DB0A-99D6-010CC81802C8}"/>
              </a:ext>
            </a:extLst>
          </p:cNvPr>
          <p:cNvGrpSpPr/>
          <p:nvPr/>
        </p:nvGrpSpPr>
        <p:grpSpPr>
          <a:xfrm>
            <a:off x="9239999" y="5590358"/>
            <a:ext cx="1326240" cy="282960"/>
            <a:chOff x="9239999" y="5590358"/>
            <a:chExt cx="1326240" cy="28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0D51E7F-D42E-BC2C-5977-B0C47BA72BD2}"/>
                    </a:ext>
                  </a:extLst>
                </p14:cNvPr>
                <p14:cNvContentPartPr/>
                <p14:nvPr/>
              </p14:nvContentPartPr>
              <p14:xfrm>
                <a:off x="9290039" y="5590358"/>
                <a:ext cx="163080" cy="1933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0D51E7F-D42E-BC2C-5977-B0C47BA72BD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281399" y="5581358"/>
                  <a:ext cx="1807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5AD23DC-D526-5FD5-8536-225A41963237}"/>
                    </a:ext>
                  </a:extLst>
                </p14:cNvPr>
                <p14:cNvContentPartPr/>
                <p14:nvPr/>
              </p14:nvContentPartPr>
              <p14:xfrm>
                <a:off x="9239999" y="5780438"/>
                <a:ext cx="191520" cy="26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5AD23DC-D526-5FD5-8536-225A4196323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231359" y="5771798"/>
                  <a:ext cx="209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6B46565-54E8-75D4-55E0-FA41C70AE0E2}"/>
                    </a:ext>
                  </a:extLst>
                </p14:cNvPr>
                <p14:cNvContentPartPr/>
                <p14:nvPr/>
              </p14:nvContentPartPr>
              <p14:xfrm>
                <a:off x="9500999" y="5719238"/>
                <a:ext cx="426600" cy="154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6B46565-54E8-75D4-55E0-FA41C70AE0E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492359" y="5710598"/>
                  <a:ext cx="444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B0338D8-85DC-D39F-3B0F-B7A1B062D561}"/>
                    </a:ext>
                  </a:extLst>
                </p14:cNvPr>
                <p14:cNvContentPartPr/>
                <p14:nvPr/>
              </p14:nvContentPartPr>
              <p14:xfrm>
                <a:off x="10043519" y="5746958"/>
                <a:ext cx="144720" cy="41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B0338D8-85DC-D39F-3B0F-B7A1B062D56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34879" y="5737958"/>
                  <a:ext cx="1623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6EF71C2-1495-4763-8EAD-D8AF68653333}"/>
                    </a:ext>
                  </a:extLst>
                </p14:cNvPr>
                <p14:cNvContentPartPr/>
                <p14:nvPr/>
              </p14:nvContentPartPr>
              <p14:xfrm>
                <a:off x="10249799" y="5591798"/>
                <a:ext cx="316440" cy="230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6EF71C2-1495-4763-8EAD-D8AF686533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241159" y="5583158"/>
                  <a:ext cx="33408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A69072B-F1E2-5037-8B2D-40FDB1A1D9F9}"/>
              </a:ext>
            </a:extLst>
          </p:cNvPr>
          <p:cNvGrpSpPr/>
          <p:nvPr/>
        </p:nvGrpSpPr>
        <p:grpSpPr>
          <a:xfrm>
            <a:off x="8099159" y="693998"/>
            <a:ext cx="3923640" cy="450720"/>
            <a:chOff x="8099159" y="693998"/>
            <a:chExt cx="3923640" cy="45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9BEAFA7-C0AE-90DB-6D4A-B4F38204BF93}"/>
                    </a:ext>
                  </a:extLst>
                </p14:cNvPr>
                <p14:cNvContentPartPr/>
                <p14:nvPr/>
              </p14:nvContentPartPr>
              <p14:xfrm>
                <a:off x="8099159" y="831158"/>
                <a:ext cx="1203840" cy="3135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9BEAFA7-C0AE-90DB-6D4A-B4F38204BF9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090519" y="822518"/>
                  <a:ext cx="12214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953351F-B801-98DC-80EB-F27E398F206B}"/>
                    </a:ext>
                  </a:extLst>
                </p14:cNvPr>
                <p14:cNvContentPartPr/>
                <p14:nvPr/>
              </p14:nvContentPartPr>
              <p14:xfrm>
                <a:off x="9130199" y="922238"/>
                <a:ext cx="591120" cy="910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953351F-B801-98DC-80EB-F27E398F206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121199" y="913238"/>
                  <a:ext cx="608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CE29A8A-9596-1B23-B28C-9C9AFF81FD3F}"/>
                    </a:ext>
                  </a:extLst>
                </p14:cNvPr>
                <p14:cNvContentPartPr/>
                <p14:nvPr/>
              </p14:nvContentPartPr>
              <p14:xfrm>
                <a:off x="9926879" y="822158"/>
                <a:ext cx="419760" cy="159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CE29A8A-9596-1B23-B28C-9C9AFF81FD3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917879" y="813518"/>
                  <a:ext cx="437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93A58B0-32BB-1A34-8A8D-8AB2626E3B85}"/>
                    </a:ext>
                  </a:extLst>
                </p14:cNvPr>
                <p14:cNvContentPartPr/>
                <p14:nvPr/>
              </p14:nvContentPartPr>
              <p14:xfrm>
                <a:off x="10373639" y="884078"/>
                <a:ext cx="90000" cy="810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93A58B0-32BB-1A34-8A8D-8AB2626E3B8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4639" y="875078"/>
                  <a:ext cx="1076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11118EA-87EF-C209-E3E6-484194497450}"/>
                    </a:ext>
                  </a:extLst>
                </p14:cNvPr>
                <p14:cNvContentPartPr/>
                <p14:nvPr/>
              </p14:nvContentPartPr>
              <p14:xfrm>
                <a:off x="10353119" y="788678"/>
                <a:ext cx="433080" cy="2149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11118EA-87EF-C209-E3E6-48419449745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344119" y="780038"/>
                  <a:ext cx="4507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2BC7229-133E-1C5E-5160-8FAE90EA64CB}"/>
                    </a:ext>
                  </a:extLst>
                </p14:cNvPr>
                <p14:cNvContentPartPr/>
                <p14:nvPr/>
              </p14:nvContentPartPr>
              <p14:xfrm>
                <a:off x="10661999" y="897038"/>
                <a:ext cx="213480" cy="118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2BC7229-133E-1C5E-5160-8FAE90EA64C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653359" y="888038"/>
                  <a:ext cx="231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88AD368-3776-64C4-B527-64726A147D9F}"/>
                    </a:ext>
                  </a:extLst>
                </p14:cNvPr>
                <p14:cNvContentPartPr/>
                <p14:nvPr/>
              </p14:nvContentPartPr>
              <p14:xfrm>
                <a:off x="10984559" y="908558"/>
                <a:ext cx="392400" cy="1144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88AD368-3776-64C4-B527-64726A147D9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975919" y="899918"/>
                  <a:ext cx="4100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77145C0-6800-ADBC-0BE5-B21686FDBC35}"/>
                    </a:ext>
                  </a:extLst>
                </p14:cNvPr>
                <p14:cNvContentPartPr/>
                <p14:nvPr/>
              </p14:nvContentPartPr>
              <p14:xfrm>
                <a:off x="11444639" y="939158"/>
                <a:ext cx="90720" cy="583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77145C0-6800-ADBC-0BE5-B21686FDBC3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435639" y="930518"/>
                  <a:ext cx="1083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6593BB9-A402-0E54-9AEC-E753DBB62784}"/>
                    </a:ext>
                  </a:extLst>
                </p14:cNvPr>
                <p14:cNvContentPartPr/>
                <p14:nvPr/>
              </p14:nvContentPartPr>
              <p14:xfrm>
                <a:off x="11623919" y="921878"/>
                <a:ext cx="117000" cy="813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6593BB9-A402-0E54-9AEC-E753DBB6278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615279" y="912878"/>
                  <a:ext cx="1346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72E0526-9CF1-32F4-DA94-A4AE66CBAD8E}"/>
                    </a:ext>
                  </a:extLst>
                </p14:cNvPr>
                <p14:cNvContentPartPr/>
                <p14:nvPr/>
              </p14:nvContentPartPr>
              <p14:xfrm>
                <a:off x="11843159" y="693998"/>
                <a:ext cx="179640" cy="3538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72E0526-9CF1-32F4-DA94-A4AE66CBAD8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834519" y="685358"/>
                  <a:ext cx="197280" cy="37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681DB1B4-078D-A653-7A16-FF5F107D834E}"/>
                  </a:ext>
                </a:extLst>
              </p14:cNvPr>
              <p14:cNvContentPartPr/>
              <p14:nvPr/>
            </p14:nvContentPartPr>
            <p14:xfrm>
              <a:off x="1506119" y="2833478"/>
              <a:ext cx="1379520" cy="612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681DB1B4-078D-A653-7A16-FF5F107D834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497119" y="2824838"/>
                <a:ext cx="1397160" cy="7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B1A1CA3-DD5C-C347-FE56-A775AD884BBB}"/>
              </a:ext>
            </a:extLst>
          </p:cNvPr>
          <p:cNvGrpSpPr/>
          <p:nvPr/>
        </p:nvGrpSpPr>
        <p:grpSpPr>
          <a:xfrm>
            <a:off x="3620399" y="2527838"/>
            <a:ext cx="2226240" cy="313560"/>
            <a:chOff x="3620399" y="2527838"/>
            <a:chExt cx="2226240" cy="31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DBFF5ED-2A73-ABB4-AE33-FAA7351B40CB}"/>
                    </a:ext>
                  </a:extLst>
                </p14:cNvPr>
                <p14:cNvContentPartPr/>
                <p14:nvPr/>
              </p14:nvContentPartPr>
              <p14:xfrm>
                <a:off x="3620399" y="2535398"/>
                <a:ext cx="268560" cy="2750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DBFF5ED-2A73-ABB4-AE33-FAA7351B40C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11399" y="2526758"/>
                  <a:ext cx="2862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BC89054-A3A2-4280-6AFE-794FC29CAC8E}"/>
                    </a:ext>
                  </a:extLst>
                </p14:cNvPr>
                <p14:cNvContentPartPr/>
                <p14:nvPr/>
              </p14:nvContentPartPr>
              <p14:xfrm>
                <a:off x="4065719" y="2612798"/>
                <a:ext cx="70200" cy="1728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BC89054-A3A2-4280-6AFE-794FC29CAC8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057079" y="2603798"/>
                  <a:ext cx="87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E333067-E615-4240-2247-D24D28B4424D}"/>
                    </a:ext>
                  </a:extLst>
                </p14:cNvPr>
                <p14:cNvContentPartPr/>
                <p14:nvPr/>
              </p14:nvContentPartPr>
              <p14:xfrm>
                <a:off x="3963839" y="2678318"/>
                <a:ext cx="192600" cy="176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E333067-E615-4240-2247-D24D28B4424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954839" y="2669678"/>
                  <a:ext cx="210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81FE0D4-4139-C062-0FFC-1D81CE974B2D}"/>
                    </a:ext>
                  </a:extLst>
                </p14:cNvPr>
                <p14:cNvContentPartPr/>
                <p14:nvPr/>
              </p14:nvContentPartPr>
              <p14:xfrm>
                <a:off x="4506359" y="2603438"/>
                <a:ext cx="276120" cy="1022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81FE0D4-4139-C062-0FFC-1D81CE974B2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497719" y="2594798"/>
                  <a:ext cx="2937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ACB16CB-526D-9717-687B-0851911ACEB1}"/>
                    </a:ext>
                  </a:extLst>
                </p14:cNvPr>
                <p14:cNvContentPartPr/>
                <p14:nvPr/>
              </p14:nvContentPartPr>
              <p14:xfrm>
                <a:off x="4966439" y="2527838"/>
                <a:ext cx="295920" cy="2876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ACB16CB-526D-9717-687B-0851911ACEB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957799" y="2518838"/>
                  <a:ext cx="3135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29A6498-CCF2-50BA-3BB9-86171A6B8D71}"/>
                    </a:ext>
                  </a:extLst>
                </p14:cNvPr>
                <p14:cNvContentPartPr/>
                <p14:nvPr/>
              </p14:nvContentPartPr>
              <p14:xfrm>
                <a:off x="5364959" y="2681918"/>
                <a:ext cx="96840" cy="1591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29A6498-CCF2-50BA-3BB9-86171A6B8D7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355959" y="2673278"/>
                  <a:ext cx="1144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B7FADCF-EF5D-F1DC-4A68-6810B7B5F5DD}"/>
                    </a:ext>
                  </a:extLst>
                </p14:cNvPr>
                <p14:cNvContentPartPr/>
                <p14:nvPr/>
              </p14:nvContentPartPr>
              <p14:xfrm>
                <a:off x="5337959" y="2744198"/>
                <a:ext cx="323280" cy="331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B7FADCF-EF5D-F1DC-4A68-6810B7B5F5D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328959" y="2735198"/>
                  <a:ext cx="3409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94B9FB4-5641-DF41-AC5A-6CA65A1B3DFA}"/>
                    </a:ext>
                  </a:extLst>
                </p14:cNvPr>
                <p14:cNvContentPartPr/>
                <p14:nvPr/>
              </p14:nvContentPartPr>
              <p14:xfrm>
                <a:off x="5763479" y="2711438"/>
                <a:ext cx="83160" cy="1299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94B9FB4-5641-DF41-AC5A-6CA65A1B3DF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54479" y="2702438"/>
                  <a:ext cx="100800" cy="14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51AD6AF-62B4-9A20-BE99-478FD719C261}"/>
                  </a:ext>
                </a:extLst>
              </p14:cNvPr>
              <p14:cNvContentPartPr/>
              <p14:nvPr/>
            </p14:nvContentPartPr>
            <p14:xfrm>
              <a:off x="1434839" y="3144518"/>
              <a:ext cx="729360" cy="849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51AD6AF-62B4-9A20-BE99-478FD719C26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426199" y="3135878"/>
                <a:ext cx="74700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1134FA4B-DFA5-A518-75FE-5D2D41F5848B}"/>
              </a:ext>
            </a:extLst>
          </p:cNvPr>
          <p:cNvGrpSpPr/>
          <p:nvPr/>
        </p:nvGrpSpPr>
        <p:grpSpPr>
          <a:xfrm>
            <a:off x="9823559" y="1561958"/>
            <a:ext cx="2158200" cy="507600"/>
            <a:chOff x="9823559" y="1561958"/>
            <a:chExt cx="2158200" cy="50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61E6665-7064-DCF8-A90E-2C0F512273DA}"/>
                    </a:ext>
                  </a:extLst>
                </p14:cNvPr>
                <p14:cNvContentPartPr/>
                <p14:nvPr/>
              </p14:nvContentPartPr>
              <p14:xfrm>
                <a:off x="9823559" y="1654838"/>
                <a:ext cx="667800" cy="1044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61E6665-7064-DCF8-A90E-2C0F512273D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814919" y="1645838"/>
                  <a:ext cx="6854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48118F4-295F-F4A6-4A20-9DFE9A633EB1}"/>
                    </a:ext>
                  </a:extLst>
                </p14:cNvPr>
                <p14:cNvContentPartPr/>
                <p14:nvPr/>
              </p14:nvContentPartPr>
              <p14:xfrm>
                <a:off x="10592159" y="1561958"/>
                <a:ext cx="428040" cy="2880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48118F4-295F-F4A6-4A20-9DFE9A633EB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583519" y="1553318"/>
                  <a:ext cx="4456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23223AE-6E5C-F4BD-9255-377A35EB8758}"/>
                    </a:ext>
                  </a:extLst>
                </p14:cNvPr>
                <p14:cNvContentPartPr/>
                <p14:nvPr/>
              </p14:nvContentPartPr>
              <p14:xfrm>
                <a:off x="11191199" y="1749158"/>
                <a:ext cx="151560" cy="1162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23223AE-6E5C-F4BD-9255-377A35EB875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182199" y="1740158"/>
                  <a:ext cx="169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0A48FB7-51F7-D7B4-DF3E-B16818FF8721}"/>
                    </a:ext>
                  </a:extLst>
                </p14:cNvPr>
                <p14:cNvContentPartPr/>
                <p14:nvPr/>
              </p14:nvContentPartPr>
              <p14:xfrm>
                <a:off x="11225399" y="1781198"/>
                <a:ext cx="186120" cy="1015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0A48FB7-51F7-D7B4-DF3E-B16818FF872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216399" y="1772198"/>
                  <a:ext cx="2037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D58BB4B-593F-5A97-9616-95B720844897}"/>
                    </a:ext>
                  </a:extLst>
                </p14:cNvPr>
                <p14:cNvContentPartPr/>
                <p14:nvPr/>
              </p14:nvContentPartPr>
              <p14:xfrm>
                <a:off x="11403959" y="1830878"/>
                <a:ext cx="158400" cy="424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D58BB4B-593F-5A97-9616-95B72084489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395319" y="1822238"/>
                  <a:ext cx="176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23F05A1-2632-0042-CFC5-C25E5036D5A3}"/>
                    </a:ext>
                  </a:extLst>
                </p14:cNvPr>
                <p14:cNvContentPartPr/>
                <p14:nvPr/>
              </p14:nvContentPartPr>
              <p14:xfrm>
                <a:off x="11554799" y="1768598"/>
                <a:ext cx="426960" cy="1792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23F05A1-2632-0042-CFC5-C25E5036D5A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545799" y="1759958"/>
                  <a:ext cx="4446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0F21ACA-07CD-7FEF-39EA-1D85F0D353FB}"/>
                    </a:ext>
                  </a:extLst>
                </p14:cNvPr>
                <p14:cNvContentPartPr/>
                <p14:nvPr/>
              </p14:nvContentPartPr>
              <p14:xfrm>
                <a:off x="10552199" y="1961558"/>
                <a:ext cx="1017000" cy="1080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0F21ACA-07CD-7FEF-39EA-1D85F0D353F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543559" y="1952918"/>
                  <a:ext cx="1034640" cy="12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5AE4ABD-52F0-D706-2DE4-DCC182362C8C}"/>
                  </a:ext>
                </a:extLst>
              </p14:cNvPr>
              <p14:cNvContentPartPr/>
              <p14:nvPr/>
            </p14:nvContentPartPr>
            <p14:xfrm>
              <a:off x="2335559" y="3188438"/>
              <a:ext cx="1546200" cy="5292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5AE4ABD-52F0-D706-2DE4-DCC182362C8C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326559" y="3179438"/>
                <a:ext cx="1563840" cy="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193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483634-E194-7AAD-CA27-4A306F727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Transformers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9AE6A3-C7C5-25F7-5101-AF3E2097E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B57518-FF70-51CE-396D-C83D351A9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C3187-C867-60FB-99DB-3E5ED5E29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8844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4CCDDC-82CF-0509-FA54-64B698998A87}"/>
              </a:ext>
            </a:extLst>
          </p:cNvPr>
          <p:cNvSpPr txBox="1"/>
          <p:nvPr/>
        </p:nvSpPr>
        <p:spPr>
          <a:xfrm>
            <a:off x="619487" y="6140648"/>
            <a:ext cx="104300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Radford, Alec, et al. "Improving language understanding by generative pre-training." (2018).</a:t>
            </a:r>
            <a:endParaRPr lang="en-CA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F1826D-3EAE-B4E2-EAF8-3AF5994F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08273"/>
          </a:xfrm>
        </p:spPr>
        <p:txBody>
          <a:bodyPr>
            <a:normAutofit/>
          </a:bodyPr>
          <a:lstStyle/>
          <a:p>
            <a:r>
              <a:rPr lang="en-CA" sz="4000" dirty="0"/>
              <a:t>GPT </a:t>
            </a:r>
            <a:br>
              <a:rPr lang="en-CA" sz="4000" dirty="0"/>
            </a:br>
            <a:r>
              <a:rPr lang="en-CA" sz="4000" dirty="0"/>
              <a:t>(</a:t>
            </a:r>
            <a:r>
              <a:rPr lang="en-CA" sz="4000" b="1" dirty="0"/>
              <a:t>G</a:t>
            </a:r>
            <a:r>
              <a:rPr lang="en-CA" sz="4000" dirty="0"/>
              <a:t>enerative </a:t>
            </a:r>
            <a:r>
              <a:rPr lang="en-CA" sz="4000" b="1" dirty="0"/>
              <a:t>P</a:t>
            </a:r>
            <a:r>
              <a:rPr lang="en-CA" sz="4000" dirty="0"/>
              <a:t>re-</a:t>
            </a:r>
            <a:r>
              <a:rPr lang="en-CA" sz="4000" b="1" dirty="0"/>
              <a:t>T</a:t>
            </a:r>
            <a:r>
              <a:rPr lang="en-CA" sz="4000" dirty="0"/>
              <a:t>raining)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8854936-5976-95B2-DB66-F08020421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281" y="630421"/>
            <a:ext cx="3017044" cy="533540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6751AA-3339-8C36-6E02-A135985EB261}"/>
              </a:ext>
            </a:extLst>
          </p:cNvPr>
          <p:cNvSpPr txBox="1"/>
          <p:nvPr/>
        </p:nvSpPr>
        <p:spPr>
          <a:xfrm>
            <a:off x="1148999" y="2673398"/>
            <a:ext cx="74024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Auto-regressive,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Decoder language model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67A5AE9-6D6B-526B-E685-9CB5D0E7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D8FB988-F9AA-73B1-5E65-D3E9BDEA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20</a:t>
            </a:fld>
            <a:endParaRPr lang="en-CA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F282993-BE90-D325-962A-A7686713ED4C}"/>
              </a:ext>
            </a:extLst>
          </p:cNvPr>
          <p:cNvGrpSpPr/>
          <p:nvPr/>
        </p:nvGrpSpPr>
        <p:grpSpPr>
          <a:xfrm>
            <a:off x="7454399" y="5700518"/>
            <a:ext cx="1078560" cy="55080"/>
            <a:chOff x="7454399" y="5700518"/>
            <a:chExt cx="1078560" cy="5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98B3335-6693-04E0-59F8-027640BF979C}"/>
                    </a:ext>
                  </a:extLst>
                </p14:cNvPr>
                <p14:cNvContentPartPr/>
                <p14:nvPr/>
              </p14:nvContentPartPr>
              <p14:xfrm>
                <a:off x="7454399" y="5702318"/>
                <a:ext cx="357120" cy="201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98B3335-6693-04E0-59F8-027640BF979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45399" y="5693678"/>
                  <a:ext cx="374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B8D3B8D-4CB7-792E-8FFA-19849ED2DF99}"/>
                    </a:ext>
                  </a:extLst>
                </p14:cNvPr>
                <p14:cNvContentPartPr/>
                <p14:nvPr/>
              </p14:nvContentPartPr>
              <p14:xfrm>
                <a:off x="8099879" y="5700518"/>
                <a:ext cx="433080" cy="550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B8D3B8D-4CB7-792E-8FFA-19849ED2DF9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90879" y="5691518"/>
                  <a:ext cx="45072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8EBE4FB-BB70-5444-A733-4373D045F128}"/>
              </a:ext>
            </a:extLst>
          </p:cNvPr>
          <p:cNvGrpSpPr/>
          <p:nvPr/>
        </p:nvGrpSpPr>
        <p:grpSpPr>
          <a:xfrm>
            <a:off x="7852199" y="4176278"/>
            <a:ext cx="2819880" cy="793080"/>
            <a:chOff x="7852199" y="4176278"/>
            <a:chExt cx="2819880" cy="79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5928C67-321E-C77D-E7E5-6ACDCE542FE7}"/>
                    </a:ext>
                  </a:extLst>
                </p14:cNvPr>
                <p14:cNvContentPartPr/>
                <p14:nvPr/>
              </p14:nvContentPartPr>
              <p14:xfrm>
                <a:off x="7927799" y="4566158"/>
                <a:ext cx="433080" cy="140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5928C67-321E-C77D-E7E5-6ACDCE542F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19159" y="4557518"/>
                  <a:ext cx="450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85161DD-4778-207A-B8C6-D8EAE4819567}"/>
                    </a:ext>
                  </a:extLst>
                </p14:cNvPr>
                <p14:cNvContentPartPr/>
                <p14:nvPr/>
              </p14:nvContentPartPr>
              <p14:xfrm>
                <a:off x="8449799" y="4562198"/>
                <a:ext cx="329040" cy="144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85161DD-4778-207A-B8C6-D8EAE481956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41159" y="4553198"/>
                  <a:ext cx="3466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51BCF2B-6F6B-1906-F890-C1FF7F6157C7}"/>
                    </a:ext>
                  </a:extLst>
                </p14:cNvPr>
                <p14:cNvContentPartPr/>
                <p14:nvPr/>
              </p14:nvContentPartPr>
              <p14:xfrm>
                <a:off x="7852199" y="4759478"/>
                <a:ext cx="289080" cy="183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51BCF2B-6F6B-1906-F890-C1FF7F6157C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43559" y="4750838"/>
                  <a:ext cx="306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14B16B5-9249-C6E8-ABC9-F4AFBC55AD1B}"/>
                    </a:ext>
                  </a:extLst>
                </p14:cNvPr>
                <p14:cNvContentPartPr/>
                <p14:nvPr/>
              </p14:nvContentPartPr>
              <p14:xfrm>
                <a:off x="8237039" y="4780718"/>
                <a:ext cx="355320" cy="140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14B16B5-9249-C6E8-ABC9-F4AFBC55AD1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228039" y="4772078"/>
                  <a:ext cx="3729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0277ED6-CEAF-FD99-1275-6AFF34DEB5D4}"/>
                    </a:ext>
                  </a:extLst>
                </p14:cNvPr>
                <p14:cNvContentPartPr/>
                <p14:nvPr/>
              </p14:nvContentPartPr>
              <p14:xfrm>
                <a:off x="8738519" y="4594958"/>
                <a:ext cx="749880" cy="1090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0277ED6-CEAF-FD99-1275-6AFF34DEB5D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29519" y="4585958"/>
                  <a:ext cx="7675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14287A8-C5C9-7D89-A5BF-7C143163ADC2}"/>
                    </a:ext>
                  </a:extLst>
                </p14:cNvPr>
                <p14:cNvContentPartPr/>
                <p14:nvPr/>
              </p14:nvContentPartPr>
              <p14:xfrm>
                <a:off x="9672719" y="4380758"/>
                <a:ext cx="165600" cy="3052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14287A8-C5C9-7D89-A5BF-7C143163ADC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664079" y="4372118"/>
                  <a:ext cx="1832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9C2E781-165C-6FD5-50EF-2EE3FFA0E797}"/>
                    </a:ext>
                  </a:extLst>
                </p14:cNvPr>
                <p14:cNvContentPartPr/>
                <p14:nvPr/>
              </p14:nvContentPartPr>
              <p14:xfrm>
                <a:off x="9661199" y="4618358"/>
                <a:ext cx="190440" cy="11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9C2E781-165C-6FD5-50EF-2EE3FFA0E79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52559" y="4609718"/>
                  <a:ext cx="2080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03D0D93-6203-A410-EE53-082924B0F109}"/>
                    </a:ext>
                  </a:extLst>
                </p14:cNvPr>
                <p14:cNvContentPartPr/>
                <p14:nvPr/>
              </p14:nvContentPartPr>
              <p14:xfrm>
                <a:off x="9892679" y="4589198"/>
                <a:ext cx="117360" cy="824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03D0D93-6203-A410-EE53-082924B0F10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83679" y="4580558"/>
                  <a:ext cx="135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3F631F8-895D-7251-1014-EE3DDF59B028}"/>
                    </a:ext>
                  </a:extLst>
                </p14:cNvPr>
                <p14:cNvContentPartPr/>
                <p14:nvPr/>
              </p14:nvContentPartPr>
              <p14:xfrm>
                <a:off x="10002479" y="4592798"/>
                <a:ext cx="240840" cy="1054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3F631F8-895D-7251-1014-EE3DDF59B02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993839" y="4584158"/>
                  <a:ext cx="2584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B236824-58E2-ECDB-BD07-2AAE597D4EB3}"/>
                    </a:ext>
                  </a:extLst>
                </p14:cNvPr>
                <p14:cNvContentPartPr/>
                <p14:nvPr/>
              </p14:nvContentPartPr>
              <p14:xfrm>
                <a:off x="10284359" y="4621958"/>
                <a:ext cx="206640" cy="766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B236824-58E2-ECDB-BD07-2AAE597D4EB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275359" y="4612958"/>
                  <a:ext cx="2242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EF68B24-D90F-AABC-BE8C-4E6B7ED49A6C}"/>
                    </a:ext>
                  </a:extLst>
                </p14:cNvPr>
                <p14:cNvContentPartPr/>
                <p14:nvPr/>
              </p14:nvContentPartPr>
              <p14:xfrm>
                <a:off x="10483439" y="4577318"/>
                <a:ext cx="188640" cy="1573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EF68B24-D90F-AABC-BE8C-4E6B7ED49A6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474799" y="4568678"/>
                  <a:ext cx="2062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E20A90D-566F-1DF0-C201-F41924FA444E}"/>
                    </a:ext>
                  </a:extLst>
                </p14:cNvPr>
                <p14:cNvContentPartPr/>
                <p14:nvPr/>
              </p14:nvContentPartPr>
              <p14:xfrm>
                <a:off x="8252879" y="4176278"/>
                <a:ext cx="809640" cy="7930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E20A90D-566F-1DF0-C201-F41924FA444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243879" y="4167638"/>
                  <a:ext cx="827280" cy="81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E666B99-1044-7B79-5E20-B5E59DB67697}"/>
              </a:ext>
            </a:extLst>
          </p:cNvPr>
          <p:cNvGrpSpPr/>
          <p:nvPr/>
        </p:nvGrpSpPr>
        <p:grpSpPr>
          <a:xfrm>
            <a:off x="7865519" y="3835718"/>
            <a:ext cx="811440" cy="568800"/>
            <a:chOff x="7865519" y="3835718"/>
            <a:chExt cx="811440" cy="56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6662EE8-93CC-E266-A995-0AA38BC28AE4}"/>
                    </a:ext>
                  </a:extLst>
                </p14:cNvPr>
                <p14:cNvContentPartPr/>
                <p14:nvPr/>
              </p14:nvContentPartPr>
              <p14:xfrm>
                <a:off x="8229119" y="4009958"/>
                <a:ext cx="186840" cy="3945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6662EE8-93CC-E266-A995-0AA38BC28AE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220119" y="4000958"/>
                  <a:ext cx="2044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979637E-07D2-30F4-E322-681A0A89D393}"/>
                    </a:ext>
                  </a:extLst>
                </p14:cNvPr>
                <p14:cNvContentPartPr/>
                <p14:nvPr/>
              </p14:nvContentPartPr>
              <p14:xfrm>
                <a:off x="7865519" y="3835718"/>
                <a:ext cx="811440" cy="856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979637E-07D2-30F4-E322-681A0A89D39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856879" y="3827078"/>
                  <a:ext cx="82908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10C20B9-68C0-FA23-19CF-2C0953461A93}"/>
              </a:ext>
            </a:extLst>
          </p:cNvPr>
          <p:cNvGrpSpPr/>
          <p:nvPr/>
        </p:nvGrpSpPr>
        <p:grpSpPr>
          <a:xfrm>
            <a:off x="7611719" y="1681838"/>
            <a:ext cx="1209600" cy="1926360"/>
            <a:chOff x="7611719" y="1681838"/>
            <a:chExt cx="1209600" cy="192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DD29B67-D0B3-8712-7F66-2EBB107FAAE3}"/>
                    </a:ext>
                  </a:extLst>
                </p14:cNvPr>
                <p14:cNvContentPartPr/>
                <p14:nvPr/>
              </p14:nvContentPartPr>
              <p14:xfrm>
                <a:off x="8209319" y="3246398"/>
                <a:ext cx="96840" cy="3618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DD29B67-D0B3-8712-7F66-2EBB107FAAE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200319" y="3237758"/>
                  <a:ext cx="1144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CB2DBE8-9E52-4FAB-0614-4972140B0B8A}"/>
                    </a:ext>
                  </a:extLst>
                </p14:cNvPr>
                <p14:cNvContentPartPr/>
                <p14:nvPr/>
              </p14:nvContentPartPr>
              <p14:xfrm>
                <a:off x="7611719" y="2790638"/>
                <a:ext cx="1209600" cy="400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CB2DBE8-9E52-4FAB-0614-4972140B0B8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603079" y="2781638"/>
                  <a:ext cx="12272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A122F04-F01E-5B6E-2CF4-26AA8F2C4E8F}"/>
                    </a:ext>
                  </a:extLst>
                </p14:cNvPr>
                <p14:cNvContentPartPr/>
                <p14:nvPr/>
              </p14:nvContentPartPr>
              <p14:xfrm>
                <a:off x="8236319" y="2381678"/>
                <a:ext cx="145440" cy="4114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A122F04-F01E-5B6E-2CF4-26AA8F2C4E8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227319" y="2372678"/>
                  <a:ext cx="16308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F5507FE-134D-6148-0C86-5BB7206E42BE}"/>
                    </a:ext>
                  </a:extLst>
                </p14:cNvPr>
                <p14:cNvContentPartPr/>
                <p14:nvPr/>
              </p14:nvContentPartPr>
              <p14:xfrm>
                <a:off x="7687319" y="1990358"/>
                <a:ext cx="1017360" cy="3704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F5507FE-134D-6148-0C86-5BB7206E42B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678319" y="1981358"/>
                  <a:ext cx="10350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4CAD288-774D-AA1F-FB37-803CFE3C3AF7}"/>
                    </a:ext>
                  </a:extLst>
                </p14:cNvPr>
                <p14:cNvContentPartPr/>
                <p14:nvPr/>
              </p14:nvContentPartPr>
              <p14:xfrm>
                <a:off x="8249639" y="1681838"/>
                <a:ext cx="35640" cy="2674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4CAD288-774D-AA1F-FB37-803CFE3C3AF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40999" y="1672838"/>
                  <a:ext cx="532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2BC2FD4-80A0-4A7E-D79C-7DB875608F31}"/>
                    </a:ext>
                  </a:extLst>
                </p14:cNvPr>
                <p14:cNvContentPartPr/>
                <p14:nvPr/>
              </p14:nvContentPartPr>
              <p14:xfrm>
                <a:off x="8175119" y="1687238"/>
                <a:ext cx="213480" cy="950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2BC2FD4-80A0-4A7E-D79C-7DB875608F3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166479" y="1678238"/>
                  <a:ext cx="231120" cy="112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59375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826D-3EAE-B4E2-EAF8-3AF5994F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GPT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F6D20B-DD81-EF44-E951-AE637D019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0430" r="48751"/>
          <a:stretch/>
        </p:blipFill>
        <p:spPr>
          <a:xfrm>
            <a:off x="4314903" y="393742"/>
            <a:ext cx="5324688" cy="45945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E349A0-88F2-822E-9055-2418D4AF4CC7}"/>
              </a:ext>
            </a:extLst>
          </p:cNvPr>
          <p:cNvSpPr txBox="1"/>
          <p:nvPr/>
        </p:nvSpPr>
        <p:spPr>
          <a:xfrm>
            <a:off x="444694" y="6053567"/>
            <a:ext cx="11302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Vaswani, Ashish, et al. "Attention is all you need." Advances in neural information processing systems 30 (2017).</a:t>
            </a:r>
            <a:endParaRPr lang="en-CA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00ACD8-A77D-3FE5-9587-D50F8EE30132}"/>
              </a:ext>
            </a:extLst>
          </p:cNvPr>
          <p:cNvSpPr txBox="1"/>
          <p:nvPr/>
        </p:nvSpPr>
        <p:spPr>
          <a:xfrm>
            <a:off x="3724572" y="4803591"/>
            <a:ext cx="2735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|Answer | the | following |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BD8EB-5513-C686-87B1-39A4747FBFE6}"/>
              </a:ext>
            </a:extLst>
          </p:cNvPr>
          <p:cNvSpPr txBox="1"/>
          <p:nvPr/>
        </p:nvSpPr>
        <p:spPr>
          <a:xfrm>
            <a:off x="7050588" y="4712782"/>
            <a:ext cx="2869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|the | following | question 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446785-C3A9-C189-55B9-D8BB3B73B956}"/>
                  </a:ext>
                </a:extLst>
              </p:cNvPr>
              <p:cNvSpPr txBox="1"/>
              <p:nvPr/>
            </p:nvSpPr>
            <p:spPr>
              <a:xfrm>
                <a:off x="3724572" y="5253124"/>
                <a:ext cx="8100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446785-C3A9-C189-55B9-D8BB3B73B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572" y="5253124"/>
                <a:ext cx="81009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36A4E8-C05D-E533-AE33-1501FAE7A72E}"/>
                  </a:ext>
                </a:extLst>
              </p:cNvPr>
              <p:cNvSpPr txBox="1"/>
              <p:nvPr/>
            </p:nvSpPr>
            <p:spPr>
              <a:xfrm>
                <a:off x="7050588" y="5169891"/>
                <a:ext cx="8643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′=3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36A4E8-C05D-E533-AE33-1501FAE7A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588" y="5169891"/>
                <a:ext cx="86433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A3D471-1271-0439-0FD2-91AFD04B1499}"/>
                  </a:ext>
                </a:extLst>
              </p:cNvPr>
              <p:cNvSpPr txBox="1"/>
              <p:nvPr/>
            </p:nvSpPr>
            <p:spPr>
              <a:xfrm>
                <a:off x="3745909" y="4422127"/>
                <a:ext cx="25403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| 1            |  2    |          3       |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A3D471-1271-0439-0FD2-91AFD04B1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909" y="4422127"/>
                <a:ext cx="2540379" cy="369332"/>
              </a:xfrm>
              <a:prstGeom prst="rect">
                <a:avLst/>
              </a:prstGeom>
              <a:blipFill>
                <a:blip r:embed="rId5"/>
                <a:stretch>
                  <a:fillRect l="-719" r="-6235"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661146-5C60-A327-E89D-887BEB539C53}"/>
                  </a:ext>
                </a:extLst>
              </p:cNvPr>
              <p:cNvSpPr txBox="1"/>
              <p:nvPr/>
            </p:nvSpPr>
            <p:spPr>
              <a:xfrm>
                <a:off x="6802793" y="4409728"/>
                <a:ext cx="33481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|1     </m:t>
                      </m:r>
                      <m:d>
                        <m:dPr>
                          <m:begChr m:val="|"/>
                          <m:endChr m:val="|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  2              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             3  |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661146-5C60-A327-E89D-887BEB539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793" y="4409728"/>
                <a:ext cx="3348147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81B0D95-23EA-326D-E2C6-7B4A0C31D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E22FF9C-92C3-4B11-B665-115518AD9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21</a:t>
            </a:fld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D4482DD8-C2DF-A7CD-B816-37D7D7E9CD74}"/>
                  </a:ext>
                </a:extLst>
              </p14:cNvPr>
              <p14:cNvContentPartPr/>
              <p14:nvPr/>
            </p14:nvContentPartPr>
            <p14:xfrm>
              <a:off x="4018559" y="630278"/>
              <a:ext cx="2343240" cy="10785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D4482DD8-C2DF-A7CD-B816-37D7D7E9CD7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09919" y="621278"/>
                <a:ext cx="2360880" cy="109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97EA75B-EE91-C671-7F08-60876042E81C}"/>
              </a:ext>
            </a:extLst>
          </p:cNvPr>
          <p:cNvGrpSpPr/>
          <p:nvPr/>
        </p:nvGrpSpPr>
        <p:grpSpPr>
          <a:xfrm>
            <a:off x="3936119" y="5101118"/>
            <a:ext cx="2288160" cy="81720"/>
            <a:chOff x="3936119" y="5101118"/>
            <a:chExt cx="2288160" cy="8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9B02DA1-70EA-AAFB-C3B4-0FEC68C721A4}"/>
                    </a:ext>
                  </a:extLst>
                </p14:cNvPr>
                <p14:cNvContentPartPr/>
                <p14:nvPr/>
              </p14:nvContentPartPr>
              <p14:xfrm>
                <a:off x="3936119" y="5139278"/>
                <a:ext cx="625680" cy="129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9B02DA1-70EA-AAFB-C3B4-0FEC68C721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27479" y="5130278"/>
                  <a:ext cx="6433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4EF981E-9B9F-6BB1-98B1-812A43E9C75A}"/>
                    </a:ext>
                  </a:extLst>
                </p14:cNvPr>
                <p14:cNvContentPartPr/>
                <p14:nvPr/>
              </p14:nvContentPartPr>
              <p14:xfrm>
                <a:off x="4918559" y="5101118"/>
                <a:ext cx="302760" cy="234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4EF981E-9B9F-6BB1-98B1-812A43E9C75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09919" y="5092478"/>
                  <a:ext cx="320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E263FFF-6173-7026-254E-2BDFAC94B0CD}"/>
                    </a:ext>
                  </a:extLst>
                </p14:cNvPr>
                <p14:cNvContentPartPr/>
                <p14:nvPr/>
              </p14:nvContentPartPr>
              <p14:xfrm>
                <a:off x="5468279" y="5136398"/>
                <a:ext cx="756000" cy="25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E263FFF-6173-7026-254E-2BDFAC94B0C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59639" y="5127398"/>
                  <a:ext cx="7736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C52E824-2472-CCF7-59B5-52D78CD9B922}"/>
                    </a:ext>
                  </a:extLst>
                </p14:cNvPr>
                <p14:cNvContentPartPr/>
                <p14:nvPr/>
              </p14:nvContentPartPr>
              <p14:xfrm>
                <a:off x="4081559" y="5134238"/>
                <a:ext cx="480600" cy="234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C52E824-2472-CCF7-59B5-52D78CD9B92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72919" y="5125598"/>
                  <a:ext cx="498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7352E9E-7060-BF01-4094-64C2E5E2398A}"/>
                    </a:ext>
                  </a:extLst>
                </p14:cNvPr>
                <p14:cNvContentPartPr/>
                <p14:nvPr/>
              </p14:nvContentPartPr>
              <p14:xfrm>
                <a:off x="4837199" y="5129558"/>
                <a:ext cx="288360" cy="151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7352E9E-7060-BF01-4094-64C2E5E2398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28199" y="5120918"/>
                  <a:ext cx="306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B06C43-AD9E-662E-6B27-E25CE100A6F8}"/>
                    </a:ext>
                  </a:extLst>
                </p14:cNvPr>
                <p14:cNvContentPartPr/>
                <p14:nvPr/>
              </p14:nvContentPartPr>
              <p14:xfrm>
                <a:off x="5378999" y="5161238"/>
                <a:ext cx="741240" cy="216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B06C43-AD9E-662E-6B27-E25CE100A6F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370359" y="5152598"/>
                  <a:ext cx="75888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B944A02-B2CE-A713-F52B-9980217762A9}"/>
              </a:ext>
            </a:extLst>
          </p:cNvPr>
          <p:cNvGrpSpPr/>
          <p:nvPr/>
        </p:nvGrpSpPr>
        <p:grpSpPr>
          <a:xfrm>
            <a:off x="7288799" y="5053238"/>
            <a:ext cx="1139760" cy="26280"/>
            <a:chOff x="7288799" y="5053238"/>
            <a:chExt cx="1139760" cy="2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F897729-8120-AD22-3BE3-5B7541D92FFC}"/>
                    </a:ext>
                  </a:extLst>
                </p14:cNvPr>
                <p14:cNvContentPartPr/>
                <p14:nvPr/>
              </p14:nvContentPartPr>
              <p14:xfrm>
                <a:off x="7288799" y="5053238"/>
                <a:ext cx="295920" cy="219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F897729-8120-AD22-3BE3-5B7541D92FF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280159" y="5044238"/>
                  <a:ext cx="313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4E9E1BC-29EB-E288-90D0-4FF89145282F}"/>
                    </a:ext>
                  </a:extLst>
                </p14:cNvPr>
                <p14:cNvContentPartPr/>
                <p14:nvPr/>
              </p14:nvContentPartPr>
              <p14:xfrm>
                <a:off x="7914119" y="5053238"/>
                <a:ext cx="514440" cy="262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4E9E1BC-29EB-E288-90D0-4FF89145282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05119" y="5044238"/>
                  <a:ext cx="532080" cy="4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CA3A298-3AB2-6CD7-8713-CBD347C9011F}"/>
                  </a:ext>
                </a:extLst>
              </p14:cNvPr>
              <p14:cNvContentPartPr/>
              <p14:nvPr/>
            </p14:nvContentPartPr>
            <p14:xfrm>
              <a:off x="8880719" y="5060798"/>
              <a:ext cx="723960" cy="4860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CA3A298-3AB2-6CD7-8713-CBD347C9011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871719" y="5052158"/>
                <a:ext cx="7416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0B6E108-5BE0-C07D-E652-76AEF80A0631}"/>
                  </a:ext>
                </a:extLst>
              </p14:cNvPr>
              <p14:cNvContentPartPr/>
              <p14:nvPr/>
            </p14:nvContentPartPr>
            <p14:xfrm>
              <a:off x="3737039" y="5570918"/>
              <a:ext cx="769680" cy="16884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0B6E108-5BE0-C07D-E652-76AEF80A063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728399" y="5562278"/>
                <a:ext cx="7873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1954EAB-B028-0CDE-809C-A098C6748B65}"/>
                  </a:ext>
                </a:extLst>
              </p14:cNvPr>
              <p14:cNvContentPartPr/>
              <p14:nvPr/>
            </p14:nvContentPartPr>
            <p14:xfrm>
              <a:off x="3779519" y="5556158"/>
              <a:ext cx="246600" cy="1908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1954EAB-B028-0CDE-809C-A098C6748B6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70519" y="5547518"/>
                <a:ext cx="264240" cy="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EF0C18A-D5A9-D611-79F5-0887DC46FCFD}"/>
              </a:ext>
            </a:extLst>
          </p:cNvPr>
          <p:cNvGrpSpPr/>
          <p:nvPr/>
        </p:nvGrpSpPr>
        <p:grpSpPr>
          <a:xfrm>
            <a:off x="6974159" y="5443478"/>
            <a:ext cx="912600" cy="124200"/>
            <a:chOff x="6974159" y="5443478"/>
            <a:chExt cx="912600" cy="12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26DC380-CECD-E4A3-3847-55364849ABF1}"/>
                    </a:ext>
                  </a:extLst>
                </p14:cNvPr>
                <p14:cNvContentPartPr/>
                <p14:nvPr/>
              </p14:nvContentPartPr>
              <p14:xfrm>
                <a:off x="7145879" y="5443478"/>
                <a:ext cx="740880" cy="1242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26DC380-CECD-E4A3-3847-55364849ABF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137239" y="5434838"/>
                  <a:ext cx="758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A5EF57F-BF10-692E-1732-97C800537833}"/>
                    </a:ext>
                  </a:extLst>
                </p14:cNvPr>
                <p14:cNvContentPartPr/>
                <p14:nvPr/>
              </p14:nvContentPartPr>
              <p14:xfrm>
                <a:off x="6974159" y="5469038"/>
                <a:ext cx="329040" cy="270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A5EF57F-BF10-692E-1732-97C80053783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965159" y="5460038"/>
                  <a:ext cx="346680" cy="4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0B765DA-B312-DC81-65AC-E523341EFF73}"/>
                  </a:ext>
                </a:extLst>
              </p14:cNvPr>
              <p14:cNvContentPartPr/>
              <p14:nvPr/>
            </p14:nvContentPartPr>
            <p14:xfrm>
              <a:off x="7137599" y="4755878"/>
              <a:ext cx="481320" cy="3168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0B765DA-B312-DC81-65AC-E523341EFF7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128959" y="4747238"/>
                <a:ext cx="498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A73F5AB-D64C-F8BF-081D-C9936CC5D813}"/>
                  </a:ext>
                </a:extLst>
              </p14:cNvPr>
              <p14:cNvContentPartPr/>
              <p14:nvPr/>
            </p14:nvContentPartPr>
            <p14:xfrm>
              <a:off x="3750719" y="4421078"/>
              <a:ext cx="2797200" cy="48348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A73F5AB-D64C-F8BF-081D-C9936CC5D81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742079" y="4412438"/>
                <a:ext cx="281484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FCC67ED5-6111-9134-306E-96BC21E58172}"/>
                  </a:ext>
                </a:extLst>
              </p14:cNvPr>
              <p14:cNvContentPartPr/>
              <p14:nvPr/>
            </p14:nvContentPartPr>
            <p14:xfrm>
              <a:off x="4303319" y="4251158"/>
              <a:ext cx="66240" cy="2988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FCC67ED5-6111-9134-306E-96BC21E5817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294319" y="4242518"/>
                <a:ext cx="838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79B934D-6893-3ED9-84C8-9D8998B8FE4B}"/>
                  </a:ext>
                </a:extLst>
              </p14:cNvPr>
              <p14:cNvContentPartPr/>
              <p14:nvPr/>
            </p14:nvContentPartPr>
            <p14:xfrm>
              <a:off x="4652519" y="1124918"/>
              <a:ext cx="1393560" cy="5652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79B934D-6893-3ED9-84C8-9D8998B8FE4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643519" y="1116278"/>
                <a:ext cx="1411200" cy="7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E59F24B-3646-1A46-3C1B-D03F90323D1D}"/>
              </a:ext>
            </a:extLst>
          </p:cNvPr>
          <p:cNvGrpSpPr/>
          <p:nvPr/>
        </p:nvGrpSpPr>
        <p:grpSpPr>
          <a:xfrm>
            <a:off x="920399" y="1453598"/>
            <a:ext cx="5187240" cy="689040"/>
            <a:chOff x="920399" y="1453598"/>
            <a:chExt cx="5187240" cy="68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15212F8-AF31-671C-A725-ADC44996FC3C}"/>
                    </a:ext>
                  </a:extLst>
                </p14:cNvPr>
                <p14:cNvContentPartPr/>
                <p14:nvPr/>
              </p14:nvContentPartPr>
              <p14:xfrm>
                <a:off x="920399" y="1453598"/>
                <a:ext cx="357480" cy="2588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15212F8-AF31-671C-A725-ADC44996FC3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11399" y="1444958"/>
                  <a:ext cx="3751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A1AE6AB-8B6B-0FEF-3A3A-3748B124C6BE}"/>
                    </a:ext>
                  </a:extLst>
                </p14:cNvPr>
                <p14:cNvContentPartPr/>
                <p14:nvPr/>
              </p14:nvContentPartPr>
              <p14:xfrm>
                <a:off x="1408559" y="1526318"/>
                <a:ext cx="432000" cy="2062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A1AE6AB-8B6B-0FEF-3A3A-3748B124C6B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99559" y="1517318"/>
                  <a:ext cx="449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2033F8C-FC94-6B02-8FDC-ADCA94CD33BC}"/>
                    </a:ext>
                  </a:extLst>
                </p14:cNvPr>
                <p14:cNvContentPartPr/>
                <p14:nvPr/>
              </p14:nvContentPartPr>
              <p14:xfrm>
                <a:off x="1875119" y="1519838"/>
                <a:ext cx="385200" cy="1832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2033F8C-FC94-6B02-8FDC-ADCA94CD33B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866479" y="1510838"/>
                  <a:ext cx="4028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F75AC3A-CD17-5762-F231-B23C65BFC341}"/>
                    </a:ext>
                  </a:extLst>
                </p14:cNvPr>
                <p14:cNvContentPartPr/>
                <p14:nvPr/>
              </p14:nvContentPartPr>
              <p14:xfrm>
                <a:off x="2479919" y="1559798"/>
                <a:ext cx="405720" cy="1490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F75AC3A-CD17-5762-F231-B23C65BFC34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470919" y="1550798"/>
                  <a:ext cx="423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D6697CD-E5B1-135F-2D62-EAFB2DF9C778}"/>
                    </a:ext>
                  </a:extLst>
                </p14:cNvPr>
                <p14:cNvContentPartPr/>
                <p14:nvPr/>
              </p14:nvContentPartPr>
              <p14:xfrm>
                <a:off x="3036479" y="1532798"/>
                <a:ext cx="158400" cy="2142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D6697CD-E5B1-135F-2D62-EAFB2DF9C77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027479" y="1523798"/>
                  <a:ext cx="1760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A649953-9363-D22D-8BDA-2EC82A6F3397}"/>
                    </a:ext>
                  </a:extLst>
                </p14:cNvPr>
                <p14:cNvContentPartPr/>
                <p14:nvPr/>
              </p14:nvContentPartPr>
              <p14:xfrm>
                <a:off x="3043319" y="1679678"/>
                <a:ext cx="117000" cy="43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A649953-9363-D22D-8BDA-2EC82A6F339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034319" y="1670678"/>
                  <a:ext cx="1346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71D0789-E22B-77F3-98CA-C4115E53CA21}"/>
                    </a:ext>
                  </a:extLst>
                </p14:cNvPr>
                <p14:cNvContentPartPr/>
                <p14:nvPr/>
              </p14:nvContentPartPr>
              <p14:xfrm>
                <a:off x="3221519" y="1617758"/>
                <a:ext cx="179280" cy="1101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71D0789-E22B-77F3-98CA-C4115E53CA2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212879" y="1608758"/>
                  <a:ext cx="196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C5F4F80-B7A4-847E-C84F-C996019C948B}"/>
                    </a:ext>
                  </a:extLst>
                </p14:cNvPr>
                <p14:cNvContentPartPr/>
                <p14:nvPr/>
              </p14:nvContentPartPr>
              <p14:xfrm>
                <a:off x="3441479" y="1484198"/>
                <a:ext cx="220320" cy="2232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C5F4F80-B7A4-847E-C84F-C996019C948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432839" y="1475198"/>
                  <a:ext cx="2379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A719400-C8E0-DC52-F49F-C73084A2AD3B}"/>
                    </a:ext>
                  </a:extLst>
                </p14:cNvPr>
                <p14:cNvContentPartPr/>
                <p14:nvPr/>
              </p14:nvContentPartPr>
              <p14:xfrm>
                <a:off x="3695999" y="1625318"/>
                <a:ext cx="330120" cy="3081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A719400-C8E0-DC52-F49F-C73084A2AD3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686999" y="1616678"/>
                  <a:ext cx="3477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226DE2C-5EEA-13EC-2206-72B8036ADC96}"/>
                    </a:ext>
                  </a:extLst>
                </p14:cNvPr>
                <p14:cNvContentPartPr/>
                <p14:nvPr/>
              </p14:nvContentPartPr>
              <p14:xfrm>
                <a:off x="4183799" y="1710998"/>
                <a:ext cx="343800" cy="150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226DE2C-5EEA-13EC-2206-72B8036ADC9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174799" y="1701998"/>
                  <a:ext cx="3614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5041D67-03E1-5317-0DCB-756161B98FD9}"/>
                    </a:ext>
                  </a:extLst>
                </p14:cNvPr>
                <p14:cNvContentPartPr/>
                <p14:nvPr/>
              </p14:nvContentPartPr>
              <p14:xfrm>
                <a:off x="4643879" y="1655198"/>
                <a:ext cx="42120" cy="200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5041D67-03E1-5317-0DCB-756161B98FD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634879" y="1646198"/>
                  <a:ext cx="597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C5237E6-896D-A737-B26C-3CE0F0116528}"/>
                    </a:ext>
                  </a:extLst>
                </p14:cNvPr>
                <p14:cNvContentPartPr/>
                <p14:nvPr/>
              </p14:nvContentPartPr>
              <p14:xfrm>
                <a:off x="4561439" y="1690838"/>
                <a:ext cx="275760" cy="1720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C5237E6-896D-A737-B26C-3CE0F011652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552799" y="1682198"/>
                  <a:ext cx="293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7DB8424-353E-3B34-FFA6-6E9DD9AFEF50}"/>
                    </a:ext>
                  </a:extLst>
                </p14:cNvPr>
                <p14:cNvContentPartPr/>
                <p14:nvPr/>
              </p14:nvContentPartPr>
              <p14:xfrm>
                <a:off x="4719479" y="1763918"/>
                <a:ext cx="219600" cy="219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7DB8424-353E-3B34-FFA6-6E9DD9AFEF5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10839" y="1755278"/>
                  <a:ext cx="2372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2160FAA-C7CE-2380-543C-BD932A7E4523}"/>
                    </a:ext>
                  </a:extLst>
                </p14:cNvPr>
                <p14:cNvContentPartPr/>
                <p14:nvPr/>
              </p14:nvContentPartPr>
              <p14:xfrm>
                <a:off x="4918559" y="1789478"/>
                <a:ext cx="426240" cy="1202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2160FAA-C7CE-2380-543C-BD932A7E452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909919" y="1780478"/>
                  <a:ext cx="4438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471214F-7678-F1F0-7542-97C2B4EBFB28}"/>
                    </a:ext>
                  </a:extLst>
                </p14:cNvPr>
                <p14:cNvContentPartPr/>
                <p14:nvPr/>
              </p14:nvContentPartPr>
              <p14:xfrm>
                <a:off x="5427239" y="1670678"/>
                <a:ext cx="39240" cy="2430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471214F-7678-F1F0-7542-97C2B4EBFB2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418239" y="1661678"/>
                  <a:ext cx="568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0B56026-FB33-23B3-CF11-370ABC75FCE3}"/>
                    </a:ext>
                  </a:extLst>
                </p14:cNvPr>
                <p14:cNvContentPartPr/>
                <p14:nvPr/>
              </p14:nvContentPartPr>
              <p14:xfrm>
                <a:off x="5351639" y="1832318"/>
                <a:ext cx="269280" cy="943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0B56026-FB33-23B3-CF11-370ABC75FCE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342639" y="1823318"/>
                  <a:ext cx="2869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2F39150-20CD-DACC-7CBE-61A3763896AD}"/>
                    </a:ext>
                  </a:extLst>
                </p14:cNvPr>
                <p14:cNvContentPartPr/>
                <p14:nvPr/>
              </p14:nvContentPartPr>
              <p14:xfrm>
                <a:off x="5550719" y="1774358"/>
                <a:ext cx="55440" cy="507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2F39150-20CD-DACC-7CBE-61A3763896A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542079" y="1765358"/>
                  <a:ext cx="730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91E87F6-C7D2-3AC9-FA81-49F270952FE5}"/>
                    </a:ext>
                  </a:extLst>
                </p14:cNvPr>
                <p14:cNvContentPartPr/>
                <p14:nvPr/>
              </p14:nvContentPartPr>
              <p14:xfrm>
                <a:off x="5680679" y="1847438"/>
                <a:ext cx="426960" cy="1299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91E87F6-C7D2-3AC9-FA81-49F270952FE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672039" y="1838438"/>
                  <a:ext cx="4446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366327E-10F1-AFC9-E708-3644C9D1755A}"/>
                    </a:ext>
                  </a:extLst>
                </p14:cNvPr>
                <p14:cNvContentPartPr/>
                <p14:nvPr/>
              </p14:nvContentPartPr>
              <p14:xfrm>
                <a:off x="4108199" y="2050478"/>
                <a:ext cx="1757880" cy="921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366327E-10F1-AFC9-E708-3644C9D1755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099199" y="2041838"/>
                  <a:ext cx="1775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BD2412A-4DAA-6A8D-8AFD-9CEAC2189D2A}"/>
                    </a:ext>
                  </a:extLst>
                </p14:cNvPr>
                <p14:cNvContentPartPr/>
                <p14:nvPr/>
              </p14:nvContentPartPr>
              <p14:xfrm>
                <a:off x="4885079" y="1629278"/>
                <a:ext cx="768960" cy="370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BD2412A-4DAA-6A8D-8AFD-9CEAC2189D2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876439" y="1620638"/>
                  <a:ext cx="78660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ADDF47A-FF02-00BA-EC2E-563D244D34F9}"/>
              </a:ext>
            </a:extLst>
          </p:cNvPr>
          <p:cNvGrpSpPr/>
          <p:nvPr/>
        </p:nvGrpSpPr>
        <p:grpSpPr>
          <a:xfrm>
            <a:off x="3771239" y="4419638"/>
            <a:ext cx="2460600" cy="394920"/>
            <a:chOff x="3771239" y="4419638"/>
            <a:chExt cx="2460600" cy="39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9CD2523-D30C-359B-5C4D-410C52110A1C}"/>
                    </a:ext>
                  </a:extLst>
                </p14:cNvPr>
                <p14:cNvContentPartPr/>
                <p14:nvPr/>
              </p14:nvContentPartPr>
              <p14:xfrm>
                <a:off x="3771239" y="4441238"/>
                <a:ext cx="495000" cy="3416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9CD2523-D30C-359B-5C4D-410C52110A1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62599" y="4432598"/>
                  <a:ext cx="5126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8F5CC18-82D2-49A7-821B-BA167DC37955}"/>
                    </a:ext>
                  </a:extLst>
                </p14:cNvPr>
                <p14:cNvContentPartPr/>
                <p14:nvPr/>
              </p14:nvContentPartPr>
              <p14:xfrm>
                <a:off x="4719119" y="4452398"/>
                <a:ext cx="474840" cy="3621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8F5CC18-82D2-49A7-821B-BA167DC3795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710119" y="4443398"/>
                  <a:ext cx="4924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02C788B-9CDD-CE31-0099-6D6DF9694EE7}"/>
                    </a:ext>
                  </a:extLst>
                </p14:cNvPr>
                <p14:cNvContentPartPr/>
                <p14:nvPr/>
              </p14:nvContentPartPr>
              <p14:xfrm>
                <a:off x="5632079" y="4419638"/>
                <a:ext cx="599760" cy="3852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02C788B-9CDD-CE31-0099-6D6DF9694EE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623439" y="4410998"/>
                  <a:ext cx="617400" cy="402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30764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826D-3EAE-B4E2-EAF8-3AF5994F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GPT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1DFAC00-B003-D62E-ECB6-1087A4EA1D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94619" y="3268942"/>
            <a:ext cx="4048125" cy="914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E349A0-88F2-822E-9055-2418D4AF4CC7}"/>
              </a:ext>
            </a:extLst>
          </p:cNvPr>
          <p:cNvSpPr txBox="1"/>
          <p:nvPr/>
        </p:nvSpPr>
        <p:spPr>
          <a:xfrm>
            <a:off x="3936806" y="6035417"/>
            <a:ext cx="11302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Vaswani, Ashish, et al. "Attention is all you need." Advances in neural information processing systems 30 (2017).</a:t>
            </a:r>
            <a:endParaRPr lang="en-CA" sz="14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6040D7D-1A8A-AA74-276C-A6F0436EACDE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788" y="511910"/>
            <a:ext cx="5067424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C83FD6-C072-0262-68B7-42575ABFBF55}"/>
              </a:ext>
            </a:extLst>
          </p:cNvPr>
          <p:cNvSpPr txBox="1"/>
          <p:nvPr/>
        </p:nvSpPr>
        <p:spPr>
          <a:xfrm>
            <a:off x="4209033" y="4827679"/>
            <a:ext cx="2735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|Answer | the | following |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6492EA-BA4D-1497-9093-8D54A389ED4E}"/>
              </a:ext>
            </a:extLst>
          </p:cNvPr>
          <p:cNvSpPr txBox="1"/>
          <p:nvPr/>
        </p:nvSpPr>
        <p:spPr>
          <a:xfrm>
            <a:off x="7614183" y="4749269"/>
            <a:ext cx="2869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|the | following | question 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4361B5-4CBF-57E6-189B-949DDD3C57D2}"/>
                  </a:ext>
                </a:extLst>
              </p:cNvPr>
              <p:cNvSpPr txBox="1"/>
              <p:nvPr/>
            </p:nvSpPr>
            <p:spPr>
              <a:xfrm>
                <a:off x="4209033" y="5277212"/>
                <a:ext cx="8100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4361B5-4CBF-57E6-189B-949DDD3C5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033" y="5277212"/>
                <a:ext cx="81009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62DFD2-6759-42F4-A2AF-52183AD49F07}"/>
                  </a:ext>
                </a:extLst>
              </p:cNvPr>
              <p:cNvSpPr txBox="1"/>
              <p:nvPr/>
            </p:nvSpPr>
            <p:spPr>
              <a:xfrm>
                <a:off x="7614183" y="5206378"/>
                <a:ext cx="8643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′=3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62DFD2-6759-42F4-A2AF-52183AD4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183" y="5206378"/>
                <a:ext cx="86433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4767C5-DE48-51C5-61CC-169F21F121FF}"/>
                  </a:ext>
                </a:extLst>
              </p:cNvPr>
              <p:cNvSpPr txBox="1"/>
              <p:nvPr/>
            </p:nvSpPr>
            <p:spPr>
              <a:xfrm>
                <a:off x="4230370" y="4446215"/>
                <a:ext cx="25403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| 1            |  2    |         3       |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4767C5-DE48-51C5-61CC-169F21F12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370" y="4446215"/>
                <a:ext cx="2540379" cy="369332"/>
              </a:xfrm>
              <a:prstGeom prst="rect">
                <a:avLst/>
              </a:prstGeom>
              <a:blipFill>
                <a:blip r:embed="rId6"/>
                <a:stretch>
                  <a:fillRect l="-719" r="-4317"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174243-32D3-B523-089C-2F3BD20275C3}"/>
                  </a:ext>
                </a:extLst>
              </p:cNvPr>
              <p:cNvSpPr txBox="1"/>
              <p:nvPr/>
            </p:nvSpPr>
            <p:spPr>
              <a:xfrm>
                <a:off x="7366388" y="4446215"/>
                <a:ext cx="33481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|1     </m:t>
                      </m:r>
                      <m:d>
                        <m:dPr>
                          <m:begChr m:val="|"/>
                          <m:endChr m:val="|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  2              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             3  |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174243-32D3-B523-089C-2F3BD2027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388" y="4446215"/>
                <a:ext cx="3348147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49E2E87C-16E5-FA55-9B29-F1A6C2A95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4E41915-C33E-A10C-199F-0A49B91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22</a:t>
            </a:fld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329" name="Ink 5328">
                <a:extLst>
                  <a:ext uri="{FF2B5EF4-FFF2-40B4-BE49-F238E27FC236}">
                    <a16:creationId xmlns:a16="http://schemas.microsoft.com/office/drawing/2014/main" id="{58D5307B-07CE-DAA7-6F93-1A673C2E9FF4}"/>
                  </a:ext>
                </a:extLst>
              </p14:cNvPr>
              <p14:cNvContentPartPr/>
              <p14:nvPr/>
            </p14:nvContentPartPr>
            <p14:xfrm>
              <a:off x="3070679" y="3708278"/>
              <a:ext cx="289080" cy="13680"/>
            </p14:xfrm>
          </p:contentPart>
        </mc:Choice>
        <mc:Fallback>
          <p:pic>
            <p:nvPicPr>
              <p:cNvPr id="5329" name="Ink 5328">
                <a:extLst>
                  <a:ext uri="{FF2B5EF4-FFF2-40B4-BE49-F238E27FC236}">
                    <a16:creationId xmlns:a16="http://schemas.microsoft.com/office/drawing/2014/main" id="{58D5307B-07CE-DAA7-6F93-1A673C2E9FF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61679" y="3699638"/>
                <a:ext cx="3067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330" name="Ink 5329">
                <a:extLst>
                  <a:ext uri="{FF2B5EF4-FFF2-40B4-BE49-F238E27FC236}">
                    <a16:creationId xmlns:a16="http://schemas.microsoft.com/office/drawing/2014/main" id="{0E471958-F268-AF61-5ED4-B43C586F4F2B}"/>
                  </a:ext>
                </a:extLst>
              </p14:cNvPr>
              <p14:cNvContentPartPr/>
              <p14:nvPr/>
            </p14:nvContentPartPr>
            <p14:xfrm>
              <a:off x="3098039" y="4123718"/>
              <a:ext cx="398880" cy="23400"/>
            </p14:xfrm>
          </p:contentPart>
        </mc:Choice>
        <mc:Fallback>
          <p:pic>
            <p:nvPicPr>
              <p:cNvPr id="5330" name="Ink 5329">
                <a:extLst>
                  <a:ext uri="{FF2B5EF4-FFF2-40B4-BE49-F238E27FC236}">
                    <a16:creationId xmlns:a16="http://schemas.microsoft.com/office/drawing/2014/main" id="{0E471958-F268-AF61-5ED4-B43C586F4F2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89399" y="4115078"/>
                <a:ext cx="4165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334" name="Ink 5333">
                <a:extLst>
                  <a:ext uri="{FF2B5EF4-FFF2-40B4-BE49-F238E27FC236}">
                    <a16:creationId xmlns:a16="http://schemas.microsoft.com/office/drawing/2014/main" id="{9D1E8237-0A88-694E-FC44-4849DF1C395B}"/>
                  </a:ext>
                </a:extLst>
              </p14:cNvPr>
              <p14:cNvContentPartPr/>
              <p14:nvPr/>
            </p14:nvContentPartPr>
            <p14:xfrm>
              <a:off x="1024439" y="3475718"/>
              <a:ext cx="191880" cy="536400"/>
            </p14:xfrm>
          </p:contentPart>
        </mc:Choice>
        <mc:Fallback>
          <p:pic>
            <p:nvPicPr>
              <p:cNvPr id="5334" name="Ink 5333">
                <a:extLst>
                  <a:ext uri="{FF2B5EF4-FFF2-40B4-BE49-F238E27FC236}">
                    <a16:creationId xmlns:a16="http://schemas.microsoft.com/office/drawing/2014/main" id="{9D1E8237-0A88-694E-FC44-4849DF1C395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5439" y="3466718"/>
                <a:ext cx="209520" cy="5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340" name="Ink 5339">
                <a:extLst>
                  <a:ext uri="{FF2B5EF4-FFF2-40B4-BE49-F238E27FC236}">
                    <a16:creationId xmlns:a16="http://schemas.microsoft.com/office/drawing/2014/main" id="{3AA952D9-4C1F-0F97-A578-5A29ABB08C9A}"/>
                  </a:ext>
                </a:extLst>
              </p14:cNvPr>
              <p14:cNvContentPartPr/>
              <p14:nvPr/>
            </p14:nvContentPartPr>
            <p14:xfrm>
              <a:off x="2253119" y="3277358"/>
              <a:ext cx="227160" cy="252000"/>
            </p14:xfrm>
          </p:contentPart>
        </mc:Choice>
        <mc:Fallback>
          <p:pic>
            <p:nvPicPr>
              <p:cNvPr id="5340" name="Ink 5339">
                <a:extLst>
                  <a:ext uri="{FF2B5EF4-FFF2-40B4-BE49-F238E27FC236}">
                    <a16:creationId xmlns:a16="http://schemas.microsoft.com/office/drawing/2014/main" id="{3AA952D9-4C1F-0F97-A578-5A29ABB08C9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44119" y="3268718"/>
                <a:ext cx="244800" cy="26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59" name="Group 5358">
            <a:extLst>
              <a:ext uri="{FF2B5EF4-FFF2-40B4-BE49-F238E27FC236}">
                <a16:creationId xmlns:a16="http://schemas.microsoft.com/office/drawing/2014/main" id="{96106561-914D-B8BA-27EA-11771050473C}"/>
              </a:ext>
            </a:extLst>
          </p:cNvPr>
          <p:cNvGrpSpPr/>
          <p:nvPr/>
        </p:nvGrpSpPr>
        <p:grpSpPr>
          <a:xfrm>
            <a:off x="4364519" y="5613398"/>
            <a:ext cx="732960" cy="37440"/>
            <a:chOff x="4364519" y="5613398"/>
            <a:chExt cx="732960" cy="3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357" name="Ink 5356">
                  <a:extLst>
                    <a:ext uri="{FF2B5EF4-FFF2-40B4-BE49-F238E27FC236}">
                      <a16:creationId xmlns:a16="http://schemas.microsoft.com/office/drawing/2014/main" id="{3DDC72FB-E570-26BB-B24F-0F4C2AB0DF64}"/>
                    </a:ext>
                  </a:extLst>
                </p14:cNvPr>
                <p14:cNvContentPartPr/>
                <p14:nvPr/>
              </p14:nvContentPartPr>
              <p14:xfrm>
                <a:off x="4423919" y="5613398"/>
                <a:ext cx="14040" cy="6120"/>
              </p14:xfrm>
            </p:contentPart>
          </mc:Choice>
          <mc:Fallback>
            <p:pic>
              <p:nvPicPr>
                <p:cNvPr id="5357" name="Ink 5356">
                  <a:extLst>
                    <a:ext uri="{FF2B5EF4-FFF2-40B4-BE49-F238E27FC236}">
                      <a16:creationId xmlns:a16="http://schemas.microsoft.com/office/drawing/2014/main" id="{3DDC72FB-E570-26BB-B24F-0F4C2AB0DF6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15279" y="5604758"/>
                  <a:ext cx="316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358" name="Ink 5357">
                  <a:extLst>
                    <a:ext uri="{FF2B5EF4-FFF2-40B4-BE49-F238E27FC236}">
                      <a16:creationId xmlns:a16="http://schemas.microsoft.com/office/drawing/2014/main" id="{E48731A7-B1B9-8EB1-5522-D6C8E9D8F737}"/>
                    </a:ext>
                  </a:extLst>
                </p14:cNvPr>
                <p14:cNvContentPartPr/>
                <p14:nvPr/>
              </p14:nvContentPartPr>
              <p14:xfrm>
                <a:off x="4364519" y="5634638"/>
                <a:ext cx="732960" cy="16200"/>
              </p14:xfrm>
            </p:contentPart>
          </mc:Choice>
          <mc:Fallback>
            <p:pic>
              <p:nvPicPr>
                <p:cNvPr id="5358" name="Ink 5357">
                  <a:extLst>
                    <a:ext uri="{FF2B5EF4-FFF2-40B4-BE49-F238E27FC236}">
                      <a16:creationId xmlns:a16="http://schemas.microsoft.com/office/drawing/2014/main" id="{E48731A7-B1B9-8EB1-5522-D6C8E9D8F73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55879" y="5625998"/>
                  <a:ext cx="750600" cy="3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384" name="Ink 5383">
                <a:extLst>
                  <a:ext uri="{FF2B5EF4-FFF2-40B4-BE49-F238E27FC236}">
                    <a16:creationId xmlns:a16="http://schemas.microsoft.com/office/drawing/2014/main" id="{6D84F23A-AB8D-FAFC-45AB-B45BC305FF09}"/>
                  </a:ext>
                </a:extLst>
              </p14:cNvPr>
              <p14:cNvContentPartPr/>
              <p14:nvPr/>
            </p14:nvContentPartPr>
            <p14:xfrm>
              <a:off x="1971599" y="1435238"/>
              <a:ext cx="2295360" cy="490320"/>
            </p14:xfrm>
          </p:contentPart>
        </mc:Choice>
        <mc:Fallback>
          <p:pic>
            <p:nvPicPr>
              <p:cNvPr id="5384" name="Ink 5383">
                <a:extLst>
                  <a:ext uri="{FF2B5EF4-FFF2-40B4-BE49-F238E27FC236}">
                    <a16:creationId xmlns:a16="http://schemas.microsoft.com/office/drawing/2014/main" id="{6D84F23A-AB8D-FAFC-45AB-B45BC305FF0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62599" y="1426238"/>
                <a:ext cx="231300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386" name="Ink 5385">
                <a:extLst>
                  <a:ext uri="{FF2B5EF4-FFF2-40B4-BE49-F238E27FC236}">
                    <a16:creationId xmlns:a16="http://schemas.microsoft.com/office/drawing/2014/main" id="{3A8861E7-53D2-61FD-7FAE-1D3161561328}"/>
                  </a:ext>
                </a:extLst>
              </p14:cNvPr>
              <p14:cNvContentPartPr/>
              <p14:nvPr/>
            </p14:nvContentPartPr>
            <p14:xfrm>
              <a:off x="1794479" y="3732038"/>
              <a:ext cx="926640" cy="35280"/>
            </p14:xfrm>
          </p:contentPart>
        </mc:Choice>
        <mc:Fallback>
          <p:pic>
            <p:nvPicPr>
              <p:cNvPr id="5386" name="Ink 5385">
                <a:extLst>
                  <a:ext uri="{FF2B5EF4-FFF2-40B4-BE49-F238E27FC236}">
                    <a16:creationId xmlns:a16="http://schemas.microsoft.com/office/drawing/2014/main" id="{3A8861E7-53D2-61FD-7FAE-1D316156132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85479" y="3723038"/>
                <a:ext cx="9442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390" name="Ink 5389">
                <a:extLst>
                  <a:ext uri="{FF2B5EF4-FFF2-40B4-BE49-F238E27FC236}">
                    <a16:creationId xmlns:a16="http://schemas.microsoft.com/office/drawing/2014/main" id="{C71BF456-6E25-209E-437B-ED935A0C9ED0}"/>
                  </a:ext>
                </a:extLst>
              </p14:cNvPr>
              <p14:cNvContentPartPr/>
              <p14:nvPr/>
            </p14:nvContentPartPr>
            <p14:xfrm>
              <a:off x="1767839" y="1809278"/>
              <a:ext cx="237240" cy="39600"/>
            </p14:xfrm>
          </p:contentPart>
        </mc:Choice>
        <mc:Fallback>
          <p:pic>
            <p:nvPicPr>
              <p:cNvPr id="5390" name="Ink 5389">
                <a:extLst>
                  <a:ext uri="{FF2B5EF4-FFF2-40B4-BE49-F238E27FC236}">
                    <a16:creationId xmlns:a16="http://schemas.microsoft.com/office/drawing/2014/main" id="{C71BF456-6E25-209E-437B-ED935A0C9ED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58839" y="1800638"/>
                <a:ext cx="2548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94" name="Group 5393">
            <a:extLst>
              <a:ext uri="{FF2B5EF4-FFF2-40B4-BE49-F238E27FC236}">
                <a16:creationId xmlns:a16="http://schemas.microsoft.com/office/drawing/2014/main" id="{42C80023-40A5-DA7B-8EB4-0E10B9CA09C3}"/>
              </a:ext>
            </a:extLst>
          </p:cNvPr>
          <p:cNvGrpSpPr/>
          <p:nvPr/>
        </p:nvGrpSpPr>
        <p:grpSpPr>
          <a:xfrm>
            <a:off x="3592679" y="3090518"/>
            <a:ext cx="206640" cy="353880"/>
            <a:chOff x="3592679" y="3090518"/>
            <a:chExt cx="206640" cy="35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392" name="Ink 5391">
                  <a:extLst>
                    <a:ext uri="{FF2B5EF4-FFF2-40B4-BE49-F238E27FC236}">
                      <a16:creationId xmlns:a16="http://schemas.microsoft.com/office/drawing/2014/main" id="{CA88F956-4C1F-E71E-0BE6-1A282C45548C}"/>
                    </a:ext>
                  </a:extLst>
                </p14:cNvPr>
                <p14:cNvContentPartPr/>
                <p14:nvPr/>
              </p14:nvContentPartPr>
              <p14:xfrm>
                <a:off x="3592679" y="3325958"/>
                <a:ext cx="206640" cy="118440"/>
              </p14:xfrm>
            </p:contentPart>
          </mc:Choice>
          <mc:Fallback>
            <p:pic>
              <p:nvPicPr>
                <p:cNvPr id="5392" name="Ink 5391">
                  <a:extLst>
                    <a:ext uri="{FF2B5EF4-FFF2-40B4-BE49-F238E27FC236}">
                      <a16:creationId xmlns:a16="http://schemas.microsoft.com/office/drawing/2014/main" id="{CA88F956-4C1F-E71E-0BE6-1A282C45548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83679" y="3316958"/>
                  <a:ext cx="224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393" name="Ink 5392">
                  <a:extLst>
                    <a:ext uri="{FF2B5EF4-FFF2-40B4-BE49-F238E27FC236}">
                      <a16:creationId xmlns:a16="http://schemas.microsoft.com/office/drawing/2014/main" id="{CD0545B4-AE00-2B63-D51A-DB6D3506F210}"/>
                    </a:ext>
                  </a:extLst>
                </p14:cNvPr>
                <p14:cNvContentPartPr/>
                <p14:nvPr/>
              </p14:nvContentPartPr>
              <p14:xfrm>
                <a:off x="3647759" y="3090518"/>
                <a:ext cx="62280" cy="136800"/>
              </p14:xfrm>
            </p:contentPart>
          </mc:Choice>
          <mc:Fallback>
            <p:pic>
              <p:nvPicPr>
                <p:cNvPr id="5393" name="Ink 5392">
                  <a:extLst>
                    <a:ext uri="{FF2B5EF4-FFF2-40B4-BE49-F238E27FC236}">
                      <a16:creationId xmlns:a16="http://schemas.microsoft.com/office/drawing/2014/main" id="{CD0545B4-AE00-2B63-D51A-DB6D3506F21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38759" y="3081878"/>
                  <a:ext cx="7992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395" name="Ink 5394">
                <a:extLst>
                  <a:ext uri="{FF2B5EF4-FFF2-40B4-BE49-F238E27FC236}">
                    <a16:creationId xmlns:a16="http://schemas.microsoft.com/office/drawing/2014/main" id="{B82BAD71-A391-B0B0-A10C-96CE407F8DF5}"/>
                  </a:ext>
                </a:extLst>
              </p14:cNvPr>
              <p14:cNvContentPartPr/>
              <p14:nvPr/>
            </p14:nvContentPartPr>
            <p14:xfrm>
              <a:off x="2452199" y="3708278"/>
              <a:ext cx="241200" cy="27360"/>
            </p14:xfrm>
          </p:contentPart>
        </mc:Choice>
        <mc:Fallback>
          <p:pic>
            <p:nvPicPr>
              <p:cNvPr id="5395" name="Ink 5394">
                <a:extLst>
                  <a:ext uri="{FF2B5EF4-FFF2-40B4-BE49-F238E27FC236}">
                    <a16:creationId xmlns:a16="http://schemas.microsoft.com/office/drawing/2014/main" id="{B82BAD71-A391-B0B0-A10C-96CE407F8DF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43199" y="3699638"/>
                <a:ext cx="2588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396" name="Ink 5395">
                <a:extLst>
                  <a:ext uri="{FF2B5EF4-FFF2-40B4-BE49-F238E27FC236}">
                    <a16:creationId xmlns:a16="http://schemas.microsoft.com/office/drawing/2014/main" id="{A9DFAE33-6E55-FED0-812E-E0D0AB6328B6}"/>
                  </a:ext>
                </a:extLst>
              </p14:cNvPr>
              <p14:cNvContentPartPr/>
              <p14:nvPr/>
            </p14:nvContentPartPr>
            <p14:xfrm>
              <a:off x="2349239" y="4110398"/>
              <a:ext cx="425520" cy="37800"/>
            </p14:xfrm>
          </p:contentPart>
        </mc:Choice>
        <mc:Fallback>
          <p:pic>
            <p:nvPicPr>
              <p:cNvPr id="5396" name="Ink 5395">
                <a:extLst>
                  <a:ext uri="{FF2B5EF4-FFF2-40B4-BE49-F238E27FC236}">
                    <a16:creationId xmlns:a16="http://schemas.microsoft.com/office/drawing/2014/main" id="{A9DFAE33-6E55-FED0-812E-E0D0AB6328B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340239" y="4101398"/>
                <a:ext cx="4431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414" name="Ink 5413">
                <a:extLst>
                  <a:ext uri="{FF2B5EF4-FFF2-40B4-BE49-F238E27FC236}">
                    <a16:creationId xmlns:a16="http://schemas.microsoft.com/office/drawing/2014/main" id="{6BE0ACF2-DF3B-F9CB-775F-7ACBDCAEAE29}"/>
                  </a:ext>
                </a:extLst>
              </p14:cNvPr>
              <p14:cNvContentPartPr/>
              <p14:nvPr/>
            </p14:nvContentPartPr>
            <p14:xfrm>
              <a:off x="2493599" y="3708278"/>
              <a:ext cx="213480" cy="35280"/>
            </p14:xfrm>
          </p:contentPart>
        </mc:Choice>
        <mc:Fallback>
          <p:pic>
            <p:nvPicPr>
              <p:cNvPr id="5414" name="Ink 5413">
                <a:extLst>
                  <a:ext uri="{FF2B5EF4-FFF2-40B4-BE49-F238E27FC236}">
                    <a16:creationId xmlns:a16="http://schemas.microsoft.com/office/drawing/2014/main" id="{6BE0ACF2-DF3B-F9CB-775F-7ACBDCAEAE2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84599" y="3699638"/>
                <a:ext cx="2311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415" name="Ink 5414">
                <a:extLst>
                  <a:ext uri="{FF2B5EF4-FFF2-40B4-BE49-F238E27FC236}">
                    <a16:creationId xmlns:a16="http://schemas.microsoft.com/office/drawing/2014/main" id="{06AA5476-3F7D-E391-88AB-3E1BC0D1C902}"/>
                  </a:ext>
                </a:extLst>
              </p14:cNvPr>
              <p14:cNvContentPartPr/>
              <p14:nvPr/>
            </p14:nvContentPartPr>
            <p14:xfrm>
              <a:off x="3090479" y="3656078"/>
              <a:ext cx="307800" cy="50760"/>
            </p14:xfrm>
          </p:contentPart>
        </mc:Choice>
        <mc:Fallback>
          <p:pic>
            <p:nvPicPr>
              <p:cNvPr id="5415" name="Ink 5414">
                <a:extLst>
                  <a:ext uri="{FF2B5EF4-FFF2-40B4-BE49-F238E27FC236}">
                    <a16:creationId xmlns:a16="http://schemas.microsoft.com/office/drawing/2014/main" id="{06AA5476-3F7D-E391-88AB-3E1BC0D1C90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081839" y="3647438"/>
                <a:ext cx="32544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416" name="Ink 5415">
                <a:extLst>
                  <a:ext uri="{FF2B5EF4-FFF2-40B4-BE49-F238E27FC236}">
                    <a16:creationId xmlns:a16="http://schemas.microsoft.com/office/drawing/2014/main" id="{A0A44A0F-A8C7-EABE-55CD-F196289B5C7E}"/>
                  </a:ext>
                </a:extLst>
              </p14:cNvPr>
              <p14:cNvContentPartPr/>
              <p14:nvPr/>
            </p14:nvContentPartPr>
            <p14:xfrm>
              <a:off x="2324759" y="4106438"/>
              <a:ext cx="465120" cy="74520"/>
            </p14:xfrm>
          </p:contentPart>
        </mc:Choice>
        <mc:Fallback>
          <p:pic>
            <p:nvPicPr>
              <p:cNvPr id="5416" name="Ink 5415">
                <a:extLst>
                  <a:ext uri="{FF2B5EF4-FFF2-40B4-BE49-F238E27FC236}">
                    <a16:creationId xmlns:a16="http://schemas.microsoft.com/office/drawing/2014/main" id="{A0A44A0F-A8C7-EABE-55CD-F196289B5C7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15759" y="4097438"/>
                <a:ext cx="48276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417" name="Ink 5416">
                <a:extLst>
                  <a:ext uri="{FF2B5EF4-FFF2-40B4-BE49-F238E27FC236}">
                    <a16:creationId xmlns:a16="http://schemas.microsoft.com/office/drawing/2014/main" id="{6D3BC5A9-9940-2ED1-A5ED-D533C99AA54D}"/>
                  </a:ext>
                </a:extLst>
              </p14:cNvPr>
              <p14:cNvContentPartPr/>
              <p14:nvPr/>
            </p14:nvContentPartPr>
            <p14:xfrm>
              <a:off x="3111719" y="4085558"/>
              <a:ext cx="309600" cy="38520"/>
            </p14:xfrm>
          </p:contentPart>
        </mc:Choice>
        <mc:Fallback>
          <p:pic>
            <p:nvPicPr>
              <p:cNvPr id="5417" name="Ink 5416">
                <a:extLst>
                  <a:ext uri="{FF2B5EF4-FFF2-40B4-BE49-F238E27FC236}">
                    <a16:creationId xmlns:a16="http://schemas.microsoft.com/office/drawing/2014/main" id="{6D3BC5A9-9940-2ED1-A5ED-D533C99AA54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03079" y="4076558"/>
                <a:ext cx="3272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418" name="Ink 5417">
                <a:extLst>
                  <a:ext uri="{FF2B5EF4-FFF2-40B4-BE49-F238E27FC236}">
                    <a16:creationId xmlns:a16="http://schemas.microsoft.com/office/drawing/2014/main" id="{C3B1E2BB-841F-8D55-DCA9-BF698B16E805}"/>
                  </a:ext>
                </a:extLst>
              </p14:cNvPr>
              <p14:cNvContentPartPr/>
              <p14:nvPr/>
            </p14:nvContentPartPr>
            <p14:xfrm>
              <a:off x="1874399" y="1278638"/>
              <a:ext cx="475560" cy="247680"/>
            </p14:xfrm>
          </p:contentPart>
        </mc:Choice>
        <mc:Fallback>
          <p:pic>
            <p:nvPicPr>
              <p:cNvPr id="5418" name="Ink 5417">
                <a:extLst>
                  <a:ext uri="{FF2B5EF4-FFF2-40B4-BE49-F238E27FC236}">
                    <a16:creationId xmlns:a16="http://schemas.microsoft.com/office/drawing/2014/main" id="{C3B1E2BB-841F-8D55-DCA9-BF698B16E80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865399" y="1269638"/>
                <a:ext cx="493200" cy="26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25" name="Group 5424">
            <a:extLst>
              <a:ext uri="{FF2B5EF4-FFF2-40B4-BE49-F238E27FC236}">
                <a16:creationId xmlns:a16="http://schemas.microsoft.com/office/drawing/2014/main" id="{9861D0A0-5001-7CE9-A411-02CB2AED2784}"/>
              </a:ext>
            </a:extLst>
          </p:cNvPr>
          <p:cNvGrpSpPr/>
          <p:nvPr/>
        </p:nvGrpSpPr>
        <p:grpSpPr>
          <a:xfrm>
            <a:off x="2170679" y="4079438"/>
            <a:ext cx="529200" cy="469440"/>
            <a:chOff x="2170679" y="4079438"/>
            <a:chExt cx="529200" cy="46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420" name="Ink 5419">
                  <a:extLst>
                    <a:ext uri="{FF2B5EF4-FFF2-40B4-BE49-F238E27FC236}">
                      <a16:creationId xmlns:a16="http://schemas.microsoft.com/office/drawing/2014/main" id="{1E454926-F34D-3844-63F0-8DEB1BCDE749}"/>
                    </a:ext>
                  </a:extLst>
                </p14:cNvPr>
                <p14:cNvContentPartPr/>
                <p14:nvPr/>
              </p14:nvContentPartPr>
              <p14:xfrm>
                <a:off x="2356799" y="4079438"/>
                <a:ext cx="150840" cy="197640"/>
              </p14:xfrm>
            </p:contentPart>
          </mc:Choice>
          <mc:Fallback>
            <p:pic>
              <p:nvPicPr>
                <p:cNvPr id="5420" name="Ink 5419">
                  <a:extLst>
                    <a:ext uri="{FF2B5EF4-FFF2-40B4-BE49-F238E27FC236}">
                      <a16:creationId xmlns:a16="http://schemas.microsoft.com/office/drawing/2014/main" id="{1E454926-F34D-3844-63F0-8DEB1BCDE74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48159" y="4070438"/>
                  <a:ext cx="1684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421" name="Ink 5420">
                  <a:extLst>
                    <a:ext uri="{FF2B5EF4-FFF2-40B4-BE49-F238E27FC236}">
                      <a16:creationId xmlns:a16="http://schemas.microsoft.com/office/drawing/2014/main" id="{770BA756-97A5-D5E3-476B-AA76773AA037}"/>
                    </a:ext>
                  </a:extLst>
                </p14:cNvPr>
                <p14:cNvContentPartPr/>
                <p14:nvPr/>
              </p14:nvContentPartPr>
              <p14:xfrm>
                <a:off x="2170679" y="4409918"/>
                <a:ext cx="14040" cy="93240"/>
              </p14:xfrm>
            </p:contentPart>
          </mc:Choice>
          <mc:Fallback>
            <p:pic>
              <p:nvPicPr>
                <p:cNvPr id="5421" name="Ink 5420">
                  <a:extLst>
                    <a:ext uri="{FF2B5EF4-FFF2-40B4-BE49-F238E27FC236}">
                      <a16:creationId xmlns:a16="http://schemas.microsoft.com/office/drawing/2014/main" id="{770BA756-97A5-D5E3-476B-AA76773AA03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61679" y="4400918"/>
                  <a:ext cx="31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422" name="Ink 5421">
                  <a:extLst>
                    <a:ext uri="{FF2B5EF4-FFF2-40B4-BE49-F238E27FC236}">
                      <a16:creationId xmlns:a16="http://schemas.microsoft.com/office/drawing/2014/main" id="{831A21E3-7C23-ECB8-F31C-295B6779826E}"/>
                    </a:ext>
                  </a:extLst>
                </p14:cNvPr>
                <p14:cNvContentPartPr/>
                <p14:nvPr/>
              </p14:nvContentPartPr>
              <p14:xfrm>
                <a:off x="2191199" y="4315238"/>
                <a:ext cx="27720" cy="31320"/>
              </p14:xfrm>
            </p:contentPart>
          </mc:Choice>
          <mc:Fallback>
            <p:pic>
              <p:nvPicPr>
                <p:cNvPr id="5422" name="Ink 5421">
                  <a:extLst>
                    <a:ext uri="{FF2B5EF4-FFF2-40B4-BE49-F238E27FC236}">
                      <a16:creationId xmlns:a16="http://schemas.microsoft.com/office/drawing/2014/main" id="{831A21E3-7C23-ECB8-F31C-295B6779826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182559" y="4306238"/>
                  <a:ext cx="453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423" name="Ink 5422">
                  <a:extLst>
                    <a:ext uri="{FF2B5EF4-FFF2-40B4-BE49-F238E27FC236}">
                      <a16:creationId xmlns:a16="http://schemas.microsoft.com/office/drawing/2014/main" id="{991B76A6-B01E-7494-6BA2-3295143D1EC8}"/>
                    </a:ext>
                  </a:extLst>
                </p14:cNvPr>
                <p14:cNvContentPartPr/>
                <p14:nvPr/>
              </p14:nvContentPartPr>
              <p14:xfrm>
                <a:off x="2287319" y="4463918"/>
                <a:ext cx="124200" cy="75240"/>
              </p14:xfrm>
            </p:contentPart>
          </mc:Choice>
          <mc:Fallback>
            <p:pic>
              <p:nvPicPr>
                <p:cNvPr id="5423" name="Ink 5422">
                  <a:extLst>
                    <a:ext uri="{FF2B5EF4-FFF2-40B4-BE49-F238E27FC236}">
                      <a16:creationId xmlns:a16="http://schemas.microsoft.com/office/drawing/2014/main" id="{991B76A6-B01E-7494-6BA2-3295143D1EC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78679" y="4454918"/>
                  <a:ext cx="1418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424" name="Ink 5423">
                  <a:extLst>
                    <a:ext uri="{FF2B5EF4-FFF2-40B4-BE49-F238E27FC236}">
                      <a16:creationId xmlns:a16="http://schemas.microsoft.com/office/drawing/2014/main" id="{F215B516-16E3-AA5A-A51F-28CE23670F10}"/>
                    </a:ext>
                  </a:extLst>
                </p14:cNvPr>
                <p14:cNvContentPartPr/>
                <p14:nvPr/>
              </p14:nvContentPartPr>
              <p14:xfrm>
                <a:off x="2507639" y="4369598"/>
                <a:ext cx="192240" cy="179280"/>
              </p14:xfrm>
            </p:contentPart>
          </mc:Choice>
          <mc:Fallback>
            <p:pic>
              <p:nvPicPr>
                <p:cNvPr id="5424" name="Ink 5423">
                  <a:extLst>
                    <a:ext uri="{FF2B5EF4-FFF2-40B4-BE49-F238E27FC236}">
                      <a16:creationId xmlns:a16="http://schemas.microsoft.com/office/drawing/2014/main" id="{F215B516-16E3-AA5A-A51F-28CE23670F1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98999" y="4360598"/>
                  <a:ext cx="20988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36" name="Group 5435">
            <a:extLst>
              <a:ext uri="{FF2B5EF4-FFF2-40B4-BE49-F238E27FC236}">
                <a16:creationId xmlns:a16="http://schemas.microsoft.com/office/drawing/2014/main" id="{612570B3-AAFB-99E5-8A79-11F6C38E14E3}"/>
              </a:ext>
            </a:extLst>
          </p:cNvPr>
          <p:cNvGrpSpPr/>
          <p:nvPr/>
        </p:nvGrpSpPr>
        <p:grpSpPr>
          <a:xfrm>
            <a:off x="3125759" y="3951278"/>
            <a:ext cx="3737880" cy="893520"/>
            <a:chOff x="3125759" y="3951278"/>
            <a:chExt cx="3737880" cy="89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331" name="Ink 5330">
                  <a:extLst>
                    <a:ext uri="{FF2B5EF4-FFF2-40B4-BE49-F238E27FC236}">
                      <a16:creationId xmlns:a16="http://schemas.microsoft.com/office/drawing/2014/main" id="{4B2B289E-605C-B3EE-B796-C5A5F65179F6}"/>
                    </a:ext>
                  </a:extLst>
                </p14:cNvPr>
                <p14:cNvContentPartPr/>
                <p14:nvPr/>
              </p14:nvContentPartPr>
              <p14:xfrm>
                <a:off x="4155719" y="4443038"/>
                <a:ext cx="69480" cy="345960"/>
              </p14:xfrm>
            </p:contentPart>
          </mc:Choice>
          <mc:Fallback>
            <p:pic>
              <p:nvPicPr>
                <p:cNvPr id="5331" name="Ink 5330">
                  <a:extLst>
                    <a:ext uri="{FF2B5EF4-FFF2-40B4-BE49-F238E27FC236}">
                      <a16:creationId xmlns:a16="http://schemas.microsoft.com/office/drawing/2014/main" id="{4B2B289E-605C-B3EE-B796-C5A5F65179F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46719" y="4434038"/>
                  <a:ext cx="871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332" name="Ink 5331">
                  <a:extLst>
                    <a:ext uri="{FF2B5EF4-FFF2-40B4-BE49-F238E27FC236}">
                      <a16:creationId xmlns:a16="http://schemas.microsoft.com/office/drawing/2014/main" id="{07090295-D46D-F879-BFC1-31071C221ED0}"/>
                    </a:ext>
                  </a:extLst>
                </p14:cNvPr>
                <p14:cNvContentPartPr/>
                <p14:nvPr/>
              </p14:nvContentPartPr>
              <p14:xfrm>
                <a:off x="4197479" y="4369238"/>
                <a:ext cx="2666160" cy="475560"/>
              </p14:xfrm>
            </p:contentPart>
          </mc:Choice>
          <mc:Fallback>
            <p:pic>
              <p:nvPicPr>
                <p:cNvPr id="5332" name="Ink 5331">
                  <a:extLst>
                    <a:ext uri="{FF2B5EF4-FFF2-40B4-BE49-F238E27FC236}">
                      <a16:creationId xmlns:a16="http://schemas.microsoft.com/office/drawing/2014/main" id="{07090295-D46D-F879-BFC1-31071C221ED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188479" y="4360238"/>
                  <a:ext cx="268380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335" name="Ink 5334">
                  <a:extLst>
                    <a:ext uri="{FF2B5EF4-FFF2-40B4-BE49-F238E27FC236}">
                      <a16:creationId xmlns:a16="http://schemas.microsoft.com/office/drawing/2014/main" id="{5D770D59-8F36-4953-CF9C-81E41242A1A8}"/>
                    </a:ext>
                  </a:extLst>
                </p14:cNvPr>
                <p14:cNvContentPartPr/>
                <p14:nvPr/>
              </p14:nvContentPartPr>
              <p14:xfrm>
                <a:off x="4432199" y="4758038"/>
                <a:ext cx="150480" cy="38520"/>
              </p14:xfrm>
            </p:contentPart>
          </mc:Choice>
          <mc:Fallback>
            <p:pic>
              <p:nvPicPr>
                <p:cNvPr id="5335" name="Ink 5334">
                  <a:extLst>
                    <a:ext uri="{FF2B5EF4-FFF2-40B4-BE49-F238E27FC236}">
                      <a16:creationId xmlns:a16="http://schemas.microsoft.com/office/drawing/2014/main" id="{5D770D59-8F36-4953-CF9C-81E41242A1A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23199" y="4749038"/>
                  <a:ext cx="1681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336" name="Ink 5335">
                  <a:extLst>
                    <a:ext uri="{FF2B5EF4-FFF2-40B4-BE49-F238E27FC236}">
                      <a16:creationId xmlns:a16="http://schemas.microsoft.com/office/drawing/2014/main" id="{BA0F5EF3-FD9D-EAA5-E462-3F18B1594217}"/>
                    </a:ext>
                  </a:extLst>
                </p14:cNvPr>
                <p14:cNvContentPartPr/>
                <p14:nvPr/>
              </p14:nvContentPartPr>
              <p14:xfrm>
                <a:off x="5365319" y="4776758"/>
                <a:ext cx="192600" cy="7920"/>
              </p14:xfrm>
            </p:contentPart>
          </mc:Choice>
          <mc:Fallback>
            <p:pic>
              <p:nvPicPr>
                <p:cNvPr id="5336" name="Ink 5335">
                  <a:extLst>
                    <a:ext uri="{FF2B5EF4-FFF2-40B4-BE49-F238E27FC236}">
                      <a16:creationId xmlns:a16="http://schemas.microsoft.com/office/drawing/2014/main" id="{BA0F5EF3-FD9D-EAA5-E462-3F18B159421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56319" y="4768118"/>
                  <a:ext cx="2102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337" name="Ink 5336">
                  <a:extLst>
                    <a:ext uri="{FF2B5EF4-FFF2-40B4-BE49-F238E27FC236}">
                      <a16:creationId xmlns:a16="http://schemas.microsoft.com/office/drawing/2014/main" id="{650544DE-5EE3-B6B0-DCD4-DEE958136E9C}"/>
                    </a:ext>
                  </a:extLst>
                </p14:cNvPr>
                <p14:cNvContentPartPr/>
                <p14:nvPr/>
              </p14:nvContentPartPr>
              <p14:xfrm>
                <a:off x="6127799" y="4759478"/>
                <a:ext cx="275040" cy="15840"/>
              </p14:xfrm>
            </p:contentPart>
          </mc:Choice>
          <mc:Fallback>
            <p:pic>
              <p:nvPicPr>
                <p:cNvPr id="5337" name="Ink 5336">
                  <a:extLst>
                    <a:ext uri="{FF2B5EF4-FFF2-40B4-BE49-F238E27FC236}">
                      <a16:creationId xmlns:a16="http://schemas.microsoft.com/office/drawing/2014/main" id="{650544DE-5EE3-B6B0-DCD4-DEE958136E9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19159" y="4750838"/>
                  <a:ext cx="292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341" name="Ink 5340">
                  <a:extLst>
                    <a:ext uri="{FF2B5EF4-FFF2-40B4-BE49-F238E27FC236}">
                      <a16:creationId xmlns:a16="http://schemas.microsoft.com/office/drawing/2014/main" id="{9DCF3293-E806-6415-405D-946EC48344B8}"/>
                    </a:ext>
                  </a:extLst>
                </p14:cNvPr>
                <p14:cNvContentPartPr/>
                <p14:nvPr/>
              </p14:nvContentPartPr>
              <p14:xfrm>
                <a:off x="4609679" y="4770998"/>
                <a:ext cx="360" cy="360"/>
              </p14:xfrm>
            </p:contentPart>
          </mc:Choice>
          <mc:Fallback>
            <p:pic>
              <p:nvPicPr>
                <p:cNvPr id="5341" name="Ink 5340">
                  <a:extLst>
                    <a:ext uri="{FF2B5EF4-FFF2-40B4-BE49-F238E27FC236}">
                      <a16:creationId xmlns:a16="http://schemas.microsoft.com/office/drawing/2014/main" id="{9DCF3293-E806-6415-405D-946EC48344B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600679" y="47623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342" name="Ink 5341">
                  <a:extLst>
                    <a:ext uri="{FF2B5EF4-FFF2-40B4-BE49-F238E27FC236}">
                      <a16:creationId xmlns:a16="http://schemas.microsoft.com/office/drawing/2014/main" id="{D14808EA-C1A2-0C5F-541C-6D3FE1D9A07B}"/>
                    </a:ext>
                  </a:extLst>
                </p14:cNvPr>
                <p14:cNvContentPartPr/>
                <p14:nvPr/>
              </p14:nvContentPartPr>
              <p14:xfrm>
                <a:off x="4293239" y="4519718"/>
                <a:ext cx="406800" cy="259200"/>
              </p14:xfrm>
            </p:contentPart>
          </mc:Choice>
          <mc:Fallback>
            <p:pic>
              <p:nvPicPr>
                <p:cNvPr id="5342" name="Ink 5341">
                  <a:extLst>
                    <a:ext uri="{FF2B5EF4-FFF2-40B4-BE49-F238E27FC236}">
                      <a16:creationId xmlns:a16="http://schemas.microsoft.com/office/drawing/2014/main" id="{D14808EA-C1A2-0C5F-541C-6D3FE1D9A07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84599" y="4511078"/>
                  <a:ext cx="424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343" name="Ink 5342">
                  <a:extLst>
                    <a:ext uri="{FF2B5EF4-FFF2-40B4-BE49-F238E27FC236}">
                      <a16:creationId xmlns:a16="http://schemas.microsoft.com/office/drawing/2014/main" id="{4645812C-B91B-F864-EC64-10BD3AD1A91A}"/>
                    </a:ext>
                  </a:extLst>
                </p14:cNvPr>
                <p14:cNvContentPartPr/>
                <p14:nvPr/>
              </p14:nvContentPartPr>
              <p14:xfrm>
                <a:off x="5151839" y="4537358"/>
                <a:ext cx="433800" cy="243360"/>
              </p14:xfrm>
            </p:contentPart>
          </mc:Choice>
          <mc:Fallback>
            <p:pic>
              <p:nvPicPr>
                <p:cNvPr id="5343" name="Ink 5342">
                  <a:extLst>
                    <a:ext uri="{FF2B5EF4-FFF2-40B4-BE49-F238E27FC236}">
                      <a16:creationId xmlns:a16="http://schemas.microsoft.com/office/drawing/2014/main" id="{4645812C-B91B-F864-EC64-10BD3AD1A91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43199" y="4528358"/>
                  <a:ext cx="4514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344" name="Ink 5343">
                  <a:extLst>
                    <a:ext uri="{FF2B5EF4-FFF2-40B4-BE49-F238E27FC236}">
                      <a16:creationId xmlns:a16="http://schemas.microsoft.com/office/drawing/2014/main" id="{BCE807A4-2A88-60B1-0D10-F2E9962B05E7}"/>
                    </a:ext>
                  </a:extLst>
                </p14:cNvPr>
                <p14:cNvContentPartPr/>
                <p14:nvPr/>
              </p14:nvContentPartPr>
              <p14:xfrm>
                <a:off x="6046079" y="4461758"/>
                <a:ext cx="425520" cy="290160"/>
              </p14:xfrm>
            </p:contentPart>
          </mc:Choice>
          <mc:Fallback>
            <p:pic>
              <p:nvPicPr>
                <p:cNvPr id="5344" name="Ink 5343">
                  <a:extLst>
                    <a:ext uri="{FF2B5EF4-FFF2-40B4-BE49-F238E27FC236}">
                      <a16:creationId xmlns:a16="http://schemas.microsoft.com/office/drawing/2014/main" id="{BCE807A4-2A88-60B1-0D10-F2E9962B05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037079" y="4453118"/>
                  <a:ext cx="4431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426" name="Ink 5425">
                  <a:extLst>
                    <a:ext uri="{FF2B5EF4-FFF2-40B4-BE49-F238E27FC236}">
                      <a16:creationId xmlns:a16="http://schemas.microsoft.com/office/drawing/2014/main" id="{6EA1B5F1-20CC-20BB-0F8E-DBC38A122548}"/>
                    </a:ext>
                  </a:extLst>
                </p14:cNvPr>
                <p14:cNvContentPartPr/>
                <p14:nvPr/>
              </p14:nvContentPartPr>
              <p14:xfrm>
                <a:off x="3476039" y="4087358"/>
                <a:ext cx="323280" cy="58320"/>
              </p14:xfrm>
            </p:contentPart>
          </mc:Choice>
          <mc:Fallback>
            <p:pic>
              <p:nvPicPr>
                <p:cNvPr id="5426" name="Ink 5425">
                  <a:extLst>
                    <a:ext uri="{FF2B5EF4-FFF2-40B4-BE49-F238E27FC236}">
                      <a16:creationId xmlns:a16="http://schemas.microsoft.com/office/drawing/2014/main" id="{6EA1B5F1-20CC-20BB-0F8E-DBC38A12254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67039" y="4078358"/>
                  <a:ext cx="3409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427" name="Ink 5426">
                  <a:extLst>
                    <a:ext uri="{FF2B5EF4-FFF2-40B4-BE49-F238E27FC236}">
                      <a16:creationId xmlns:a16="http://schemas.microsoft.com/office/drawing/2014/main" id="{B632A3DC-279C-88CD-4367-3EDF3B368BBB}"/>
                    </a:ext>
                  </a:extLst>
                </p14:cNvPr>
                <p14:cNvContentPartPr/>
                <p14:nvPr/>
              </p14:nvContentPartPr>
              <p14:xfrm>
                <a:off x="3654239" y="4191038"/>
                <a:ext cx="42120" cy="92520"/>
              </p14:xfrm>
            </p:contentPart>
          </mc:Choice>
          <mc:Fallback>
            <p:pic>
              <p:nvPicPr>
                <p:cNvPr id="5427" name="Ink 5426">
                  <a:extLst>
                    <a:ext uri="{FF2B5EF4-FFF2-40B4-BE49-F238E27FC236}">
                      <a16:creationId xmlns:a16="http://schemas.microsoft.com/office/drawing/2014/main" id="{B632A3DC-279C-88CD-4367-3EDF3B368BB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45239" y="4182398"/>
                  <a:ext cx="597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428" name="Ink 5427">
                  <a:extLst>
                    <a:ext uri="{FF2B5EF4-FFF2-40B4-BE49-F238E27FC236}">
                      <a16:creationId xmlns:a16="http://schemas.microsoft.com/office/drawing/2014/main" id="{6FDDEC2D-196D-9BDB-F5DB-459FC37F3554}"/>
                    </a:ext>
                  </a:extLst>
                </p14:cNvPr>
                <p14:cNvContentPartPr/>
                <p14:nvPr/>
              </p14:nvContentPartPr>
              <p14:xfrm>
                <a:off x="4631999" y="3951278"/>
                <a:ext cx="111960" cy="20160"/>
              </p14:xfrm>
            </p:contentPart>
          </mc:Choice>
          <mc:Fallback>
            <p:pic>
              <p:nvPicPr>
                <p:cNvPr id="5428" name="Ink 5427">
                  <a:extLst>
                    <a:ext uri="{FF2B5EF4-FFF2-40B4-BE49-F238E27FC236}">
                      <a16:creationId xmlns:a16="http://schemas.microsoft.com/office/drawing/2014/main" id="{6FDDEC2D-196D-9BDB-F5DB-459FC37F355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23359" y="3942638"/>
                  <a:ext cx="129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29" name="Ink 5428">
                  <a:extLst>
                    <a:ext uri="{FF2B5EF4-FFF2-40B4-BE49-F238E27FC236}">
                      <a16:creationId xmlns:a16="http://schemas.microsoft.com/office/drawing/2014/main" id="{F0E15912-94AE-D88B-CFFB-EAC3E13CD44C}"/>
                    </a:ext>
                  </a:extLst>
                </p14:cNvPr>
                <p14:cNvContentPartPr/>
                <p14:nvPr/>
              </p14:nvContentPartPr>
              <p14:xfrm>
                <a:off x="4644239" y="3967478"/>
                <a:ext cx="137880" cy="173880"/>
              </p14:xfrm>
            </p:contentPart>
          </mc:Choice>
          <mc:Fallback>
            <p:pic>
              <p:nvPicPr>
                <p:cNvPr id="5429" name="Ink 5428">
                  <a:extLst>
                    <a:ext uri="{FF2B5EF4-FFF2-40B4-BE49-F238E27FC236}">
                      <a16:creationId xmlns:a16="http://schemas.microsoft.com/office/drawing/2014/main" id="{F0E15912-94AE-D88B-CFFB-EAC3E13CD44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35599" y="3958838"/>
                  <a:ext cx="1555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30" name="Ink 5429">
                  <a:extLst>
                    <a:ext uri="{FF2B5EF4-FFF2-40B4-BE49-F238E27FC236}">
                      <a16:creationId xmlns:a16="http://schemas.microsoft.com/office/drawing/2014/main" id="{6CA14630-23C6-994D-54A8-F30925C4FF88}"/>
                    </a:ext>
                  </a:extLst>
                </p14:cNvPr>
                <p14:cNvContentPartPr/>
                <p14:nvPr/>
              </p14:nvContentPartPr>
              <p14:xfrm>
                <a:off x="4911719" y="3986558"/>
                <a:ext cx="336960" cy="46440"/>
              </p14:xfrm>
            </p:contentPart>
          </mc:Choice>
          <mc:Fallback>
            <p:pic>
              <p:nvPicPr>
                <p:cNvPr id="5430" name="Ink 5429">
                  <a:extLst>
                    <a:ext uri="{FF2B5EF4-FFF2-40B4-BE49-F238E27FC236}">
                      <a16:creationId xmlns:a16="http://schemas.microsoft.com/office/drawing/2014/main" id="{6CA14630-23C6-994D-54A8-F30925C4FF8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03079" y="3977558"/>
                  <a:ext cx="3546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33" name="Ink 5432">
                  <a:extLst>
                    <a:ext uri="{FF2B5EF4-FFF2-40B4-BE49-F238E27FC236}">
                      <a16:creationId xmlns:a16="http://schemas.microsoft.com/office/drawing/2014/main" id="{0A3B97BE-282E-B0CC-F492-FCE5484CF55B}"/>
                    </a:ext>
                  </a:extLst>
                </p14:cNvPr>
                <p14:cNvContentPartPr/>
                <p14:nvPr/>
              </p14:nvContentPartPr>
              <p14:xfrm>
                <a:off x="4994159" y="4080878"/>
                <a:ext cx="247320" cy="130320"/>
              </p14:xfrm>
            </p:contentPart>
          </mc:Choice>
          <mc:Fallback>
            <p:pic>
              <p:nvPicPr>
                <p:cNvPr id="5433" name="Ink 5432">
                  <a:extLst>
                    <a:ext uri="{FF2B5EF4-FFF2-40B4-BE49-F238E27FC236}">
                      <a16:creationId xmlns:a16="http://schemas.microsoft.com/office/drawing/2014/main" id="{0A3B97BE-282E-B0CC-F492-FCE5484CF55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985159" y="4071878"/>
                  <a:ext cx="264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35" name="Ink 5434">
                  <a:extLst>
                    <a:ext uri="{FF2B5EF4-FFF2-40B4-BE49-F238E27FC236}">
                      <a16:creationId xmlns:a16="http://schemas.microsoft.com/office/drawing/2014/main" id="{88E1BE9B-E3F3-59C4-8AC1-7AB64D051CA8}"/>
                    </a:ext>
                  </a:extLst>
                </p14:cNvPr>
                <p14:cNvContentPartPr/>
                <p14:nvPr/>
              </p14:nvContentPartPr>
              <p14:xfrm>
                <a:off x="3125759" y="4274558"/>
                <a:ext cx="2095920" cy="83880"/>
              </p14:xfrm>
            </p:contentPart>
          </mc:Choice>
          <mc:Fallback>
            <p:pic>
              <p:nvPicPr>
                <p:cNvPr id="5435" name="Ink 5434">
                  <a:extLst>
                    <a:ext uri="{FF2B5EF4-FFF2-40B4-BE49-F238E27FC236}">
                      <a16:creationId xmlns:a16="http://schemas.microsoft.com/office/drawing/2014/main" id="{88E1BE9B-E3F3-59C4-8AC1-7AB64D051CA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16759" y="4265558"/>
                  <a:ext cx="211356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39" name="Group 5438">
            <a:extLst>
              <a:ext uri="{FF2B5EF4-FFF2-40B4-BE49-F238E27FC236}">
                <a16:creationId xmlns:a16="http://schemas.microsoft.com/office/drawing/2014/main" id="{EAE8CE03-461B-7E72-BB05-FDF94DD6CDFF}"/>
              </a:ext>
            </a:extLst>
          </p:cNvPr>
          <p:cNvGrpSpPr/>
          <p:nvPr/>
        </p:nvGrpSpPr>
        <p:grpSpPr>
          <a:xfrm>
            <a:off x="10517999" y="2255678"/>
            <a:ext cx="632520" cy="199080"/>
            <a:chOff x="10517999" y="2255678"/>
            <a:chExt cx="632520" cy="19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37" name="Ink 5436">
                  <a:extLst>
                    <a:ext uri="{FF2B5EF4-FFF2-40B4-BE49-F238E27FC236}">
                      <a16:creationId xmlns:a16="http://schemas.microsoft.com/office/drawing/2014/main" id="{4C668D91-29C9-61C6-E2E6-AD0A97B404D8}"/>
                    </a:ext>
                  </a:extLst>
                </p14:cNvPr>
                <p14:cNvContentPartPr/>
                <p14:nvPr/>
              </p14:nvContentPartPr>
              <p14:xfrm>
                <a:off x="10517999" y="2255678"/>
                <a:ext cx="632520" cy="37800"/>
              </p14:xfrm>
            </p:contentPart>
          </mc:Choice>
          <mc:Fallback>
            <p:pic>
              <p:nvPicPr>
                <p:cNvPr id="5437" name="Ink 5436">
                  <a:extLst>
                    <a:ext uri="{FF2B5EF4-FFF2-40B4-BE49-F238E27FC236}">
                      <a16:creationId xmlns:a16="http://schemas.microsoft.com/office/drawing/2014/main" id="{4C668D91-29C9-61C6-E2E6-AD0A97B404D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508999" y="2246678"/>
                  <a:ext cx="6501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38" name="Ink 5437">
                  <a:extLst>
                    <a:ext uri="{FF2B5EF4-FFF2-40B4-BE49-F238E27FC236}">
                      <a16:creationId xmlns:a16="http://schemas.microsoft.com/office/drawing/2014/main" id="{2836A61C-5253-9AC8-A1EA-98DE03498A69}"/>
                    </a:ext>
                  </a:extLst>
                </p14:cNvPr>
                <p14:cNvContentPartPr/>
                <p14:nvPr/>
              </p14:nvContentPartPr>
              <p14:xfrm>
                <a:off x="10600439" y="2388878"/>
                <a:ext cx="501480" cy="65880"/>
              </p14:xfrm>
            </p:contentPart>
          </mc:Choice>
          <mc:Fallback>
            <p:pic>
              <p:nvPicPr>
                <p:cNvPr id="5438" name="Ink 5437">
                  <a:extLst>
                    <a:ext uri="{FF2B5EF4-FFF2-40B4-BE49-F238E27FC236}">
                      <a16:creationId xmlns:a16="http://schemas.microsoft.com/office/drawing/2014/main" id="{2836A61C-5253-9AC8-A1EA-98DE03498A6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591799" y="2379878"/>
                  <a:ext cx="519120" cy="8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443" name="Ink 5442">
                <a:extLst>
                  <a:ext uri="{FF2B5EF4-FFF2-40B4-BE49-F238E27FC236}">
                    <a16:creationId xmlns:a16="http://schemas.microsoft.com/office/drawing/2014/main" id="{9409A5BC-EB64-F404-9FFF-7B07D1AE2A3C}"/>
                  </a:ext>
                </a:extLst>
              </p14:cNvPr>
              <p14:cNvContentPartPr/>
              <p14:nvPr/>
            </p14:nvContentPartPr>
            <p14:xfrm>
              <a:off x="7192679" y="3650318"/>
              <a:ext cx="7200" cy="2160"/>
            </p14:xfrm>
          </p:contentPart>
        </mc:Choice>
        <mc:Fallback>
          <p:pic>
            <p:nvPicPr>
              <p:cNvPr id="5443" name="Ink 5442">
                <a:extLst>
                  <a:ext uri="{FF2B5EF4-FFF2-40B4-BE49-F238E27FC236}">
                    <a16:creationId xmlns:a16="http://schemas.microsoft.com/office/drawing/2014/main" id="{9409A5BC-EB64-F404-9FFF-7B07D1AE2A3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184039" y="3641678"/>
                <a:ext cx="248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444" name="Ink 5443">
                <a:extLst>
                  <a:ext uri="{FF2B5EF4-FFF2-40B4-BE49-F238E27FC236}">
                    <a16:creationId xmlns:a16="http://schemas.microsoft.com/office/drawing/2014/main" id="{80F9837C-748D-5C18-D3C2-D3C4C97DAACB}"/>
                  </a:ext>
                </a:extLst>
              </p14:cNvPr>
              <p14:cNvContentPartPr/>
              <p14:nvPr/>
            </p14:nvContentPartPr>
            <p14:xfrm>
              <a:off x="1937039" y="1240838"/>
              <a:ext cx="392400" cy="37440"/>
            </p14:xfrm>
          </p:contentPart>
        </mc:Choice>
        <mc:Fallback>
          <p:pic>
            <p:nvPicPr>
              <p:cNvPr id="5444" name="Ink 5443">
                <a:extLst>
                  <a:ext uri="{FF2B5EF4-FFF2-40B4-BE49-F238E27FC236}">
                    <a16:creationId xmlns:a16="http://schemas.microsoft.com/office/drawing/2014/main" id="{80F9837C-748D-5C18-D3C2-D3C4C97DAAC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928039" y="1232198"/>
                <a:ext cx="410040" cy="5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55" name="Group 5454">
            <a:extLst>
              <a:ext uri="{FF2B5EF4-FFF2-40B4-BE49-F238E27FC236}">
                <a16:creationId xmlns:a16="http://schemas.microsoft.com/office/drawing/2014/main" id="{D198FFDA-EC08-B73A-E2C7-2BCF862FCF99}"/>
              </a:ext>
            </a:extLst>
          </p:cNvPr>
          <p:cNvGrpSpPr/>
          <p:nvPr/>
        </p:nvGrpSpPr>
        <p:grpSpPr>
          <a:xfrm>
            <a:off x="6924839" y="2734478"/>
            <a:ext cx="343800" cy="1184760"/>
            <a:chOff x="6924839" y="2734478"/>
            <a:chExt cx="343800" cy="118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40" name="Ink 5439">
                  <a:extLst>
                    <a:ext uri="{FF2B5EF4-FFF2-40B4-BE49-F238E27FC236}">
                      <a16:creationId xmlns:a16="http://schemas.microsoft.com/office/drawing/2014/main" id="{711350EE-00B8-CC94-9510-E8CC63B8089F}"/>
                    </a:ext>
                  </a:extLst>
                </p14:cNvPr>
                <p14:cNvContentPartPr/>
                <p14:nvPr/>
              </p14:nvContentPartPr>
              <p14:xfrm>
                <a:off x="7041479" y="3907358"/>
                <a:ext cx="75960" cy="11880"/>
              </p14:xfrm>
            </p:contentPart>
          </mc:Choice>
          <mc:Fallback>
            <p:pic>
              <p:nvPicPr>
                <p:cNvPr id="5440" name="Ink 5439">
                  <a:extLst>
                    <a:ext uri="{FF2B5EF4-FFF2-40B4-BE49-F238E27FC236}">
                      <a16:creationId xmlns:a16="http://schemas.microsoft.com/office/drawing/2014/main" id="{711350EE-00B8-CC94-9510-E8CC63B8089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32839" y="3898718"/>
                  <a:ext cx="93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41" name="Ink 5440">
                  <a:extLst>
                    <a:ext uri="{FF2B5EF4-FFF2-40B4-BE49-F238E27FC236}">
                      <a16:creationId xmlns:a16="http://schemas.microsoft.com/office/drawing/2014/main" id="{ECEC716F-C726-186E-9270-6A1ED2F55A8D}"/>
                    </a:ext>
                  </a:extLst>
                </p14:cNvPr>
                <p14:cNvContentPartPr/>
                <p14:nvPr/>
              </p14:nvContentPartPr>
              <p14:xfrm>
                <a:off x="7268279" y="3907358"/>
                <a:ext cx="360" cy="7920"/>
              </p14:xfrm>
            </p:contentPart>
          </mc:Choice>
          <mc:Fallback>
            <p:pic>
              <p:nvPicPr>
                <p:cNvPr id="5441" name="Ink 5440">
                  <a:extLst>
                    <a:ext uri="{FF2B5EF4-FFF2-40B4-BE49-F238E27FC236}">
                      <a16:creationId xmlns:a16="http://schemas.microsoft.com/office/drawing/2014/main" id="{ECEC716F-C726-186E-9270-6A1ED2F55A8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59639" y="3898718"/>
                  <a:ext cx="180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446" name="Ink 5445">
                  <a:extLst>
                    <a:ext uri="{FF2B5EF4-FFF2-40B4-BE49-F238E27FC236}">
                      <a16:creationId xmlns:a16="http://schemas.microsoft.com/office/drawing/2014/main" id="{C47666BB-6805-DD95-23FF-BA863E1874AF}"/>
                    </a:ext>
                  </a:extLst>
                </p14:cNvPr>
                <p14:cNvContentPartPr/>
                <p14:nvPr/>
              </p14:nvContentPartPr>
              <p14:xfrm>
                <a:off x="7082879" y="3880358"/>
                <a:ext cx="41760" cy="15840"/>
              </p14:xfrm>
            </p:contentPart>
          </mc:Choice>
          <mc:Fallback>
            <p:pic>
              <p:nvPicPr>
                <p:cNvPr id="5446" name="Ink 5445">
                  <a:extLst>
                    <a:ext uri="{FF2B5EF4-FFF2-40B4-BE49-F238E27FC236}">
                      <a16:creationId xmlns:a16="http://schemas.microsoft.com/office/drawing/2014/main" id="{C47666BB-6805-DD95-23FF-BA863E1874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073879" y="3871358"/>
                  <a:ext cx="594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447" name="Ink 5446">
                  <a:extLst>
                    <a:ext uri="{FF2B5EF4-FFF2-40B4-BE49-F238E27FC236}">
                      <a16:creationId xmlns:a16="http://schemas.microsoft.com/office/drawing/2014/main" id="{9AAE2075-4C8D-8BEA-4A92-2741560153CF}"/>
                    </a:ext>
                  </a:extLst>
                </p14:cNvPr>
                <p14:cNvContentPartPr/>
                <p14:nvPr/>
              </p14:nvContentPartPr>
              <p14:xfrm>
                <a:off x="7014119" y="3870638"/>
                <a:ext cx="48600" cy="24120"/>
              </p14:xfrm>
            </p:contentPart>
          </mc:Choice>
          <mc:Fallback>
            <p:pic>
              <p:nvPicPr>
                <p:cNvPr id="5447" name="Ink 5446">
                  <a:extLst>
                    <a:ext uri="{FF2B5EF4-FFF2-40B4-BE49-F238E27FC236}">
                      <a16:creationId xmlns:a16="http://schemas.microsoft.com/office/drawing/2014/main" id="{9AAE2075-4C8D-8BEA-4A92-2741560153C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005119" y="3861998"/>
                  <a:ext cx="662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448" name="Ink 5447">
                  <a:extLst>
                    <a:ext uri="{FF2B5EF4-FFF2-40B4-BE49-F238E27FC236}">
                      <a16:creationId xmlns:a16="http://schemas.microsoft.com/office/drawing/2014/main" id="{448FB77C-F871-109D-CC27-BAAAC698E91D}"/>
                    </a:ext>
                  </a:extLst>
                </p14:cNvPr>
                <p14:cNvContentPartPr/>
                <p14:nvPr/>
              </p14:nvContentPartPr>
              <p14:xfrm>
                <a:off x="7020959" y="3652478"/>
                <a:ext cx="76680" cy="180000"/>
              </p14:xfrm>
            </p:contentPart>
          </mc:Choice>
          <mc:Fallback>
            <p:pic>
              <p:nvPicPr>
                <p:cNvPr id="5448" name="Ink 5447">
                  <a:extLst>
                    <a:ext uri="{FF2B5EF4-FFF2-40B4-BE49-F238E27FC236}">
                      <a16:creationId xmlns:a16="http://schemas.microsoft.com/office/drawing/2014/main" id="{448FB77C-F871-109D-CC27-BAAAC698E91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12319" y="3643478"/>
                  <a:ext cx="943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449" name="Ink 5448">
                  <a:extLst>
                    <a:ext uri="{FF2B5EF4-FFF2-40B4-BE49-F238E27FC236}">
                      <a16:creationId xmlns:a16="http://schemas.microsoft.com/office/drawing/2014/main" id="{EB01DC60-4515-AF43-733D-0A52F4180688}"/>
                    </a:ext>
                  </a:extLst>
                </p14:cNvPr>
                <p14:cNvContentPartPr/>
                <p14:nvPr/>
              </p14:nvContentPartPr>
              <p14:xfrm>
                <a:off x="7014119" y="3565358"/>
                <a:ext cx="34560" cy="38880"/>
              </p14:xfrm>
            </p:contentPart>
          </mc:Choice>
          <mc:Fallback>
            <p:pic>
              <p:nvPicPr>
                <p:cNvPr id="5449" name="Ink 5448">
                  <a:extLst>
                    <a:ext uri="{FF2B5EF4-FFF2-40B4-BE49-F238E27FC236}">
                      <a16:creationId xmlns:a16="http://schemas.microsoft.com/office/drawing/2014/main" id="{EB01DC60-4515-AF43-733D-0A52F418068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005119" y="3556718"/>
                  <a:ext cx="52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450" name="Ink 5449">
                  <a:extLst>
                    <a:ext uri="{FF2B5EF4-FFF2-40B4-BE49-F238E27FC236}">
                      <a16:creationId xmlns:a16="http://schemas.microsoft.com/office/drawing/2014/main" id="{363C4A28-3E6E-FBFE-DE00-60B2D87AEFC1}"/>
                    </a:ext>
                  </a:extLst>
                </p14:cNvPr>
                <p14:cNvContentPartPr/>
                <p14:nvPr/>
              </p14:nvContentPartPr>
              <p14:xfrm>
                <a:off x="6924839" y="3090158"/>
                <a:ext cx="131400" cy="437040"/>
              </p14:xfrm>
            </p:contentPart>
          </mc:Choice>
          <mc:Fallback>
            <p:pic>
              <p:nvPicPr>
                <p:cNvPr id="5450" name="Ink 5449">
                  <a:extLst>
                    <a:ext uri="{FF2B5EF4-FFF2-40B4-BE49-F238E27FC236}">
                      <a16:creationId xmlns:a16="http://schemas.microsoft.com/office/drawing/2014/main" id="{363C4A28-3E6E-FBFE-DE00-60B2D87AEFC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15839" y="3081158"/>
                  <a:ext cx="14904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451" name="Ink 5450">
                  <a:extLst>
                    <a:ext uri="{FF2B5EF4-FFF2-40B4-BE49-F238E27FC236}">
                      <a16:creationId xmlns:a16="http://schemas.microsoft.com/office/drawing/2014/main" id="{2CEFE5A7-FE80-CFFC-C146-4B66E9B48200}"/>
                    </a:ext>
                  </a:extLst>
                </p14:cNvPr>
                <p14:cNvContentPartPr/>
                <p14:nvPr/>
              </p14:nvContentPartPr>
              <p14:xfrm>
                <a:off x="7028519" y="2734478"/>
                <a:ext cx="61560" cy="311400"/>
              </p14:xfrm>
            </p:contentPart>
          </mc:Choice>
          <mc:Fallback>
            <p:pic>
              <p:nvPicPr>
                <p:cNvPr id="5451" name="Ink 5450">
                  <a:extLst>
                    <a:ext uri="{FF2B5EF4-FFF2-40B4-BE49-F238E27FC236}">
                      <a16:creationId xmlns:a16="http://schemas.microsoft.com/office/drawing/2014/main" id="{2CEFE5A7-FE80-CFFC-C146-4B66E9B4820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19879" y="2725838"/>
                  <a:ext cx="79200" cy="32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58" name="Group 5457">
            <a:extLst>
              <a:ext uri="{FF2B5EF4-FFF2-40B4-BE49-F238E27FC236}">
                <a16:creationId xmlns:a16="http://schemas.microsoft.com/office/drawing/2014/main" id="{9516BBA7-A3AD-8D90-3451-0561B782E64D}"/>
              </a:ext>
            </a:extLst>
          </p:cNvPr>
          <p:cNvGrpSpPr/>
          <p:nvPr/>
        </p:nvGrpSpPr>
        <p:grpSpPr>
          <a:xfrm>
            <a:off x="7006199" y="2150558"/>
            <a:ext cx="104400" cy="482040"/>
            <a:chOff x="7006199" y="2150558"/>
            <a:chExt cx="104400" cy="48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452" name="Ink 5451">
                  <a:extLst>
                    <a:ext uri="{FF2B5EF4-FFF2-40B4-BE49-F238E27FC236}">
                      <a16:creationId xmlns:a16="http://schemas.microsoft.com/office/drawing/2014/main" id="{104A6A75-6B62-14E7-BA65-1DFF32FFD7B5}"/>
                    </a:ext>
                  </a:extLst>
                </p14:cNvPr>
                <p14:cNvContentPartPr/>
                <p14:nvPr/>
              </p14:nvContentPartPr>
              <p14:xfrm>
                <a:off x="7020239" y="2537558"/>
                <a:ext cx="35280" cy="95040"/>
              </p14:xfrm>
            </p:contentPart>
          </mc:Choice>
          <mc:Fallback>
            <p:pic>
              <p:nvPicPr>
                <p:cNvPr id="5452" name="Ink 5451">
                  <a:extLst>
                    <a:ext uri="{FF2B5EF4-FFF2-40B4-BE49-F238E27FC236}">
                      <a16:creationId xmlns:a16="http://schemas.microsoft.com/office/drawing/2014/main" id="{104A6A75-6B62-14E7-BA65-1DFF32FFD7B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11599" y="2528558"/>
                  <a:ext cx="529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453" name="Ink 5452">
                  <a:extLst>
                    <a:ext uri="{FF2B5EF4-FFF2-40B4-BE49-F238E27FC236}">
                      <a16:creationId xmlns:a16="http://schemas.microsoft.com/office/drawing/2014/main" id="{DFEC97C6-FA03-C26C-7346-F0109C85704E}"/>
                    </a:ext>
                  </a:extLst>
                </p14:cNvPr>
                <p14:cNvContentPartPr/>
                <p14:nvPr/>
              </p14:nvContentPartPr>
              <p14:xfrm>
                <a:off x="7069199" y="2429198"/>
                <a:ext cx="34560" cy="52560"/>
              </p14:xfrm>
            </p:contentPart>
          </mc:Choice>
          <mc:Fallback>
            <p:pic>
              <p:nvPicPr>
                <p:cNvPr id="5453" name="Ink 5452">
                  <a:extLst>
                    <a:ext uri="{FF2B5EF4-FFF2-40B4-BE49-F238E27FC236}">
                      <a16:creationId xmlns:a16="http://schemas.microsoft.com/office/drawing/2014/main" id="{DFEC97C6-FA03-C26C-7346-F0109C85704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60199" y="2420558"/>
                  <a:ext cx="52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456" name="Ink 5455">
                  <a:extLst>
                    <a:ext uri="{FF2B5EF4-FFF2-40B4-BE49-F238E27FC236}">
                      <a16:creationId xmlns:a16="http://schemas.microsoft.com/office/drawing/2014/main" id="{39D6DA6E-7E8D-4652-7096-13F676F3E947}"/>
                    </a:ext>
                  </a:extLst>
                </p14:cNvPr>
                <p14:cNvContentPartPr/>
                <p14:nvPr/>
              </p14:nvContentPartPr>
              <p14:xfrm>
                <a:off x="7041119" y="2185838"/>
                <a:ext cx="69480" cy="205200"/>
              </p14:xfrm>
            </p:contentPart>
          </mc:Choice>
          <mc:Fallback>
            <p:pic>
              <p:nvPicPr>
                <p:cNvPr id="5456" name="Ink 5455">
                  <a:extLst>
                    <a:ext uri="{FF2B5EF4-FFF2-40B4-BE49-F238E27FC236}">
                      <a16:creationId xmlns:a16="http://schemas.microsoft.com/office/drawing/2014/main" id="{39D6DA6E-7E8D-4652-7096-13F676F3E94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32119" y="2176838"/>
                  <a:ext cx="871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457" name="Ink 5456">
                  <a:extLst>
                    <a:ext uri="{FF2B5EF4-FFF2-40B4-BE49-F238E27FC236}">
                      <a16:creationId xmlns:a16="http://schemas.microsoft.com/office/drawing/2014/main" id="{E10519EC-2886-C058-95AE-6EA7CBE1A020}"/>
                    </a:ext>
                  </a:extLst>
                </p14:cNvPr>
                <p14:cNvContentPartPr/>
                <p14:nvPr/>
              </p14:nvContentPartPr>
              <p14:xfrm>
                <a:off x="7006199" y="2150558"/>
                <a:ext cx="70200" cy="28080"/>
              </p14:xfrm>
            </p:contentPart>
          </mc:Choice>
          <mc:Fallback>
            <p:pic>
              <p:nvPicPr>
                <p:cNvPr id="5457" name="Ink 5456">
                  <a:extLst>
                    <a:ext uri="{FF2B5EF4-FFF2-40B4-BE49-F238E27FC236}">
                      <a16:creationId xmlns:a16="http://schemas.microsoft.com/office/drawing/2014/main" id="{E10519EC-2886-C058-95AE-6EA7CBE1A02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997559" y="2141918"/>
                  <a:ext cx="87840" cy="4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5459" name="Ink 5458">
                <a:extLst>
                  <a:ext uri="{FF2B5EF4-FFF2-40B4-BE49-F238E27FC236}">
                    <a16:creationId xmlns:a16="http://schemas.microsoft.com/office/drawing/2014/main" id="{77CD3B17-84F7-3600-795C-4CD900C5EEC9}"/>
                  </a:ext>
                </a:extLst>
              </p14:cNvPr>
              <p14:cNvContentPartPr/>
              <p14:nvPr/>
            </p14:nvContentPartPr>
            <p14:xfrm>
              <a:off x="3159959" y="3694958"/>
              <a:ext cx="213480" cy="27360"/>
            </p14:xfrm>
          </p:contentPart>
        </mc:Choice>
        <mc:Fallback>
          <p:pic>
            <p:nvPicPr>
              <p:cNvPr id="5459" name="Ink 5458">
                <a:extLst>
                  <a:ext uri="{FF2B5EF4-FFF2-40B4-BE49-F238E27FC236}">
                    <a16:creationId xmlns:a16="http://schemas.microsoft.com/office/drawing/2014/main" id="{77CD3B17-84F7-3600-795C-4CD900C5EEC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151319" y="3686318"/>
                <a:ext cx="2311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5460" name="Ink 5459">
                <a:extLst>
                  <a:ext uri="{FF2B5EF4-FFF2-40B4-BE49-F238E27FC236}">
                    <a16:creationId xmlns:a16="http://schemas.microsoft.com/office/drawing/2014/main" id="{440E5100-F903-81F5-7A68-348ADBF86D9F}"/>
                  </a:ext>
                </a:extLst>
              </p14:cNvPr>
              <p14:cNvContentPartPr/>
              <p14:nvPr/>
            </p14:nvContentPartPr>
            <p14:xfrm>
              <a:off x="6965879" y="730358"/>
              <a:ext cx="96480" cy="58680"/>
            </p14:xfrm>
          </p:contentPart>
        </mc:Choice>
        <mc:Fallback>
          <p:pic>
            <p:nvPicPr>
              <p:cNvPr id="5460" name="Ink 5459">
                <a:extLst>
                  <a:ext uri="{FF2B5EF4-FFF2-40B4-BE49-F238E27FC236}">
                    <a16:creationId xmlns:a16="http://schemas.microsoft.com/office/drawing/2014/main" id="{440E5100-F903-81F5-7A68-348ADBF86D9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957239" y="721718"/>
                <a:ext cx="11412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67" name="Group 5466">
            <a:extLst>
              <a:ext uri="{FF2B5EF4-FFF2-40B4-BE49-F238E27FC236}">
                <a16:creationId xmlns:a16="http://schemas.microsoft.com/office/drawing/2014/main" id="{08C2A88C-3BF9-54F8-B114-82A7B9EEBA06}"/>
              </a:ext>
            </a:extLst>
          </p:cNvPr>
          <p:cNvGrpSpPr/>
          <p:nvPr/>
        </p:nvGrpSpPr>
        <p:grpSpPr>
          <a:xfrm>
            <a:off x="-10561" y="743678"/>
            <a:ext cx="4332240" cy="2093400"/>
            <a:chOff x="-10561" y="743678"/>
            <a:chExt cx="4332240" cy="209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346" name="Ink 5345">
                  <a:extLst>
                    <a:ext uri="{FF2B5EF4-FFF2-40B4-BE49-F238E27FC236}">
                      <a16:creationId xmlns:a16="http://schemas.microsoft.com/office/drawing/2014/main" id="{E5C10BB9-D402-659A-2FC8-03AF4D3D46E1}"/>
                    </a:ext>
                  </a:extLst>
                </p14:cNvPr>
                <p14:cNvContentPartPr/>
                <p14:nvPr/>
              </p14:nvContentPartPr>
              <p14:xfrm>
                <a:off x="1964399" y="1453598"/>
                <a:ext cx="2171520" cy="1316880"/>
              </p14:xfrm>
            </p:contentPart>
          </mc:Choice>
          <mc:Fallback>
            <p:pic>
              <p:nvPicPr>
                <p:cNvPr id="5346" name="Ink 5345">
                  <a:extLst>
                    <a:ext uri="{FF2B5EF4-FFF2-40B4-BE49-F238E27FC236}">
                      <a16:creationId xmlns:a16="http://schemas.microsoft.com/office/drawing/2014/main" id="{E5C10BB9-D402-659A-2FC8-03AF4D3D46E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55759" y="1444598"/>
                  <a:ext cx="2189160" cy="13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347" name="Ink 5346">
                  <a:extLst>
                    <a:ext uri="{FF2B5EF4-FFF2-40B4-BE49-F238E27FC236}">
                      <a16:creationId xmlns:a16="http://schemas.microsoft.com/office/drawing/2014/main" id="{23E03B00-BF9A-3BE4-0EB2-6F8C61AF81BE}"/>
                    </a:ext>
                  </a:extLst>
                </p14:cNvPr>
                <p14:cNvContentPartPr/>
                <p14:nvPr/>
              </p14:nvContentPartPr>
              <p14:xfrm>
                <a:off x="4136279" y="1489958"/>
                <a:ext cx="185400" cy="1293480"/>
              </p14:xfrm>
            </p:contentPart>
          </mc:Choice>
          <mc:Fallback>
            <p:pic>
              <p:nvPicPr>
                <p:cNvPr id="5347" name="Ink 5346">
                  <a:extLst>
                    <a:ext uri="{FF2B5EF4-FFF2-40B4-BE49-F238E27FC236}">
                      <a16:creationId xmlns:a16="http://schemas.microsoft.com/office/drawing/2014/main" id="{23E03B00-BF9A-3BE4-0EB2-6F8C61AF81B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27639" y="1480958"/>
                  <a:ext cx="203040" cy="13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348" name="Ink 5347">
                  <a:extLst>
                    <a:ext uri="{FF2B5EF4-FFF2-40B4-BE49-F238E27FC236}">
                      <a16:creationId xmlns:a16="http://schemas.microsoft.com/office/drawing/2014/main" id="{494E3237-2384-52CA-6778-4926C995B8E1}"/>
                    </a:ext>
                  </a:extLst>
                </p14:cNvPr>
                <p14:cNvContentPartPr/>
                <p14:nvPr/>
              </p14:nvContentPartPr>
              <p14:xfrm>
                <a:off x="2026319" y="1878398"/>
                <a:ext cx="2233080" cy="39240"/>
              </p14:xfrm>
            </p:contentPart>
          </mc:Choice>
          <mc:Fallback>
            <p:pic>
              <p:nvPicPr>
                <p:cNvPr id="5348" name="Ink 5347">
                  <a:extLst>
                    <a:ext uri="{FF2B5EF4-FFF2-40B4-BE49-F238E27FC236}">
                      <a16:creationId xmlns:a16="http://schemas.microsoft.com/office/drawing/2014/main" id="{494E3237-2384-52CA-6778-4926C995B8E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17679" y="1869398"/>
                  <a:ext cx="2250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349" name="Ink 5348">
                  <a:extLst>
                    <a:ext uri="{FF2B5EF4-FFF2-40B4-BE49-F238E27FC236}">
                      <a16:creationId xmlns:a16="http://schemas.microsoft.com/office/drawing/2014/main" id="{D327099F-9E99-B078-404C-B6B8E1770F6F}"/>
                    </a:ext>
                  </a:extLst>
                </p14:cNvPr>
                <p14:cNvContentPartPr/>
                <p14:nvPr/>
              </p14:nvContentPartPr>
              <p14:xfrm>
                <a:off x="2150159" y="2342438"/>
                <a:ext cx="2061360" cy="42480"/>
              </p14:xfrm>
            </p:contentPart>
          </mc:Choice>
          <mc:Fallback>
            <p:pic>
              <p:nvPicPr>
                <p:cNvPr id="5349" name="Ink 5348">
                  <a:extLst>
                    <a:ext uri="{FF2B5EF4-FFF2-40B4-BE49-F238E27FC236}">
                      <a16:creationId xmlns:a16="http://schemas.microsoft.com/office/drawing/2014/main" id="{D327099F-9E99-B078-404C-B6B8E1770F6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141159" y="2333438"/>
                  <a:ext cx="20790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351" name="Ink 5350">
                  <a:extLst>
                    <a:ext uri="{FF2B5EF4-FFF2-40B4-BE49-F238E27FC236}">
                      <a16:creationId xmlns:a16="http://schemas.microsoft.com/office/drawing/2014/main" id="{5D980305-CD85-4A71-A642-5803127FC415}"/>
                    </a:ext>
                  </a:extLst>
                </p14:cNvPr>
                <p14:cNvContentPartPr/>
                <p14:nvPr/>
              </p14:nvContentPartPr>
              <p14:xfrm>
                <a:off x="658679" y="1923038"/>
                <a:ext cx="289800" cy="263160"/>
              </p14:xfrm>
            </p:contentPart>
          </mc:Choice>
          <mc:Fallback>
            <p:pic>
              <p:nvPicPr>
                <p:cNvPr id="5351" name="Ink 5350">
                  <a:extLst>
                    <a:ext uri="{FF2B5EF4-FFF2-40B4-BE49-F238E27FC236}">
                      <a16:creationId xmlns:a16="http://schemas.microsoft.com/office/drawing/2014/main" id="{5D980305-CD85-4A71-A642-5803127FC41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9679" y="1914038"/>
                  <a:ext cx="3074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5352" name="Ink 5351">
                  <a:extLst>
                    <a:ext uri="{FF2B5EF4-FFF2-40B4-BE49-F238E27FC236}">
                      <a16:creationId xmlns:a16="http://schemas.microsoft.com/office/drawing/2014/main" id="{C3D18E3D-03B2-0024-DEA4-F57239F1270D}"/>
                    </a:ext>
                  </a:extLst>
                </p14:cNvPr>
                <p14:cNvContentPartPr/>
                <p14:nvPr/>
              </p14:nvContentPartPr>
              <p14:xfrm>
                <a:off x="-10561" y="1939958"/>
                <a:ext cx="299160" cy="27720"/>
              </p14:xfrm>
            </p:contentPart>
          </mc:Choice>
          <mc:Fallback>
            <p:pic>
              <p:nvPicPr>
                <p:cNvPr id="5352" name="Ink 5351">
                  <a:extLst>
                    <a:ext uri="{FF2B5EF4-FFF2-40B4-BE49-F238E27FC236}">
                      <a16:creationId xmlns:a16="http://schemas.microsoft.com/office/drawing/2014/main" id="{C3D18E3D-03B2-0024-DEA4-F57239F1270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-19201" y="1930958"/>
                  <a:ext cx="3168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5353" name="Ink 5352">
                  <a:extLst>
                    <a:ext uri="{FF2B5EF4-FFF2-40B4-BE49-F238E27FC236}">
                      <a16:creationId xmlns:a16="http://schemas.microsoft.com/office/drawing/2014/main" id="{6FD3BE98-AA85-791B-E6D1-C69FF5833292}"/>
                    </a:ext>
                  </a:extLst>
                </p14:cNvPr>
                <p14:cNvContentPartPr/>
                <p14:nvPr/>
              </p14:nvContentPartPr>
              <p14:xfrm>
                <a:off x="137039" y="1963358"/>
                <a:ext cx="137880" cy="201960"/>
              </p14:xfrm>
            </p:contentPart>
          </mc:Choice>
          <mc:Fallback>
            <p:pic>
              <p:nvPicPr>
                <p:cNvPr id="5353" name="Ink 5352">
                  <a:extLst>
                    <a:ext uri="{FF2B5EF4-FFF2-40B4-BE49-F238E27FC236}">
                      <a16:creationId xmlns:a16="http://schemas.microsoft.com/office/drawing/2014/main" id="{6FD3BE98-AA85-791B-E6D1-C69FF583329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8399" y="1954358"/>
                  <a:ext cx="1555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5354" name="Ink 5353">
                  <a:extLst>
                    <a:ext uri="{FF2B5EF4-FFF2-40B4-BE49-F238E27FC236}">
                      <a16:creationId xmlns:a16="http://schemas.microsoft.com/office/drawing/2014/main" id="{92907F9C-9277-6BDD-9ED5-8258C45EA75C}"/>
                    </a:ext>
                  </a:extLst>
                </p14:cNvPr>
                <p14:cNvContentPartPr/>
                <p14:nvPr/>
              </p14:nvContentPartPr>
              <p14:xfrm>
                <a:off x="418919" y="2083238"/>
                <a:ext cx="131040" cy="15840"/>
              </p14:xfrm>
            </p:contentPart>
          </mc:Choice>
          <mc:Fallback>
            <p:pic>
              <p:nvPicPr>
                <p:cNvPr id="5354" name="Ink 5353">
                  <a:extLst>
                    <a:ext uri="{FF2B5EF4-FFF2-40B4-BE49-F238E27FC236}">
                      <a16:creationId xmlns:a16="http://schemas.microsoft.com/office/drawing/2014/main" id="{92907F9C-9277-6BDD-9ED5-8258C45EA75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09919" y="2074598"/>
                  <a:ext cx="148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5355" name="Ink 5354">
                  <a:extLst>
                    <a:ext uri="{FF2B5EF4-FFF2-40B4-BE49-F238E27FC236}">
                      <a16:creationId xmlns:a16="http://schemas.microsoft.com/office/drawing/2014/main" id="{DE2A6D16-7E31-A781-C8BB-93FB62ED0FC7}"/>
                    </a:ext>
                  </a:extLst>
                </p14:cNvPr>
                <p14:cNvContentPartPr/>
                <p14:nvPr/>
              </p14:nvContentPartPr>
              <p14:xfrm>
                <a:off x="432599" y="2125718"/>
                <a:ext cx="128160" cy="37080"/>
              </p14:xfrm>
            </p:contentPart>
          </mc:Choice>
          <mc:Fallback>
            <p:pic>
              <p:nvPicPr>
                <p:cNvPr id="5355" name="Ink 5354">
                  <a:extLst>
                    <a:ext uri="{FF2B5EF4-FFF2-40B4-BE49-F238E27FC236}">
                      <a16:creationId xmlns:a16="http://schemas.microsoft.com/office/drawing/2014/main" id="{DE2A6D16-7E31-A781-C8BB-93FB62ED0FC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3599" y="2117078"/>
                  <a:ext cx="1458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5360" name="Ink 5359">
                  <a:extLst>
                    <a:ext uri="{FF2B5EF4-FFF2-40B4-BE49-F238E27FC236}">
                      <a16:creationId xmlns:a16="http://schemas.microsoft.com/office/drawing/2014/main" id="{1054984A-2CD7-5310-4FD8-AEF817756EAC}"/>
                    </a:ext>
                  </a:extLst>
                </p14:cNvPr>
                <p14:cNvContentPartPr/>
                <p14:nvPr/>
              </p14:nvContentPartPr>
              <p14:xfrm>
                <a:off x="1235399" y="1631078"/>
                <a:ext cx="131760" cy="157680"/>
              </p14:xfrm>
            </p:contentPart>
          </mc:Choice>
          <mc:Fallback>
            <p:pic>
              <p:nvPicPr>
                <p:cNvPr id="5360" name="Ink 5359">
                  <a:extLst>
                    <a:ext uri="{FF2B5EF4-FFF2-40B4-BE49-F238E27FC236}">
                      <a16:creationId xmlns:a16="http://schemas.microsoft.com/office/drawing/2014/main" id="{1054984A-2CD7-5310-4FD8-AEF817756E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26759" y="1622078"/>
                  <a:ext cx="1494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5361" name="Ink 5360">
                  <a:extLst>
                    <a:ext uri="{FF2B5EF4-FFF2-40B4-BE49-F238E27FC236}">
                      <a16:creationId xmlns:a16="http://schemas.microsoft.com/office/drawing/2014/main" id="{E6469CDF-8DDC-44D0-BDAC-1C400BCCFC7C}"/>
                    </a:ext>
                  </a:extLst>
                </p14:cNvPr>
                <p14:cNvContentPartPr/>
                <p14:nvPr/>
              </p14:nvContentPartPr>
              <p14:xfrm>
                <a:off x="1442399" y="1648358"/>
                <a:ext cx="97560" cy="53280"/>
              </p14:xfrm>
            </p:contentPart>
          </mc:Choice>
          <mc:Fallback>
            <p:pic>
              <p:nvPicPr>
                <p:cNvPr id="5361" name="Ink 5360">
                  <a:extLst>
                    <a:ext uri="{FF2B5EF4-FFF2-40B4-BE49-F238E27FC236}">
                      <a16:creationId xmlns:a16="http://schemas.microsoft.com/office/drawing/2014/main" id="{E6469CDF-8DDC-44D0-BDAC-1C400BCCFC7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33399" y="1639718"/>
                  <a:ext cx="1152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5362" name="Ink 5361">
                  <a:extLst>
                    <a:ext uri="{FF2B5EF4-FFF2-40B4-BE49-F238E27FC236}">
                      <a16:creationId xmlns:a16="http://schemas.microsoft.com/office/drawing/2014/main" id="{7561AFBB-E52B-4CF9-5815-5B312AA30616}"/>
                    </a:ext>
                  </a:extLst>
                </p14:cNvPr>
                <p14:cNvContentPartPr/>
                <p14:nvPr/>
              </p14:nvContentPartPr>
              <p14:xfrm>
                <a:off x="1593599" y="1621358"/>
                <a:ext cx="89640" cy="105120"/>
              </p14:xfrm>
            </p:contentPart>
          </mc:Choice>
          <mc:Fallback>
            <p:pic>
              <p:nvPicPr>
                <p:cNvPr id="5362" name="Ink 5361">
                  <a:extLst>
                    <a:ext uri="{FF2B5EF4-FFF2-40B4-BE49-F238E27FC236}">
                      <a16:creationId xmlns:a16="http://schemas.microsoft.com/office/drawing/2014/main" id="{7561AFBB-E52B-4CF9-5815-5B312AA3061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584599" y="1612358"/>
                  <a:ext cx="1072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5363" name="Ink 5362">
                  <a:extLst>
                    <a:ext uri="{FF2B5EF4-FFF2-40B4-BE49-F238E27FC236}">
                      <a16:creationId xmlns:a16="http://schemas.microsoft.com/office/drawing/2014/main" id="{D9581DA5-D0C9-18D0-651F-B8A55387CE2F}"/>
                    </a:ext>
                  </a:extLst>
                </p14:cNvPr>
                <p14:cNvContentPartPr/>
                <p14:nvPr/>
              </p14:nvContentPartPr>
              <p14:xfrm>
                <a:off x="1861439" y="1637558"/>
                <a:ext cx="41760" cy="105480"/>
              </p14:xfrm>
            </p:contentPart>
          </mc:Choice>
          <mc:Fallback>
            <p:pic>
              <p:nvPicPr>
                <p:cNvPr id="5363" name="Ink 5362">
                  <a:extLst>
                    <a:ext uri="{FF2B5EF4-FFF2-40B4-BE49-F238E27FC236}">
                      <a16:creationId xmlns:a16="http://schemas.microsoft.com/office/drawing/2014/main" id="{D9581DA5-D0C9-18D0-651F-B8A55387CE2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852439" y="1628558"/>
                  <a:ext cx="594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5364" name="Ink 5363">
                  <a:extLst>
                    <a:ext uri="{FF2B5EF4-FFF2-40B4-BE49-F238E27FC236}">
                      <a16:creationId xmlns:a16="http://schemas.microsoft.com/office/drawing/2014/main" id="{85EA6C1E-9AF3-5CD2-04E5-469D646815BC}"/>
                    </a:ext>
                  </a:extLst>
                </p14:cNvPr>
                <p14:cNvContentPartPr/>
                <p14:nvPr/>
              </p14:nvContentPartPr>
              <p14:xfrm>
                <a:off x="1833359" y="2064878"/>
                <a:ext cx="124920" cy="123480"/>
              </p14:xfrm>
            </p:contentPart>
          </mc:Choice>
          <mc:Fallback>
            <p:pic>
              <p:nvPicPr>
                <p:cNvPr id="5364" name="Ink 5363">
                  <a:extLst>
                    <a:ext uri="{FF2B5EF4-FFF2-40B4-BE49-F238E27FC236}">
                      <a16:creationId xmlns:a16="http://schemas.microsoft.com/office/drawing/2014/main" id="{85EA6C1E-9AF3-5CD2-04E5-469D646815B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824359" y="2055878"/>
                  <a:ext cx="1425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5366" name="Ink 5365">
                  <a:extLst>
                    <a:ext uri="{FF2B5EF4-FFF2-40B4-BE49-F238E27FC236}">
                      <a16:creationId xmlns:a16="http://schemas.microsoft.com/office/drawing/2014/main" id="{2313FAF7-B149-EC1C-44AA-10236693B2DA}"/>
                    </a:ext>
                  </a:extLst>
                </p14:cNvPr>
                <p14:cNvContentPartPr/>
                <p14:nvPr/>
              </p14:nvContentPartPr>
              <p14:xfrm>
                <a:off x="1868279" y="2511998"/>
                <a:ext cx="186120" cy="186120"/>
              </p14:xfrm>
            </p:contentPart>
          </mc:Choice>
          <mc:Fallback>
            <p:pic>
              <p:nvPicPr>
                <p:cNvPr id="5366" name="Ink 5365">
                  <a:extLst>
                    <a:ext uri="{FF2B5EF4-FFF2-40B4-BE49-F238E27FC236}">
                      <a16:creationId xmlns:a16="http://schemas.microsoft.com/office/drawing/2014/main" id="{2313FAF7-B149-EC1C-44AA-10236693B2D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859639" y="2502998"/>
                  <a:ext cx="2037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5367" name="Ink 5366">
                  <a:extLst>
                    <a:ext uri="{FF2B5EF4-FFF2-40B4-BE49-F238E27FC236}">
                      <a16:creationId xmlns:a16="http://schemas.microsoft.com/office/drawing/2014/main" id="{6431A90B-0797-E127-7DA2-FF4D8FAB2920}"/>
                    </a:ext>
                  </a:extLst>
                </p14:cNvPr>
                <p14:cNvContentPartPr/>
                <p14:nvPr/>
              </p14:nvContentPartPr>
              <p14:xfrm>
                <a:off x="2300639" y="1528838"/>
                <a:ext cx="83160" cy="267120"/>
              </p14:xfrm>
            </p:contentPart>
          </mc:Choice>
          <mc:Fallback>
            <p:pic>
              <p:nvPicPr>
                <p:cNvPr id="5367" name="Ink 5366">
                  <a:extLst>
                    <a:ext uri="{FF2B5EF4-FFF2-40B4-BE49-F238E27FC236}">
                      <a16:creationId xmlns:a16="http://schemas.microsoft.com/office/drawing/2014/main" id="{6431A90B-0797-E127-7DA2-FF4D8FAB292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291999" y="1519838"/>
                  <a:ext cx="1008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5368" name="Ink 5367">
                  <a:extLst>
                    <a:ext uri="{FF2B5EF4-FFF2-40B4-BE49-F238E27FC236}">
                      <a16:creationId xmlns:a16="http://schemas.microsoft.com/office/drawing/2014/main" id="{45057981-EBBC-64F4-C6AA-8230103FAE46}"/>
                    </a:ext>
                  </a:extLst>
                </p14:cNvPr>
                <p14:cNvContentPartPr/>
                <p14:nvPr/>
              </p14:nvContentPartPr>
              <p14:xfrm>
                <a:off x="2596559" y="1559438"/>
                <a:ext cx="96480" cy="226800"/>
              </p14:xfrm>
            </p:contentPart>
          </mc:Choice>
          <mc:Fallback>
            <p:pic>
              <p:nvPicPr>
                <p:cNvPr id="5368" name="Ink 5367">
                  <a:extLst>
                    <a:ext uri="{FF2B5EF4-FFF2-40B4-BE49-F238E27FC236}">
                      <a16:creationId xmlns:a16="http://schemas.microsoft.com/office/drawing/2014/main" id="{45057981-EBBC-64F4-C6AA-8230103FAE4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587919" y="1550798"/>
                  <a:ext cx="114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5369" name="Ink 5368">
                  <a:extLst>
                    <a:ext uri="{FF2B5EF4-FFF2-40B4-BE49-F238E27FC236}">
                      <a16:creationId xmlns:a16="http://schemas.microsoft.com/office/drawing/2014/main" id="{F8C6479B-6631-B0CC-7A0B-26228590B76C}"/>
                    </a:ext>
                  </a:extLst>
                </p14:cNvPr>
                <p14:cNvContentPartPr/>
                <p14:nvPr/>
              </p14:nvContentPartPr>
              <p14:xfrm>
                <a:off x="3180479" y="1516958"/>
                <a:ext cx="151560" cy="253800"/>
              </p14:xfrm>
            </p:contentPart>
          </mc:Choice>
          <mc:Fallback>
            <p:pic>
              <p:nvPicPr>
                <p:cNvPr id="5369" name="Ink 5368">
                  <a:extLst>
                    <a:ext uri="{FF2B5EF4-FFF2-40B4-BE49-F238E27FC236}">
                      <a16:creationId xmlns:a16="http://schemas.microsoft.com/office/drawing/2014/main" id="{F8C6479B-6631-B0CC-7A0B-26228590B76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171839" y="1508318"/>
                  <a:ext cx="1692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5370" name="Ink 5369">
                  <a:extLst>
                    <a:ext uri="{FF2B5EF4-FFF2-40B4-BE49-F238E27FC236}">
                      <a16:creationId xmlns:a16="http://schemas.microsoft.com/office/drawing/2014/main" id="{0A2E2A6B-E5D2-648B-CD19-B4A6B3632B53}"/>
                    </a:ext>
                  </a:extLst>
                </p14:cNvPr>
                <p14:cNvContentPartPr/>
                <p14:nvPr/>
              </p14:nvContentPartPr>
              <p14:xfrm>
                <a:off x="3585839" y="1533518"/>
                <a:ext cx="75960" cy="277560"/>
              </p14:xfrm>
            </p:contentPart>
          </mc:Choice>
          <mc:Fallback>
            <p:pic>
              <p:nvPicPr>
                <p:cNvPr id="5370" name="Ink 5369">
                  <a:extLst>
                    <a:ext uri="{FF2B5EF4-FFF2-40B4-BE49-F238E27FC236}">
                      <a16:creationId xmlns:a16="http://schemas.microsoft.com/office/drawing/2014/main" id="{0A2E2A6B-E5D2-648B-CD19-B4A6B3632B5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577199" y="1524878"/>
                  <a:ext cx="936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5371" name="Ink 5370">
                  <a:extLst>
                    <a:ext uri="{FF2B5EF4-FFF2-40B4-BE49-F238E27FC236}">
                      <a16:creationId xmlns:a16="http://schemas.microsoft.com/office/drawing/2014/main" id="{A15D61BA-DDAC-65A2-6385-9C0576DAF4AC}"/>
                    </a:ext>
                  </a:extLst>
                </p14:cNvPr>
                <p14:cNvContentPartPr/>
                <p14:nvPr/>
              </p14:nvContentPartPr>
              <p14:xfrm>
                <a:off x="1985279" y="1094678"/>
                <a:ext cx="2198880" cy="322560"/>
              </p14:xfrm>
            </p:contentPart>
          </mc:Choice>
          <mc:Fallback>
            <p:pic>
              <p:nvPicPr>
                <p:cNvPr id="5371" name="Ink 5370">
                  <a:extLst>
                    <a:ext uri="{FF2B5EF4-FFF2-40B4-BE49-F238E27FC236}">
                      <a16:creationId xmlns:a16="http://schemas.microsoft.com/office/drawing/2014/main" id="{A15D61BA-DDAC-65A2-6385-9C0576DAF4A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976279" y="1086038"/>
                  <a:ext cx="22165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5372" name="Ink 5371">
                  <a:extLst>
                    <a:ext uri="{FF2B5EF4-FFF2-40B4-BE49-F238E27FC236}">
                      <a16:creationId xmlns:a16="http://schemas.microsoft.com/office/drawing/2014/main" id="{7DE17E4B-25B0-0942-D51A-32BCBB79B993}"/>
                    </a:ext>
                  </a:extLst>
                </p14:cNvPr>
                <p14:cNvContentPartPr/>
                <p14:nvPr/>
              </p14:nvContentPartPr>
              <p14:xfrm>
                <a:off x="2785559" y="743678"/>
                <a:ext cx="307080" cy="275040"/>
              </p14:xfrm>
            </p:contentPart>
          </mc:Choice>
          <mc:Fallback>
            <p:pic>
              <p:nvPicPr>
                <p:cNvPr id="5372" name="Ink 5371">
                  <a:extLst>
                    <a:ext uri="{FF2B5EF4-FFF2-40B4-BE49-F238E27FC236}">
                      <a16:creationId xmlns:a16="http://schemas.microsoft.com/office/drawing/2014/main" id="{7DE17E4B-25B0-0942-D51A-32BCBB79B99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776919" y="734678"/>
                  <a:ext cx="3247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5374" name="Ink 5373">
                  <a:extLst>
                    <a:ext uri="{FF2B5EF4-FFF2-40B4-BE49-F238E27FC236}">
                      <a16:creationId xmlns:a16="http://schemas.microsoft.com/office/drawing/2014/main" id="{D0B4361F-52F4-59F2-CF97-DF3D09F44C7E}"/>
                    </a:ext>
                  </a:extLst>
                </p14:cNvPr>
                <p14:cNvContentPartPr/>
                <p14:nvPr/>
              </p14:nvContentPartPr>
              <p14:xfrm>
                <a:off x="3254999" y="949598"/>
                <a:ext cx="235080" cy="89640"/>
              </p14:xfrm>
            </p:contentPart>
          </mc:Choice>
          <mc:Fallback>
            <p:pic>
              <p:nvPicPr>
                <p:cNvPr id="5374" name="Ink 5373">
                  <a:extLst>
                    <a:ext uri="{FF2B5EF4-FFF2-40B4-BE49-F238E27FC236}">
                      <a16:creationId xmlns:a16="http://schemas.microsoft.com/office/drawing/2014/main" id="{D0B4361F-52F4-59F2-CF97-DF3D09F44C7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46359" y="940598"/>
                  <a:ext cx="2527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5375" name="Ink 5374">
                  <a:extLst>
                    <a:ext uri="{FF2B5EF4-FFF2-40B4-BE49-F238E27FC236}">
                      <a16:creationId xmlns:a16="http://schemas.microsoft.com/office/drawing/2014/main" id="{BB695826-B42E-CC10-D7F4-583880D9DCD8}"/>
                    </a:ext>
                  </a:extLst>
                </p14:cNvPr>
                <p14:cNvContentPartPr/>
                <p14:nvPr/>
              </p14:nvContentPartPr>
              <p14:xfrm>
                <a:off x="3564599" y="984518"/>
                <a:ext cx="145440" cy="61560"/>
              </p14:xfrm>
            </p:contentPart>
          </mc:Choice>
          <mc:Fallback>
            <p:pic>
              <p:nvPicPr>
                <p:cNvPr id="5375" name="Ink 5374">
                  <a:extLst>
                    <a:ext uri="{FF2B5EF4-FFF2-40B4-BE49-F238E27FC236}">
                      <a16:creationId xmlns:a16="http://schemas.microsoft.com/office/drawing/2014/main" id="{BB695826-B42E-CC10-D7F4-583880D9DCD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555959" y="975518"/>
                  <a:ext cx="1630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5376" name="Ink 5375">
                  <a:extLst>
                    <a:ext uri="{FF2B5EF4-FFF2-40B4-BE49-F238E27FC236}">
                      <a16:creationId xmlns:a16="http://schemas.microsoft.com/office/drawing/2014/main" id="{5232AD09-68E2-B722-C672-1A6A409E4E91}"/>
                    </a:ext>
                  </a:extLst>
                </p14:cNvPr>
                <p14:cNvContentPartPr/>
                <p14:nvPr/>
              </p14:nvContentPartPr>
              <p14:xfrm>
                <a:off x="3698879" y="924398"/>
                <a:ext cx="381960" cy="198720"/>
              </p14:xfrm>
            </p:contentPart>
          </mc:Choice>
          <mc:Fallback>
            <p:pic>
              <p:nvPicPr>
                <p:cNvPr id="5376" name="Ink 5375">
                  <a:extLst>
                    <a:ext uri="{FF2B5EF4-FFF2-40B4-BE49-F238E27FC236}">
                      <a16:creationId xmlns:a16="http://schemas.microsoft.com/office/drawing/2014/main" id="{5232AD09-68E2-B722-C672-1A6A409E4E9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90239" y="915758"/>
                  <a:ext cx="399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5377" name="Ink 5376">
                  <a:extLst>
                    <a:ext uri="{FF2B5EF4-FFF2-40B4-BE49-F238E27FC236}">
                      <a16:creationId xmlns:a16="http://schemas.microsoft.com/office/drawing/2014/main" id="{CF04B3B8-9679-8F60-6CB2-5C571C86F822}"/>
                    </a:ext>
                  </a:extLst>
                </p14:cNvPr>
                <p14:cNvContentPartPr/>
                <p14:nvPr/>
              </p14:nvContentPartPr>
              <p14:xfrm>
                <a:off x="4101359" y="945998"/>
                <a:ext cx="48600" cy="158040"/>
              </p14:xfrm>
            </p:contentPart>
          </mc:Choice>
          <mc:Fallback>
            <p:pic>
              <p:nvPicPr>
                <p:cNvPr id="5377" name="Ink 5376">
                  <a:extLst>
                    <a:ext uri="{FF2B5EF4-FFF2-40B4-BE49-F238E27FC236}">
                      <a16:creationId xmlns:a16="http://schemas.microsoft.com/office/drawing/2014/main" id="{CF04B3B8-9679-8F60-6CB2-5C571C86F82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092359" y="936998"/>
                  <a:ext cx="66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5378" name="Ink 5377">
                  <a:extLst>
                    <a:ext uri="{FF2B5EF4-FFF2-40B4-BE49-F238E27FC236}">
                      <a16:creationId xmlns:a16="http://schemas.microsoft.com/office/drawing/2014/main" id="{DD483BED-BDCC-17E9-3807-3FB2D2ED70F9}"/>
                    </a:ext>
                  </a:extLst>
                </p14:cNvPr>
                <p14:cNvContentPartPr/>
                <p14:nvPr/>
              </p14:nvContentPartPr>
              <p14:xfrm>
                <a:off x="3422759" y="989558"/>
                <a:ext cx="135720" cy="122040"/>
              </p14:xfrm>
            </p:contentPart>
          </mc:Choice>
          <mc:Fallback>
            <p:pic>
              <p:nvPicPr>
                <p:cNvPr id="5378" name="Ink 5377">
                  <a:extLst>
                    <a:ext uri="{FF2B5EF4-FFF2-40B4-BE49-F238E27FC236}">
                      <a16:creationId xmlns:a16="http://schemas.microsoft.com/office/drawing/2014/main" id="{DD483BED-BDCC-17E9-3807-3FB2D2ED70F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414119" y="980918"/>
                  <a:ext cx="153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5380" name="Ink 5379">
                  <a:extLst>
                    <a:ext uri="{FF2B5EF4-FFF2-40B4-BE49-F238E27FC236}">
                      <a16:creationId xmlns:a16="http://schemas.microsoft.com/office/drawing/2014/main" id="{1CD359F3-1B1D-D4EC-71DA-85FA8E897D38}"/>
                    </a:ext>
                  </a:extLst>
                </p14:cNvPr>
                <p14:cNvContentPartPr/>
                <p14:nvPr/>
              </p14:nvContentPartPr>
              <p14:xfrm>
                <a:off x="1208759" y="1824398"/>
                <a:ext cx="756000" cy="50760"/>
              </p14:xfrm>
            </p:contentPart>
          </mc:Choice>
          <mc:Fallback>
            <p:pic>
              <p:nvPicPr>
                <p:cNvPr id="5380" name="Ink 5379">
                  <a:extLst>
                    <a:ext uri="{FF2B5EF4-FFF2-40B4-BE49-F238E27FC236}">
                      <a16:creationId xmlns:a16="http://schemas.microsoft.com/office/drawing/2014/main" id="{1CD359F3-1B1D-D4EC-71DA-85FA8E897D3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200119" y="1815758"/>
                  <a:ext cx="7736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5382" name="Ink 5381">
                  <a:extLst>
                    <a:ext uri="{FF2B5EF4-FFF2-40B4-BE49-F238E27FC236}">
                      <a16:creationId xmlns:a16="http://schemas.microsoft.com/office/drawing/2014/main" id="{8A6B325B-27F8-2C47-5A6B-41EC0CEEC38D}"/>
                    </a:ext>
                  </a:extLst>
                </p14:cNvPr>
                <p14:cNvContentPartPr/>
                <p14:nvPr/>
              </p14:nvContentPartPr>
              <p14:xfrm>
                <a:off x="2733359" y="1069478"/>
                <a:ext cx="969840" cy="121320"/>
              </p14:xfrm>
            </p:contentPart>
          </mc:Choice>
          <mc:Fallback>
            <p:pic>
              <p:nvPicPr>
                <p:cNvPr id="5382" name="Ink 5381">
                  <a:extLst>
                    <a:ext uri="{FF2B5EF4-FFF2-40B4-BE49-F238E27FC236}">
                      <a16:creationId xmlns:a16="http://schemas.microsoft.com/office/drawing/2014/main" id="{8A6B325B-27F8-2C47-5A6B-41EC0CEEC38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724359" y="1060838"/>
                  <a:ext cx="9874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5387" name="Ink 5386">
                  <a:extLst>
                    <a:ext uri="{FF2B5EF4-FFF2-40B4-BE49-F238E27FC236}">
                      <a16:creationId xmlns:a16="http://schemas.microsoft.com/office/drawing/2014/main" id="{C52CBCD2-0767-5DD0-6781-1624CAA7260E}"/>
                    </a:ext>
                  </a:extLst>
                </p14:cNvPr>
                <p14:cNvContentPartPr/>
                <p14:nvPr/>
              </p14:nvContentPartPr>
              <p14:xfrm>
                <a:off x="1415039" y="1805678"/>
                <a:ext cx="522720" cy="61560"/>
              </p14:xfrm>
            </p:contentPart>
          </mc:Choice>
          <mc:Fallback>
            <p:pic>
              <p:nvPicPr>
                <p:cNvPr id="5387" name="Ink 5386">
                  <a:extLst>
                    <a:ext uri="{FF2B5EF4-FFF2-40B4-BE49-F238E27FC236}">
                      <a16:creationId xmlns:a16="http://schemas.microsoft.com/office/drawing/2014/main" id="{C52CBCD2-0767-5DD0-6781-1624CAA726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406039" y="1797038"/>
                  <a:ext cx="5403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5388" name="Ink 5387">
                  <a:extLst>
                    <a:ext uri="{FF2B5EF4-FFF2-40B4-BE49-F238E27FC236}">
                      <a16:creationId xmlns:a16="http://schemas.microsoft.com/office/drawing/2014/main" id="{CA0F76A9-5139-BB2D-D2FB-B481E627A2E7}"/>
                    </a:ext>
                  </a:extLst>
                </p14:cNvPr>
                <p14:cNvContentPartPr/>
                <p14:nvPr/>
              </p14:nvContentPartPr>
              <p14:xfrm>
                <a:off x="1668479" y="1607318"/>
                <a:ext cx="337680" cy="232920"/>
              </p14:xfrm>
            </p:contentPart>
          </mc:Choice>
          <mc:Fallback>
            <p:pic>
              <p:nvPicPr>
                <p:cNvPr id="5388" name="Ink 5387">
                  <a:extLst>
                    <a:ext uri="{FF2B5EF4-FFF2-40B4-BE49-F238E27FC236}">
                      <a16:creationId xmlns:a16="http://schemas.microsoft.com/office/drawing/2014/main" id="{CA0F76A9-5139-BB2D-D2FB-B481E627A2E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659839" y="1598678"/>
                  <a:ext cx="355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5397" name="Ink 5396">
                  <a:extLst>
                    <a:ext uri="{FF2B5EF4-FFF2-40B4-BE49-F238E27FC236}">
                      <a16:creationId xmlns:a16="http://schemas.microsoft.com/office/drawing/2014/main" id="{686946DB-6B1D-3648-973C-5F9C05C4C592}"/>
                    </a:ext>
                  </a:extLst>
                </p14:cNvPr>
                <p14:cNvContentPartPr/>
                <p14:nvPr/>
              </p14:nvContentPartPr>
              <p14:xfrm>
                <a:off x="2830199" y="1074878"/>
                <a:ext cx="1154520" cy="93240"/>
              </p14:xfrm>
            </p:contentPart>
          </mc:Choice>
          <mc:Fallback>
            <p:pic>
              <p:nvPicPr>
                <p:cNvPr id="5397" name="Ink 5396">
                  <a:extLst>
                    <a:ext uri="{FF2B5EF4-FFF2-40B4-BE49-F238E27FC236}">
                      <a16:creationId xmlns:a16="http://schemas.microsoft.com/office/drawing/2014/main" id="{686946DB-6B1D-3648-973C-5F9C05C4C59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21559" y="1065878"/>
                  <a:ext cx="11721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5399" name="Ink 5398">
                  <a:extLst>
                    <a:ext uri="{FF2B5EF4-FFF2-40B4-BE49-F238E27FC236}">
                      <a16:creationId xmlns:a16="http://schemas.microsoft.com/office/drawing/2014/main" id="{70EFB2B6-B181-3BB0-D8BE-0CE642CF52D6}"/>
                    </a:ext>
                  </a:extLst>
                </p14:cNvPr>
                <p14:cNvContentPartPr/>
                <p14:nvPr/>
              </p14:nvContentPartPr>
              <p14:xfrm>
                <a:off x="2000039" y="1069118"/>
                <a:ext cx="349560" cy="141120"/>
              </p14:xfrm>
            </p:contentPart>
          </mc:Choice>
          <mc:Fallback>
            <p:pic>
              <p:nvPicPr>
                <p:cNvPr id="5399" name="Ink 5398">
                  <a:extLst>
                    <a:ext uri="{FF2B5EF4-FFF2-40B4-BE49-F238E27FC236}">
                      <a16:creationId xmlns:a16="http://schemas.microsoft.com/office/drawing/2014/main" id="{70EFB2B6-B181-3BB0-D8BE-0CE642CF52D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991399" y="1060478"/>
                  <a:ext cx="367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5401" name="Ink 5400">
                  <a:extLst>
                    <a:ext uri="{FF2B5EF4-FFF2-40B4-BE49-F238E27FC236}">
                      <a16:creationId xmlns:a16="http://schemas.microsoft.com/office/drawing/2014/main" id="{BA1AE61D-271D-8BA1-4F2D-43469DBC5F2E}"/>
                    </a:ext>
                  </a:extLst>
                </p14:cNvPr>
                <p14:cNvContentPartPr/>
                <p14:nvPr/>
              </p14:nvContentPartPr>
              <p14:xfrm>
                <a:off x="2156999" y="1341638"/>
                <a:ext cx="89640" cy="123840"/>
              </p14:xfrm>
            </p:contentPart>
          </mc:Choice>
          <mc:Fallback>
            <p:pic>
              <p:nvPicPr>
                <p:cNvPr id="5401" name="Ink 5400">
                  <a:extLst>
                    <a:ext uri="{FF2B5EF4-FFF2-40B4-BE49-F238E27FC236}">
                      <a16:creationId xmlns:a16="http://schemas.microsoft.com/office/drawing/2014/main" id="{BA1AE61D-271D-8BA1-4F2D-43469DBC5F2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147999" y="1332998"/>
                  <a:ext cx="107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5402" name="Ink 5401">
                  <a:extLst>
                    <a:ext uri="{FF2B5EF4-FFF2-40B4-BE49-F238E27FC236}">
                      <a16:creationId xmlns:a16="http://schemas.microsoft.com/office/drawing/2014/main" id="{EFD0DA1C-2F08-B91F-0205-AA6DC47DFFE4}"/>
                    </a:ext>
                  </a:extLst>
                </p14:cNvPr>
                <p14:cNvContentPartPr/>
                <p14:nvPr/>
              </p14:nvContentPartPr>
              <p14:xfrm>
                <a:off x="2425919" y="1339478"/>
                <a:ext cx="190080" cy="127440"/>
              </p14:xfrm>
            </p:contentPart>
          </mc:Choice>
          <mc:Fallback>
            <p:pic>
              <p:nvPicPr>
                <p:cNvPr id="5402" name="Ink 5401">
                  <a:extLst>
                    <a:ext uri="{FF2B5EF4-FFF2-40B4-BE49-F238E27FC236}">
                      <a16:creationId xmlns:a16="http://schemas.microsoft.com/office/drawing/2014/main" id="{EFD0DA1C-2F08-B91F-0205-AA6DC47DFFE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417279" y="1330478"/>
                  <a:ext cx="207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5403" name="Ink 5402">
                  <a:extLst>
                    <a:ext uri="{FF2B5EF4-FFF2-40B4-BE49-F238E27FC236}">
                      <a16:creationId xmlns:a16="http://schemas.microsoft.com/office/drawing/2014/main" id="{A030BA59-9948-226D-7E39-ACAE37203113}"/>
                    </a:ext>
                  </a:extLst>
                </p14:cNvPr>
                <p14:cNvContentPartPr/>
                <p14:nvPr/>
              </p14:nvContentPartPr>
              <p14:xfrm>
                <a:off x="2789159" y="1324718"/>
                <a:ext cx="247320" cy="174960"/>
              </p14:xfrm>
            </p:contentPart>
          </mc:Choice>
          <mc:Fallback>
            <p:pic>
              <p:nvPicPr>
                <p:cNvPr id="5403" name="Ink 5402">
                  <a:extLst>
                    <a:ext uri="{FF2B5EF4-FFF2-40B4-BE49-F238E27FC236}">
                      <a16:creationId xmlns:a16="http://schemas.microsoft.com/office/drawing/2014/main" id="{A030BA59-9948-226D-7E39-ACAE3720311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780159" y="1316078"/>
                  <a:ext cx="2649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5404" name="Ink 5403">
                  <a:extLst>
                    <a:ext uri="{FF2B5EF4-FFF2-40B4-BE49-F238E27FC236}">
                      <a16:creationId xmlns:a16="http://schemas.microsoft.com/office/drawing/2014/main" id="{36C66A9E-536F-568C-8C98-CEBE08F9A6E6}"/>
                    </a:ext>
                  </a:extLst>
                </p14:cNvPr>
                <p14:cNvContentPartPr/>
                <p14:nvPr/>
              </p14:nvContentPartPr>
              <p14:xfrm>
                <a:off x="3283799" y="1380518"/>
                <a:ext cx="82800" cy="15480"/>
              </p14:xfrm>
            </p:contentPart>
          </mc:Choice>
          <mc:Fallback>
            <p:pic>
              <p:nvPicPr>
                <p:cNvPr id="5404" name="Ink 5403">
                  <a:extLst>
                    <a:ext uri="{FF2B5EF4-FFF2-40B4-BE49-F238E27FC236}">
                      <a16:creationId xmlns:a16="http://schemas.microsoft.com/office/drawing/2014/main" id="{36C66A9E-536F-568C-8C98-CEBE08F9A6E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274799" y="1371518"/>
                  <a:ext cx="100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5405" name="Ink 5404">
                  <a:extLst>
                    <a:ext uri="{FF2B5EF4-FFF2-40B4-BE49-F238E27FC236}">
                      <a16:creationId xmlns:a16="http://schemas.microsoft.com/office/drawing/2014/main" id="{B9A97DE5-9B1D-CF5A-7B4E-19C81327A003}"/>
                    </a:ext>
                  </a:extLst>
                </p14:cNvPr>
                <p14:cNvContentPartPr/>
                <p14:nvPr/>
              </p14:nvContentPartPr>
              <p14:xfrm>
                <a:off x="3434639" y="1358558"/>
                <a:ext cx="268200" cy="35280"/>
              </p14:xfrm>
            </p:contentPart>
          </mc:Choice>
          <mc:Fallback>
            <p:pic>
              <p:nvPicPr>
                <p:cNvPr id="5405" name="Ink 5404">
                  <a:extLst>
                    <a:ext uri="{FF2B5EF4-FFF2-40B4-BE49-F238E27FC236}">
                      <a16:creationId xmlns:a16="http://schemas.microsoft.com/office/drawing/2014/main" id="{B9A97DE5-9B1D-CF5A-7B4E-19C81327A00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425999" y="1349558"/>
                  <a:ext cx="285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5406" name="Ink 5405">
                  <a:extLst>
                    <a:ext uri="{FF2B5EF4-FFF2-40B4-BE49-F238E27FC236}">
                      <a16:creationId xmlns:a16="http://schemas.microsoft.com/office/drawing/2014/main" id="{4CCB1056-5695-DD04-0CB8-4EC22570AAE3}"/>
                    </a:ext>
                  </a:extLst>
                </p14:cNvPr>
                <p14:cNvContentPartPr/>
                <p14:nvPr/>
              </p14:nvContentPartPr>
              <p14:xfrm>
                <a:off x="3826319" y="1274678"/>
                <a:ext cx="227160" cy="105480"/>
              </p14:xfrm>
            </p:contentPart>
          </mc:Choice>
          <mc:Fallback>
            <p:pic>
              <p:nvPicPr>
                <p:cNvPr id="5406" name="Ink 5405">
                  <a:extLst>
                    <a:ext uri="{FF2B5EF4-FFF2-40B4-BE49-F238E27FC236}">
                      <a16:creationId xmlns:a16="http://schemas.microsoft.com/office/drawing/2014/main" id="{4CCB1056-5695-DD04-0CB8-4EC22570AAE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817679" y="1266038"/>
                  <a:ext cx="244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5408" name="Ink 5407">
                  <a:extLst>
                    <a:ext uri="{FF2B5EF4-FFF2-40B4-BE49-F238E27FC236}">
                      <a16:creationId xmlns:a16="http://schemas.microsoft.com/office/drawing/2014/main" id="{98436E5A-3F61-8BEB-8010-96529E3F1E5E}"/>
                    </a:ext>
                  </a:extLst>
                </p14:cNvPr>
                <p14:cNvContentPartPr/>
                <p14:nvPr/>
              </p14:nvContentPartPr>
              <p14:xfrm>
                <a:off x="1971599" y="1258838"/>
                <a:ext cx="399240" cy="245160"/>
              </p14:xfrm>
            </p:contentPart>
          </mc:Choice>
          <mc:Fallback>
            <p:pic>
              <p:nvPicPr>
                <p:cNvPr id="5408" name="Ink 5407">
                  <a:extLst>
                    <a:ext uri="{FF2B5EF4-FFF2-40B4-BE49-F238E27FC236}">
                      <a16:creationId xmlns:a16="http://schemas.microsoft.com/office/drawing/2014/main" id="{98436E5A-3F61-8BEB-8010-96529E3F1E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962599" y="1250198"/>
                  <a:ext cx="4168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5410" name="Ink 5409">
                  <a:extLst>
                    <a:ext uri="{FF2B5EF4-FFF2-40B4-BE49-F238E27FC236}">
                      <a16:creationId xmlns:a16="http://schemas.microsoft.com/office/drawing/2014/main" id="{E75DF132-8FBF-0777-A338-BADDDA3B5E3C}"/>
                    </a:ext>
                  </a:extLst>
                </p14:cNvPr>
                <p14:cNvContentPartPr/>
                <p14:nvPr/>
              </p14:nvContentPartPr>
              <p14:xfrm>
                <a:off x="1991759" y="1497518"/>
                <a:ext cx="412920" cy="372960"/>
              </p14:xfrm>
            </p:contentPart>
          </mc:Choice>
          <mc:Fallback>
            <p:pic>
              <p:nvPicPr>
                <p:cNvPr id="5410" name="Ink 5409">
                  <a:extLst>
                    <a:ext uri="{FF2B5EF4-FFF2-40B4-BE49-F238E27FC236}">
                      <a16:creationId xmlns:a16="http://schemas.microsoft.com/office/drawing/2014/main" id="{E75DF132-8FBF-0777-A338-BADDDA3B5E3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983119" y="1488878"/>
                  <a:ext cx="4305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5412" name="Ink 5411">
                  <a:extLst>
                    <a:ext uri="{FF2B5EF4-FFF2-40B4-BE49-F238E27FC236}">
                      <a16:creationId xmlns:a16="http://schemas.microsoft.com/office/drawing/2014/main" id="{2F1CA617-37BE-397A-624A-A32A1F430BCE}"/>
                    </a:ext>
                  </a:extLst>
                </p14:cNvPr>
                <p14:cNvContentPartPr/>
                <p14:nvPr/>
              </p14:nvContentPartPr>
              <p14:xfrm>
                <a:off x="1915799" y="1269998"/>
                <a:ext cx="509040" cy="226440"/>
              </p14:xfrm>
            </p:contentPart>
          </mc:Choice>
          <mc:Fallback>
            <p:pic>
              <p:nvPicPr>
                <p:cNvPr id="5412" name="Ink 5411">
                  <a:extLst>
                    <a:ext uri="{FF2B5EF4-FFF2-40B4-BE49-F238E27FC236}">
                      <a16:creationId xmlns:a16="http://schemas.microsoft.com/office/drawing/2014/main" id="{2F1CA617-37BE-397A-624A-A32A1F430BC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906799" y="1260998"/>
                  <a:ext cx="5266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5461" name="Ink 5460">
                  <a:extLst>
                    <a:ext uri="{FF2B5EF4-FFF2-40B4-BE49-F238E27FC236}">
                      <a16:creationId xmlns:a16="http://schemas.microsoft.com/office/drawing/2014/main" id="{F0C7AE04-31DC-A147-8F10-B8BF9648A812}"/>
                    </a:ext>
                  </a:extLst>
                </p14:cNvPr>
                <p14:cNvContentPartPr/>
                <p14:nvPr/>
              </p14:nvContentPartPr>
              <p14:xfrm>
                <a:off x="1277519" y="1824398"/>
                <a:ext cx="563760" cy="38880"/>
              </p14:xfrm>
            </p:contentPart>
          </mc:Choice>
          <mc:Fallback>
            <p:pic>
              <p:nvPicPr>
                <p:cNvPr id="5461" name="Ink 5460">
                  <a:extLst>
                    <a:ext uri="{FF2B5EF4-FFF2-40B4-BE49-F238E27FC236}">
                      <a16:creationId xmlns:a16="http://schemas.microsoft.com/office/drawing/2014/main" id="{F0C7AE04-31DC-A147-8F10-B8BF9648A81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268879" y="1815758"/>
                  <a:ext cx="5814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5462" name="Ink 5461">
                  <a:extLst>
                    <a:ext uri="{FF2B5EF4-FFF2-40B4-BE49-F238E27FC236}">
                      <a16:creationId xmlns:a16="http://schemas.microsoft.com/office/drawing/2014/main" id="{5A8B5F42-EFFD-3CB2-8A8A-14E4A615D66B}"/>
                    </a:ext>
                  </a:extLst>
                </p14:cNvPr>
                <p14:cNvContentPartPr/>
                <p14:nvPr/>
              </p14:nvContentPartPr>
              <p14:xfrm>
                <a:off x="1443479" y="2249558"/>
                <a:ext cx="583200" cy="54360"/>
              </p14:xfrm>
            </p:contentPart>
          </mc:Choice>
          <mc:Fallback>
            <p:pic>
              <p:nvPicPr>
                <p:cNvPr id="5462" name="Ink 5461">
                  <a:extLst>
                    <a:ext uri="{FF2B5EF4-FFF2-40B4-BE49-F238E27FC236}">
                      <a16:creationId xmlns:a16="http://schemas.microsoft.com/office/drawing/2014/main" id="{5A8B5F42-EFFD-3CB2-8A8A-14E4A615D66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434839" y="2240558"/>
                  <a:ext cx="6008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5463" name="Ink 5462">
                  <a:extLst>
                    <a:ext uri="{FF2B5EF4-FFF2-40B4-BE49-F238E27FC236}">
                      <a16:creationId xmlns:a16="http://schemas.microsoft.com/office/drawing/2014/main" id="{2DBFDC09-849B-50C7-BFCA-1D24AFD2FD5F}"/>
                    </a:ext>
                  </a:extLst>
                </p14:cNvPr>
                <p14:cNvContentPartPr/>
                <p14:nvPr/>
              </p14:nvContentPartPr>
              <p14:xfrm>
                <a:off x="1498559" y="2779118"/>
                <a:ext cx="595800" cy="57960"/>
              </p14:xfrm>
            </p:contentPart>
          </mc:Choice>
          <mc:Fallback>
            <p:pic>
              <p:nvPicPr>
                <p:cNvPr id="5463" name="Ink 5462">
                  <a:extLst>
                    <a:ext uri="{FF2B5EF4-FFF2-40B4-BE49-F238E27FC236}">
                      <a16:creationId xmlns:a16="http://schemas.microsoft.com/office/drawing/2014/main" id="{2DBFDC09-849B-50C7-BFCA-1D24AFD2FD5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489559" y="2770118"/>
                  <a:ext cx="6134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5465" name="Ink 5464">
                  <a:extLst>
                    <a:ext uri="{FF2B5EF4-FFF2-40B4-BE49-F238E27FC236}">
                      <a16:creationId xmlns:a16="http://schemas.microsoft.com/office/drawing/2014/main" id="{D93C91DE-179F-8E80-1E14-25F4A152595A}"/>
                    </a:ext>
                  </a:extLst>
                </p14:cNvPr>
                <p14:cNvContentPartPr/>
                <p14:nvPr/>
              </p14:nvContentPartPr>
              <p14:xfrm>
                <a:off x="2245559" y="1545758"/>
                <a:ext cx="468000" cy="342360"/>
              </p14:xfrm>
            </p:contentPart>
          </mc:Choice>
          <mc:Fallback>
            <p:pic>
              <p:nvPicPr>
                <p:cNvPr id="5465" name="Ink 5464">
                  <a:extLst>
                    <a:ext uri="{FF2B5EF4-FFF2-40B4-BE49-F238E27FC236}">
                      <a16:creationId xmlns:a16="http://schemas.microsoft.com/office/drawing/2014/main" id="{D93C91DE-179F-8E80-1E14-25F4A152595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236919" y="1536758"/>
                  <a:ext cx="4856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5466" name="Ink 5465">
                  <a:extLst>
                    <a:ext uri="{FF2B5EF4-FFF2-40B4-BE49-F238E27FC236}">
                      <a16:creationId xmlns:a16="http://schemas.microsoft.com/office/drawing/2014/main" id="{4B6C3903-219F-2340-5B36-6EC2D577C184}"/>
                    </a:ext>
                  </a:extLst>
                </p14:cNvPr>
                <p14:cNvContentPartPr/>
                <p14:nvPr/>
              </p14:nvContentPartPr>
              <p14:xfrm>
                <a:off x="2583239" y="1557998"/>
                <a:ext cx="653040" cy="301680"/>
              </p14:xfrm>
            </p:contentPart>
          </mc:Choice>
          <mc:Fallback>
            <p:pic>
              <p:nvPicPr>
                <p:cNvPr id="5466" name="Ink 5465">
                  <a:extLst>
                    <a:ext uri="{FF2B5EF4-FFF2-40B4-BE49-F238E27FC236}">
                      <a16:creationId xmlns:a16="http://schemas.microsoft.com/office/drawing/2014/main" id="{4B6C3903-219F-2340-5B36-6EC2D577C18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574599" y="1549358"/>
                  <a:ext cx="670680" cy="319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18280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826D-3EAE-B4E2-EAF8-3AF5994F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CD17E009-782D-43F5-1FEA-459CFFDE970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CA" b="1" dirty="0"/>
              </a:p>
              <a:p>
                <a:endParaRPr lang="en-CA" b="1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CA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CD17E009-782D-43F5-1FEA-459CFFDE97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CC83FD6-C072-0262-68B7-42575ABFBF55}"/>
              </a:ext>
            </a:extLst>
          </p:cNvPr>
          <p:cNvSpPr txBox="1"/>
          <p:nvPr/>
        </p:nvSpPr>
        <p:spPr>
          <a:xfrm>
            <a:off x="839788" y="3363364"/>
            <a:ext cx="2735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|Answer | the | following 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4767C5-DE48-51C5-61CC-169F21F121FF}"/>
                  </a:ext>
                </a:extLst>
              </p:cNvPr>
              <p:cNvSpPr txBox="1"/>
              <p:nvPr/>
            </p:nvSpPr>
            <p:spPr>
              <a:xfrm>
                <a:off x="861125" y="2981900"/>
                <a:ext cx="25403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| 1            |  2    |         3       |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4767C5-DE48-51C5-61CC-169F21F12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125" y="2981900"/>
                <a:ext cx="2540379" cy="369332"/>
              </a:xfrm>
              <a:prstGeom prst="rect">
                <a:avLst/>
              </a:prstGeom>
              <a:blipFill>
                <a:blip r:embed="rId4"/>
                <a:stretch>
                  <a:fillRect l="-719" r="-4317"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2343D-3D2C-980B-D600-22477DF7A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937" y="3691434"/>
            <a:ext cx="5157787" cy="2492712"/>
          </a:xfrm>
        </p:spPr>
        <p:txBody>
          <a:bodyPr/>
          <a:lstStyle/>
          <a:p>
            <a:endParaRPr lang="en-CA" dirty="0"/>
          </a:p>
          <a:p>
            <a:r>
              <a:rPr lang="en-CA" dirty="0"/>
              <a:t>Position embedding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6283CA-CCB7-8680-58CA-B146969B8B60}"/>
              </a:ext>
            </a:extLst>
          </p:cNvPr>
          <p:cNvSpPr txBox="1"/>
          <p:nvPr/>
        </p:nvSpPr>
        <p:spPr>
          <a:xfrm>
            <a:off x="6760279" y="4983128"/>
            <a:ext cx="74757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[[ 0.      1.       0.      1.      0.       1.    0.       1.    0.    1.  ]</a:t>
            </a:r>
          </a:p>
          <a:p>
            <a:r>
              <a:rPr lang="en-CA" dirty="0"/>
              <a:t> [ 0.84  0.54  0.16  0.99  0.03  1.    0.       1.    0.    1.  ]</a:t>
            </a:r>
          </a:p>
          <a:p>
            <a:r>
              <a:rPr lang="en-CA" dirty="0"/>
              <a:t> [ 0.91 -0.42  0.31  0.95  0.05  1.    0.01  1.    0.    1.  ]]</a:t>
            </a:r>
          </a:p>
        </p:txBody>
      </p:sp>
      <p:pic>
        <p:nvPicPr>
          <p:cNvPr id="25" name="Content Placeholder 13">
            <a:extLst>
              <a:ext uri="{FF2B5EF4-FFF2-40B4-BE49-F238E27FC236}">
                <a16:creationId xmlns:a16="http://schemas.microsoft.com/office/drawing/2014/main" id="{BFFCF21C-AD44-7F0E-4F45-99EF52D3AD3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766435" y="2777034"/>
            <a:ext cx="4048125" cy="914400"/>
          </a:xfrm>
        </p:spPr>
      </p:pic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CF91B91D-3484-AFA1-B558-2D6B2584B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63C2B665-89A5-A188-949A-7823A297C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23</a:t>
            </a:fld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224" name="Ink 5223">
                <a:extLst>
                  <a:ext uri="{FF2B5EF4-FFF2-40B4-BE49-F238E27FC236}">
                    <a16:creationId xmlns:a16="http://schemas.microsoft.com/office/drawing/2014/main" id="{1284E4F0-92A6-8749-53EC-6AFD300D4118}"/>
                  </a:ext>
                </a:extLst>
              </p14:cNvPr>
              <p14:cNvContentPartPr/>
              <p14:nvPr/>
            </p14:nvContentPartPr>
            <p14:xfrm>
              <a:off x="3081479" y="1998278"/>
              <a:ext cx="655920" cy="62640"/>
            </p14:xfrm>
          </p:contentPart>
        </mc:Choice>
        <mc:Fallback>
          <p:pic>
            <p:nvPicPr>
              <p:cNvPr id="5224" name="Ink 5223">
                <a:extLst>
                  <a:ext uri="{FF2B5EF4-FFF2-40B4-BE49-F238E27FC236}">
                    <a16:creationId xmlns:a16="http://schemas.microsoft.com/office/drawing/2014/main" id="{1284E4F0-92A6-8749-53EC-6AFD300D41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72479" y="1989638"/>
                <a:ext cx="6735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225" name="Ink 5224">
                <a:extLst>
                  <a:ext uri="{FF2B5EF4-FFF2-40B4-BE49-F238E27FC236}">
                    <a16:creationId xmlns:a16="http://schemas.microsoft.com/office/drawing/2014/main" id="{3334BDBC-7CA8-45E6-7C13-2682BFE131E2}"/>
                  </a:ext>
                </a:extLst>
              </p14:cNvPr>
              <p14:cNvContentPartPr/>
              <p14:nvPr/>
            </p14:nvContentPartPr>
            <p14:xfrm>
              <a:off x="2939999" y="2555558"/>
              <a:ext cx="1079280" cy="82800"/>
            </p14:xfrm>
          </p:contentPart>
        </mc:Choice>
        <mc:Fallback>
          <p:pic>
            <p:nvPicPr>
              <p:cNvPr id="5225" name="Ink 5224">
                <a:extLst>
                  <a:ext uri="{FF2B5EF4-FFF2-40B4-BE49-F238E27FC236}">
                    <a16:creationId xmlns:a16="http://schemas.microsoft.com/office/drawing/2014/main" id="{3334BDBC-7CA8-45E6-7C13-2682BFE131E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30999" y="2546558"/>
                <a:ext cx="109692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229" name="Ink 5228">
                <a:extLst>
                  <a:ext uri="{FF2B5EF4-FFF2-40B4-BE49-F238E27FC236}">
                    <a16:creationId xmlns:a16="http://schemas.microsoft.com/office/drawing/2014/main" id="{95741721-CBF7-16C4-8E19-E7D9C3E76D34}"/>
                  </a:ext>
                </a:extLst>
              </p14:cNvPr>
              <p14:cNvContentPartPr/>
              <p14:nvPr/>
            </p14:nvContentPartPr>
            <p14:xfrm>
              <a:off x="1208759" y="4603958"/>
              <a:ext cx="2356920" cy="60480"/>
            </p14:xfrm>
          </p:contentPart>
        </mc:Choice>
        <mc:Fallback>
          <p:pic>
            <p:nvPicPr>
              <p:cNvPr id="5229" name="Ink 5228">
                <a:extLst>
                  <a:ext uri="{FF2B5EF4-FFF2-40B4-BE49-F238E27FC236}">
                    <a16:creationId xmlns:a16="http://schemas.microsoft.com/office/drawing/2014/main" id="{95741721-CBF7-16C4-8E19-E7D9C3E76D3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00119" y="4595318"/>
                <a:ext cx="23745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230" name="Ink 5229">
                <a:extLst>
                  <a:ext uri="{FF2B5EF4-FFF2-40B4-BE49-F238E27FC236}">
                    <a16:creationId xmlns:a16="http://schemas.microsoft.com/office/drawing/2014/main" id="{64AF1171-ED28-9E6E-F58C-FDE9B3DBD96D}"/>
                  </a:ext>
                </a:extLst>
              </p14:cNvPr>
              <p14:cNvContentPartPr/>
              <p14:nvPr/>
            </p14:nvContentPartPr>
            <p14:xfrm>
              <a:off x="6347759" y="2934998"/>
              <a:ext cx="302760" cy="605520"/>
            </p14:xfrm>
          </p:contentPart>
        </mc:Choice>
        <mc:Fallback>
          <p:pic>
            <p:nvPicPr>
              <p:cNvPr id="5230" name="Ink 5229">
                <a:extLst>
                  <a:ext uri="{FF2B5EF4-FFF2-40B4-BE49-F238E27FC236}">
                    <a16:creationId xmlns:a16="http://schemas.microsoft.com/office/drawing/2014/main" id="{64AF1171-ED28-9E6E-F58C-FDE9B3DBD96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38759" y="2925998"/>
                <a:ext cx="320400" cy="6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238" name="Ink 5237">
                <a:extLst>
                  <a:ext uri="{FF2B5EF4-FFF2-40B4-BE49-F238E27FC236}">
                    <a16:creationId xmlns:a16="http://schemas.microsoft.com/office/drawing/2014/main" id="{1EAA9981-675B-175C-61F8-0312F50ACFDC}"/>
                  </a:ext>
                </a:extLst>
              </p14:cNvPr>
              <p14:cNvContentPartPr/>
              <p14:nvPr/>
            </p14:nvContentPartPr>
            <p14:xfrm>
              <a:off x="3207839" y="3103478"/>
              <a:ext cx="750240" cy="129960"/>
            </p14:xfrm>
          </p:contentPart>
        </mc:Choice>
        <mc:Fallback>
          <p:pic>
            <p:nvPicPr>
              <p:cNvPr id="5238" name="Ink 5237">
                <a:extLst>
                  <a:ext uri="{FF2B5EF4-FFF2-40B4-BE49-F238E27FC236}">
                    <a16:creationId xmlns:a16="http://schemas.microsoft.com/office/drawing/2014/main" id="{1EAA9981-675B-175C-61F8-0312F50ACFD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98839" y="3094838"/>
                <a:ext cx="767880" cy="14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56" name="Group 5255">
            <a:extLst>
              <a:ext uri="{FF2B5EF4-FFF2-40B4-BE49-F238E27FC236}">
                <a16:creationId xmlns:a16="http://schemas.microsoft.com/office/drawing/2014/main" id="{A1F1FA77-9D80-C4E2-541B-3644AD6F43B7}"/>
              </a:ext>
            </a:extLst>
          </p:cNvPr>
          <p:cNvGrpSpPr/>
          <p:nvPr/>
        </p:nvGrpSpPr>
        <p:grpSpPr>
          <a:xfrm>
            <a:off x="6525959" y="4666598"/>
            <a:ext cx="5006160" cy="1196280"/>
            <a:chOff x="6525959" y="4666598"/>
            <a:chExt cx="5006160" cy="119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233" name="Ink 5232">
                  <a:extLst>
                    <a:ext uri="{FF2B5EF4-FFF2-40B4-BE49-F238E27FC236}">
                      <a16:creationId xmlns:a16="http://schemas.microsoft.com/office/drawing/2014/main" id="{37905E49-2138-D947-EE04-21E3EAC05252}"/>
                    </a:ext>
                  </a:extLst>
                </p14:cNvPr>
                <p14:cNvContentPartPr/>
                <p14:nvPr/>
              </p14:nvContentPartPr>
              <p14:xfrm>
                <a:off x="6525959" y="5647958"/>
                <a:ext cx="262440" cy="214920"/>
              </p14:xfrm>
            </p:contentPart>
          </mc:Choice>
          <mc:Fallback>
            <p:pic>
              <p:nvPicPr>
                <p:cNvPr id="5233" name="Ink 5232">
                  <a:extLst>
                    <a:ext uri="{FF2B5EF4-FFF2-40B4-BE49-F238E27FC236}">
                      <a16:creationId xmlns:a16="http://schemas.microsoft.com/office/drawing/2014/main" id="{37905E49-2138-D947-EE04-21E3EAC0525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17319" y="5639318"/>
                  <a:ext cx="2800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231" name="Ink 5230">
                  <a:extLst>
                    <a:ext uri="{FF2B5EF4-FFF2-40B4-BE49-F238E27FC236}">
                      <a16:creationId xmlns:a16="http://schemas.microsoft.com/office/drawing/2014/main" id="{9A03D272-BC97-B1C2-8265-E8C312709756}"/>
                    </a:ext>
                  </a:extLst>
                </p14:cNvPr>
                <p14:cNvContentPartPr/>
                <p14:nvPr/>
              </p14:nvContentPartPr>
              <p14:xfrm>
                <a:off x="6538919" y="5061158"/>
                <a:ext cx="125280" cy="169920"/>
              </p14:xfrm>
            </p:contentPart>
          </mc:Choice>
          <mc:Fallback>
            <p:pic>
              <p:nvPicPr>
                <p:cNvPr id="5231" name="Ink 5230">
                  <a:extLst>
                    <a:ext uri="{FF2B5EF4-FFF2-40B4-BE49-F238E27FC236}">
                      <a16:creationId xmlns:a16="http://schemas.microsoft.com/office/drawing/2014/main" id="{9A03D272-BC97-B1C2-8265-E8C31270975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30279" y="5052518"/>
                  <a:ext cx="142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232" name="Ink 5231">
                  <a:extLst>
                    <a:ext uri="{FF2B5EF4-FFF2-40B4-BE49-F238E27FC236}">
                      <a16:creationId xmlns:a16="http://schemas.microsoft.com/office/drawing/2014/main" id="{E0266294-C7D6-0789-BD46-981476A99EF2}"/>
                    </a:ext>
                  </a:extLst>
                </p14:cNvPr>
                <p14:cNvContentPartPr/>
                <p14:nvPr/>
              </p14:nvContentPartPr>
              <p14:xfrm>
                <a:off x="6587879" y="5352758"/>
                <a:ext cx="137880" cy="183960"/>
              </p14:xfrm>
            </p:contentPart>
          </mc:Choice>
          <mc:Fallback>
            <p:pic>
              <p:nvPicPr>
                <p:cNvPr id="5232" name="Ink 5231">
                  <a:extLst>
                    <a:ext uri="{FF2B5EF4-FFF2-40B4-BE49-F238E27FC236}">
                      <a16:creationId xmlns:a16="http://schemas.microsoft.com/office/drawing/2014/main" id="{E0266294-C7D6-0789-BD46-981476A99EF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79239" y="5343758"/>
                  <a:ext cx="155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239" name="Ink 5238">
                  <a:extLst>
                    <a:ext uri="{FF2B5EF4-FFF2-40B4-BE49-F238E27FC236}">
                      <a16:creationId xmlns:a16="http://schemas.microsoft.com/office/drawing/2014/main" id="{35EF5DEA-800F-3A17-EAAD-A2C09BE9A1AD}"/>
                    </a:ext>
                  </a:extLst>
                </p14:cNvPr>
                <p14:cNvContentPartPr/>
                <p14:nvPr/>
              </p14:nvContentPartPr>
              <p14:xfrm>
                <a:off x="6546479" y="5058998"/>
                <a:ext cx="124560" cy="180360"/>
              </p14:xfrm>
            </p:contentPart>
          </mc:Choice>
          <mc:Fallback>
            <p:pic>
              <p:nvPicPr>
                <p:cNvPr id="5239" name="Ink 5238">
                  <a:extLst>
                    <a:ext uri="{FF2B5EF4-FFF2-40B4-BE49-F238E27FC236}">
                      <a16:creationId xmlns:a16="http://schemas.microsoft.com/office/drawing/2014/main" id="{35EF5DEA-800F-3A17-EAAD-A2C09BE9A1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37839" y="5049998"/>
                  <a:ext cx="142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240" name="Ink 5239">
                  <a:extLst>
                    <a:ext uri="{FF2B5EF4-FFF2-40B4-BE49-F238E27FC236}">
                      <a16:creationId xmlns:a16="http://schemas.microsoft.com/office/drawing/2014/main" id="{5BC4D196-7FDA-4A2C-9153-2B32008BC825}"/>
                    </a:ext>
                  </a:extLst>
                </p14:cNvPr>
                <p14:cNvContentPartPr/>
                <p14:nvPr/>
              </p14:nvContentPartPr>
              <p14:xfrm>
                <a:off x="6972719" y="4836878"/>
                <a:ext cx="4559400" cy="222480"/>
              </p14:xfrm>
            </p:contentPart>
          </mc:Choice>
          <mc:Fallback>
            <p:pic>
              <p:nvPicPr>
                <p:cNvPr id="5240" name="Ink 5239">
                  <a:extLst>
                    <a:ext uri="{FF2B5EF4-FFF2-40B4-BE49-F238E27FC236}">
                      <a16:creationId xmlns:a16="http://schemas.microsoft.com/office/drawing/2014/main" id="{5BC4D196-7FDA-4A2C-9153-2B32008BC82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64079" y="4827878"/>
                  <a:ext cx="4577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241" name="Ink 5240">
                  <a:extLst>
                    <a:ext uri="{FF2B5EF4-FFF2-40B4-BE49-F238E27FC236}">
                      <a16:creationId xmlns:a16="http://schemas.microsoft.com/office/drawing/2014/main" id="{211CC9B7-7A4E-B392-2A94-8507CB8CF3DA}"/>
                    </a:ext>
                  </a:extLst>
                </p14:cNvPr>
                <p14:cNvContentPartPr/>
                <p14:nvPr/>
              </p14:nvContentPartPr>
              <p14:xfrm>
                <a:off x="8319479" y="4666598"/>
                <a:ext cx="110160" cy="137160"/>
              </p14:xfrm>
            </p:contentPart>
          </mc:Choice>
          <mc:Fallback>
            <p:pic>
              <p:nvPicPr>
                <p:cNvPr id="5241" name="Ink 5240">
                  <a:extLst>
                    <a:ext uri="{FF2B5EF4-FFF2-40B4-BE49-F238E27FC236}">
                      <a16:creationId xmlns:a16="http://schemas.microsoft.com/office/drawing/2014/main" id="{211CC9B7-7A4E-B392-2A94-8507CB8CF3D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10479" y="4657958"/>
                  <a:ext cx="127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242" name="Ink 5241">
                  <a:extLst>
                    <a:ext uri="{FF2B5EF4-FFF2-40B4-BE49-F238E27FC236}">
                      <a16:creationId xmlns:a16="http://schemas.microsoft.com/office/drawing/2014/main" id="{13B01035-16D3-77E4-4B92-3C4428BFD3B5}"/>
                    </a:ext>
                  </a:extLst>
                </p14:cNvPr>
                <p14:cNvContentPartPr/>
                <p14:nvPr/>
              </p14:nvContentPartPr>
              <p14:xfrm>
                <a:off x="8631599" y="4666958"/>
                <a:ext cx="268920" cy="129240"/>
              </p14:xfrm>
            </p:contentPart>
          </mc:Choice>
          <mc:Fallback>
            <p:pic>
              <p:nvPicPr>
                <p:cNvPr id="5242" name="Ink 5241">
                  <a:extLst>
                    <a:ext uri="{FF2B5EF4-FFF2-40B4-BE49-F238E27FC236}">
                      <a16:creationId xmlns:a16="http://schemas.microsoft.com/office/drawing/2014/main" id="{13B01035-16D3-77E4-4B92-3C4428BFD3B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22959" y="4658318"/>
                  <a:ext cx="2865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244" name="Ink 5243">
                  <a:extLst>
                    <a:ext uri="{FF2B5EF4-FFF2-40B4-BE49-F238E27FC236}">
                      <a16:creationId xmlns:a16="http://schemas.microsoft.com/office/drawing/2014/main" id="{2784EAC6-2C69-F45A-5B19-08D6A81118A8}"/>
                    </a:ext>
                  </a:extLst>
                </p14:cNvPr>
                <p14:cNvContentPartPr/>
                <p14:nvPr/>
              </p14:nvContentPartPr>
              <p14:xfrm>
                <a:off x="7041479" y="5273558"/>
                <a:ext cx="110160" cy="6120"/>
              </p14:xfrm>
            </p:contentPart>
          </mc:Choice>
          <mc:Fallback>
            <p:pic>
              <p:nvPicPr>
                <p:cNvPr id="5244" name="Ink 5243">
                  <a:extLst>
                    <a:ext uri="{FF2B5EF4-FFF2-40B4-BE49-F238E27FC236}">
                      <a16:creationId xmlns:a16="http://schemas.microsoft.com/office/drawing/2014/main" id="{2784EAC6-2C69-F45A-5B19-08D6A81118A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32839" y="5264558"/>
                  <a:ext cx="1278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245" name="Ink 5244">
                  <a:extLst>
                    <a:ext uri="{FF2B5EF4-FFF2-40B4-BE49-F238E27FC236}">
                      <a16:creationId xmlns:a16="http://schemas.microsoft.com/office/drawing/2014/main" id="{5C283910-8CE5-88C0-9CF6-EC2ACA0A945D}"/>
                    </a:ext>
                  </a:extLst>
                </p14:cNvPr>
                <p14:cNvContentPartPr/>
                <p14:nvPr/>
              </p14:nvContentPartPr>
              <p14:xfrm>
                <a:off x="7482839" y="5275358"/>
                <a:ext cx="156960" cy="15120"/>
              </p14:xfrm>
            </p:contentPart>
          </mc:Choice>
          <mc:Fallback>
            <p:pic>
              <p:nvPicPr>
                <p:cNvPr id="5245" name="Ink 5244">
                  <a:extLst>
                    <a:ext uri="{FF2B5EF4-FFF2-40B4-BE49-F238E27FC236}">
                      <a16:creationId xmlns:a16="http://schemas.microsoft.com/office/drawing/2014/main" id="{5C283910-8CE5-88C0-9CF6-EC2ACA0A945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73839" y="5266718"/>
                  <a:ext cx="174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246" name="Ink 5245">
                  <a:extLst>
                    <a:ext uri="{FF2B5EF4-FFF2-40B4-BE49-F238E27FC236}">
                      <a16:creationId xmlns:a16="http://schemas.microsoft.com/office/drawing/2014/main" id="{B0B59BCF-AAC4-8DDD-F2C0-0EC8B9B030A1}"/>
                    </a:ext>
                  </a:extLst>
                </p14:cNvPr>
                <p14:cNvContentPartPr/>
                <p14:nvPr/>
              </p14:nvContentPartPr>
              <p14:xfrm>
                <a:off x="8183039" y="5254118"/>
                <a:ext cx="113760" cy="6120"/>
              </p14:xfrm>
            </p:contentPart>
          </mc:Choice>
          <mc:Fallback>
            <p:pic>
              <p:nvPicPr>
                <p:cNvPr id="5246" name="Ink 5245">
                  <a:extLst>
                    <a:ext uri="{FF2B5EF4-FFF2-40B4-BE49-F238E27FC236}">
                      <a16:creationId xmlns:a16="http://schemas.microsoft.com/office/drawing/2014/main" id="{B0B59BCF-AAC4-8DDD-F2C0-0EC8B9B030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74399" y="5245478"/>
                  <a:ext cx="1314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247" name="Ink 5246">
                  <a:extLst>
                    <a:ext uri="{FF2B5EF4-FFF2-40B4-BE49-F238E27FC236}">
                      <a16:creationId xmlns:a16="http://schemas.microsoft.com/office/drawing/2014/main" id="{06B6A736-8D04-A98C-2D53-1B436D78B949}"/>
                    </a:ext>
                  </a:extLst>
                </p14:cNvPr>
                <p14:cNvContentPartPr/>
                <p14:nvPr/>
              </p14:nvContentPartPr>
              <p14:xfrm>
                <a:off x="8704319" y="5242598"/>
                <a:ext cx="220320" cy="23400"/>
              </p14:xfrm>
            </p:contentPart>
          </mc:Choice>
          <mc:Fallback>
            <p:pic>
              <p:nvPicPr>
                <p:cNvPr id="5247" name="Ink 5246">
                  <a:extLst>
                    <a:ext uri="{FF2B5EF4-FFF2-40B4-BE49-F238E27FC236}">
                      <a16:creationId xmlns:a16="http://schemas.microsoft.com/office/drawing/2014/main" id="{06B6A736-8D04-A98C-2D53-1B436D78B94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695319" y="5233598"/>
                  <a:ext cx="2379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249" name="Ink 5248">
                  <a:extLst>
                    <a:ext uri="{FF2B5EF4-FFF2-40B4-BE49-F238E27FC236}">
                      <a16:creationId xmlns:a16="http://schemas.microsoft.com/office/drawing/2014/main" id="{41872AA3-953D-A0E3-D8E7-F053B6208C93}"/>
                    </a:ext>
                  </a:extLst>
                </p14:cNvPr>
                <p14:cNvContentPartPr/>
                <p14:nvPr/>
              </p14:nvContentPartPr>
              <p14:xfrm>
                <a:off x="7105559" y="5584598"/>
                <a:ext cx="300240" cy="18360"/>
              </p14:xfrm>
            </p:contentPart>
          </mc:Choice>
          <mc:Fallback>
            <p:pic>
              <p:nvPicPr>
                <p:cNvPr id="5249" name="Ink 5248">
                  <a:extLst>
                    <a:ext uri="{FF2B5EF4-FFF2-40B4-BE49-F238E27FC236}">
                      <a16:creationId xmlns:a16="http://schemas.microsoft.com/office/drawing/2014/main" id="{41872AA3-953D-A0E3-D8E7-F053B6208C9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96919" y="5575598"/>
                  <a:ext cx="317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250" name="Ink 5249">
                  <a:extLst>
                    <a:ext uri="{FF2B5EF4-FFF2-40B4-BE49-F238E27FC236}">
                      <a16:creationId xmlns:a16="http://schemas.microsoft.com/office/drawing/2014/main" id="{66BAB4F7-3790-E6CD-2D1E-5922F6A2262B}"/>
                    </a:ext>
                  </a:extLst>
                </p14:cNvPr>
                <p14:cNvContentPartPr/>
                <p14:nvPr/>
              </p14:nvContentPartPr>
              <p14:xfrm>
                <a:off x="7544399" y="5562278"/>
                <a:ext cx="452880" cy="20520"/>
              </p14:xfrm>
            </p:contentPart>
          </mc:Choice>
          <mc:Fallback>
            <p:pic>
              <p:nvPicPr>
                <p:cNvPr id="5250" name="Ink 5249">
                  <a:extLst>
                    <a:ext uri="{FF2B5EF4-FFF2-40B4-BE49-F238E27FC236}">
                      <a16:creationId xmlns:a16="http://schemas.microsoft.com/office/drawing/2014/main" id="{66BAB4F7-3790-E6CD-2D1E-5922F6A2262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535399" y="5553638"/>
                  <a:ext cx="470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251" name="Ink 5250">
                  <a:extLst>
                    <a:ext uri="{FF2B5EF4-FFF2-40B4-BE49-F238E27FC236}">
                      <a16:creationId xmlns:a16="http://schemas.microsoft.com/office/drawing/2014/main" id="{AE2C7835-6935-F0C2-F164-D766EE367C29}"/>
                    </a:ext>
                  </a:extLst>
                </p14:cNvPr>
                <p14:cNvContentPartPr/>
                <p14:nvPr/>
              </p14:nvContentPartPr>
              <p14:xfrm>
                <a:off x="8154599" y="5551118"/>
                <a:ext cx="344160" cy="18360"/>
              </p14:xfrm>
            </p:contentPart>
          </mc:Choice>
          <mc:Fallback>
            <p:pic>
              <p:nvPicPr>
                <p:cNvPr id="5251" name="Ink 5250">
                  <a:extLst>
                    <a:ext uri="{FF2B5EF4-FFF2-40B4-BE49-F238E27FC236}">
                      <a16:creationId xmlns:a16="http://schemas.microsoft.com/office/drawing/2014/main" id="{AE2C7835-6935-F0C2-F164-D766EE367C2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45599" y="5542118"/>
                  <a:ext cx="361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252" name="Ink 5251">
                  <a:extLst>
                    <a:ext uri="{FF2B5EF4-FFF2-40B4-BE49-F238E27FC236}">
                      <a16:creationId xmlns:a16="http://schemas.microsoft.com/office/drawing/2014/main" id="{8195418C-4822-52CD-9628-281BCF13618A}"/>
                    </a:ext>
                  </a:extLst>
                </p14:cNvPr>
                <p14:cNvContentPartPr/>
                <p14:nvPr/>
              </p14:nvContentPartPr>
              <p14:xfrm>
                <a:off x="8738519" y="5542118"/>
                <a:ext cx="234360" cy="25560"/>
              </p14:xfrm>
            </p:contentPart>
          </mc:Choice>
          <mc:Fallback>
            <p:pic>
              <p:nvPicPr>
                <p:cNvPr id="5252" name="Ink 5251">
                  <a:extLst>
                    <a:ext uri="{FF2B5EF4-FFF2-40B4-BE49-F238E27FC236}">
                      <a16:creationId xmlns:a16="http://schemas.microsoft.com/office/drawing/2014/main" id="{8195418C-4822-52CD-9628-281BCF13618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729519" y="5533118"/>
                  <a:ext cx="2520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253" name="Ink 5252">
                  <a:extLst>
                    <a:ext uri="{FF2B5EF4-FFF2-40B4-BE49-F238E27FC236}">
                      <a16:creationId xmlns:a16="http://schemas.microsoft.com/office/drawing/2014/main" id="{398CA108-38D2-6225-F0C7-B186191B3C6C}"/>
                    </a:ext>
                  </a:extLst>
                </p14:cNvPr>
                <p14:cNvContentPartPr/>
                <p14:nvPr/>
              </p14:nvContentPartPr>
              <p14:xfrm>
                <a:off x="9145679" y="5551838"/>
                <a:ext cx="280080" cy="15840"/>
              </p14:xfrm>
            </p:contentPart>
          </mc:Choice>
          <mc:Fallback>
            <p:pic>
              <p:nvPicPr>
                <p:cNvPr id="5253" name="Ink 5252">
                  <a:extLst>
                    <a:ext uri="{FF2B5EF4-FFF2-40B4-BE49-F238E27FC236}">
                      <a16:creationId xmlns:a16="http://schemas.microsoft.com/office/drawing/2014/main" id="{398CA108-38D2-6225-F0C7-B186191B3C6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136679" y="5542838"/>
                  <a:ext cx="2977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254" name="Ink 5253">
                  <a:extLst>
                    <a:ext uri="{FF2B5EF4-FFF2-40B4-BE49-F238E27FC236}">
                      <a16:creationId xmlns:a16="http://schemas.microsoft.com/office/drawing/2014/main" id="{13EA92BD-CC50-0D74-9628-3E0DCD137F37}"/>
                    </a:ext>
                  </a:extLst>
                </p14:cNvPr>
                <p14:cNvContentPartPr/>
                <p14:nvPr/>
              </p14:nvContentPartPr>
              <p14:xfrm>
                <a:off x="9556079" y="5565158"/>
                <a:ext cx="240840" cy="8280"/>
              </p14:xfrm>
            </p:contentPart>
          </mc:Choice>
          <mc:Fallback>
            <p:pic>
              <p:nvPicPr>
                <p:cNvPr id="5254" name="Ink 5253">
                  <a:extLst>
                    <a:ext uri="{FF2B5EF4-FFF2-40B4-BE49-F238E27FC236}">
                      <a16:creationId xmlns:a16="http://schemas.microsoft.com/office/drawing/2014/main" id="{13EA92BD-CC50-0D74-9628-3E0DCD137F3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547079" y="5556158"/>
                  <a:ext cx="2584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255" name="Ink 5254">
                  <a:extLst>
                    <a:ext uri="{FF2B5EF4-FFF2-40B4-BE49-F238E27FC236}">
                      <a16:creationId xmlns:a16="http://schemas.microsoft.com/office/drawing/2014/main" id="{5839857A-6AF1-09F2-BE0E-1D4BDF3BDC5C}"/>
                    </a:ext>
                  </a:extLst>
                </p14:cNvPr>
                <p14:cNvContentPartPr/>
                <p14:nvPr/>
              </p14:nvContentPartPr>
              <p14:xfrm>
                <a:off x="9954599" y="5539958"/>
                <a:ext cx="234000" cy="33120"/>
              </p14:xfrm>
            </p:contentPart>
          </mc:Choice>
          <mc:Fallback>
            <p:pic>
              <p:nvPicPr>
                <p:cNvPr id="5255" name="Ink 5254">
                  <a:extLst>
                    <a:ext uri="{FF2B5EF4-FFF2-40B4-BE49-F238E27FC236}">
                      <a16:creationId xmlns:a16="http://schemas.microsoft.com/office/drawing/2014/main" id="{5839857A-6AF1-09F2-BE0E-1D4BDF3BDC5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945599" y="5531318"/>
                  <a:ext cx="25164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61" name="Group 5260">
            <a:extLst>
              <a:ext uri="{FF2B5EF4-FFF2-40B4-BE49-F238E27FC236}">
                <a16:creationId xmlns:a16="http://schemas.microsoft.com/office/drawing/2014/main" id="{AB848292-B6E4-2F31-83D2-F9B46EFD0DB6}"/>
              </a:ext>
            </a:extLst>
          </p:cNvPr>
          <p:cNvGrpSpPr/>
          <p:nvPr/>
        </p:nvGrpSpPr>
        <p:grpSpPr>
          <a:xfrm>
            <a:off x="6974159" y="5867198"/>
            <a:ext cx="1847520" cy="34560"/>
            <a:chOff x="6974159" y="5867198"/>
            <a:chExt cx="1847520" cy="3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257" name="Ink 5256">
                  <a:extLst>
                    <a:ext uri="{FF2B5EF4-FFF2-40B4-BE49-F238E27FC236}">
                      <a16:creationId xmlns:a16="http://schemas.microsoft.com/office/drawing/2014/main" id="{93A11B16-0684-5A63-9A0C-BFEF394543D7}"/>
                    </a:ext>
                  </a:extLst>
                </p14:cNvPr>
                <p14:cNvContentPartPr/>
                <p14:nvPr/>
              </p14:nvContentPartPr>
              <p14:xfrm>
                <a:off x="6974159" y="5879438"/>
                <a:ext cx="398160" cy="22320"/>
              </p14:xfrm>
            </p:contentPart>
          </mc:Choice>
          <mc:Fallback>
            <p:pic>
              <p:nvPicPr>
                <p:cNvPr id="5257" name="Ink 5256">
                  <a:extLst>
                    <a:ext uri="{FF2B5EF4-FFF2-40B4-BE49-F238E27FC236}">
                      <a16:creationId xmlns:a16="http://schemas.microsoft.com/office/drawing/2014/main" id="{93A11B16-0684-5A63-9A0C-BFEF394543D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65159" y="5870798"/>
                  <a:ext cx="4158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258" name="Ink 5257">
                  <a:extLst>
                    <a:ext uri="{FF2B5EF4-FFF2-40B4-BE49-F238E27FC236}">
                      <a16:creationId xmlns:a16="http://schemas.microsoft.com/office/drawing/2014/main" id="{1D1142D9-080E-F87E-D0D6-98A33A8FD3BF}"/>
                    </a:ext>
                  </a:extLst>
                </p14:cNvPr>
                <p14:cNvContentPartPr/>
                <p14:nvPr/>
              </p14:nvContentPartPr>
              <p14:xfrm>
                <a:off x="7570679" y="5877998"/>
                <a:ext cx="247680" cy="8280"/>
              </p14:xfrm>
            </p:contentPart>
          </mc:Choice>
          <mc:Fallback>
            <p:pic>
              <p:nvPicPr>
                <p:cNvPr id="5258" name="Ink 5257">
                  <a:extLst>
                    <a:ext uri="{FF2B5EF4-FFF2-40B4-BE49-F238E27FC236}">
                      <a16:creationId xmlns:a16="http://schemas.microsoft.com/office/drawing/2014/main" id="{1D1142D9-080E-F87E-D0D6-98A33A8FD3B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61679" y="5869358"/>
                  <a:ext cx="2653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259" name="Ink 5258">
                  <a:extLst>
                    <a:ext uri="{FF2B5EF4-FFF2-40B4-BE49-F238E27FC236}">
                      <a16:creationId xmlns:a16="http://schemas.microsoft.com/office/drawing/2014/main" id="{47454393-254F-54F1-60E9-3F8D676CEE43}"/>
                    </a:ext>
                  </a:extLst>
                </p14:cNvPr>
                <p14:cNvContentPartPr/>
                <p14:nvPr/>
              </p14:nvContentPartPr>
              <p14:xfrm>
                <a:off x="8099519" y="5874398"/>
                <a:ext cx="275040" cy="14400"/>
              </p14:xfrm>
            </p:contentPart>
          </mc:Choice>
          <mc:Fallback>
            <p:pic>
              <p:nvPicPr>
                <p:cNvPr id="5259" name="Ink 5258">
                  <a:extLst>
                    <a:ext uri="{FF2B5EF4-FFF2-40B4-BE49-F238E27FC236}">
                      <a16:creationId xmlns:a16="http://schemas.microsoft.com/office/drawing/2014/main" id="{47454393-254F-54F1-60E9-3F8D676CEE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090879" y="5865398"/>
                  <a:ext cx="2926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260" name="Ink 5259">
                  <a:extLst>
                    <a:ext uri="{FF2B5EF4-FFF2-40B4-BE49-F238E27FC236}">
                      <a16:creationId xmlns:a16="http://schemas.microsoft.com/office/drawing/2014/main" id="{3D7AC813-403C-2F97-EE8E-DF542E765F0F}"/>
                    </a:ext>
                  </a:extLst>
                </p14:cNvPr>
                <p14:cNvContentPartPr/>
                <p14:nvPr/>
              </p14:nvContentPartPr>
              <p14:xfrm>
                <a:off x="8573639" y="5867198"/>
                <a:ext cx="248040" cy="23040"/>
              </p14:xfrm>
            </p:contentPart>
          </mc:Choice>
          <mc:Fallback>
            <p:pic>
              <p:nvPicPr>
                <p:cNvPr id="5260" name="Ink 5259">
                  <a:extLst>
                    <a:ext uri="{FF2B5EF4-FFF2-40B4-BE49-F238E27FC236}">
                      <a16:creationId xmlns:a16="http://schemas.microsoft.com/office/drawing/2014/main" id="{3D7AC813-403C-2F97-EE8E-DF542E765F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64639" y="5858558"/>
                  <a:ext cx="26568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63" name="Group 5262">
            <a:extLst>
              <a:ext uri="{FF2B5EF4-FFF2-40B4-BE49-F238E27FC236}">
                <a16:creationId xmlns:a16="http://schemas.microsoft.com/office/drawing/2014/main" id="{41555052-6904-3B23-D1E6-16CFB13A7D87}"/>
              </a:ext>
            </a:extLst>
          </p:cNvPr>
          <p:cNvGrpSpPr/>
          <p:nvPr/>
        </p:nvGrpSpPr>
        <p:grpSpPr>
          <a:xfrm>
            <a:off x="741479" y="2949038"/>
            <a:ext cx="2858760" cy="837000"/>
            <a:chOff x="741479" y="2949038"/>
            <a:chExt cx="2858760" cy="83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226" name="Ink 5225">
                  <a:extLst>
                    <a:ext uri="{FF2B5EF4-FFF2-40B4-BE49-F238E27FC236}">
                      <a16:creationId xmlns:a16="http://schemas.microsoft.com/office/drawing/2014/main" id="{C32E1DEA-5BFF-C48C-9515-EC91CD8A1070}"/>
                    </a:ext>
                  </a:extLst>
                </p14:cNvPr>
                <p14:cNvContentPartPr/>
                <p14:nvPr/>
              </p14:nvContentPartPr>
              <p14:xfrm>
                <a:off x="789719" y="2972438"/>
                <a:ext cx="48600" cy="345960"/>
              </p14:xfrm>
            </p:contentPart>
          </mc:Choice>
          <mc:Fallback>
            <p:pic>
              <p:nvPicPr>
                <p:cNvPr id="5226" name="Ink 5225">
                  <a:extLst>
                    <a:ext uri="{FF2B5EF4-FFF2-40B4-BE49-F238E27FC236}">
                      <a16:creationId xmlns:a16="http://schemas.microsoft.com/office/drawing/2014/main" id="{C32E1DEA-5BFF-C48C-9515-EC91CD8A107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1079" y="2963798"/>
                  <a:ext cx="6624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227" name="Ink 5226">
                  <a:extLst>
                    <a:ext uri="{FF2B5EF4-FFF2-40B4-BE49-F238E27FC236}">
                      <a16:creationId xmlns:a16="http://schemas.microsoft.com/office/drawing/2014/main" id="{B6057089-14F4-6A07-766D-02F17A39714E}"/>
                    </a:ext>
                  </a:extLst>
                </p14:cNvPr>
                <p14:cNvContentPartPr/>
                <p14:nvPr/>
              </p14:nvContentPartPr>
              <p14:xfrm>
                <a:off x="741479" y="2949038"/>
                <a:ext cx="2858760" cy="423360"/>
              </p14:xfrm>
            </p:contentPart>
          </mc:Choice>
          <mc:Fallback>
            <p:pic>
              <p:nvPicPr>
                <p:cNvPr id="5227" name="Ink 5226">
                  <a:extLst>
                    <a:ext uri="{FF2B5EF4-FFF2-40B4-BE49-F238E27FC236}">
                      <a16:creationId xmlns:a16="http://schemas.microsoft.com/office/drawing/2014/main" id="{B6057089-14F4-6A07-766D-02F17A39714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2479" y="2940038"/>
                  <a:ext cx="287640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235" name="Ink 5234">
                  <a:extLst>
                    <a:ext uri="{FF2B5EF4-FFF2-40B4-BE49-F238E27FC236}">
                      <a16:creationId xmlns:a16="http://schemas.microsoft.com/office/drawing/2014/main" id="{F53D5EA3-4E8D-CEF4-2CB0-58F84C39E8FD}"/>
                    </a:ext>
                  </a:extLst>
                </p14:cNvPr>
                <p14:cNvContentPartPr/>
                <p14:nvPr/>
              </p14:nvContentPartPr>
              <p14:xfrm>
                <a:off x="1650119" y="3464198"/>
                <a:ext cx="1070280" cy="321840"/>
              </p14:xfrm>
            </p:contentPart>
          </mc:Choice>
          <mc:Fallback>
            <p:pic>
              <p:nvPicPr>
                <p:cNvPr id="5235" name="Ink 5234">
                  <a:extLst>
                    <a:ext uri="{FF2B5EF4-FFF2-40B4-BE49-F238E27FC236}">
                      <a16:creationId xmlns:a16="http://schemas.microsoft.com/office/drawing/2014/main" id="{F53D5EA3-4E8D-CEF4-2CB0-58F84C39E8F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41479" y="3455198"/>
                  <a:ext cx="1087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236" name="Ink 5235">
                  <a:extLst>
                    <a:ext uri="{FF2B5EF4-FFF2-40B4-BE49-F238E27FC236}">
                      <a16:creationId xmlns:a16="http://schemas.microsoft.com/office/drawing/2014/main" id="{A93CC42A-FB8D-4AAB-7426-9884D82CE54C}"/>
                    </a:ext>
                  </a:extLst>
                </p14:cNvPr>
                <p14:cNvContentPartPr/>
                <p14:nvPr/>
              </p14:nvContentPartPr>
              <p14:xfrm>
                <a:off x="1559039" y="3383918"/>
                <a:ext cx="885600" cy="391320"/>
              </p14:xfrm>
            </p:contentPart>
          </mc:Choice>
          <mc:Fallback>
            <p:pic>
              <p:nvPicPr>
                <p:cNvPr id="5236" name="Ink 5235">
                  <a:extLst>
                    <a:ext uri="{FF2B5EF4-FFF2-40B4-BE49-F238E27FC236}">
                      <a16:creationId xmlns:a16="http://schemas.microsoft.com/office/drawing/2014/main" id="{A93CC42A-FB8D-4AAB-7426-9884D82CE54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50399" y="3374918"/>
                  <a:ext cx="90324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262" name="Ink 5261">
                  <a:extLst>
                    <a:ext uri="{FF2B5EF4-FFF2-40B4-BE49-F238E27FC236}">
                      <a16:creationId xmlns:a16="http://schemas.microsoft.com/office/drawing/2014/main" id="{13EE9685-7915-F663-5815-7ACE6A25F071}"/>
                    </a:ext>
                  </a:extLst>
                </p14:cNvPr>
                <p14:cNvContentPartPr/>
                <p14:nvPr/>
              </p14:nvContentPartPr>
              <p14:xfrm>
                <a:off x="1064759" y="3667598"/>
                <a:ext cx="2061360" cy="98280"/>
              </p14:xfrm>
            </p:contentPart>
          </mc:Choice>
          <mc:Fallback>
            <p:pic>
              <p:nvPicPr>
                <p:cNvPr id="5262" name="Ink 5261">
                  <a:extLst>
                    <a:ext uri="{FF2B5EF4-FFF2-40B4-BE49-F238E27FC236}">
                      <a16:creationId xmlns:a16="http://schemas.microsoft.com/office/drawing/2014/main" id="{13EE9685-7915-F663-5815-7ACE6A25F07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55759" y="3658598"/>
                  <a:ext cx="2079000" cy="115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94697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826D-3EAE-B4E2-EAF8-3AF5994F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CD17E009-782D-43F5-1FEA-459CFFDE970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-1410494" y="1640122"/>
                <a:ext cx="5728536" cy="1373473"/>
              </a:xfrm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CA" b="1" dirty="0"/>
              </a:p>
              <a:p>
                <a:endParaRPr lang="en-CA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b="1" i="1" dirty="0">
                  <a:latin typeface="Cambria Math" panose="02040503050406030204" pitchFamily="18" charset="0"/>
                </a:endParaRPr>
              </a:p>
              <a:p>
                <a:pPr/>
                <a:endParaRPr lang="en-CA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𝒗𝒐𝒄𝒂𝒃</m:t>
                      </m:r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𝒔𝒊𝒛𝒆</m:t>
                      </m:r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CA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CD17E009-782D-43F5-1FEA-459CFFDE97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-1410494" y="1640122"/>
                <a:ext cx="5728536" cy="137347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CC83FD6-C072-0262-68B7-42575ABFBF55}"/>
              </a:ext>
            </a:extLst>
          </p:cNvPr>
          <p:cNvSpPr txBox="1"/>
          <p:nvPr/>
        </p:nvSpPr>
        <p:spPr>
          <a:xfrm>
            <a:off x="7038163" y="2087242"/>
            <a:ext cx="2735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|Answer | the | following 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4767C5-DE48-51C5-61CC-169F21F121FF}"/>
                  </a:ext>
                </a:extLst>
              </p:cNvPr>
              <p:cNvSpPr txBox="1"/>
              <p:nvPr/>
            </p:nvSpPr>
            <p:spPr>
              <a:xfrm>
                <a:off x="7059500" y="1705778"/>
                <a:ext cx="25403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| 1            |  2    |         3       |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4767C5-DE48-51C5-61CC-169F21F12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500" y="1705778"/>
                <a:ext cx="2540379" cy="369332"/>
              </a:xfrm>
              <a:prstGeom prst="rect">
                <a:avLst/>
              </a:prstGeom>
              <a:blipFill>
                <a:blip r:embed="rId4"/>
                <a:stretch>
                  <a:fillRect l="-719" r="-4317"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54EA253-EACE-5736-E0ED-32AEA3CDB4FB}"/>
              </a:ext>
            </a:extLst>
          </p:cNvPr>
          <p:cNvSpPr txBox="1"/>
          <p:nvPr/>
        </p:nvSpPr>
        <p:spPr>
          <a:xfrm>
            <a:off x="4509178" y="3800129"/>
            <a:ext cx="85375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/>
              <a:t>[[-0.68  0.49  -0.08  0.57  0.22 -0.19  0.53 -1.19  0.75 -0.19]</a:t>
            </a:r>
          </a:p>
          <a:p>
            <a:r>
              <a:rPr lang="en-CA" sz="2400" dirty="0"/>
              <a:t> [ 0.09   0.04 -0.39  0.27  1.03 -0.01  0.07 -0.47  1.21 -0.28]</a:t>
            </a:r>
          </a:p>
          <a:p>
            <a:r>
              <a:rPr lang="en-CA" sz="2400" dirty="0"/>
              <a:t> [ 1.2     0.09 -0.44  0.12  0.06  0.08  1.   -0.64 -0.52    0.05]</a:t>
            </a:r>
          </a:p>
          <a:p>
            <a:r>
              <a:rPr lang="en-CA" sz="2400" dirty="0"/>
              <a:t> [-1.28  -1.38 -0.26 -1.5   0.93  0.16  0.56  1.84 -0.41 -1.45]</a:t>
            </a:r>
          </a:p>
          <a:p>
            <a:r>
              <a:rPr lang="en-CA" sz="2400" dirty="0"/>
              <a:t> [-0.43  0.09  0.67 -0.06 -1.52  1.78  0.5  -1.38 -0.47  -2.  ]</a:t>
            </a:r>
          </a:p>
          <a:p>
            <a:r>
              <a:rPr lang="en-CA" sz="2400" dirty="0"/>
              <a:t> [-0.8    0.54  1.66 -0.55  1.2  -2.73  1.02 -0.25 -0.36  -1.85]]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D4F6E7-8BB3-C42E-9E8E-4806C33349A6}"/>
              </a:ext>
            </a:extLst>
          </p:cNvPr>
          <p:cNvSpPr txBox="1"/>
          <p:nvPr/>
        </p:nvSpPr>
        <p:spPr>
          <a:xfrm>
            <a:off x="3594778" y="3842384"/>
            <a:ext cx="1091004" cy="2223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CA" dirty="0"/>
              <a:t>Answer</a:t>
            </a:r>
          </a:p>
          <a:p>
            <a:pPr>
              <a:lnSpc>
                <a:spcPct val="130000"/>
              </a:lnSpc>
            </a:pPr>
            <a:r>
              <a:rPr lang="en-CA" dirty="0"/>
              <a:t>Following</a:t>
            </a:r>
          </a:p>
          <a:p>
            <a:pPr>
              <a:lnSpc>
                <a:spcPct val="130000"/>
              </a:lnSpc>
            </a:pPr>
            <a:r>
              <a:rPr lang="en-CA" dirty="0"/>
              <a:t>Here</a:t>
            </a:r>
          </a:p>
          <a:p>
            <a:pPr>
              <a:lnSpc>
                <a:spcPct val="130000"/>
              </a:lnSpc>
            </a:pPr>
            <a:r>
              <a:rPr lang="en-CA" dirty="0"/>
              <a:t>Please</a:t>
            </a:r>
          </a:p>
          <a:p>
            <a:pPr>
              <a:lnSpc>
                <a:spcPct val="130000"/>
              </a:lnSpc>
            </a:pPr>
            <a:r>
              <a:rPr lang="en-CA" dirty="0"/>
              <a:t>Question </a:t>
            </a:r>
          </a:p>
          <a:p>
            <a:pPr>
              <a:lnSpc>
                <a:spcPct val="130000"/>
              </a:lnSpc>
            </a:pPr>
            <a:r>
              <a:rPr lang="en-CA" dirty="0"/>
              <a:t>The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DFA99E-A5E4-3C01-0CFB-E8F874BC0802}"/>
              </a:ext>
            </a:extLst>
          </p:cNvPr>
          <p:cNvSpPr txBox="1"/>
          <p:nvPr/>
        </p:nvSpPr>
        <p:spPr>
          <a:xfrm>
            <a:off x="517950" y="3800129"/>
            <a:ext cx="2619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Input Embedding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C3C4612-9CC9-B348-EC7B-57C41843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6131FA9-55BD-B6DD-ADA4-C3F0031F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24</a:t>
            </a:fld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D348E091-F785-F5CC-C7BC-B5C0B9CA24D7}"/>
                  </a:ext>
                </a:extLst>
              </p14:cNvPr>
              <p14:cNvContentPartPr/>
              <p14:nvPr/>
            </p14:nvContentPartPr>
            <p14:xfrm>
              <a:off x="995999" y="4212638"/>
              <a:ext cx="1944720" cy="11844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D348E091-F785-F5CC-C7BC-B5C0B9CA24D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6999" y="4203998"/>
                <a:ext cx="19623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049F91E-75A8-11FA-EB6D-1AAC554A537F}"/>
                  </a:ext>
                </a:extLst>
              </p14:cNvPr>
              <p14:cNvContentPartPr/>
              <p14:nvPr/>
            </p14:nvContentPartPr>
            <p14:xfrm>
              <a:off x="1093559" y="1991798"/>
              <a:ext cx="727200" cy="8784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049F91E-75A8-11FA-EB6D-1AAC554A537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4559" y="1983158"/>
                <a:ext cx="74484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E9367D93-28ED-23C9-71E2-C293E33426DB}"/>
                  </a:ext>
                </a:extLst>
              </p14:cNvPr>
              <p14:cNvContentPartPr/>
              <p14:nvPr/>
            </p14:nvContentPartPr>
            <p14:xfrm>
              <a:off x="7206359" y="2378798"/>
              <a:ext cx="2274480" cy="10044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E9367D93-28ED-23C9-71E2-C293E33426D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97719" y="2370158"/>
                <a:ext cx="229212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7587065-4698-1E62-29CC-CEA2913680FA}"/>
                  </a:ext>
                </a:extLst>
              </p14:cNvPr>
              <p14:cNvContentPartPr/>
              <p14:nvPr/>
            </p14:nvContentPartPr>
            <p14:xfrm>
              <a:off x="768839" y="2535758"/>
              <a:ext cx="1367640" cy="8172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7587065-4698-1E62-29CC-CEA2913680F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0199" y="2526758"/>
                <a:ext cx="13852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089C429-488C-D67D-6780-828A631B67D2}"/>
                  </a:ext>
                </a:extLst>
              </p14:cNvPr>
              <p14:cNvContentPartPr/>
              <p14:nvPr/>
            </p14:nvContentPartPr>
            <p14:xfrm>
              <a:off x="858479" y="2994398"/>
              <a:ext cx="1250640" cy="15660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089C429-488C-D67D-6780-828A631B67D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9839" y="2985398"/>
                <a:ext cx="1268280" cy="17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A75F752-181D-067D-B678-D786DAFD0471}"/>
              </a:ext>
            </a:extLst>
          </p:cNvPr>
          <p:cNvGrpSpPr/>
          <p:nvPr/>
        </p:nvGrpSpPr>
        <p:grpSpPr>
          <a:xfrm>
            <a:off x="4691759" y="2960558"/>
            <a:ext cx="7012800" cy="875880"/>
            <a:chOff x="4691759" y="2960558"/>
            <a:chExt cx="7012800" cy="87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24067C4-69FC-B35A-9FE3-28EDBC4E8119}"/>
                    </a:ext>
                  </a:extLst>
                </p14:cNvPr>
                <p14:cNvContentPartPr/>
                <p14:nvPr/>
              </p14:nvContentPartPr>
              <p14:xfrm>
                <a:off x="4691759" y="3430358"/>
                <a:ext cx="7012800" cy="4060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24067C4-69FC-B35A-9FE3-28EDBC4E81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82759" y="3421358"/>
                  <a:ext cx="70304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5C70DAD-D28C-9E7D-7383-07D4E3A23DF0}"/>
                    </a:ext>
                  </a:extLst>
                </p14:cNvPr>
                <p14:cNvContentPartPr/>
                <p14:nvPr/>
              </p14:nvContentPartPr>
              <p14:xfrm>
                <a:off x="6993959" y="2960558"/>
                <a:ext cx="392040" cy="3268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5C70DAD-D28C-9E7D-7383-07D4E3A23DF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85319" y="2951918"/>
                  <a:ext cx="4096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ABCDCBF-60D3-B8A1-3693-9978F50CE39A}"/>
                    </a:ext>
                  </a:extLst>
                </p14:cNvPr>
                <p14:cNvContentPartPr/>
                <p14:nvPr/>
              </p14:nvContentPartPr>
              <p14:xfrm>
                <a:off x="7495439" y="3207878"/>
                <a:ext cx="363960" cy="1454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ABCDCBF-60D3-B8A1-3693-9978F50CE39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86799" y="3199238"/>
                  <a:ext cx="381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5385786-3B24-BCF2-5696-61D8EE9F4AB6}"/>
                    </a:ext>
                  </a:extLst>
                </p14:cNvPr>
                <p14:cNvContentPartPr/>
                <p14:nvPr/>
              </p14:nvContentPartPr>
              <p14:xfrm>
                <a:off x="7872719" y="3268358"/>
                <a:ext cx="178920" cy="468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5385786-3B24-BCF2-5696-61D8EE9F4AB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64079" y="3259718"/>
                  <a:ext cx="196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6AFF168-AC0D-59A1-B569-34A70EA3125D}"/>
                    </a:ext>
                  </a:extLst>
                </p14:cNvPr>
                <p14:cNvContentPartPr/>
                <p14:nvPr/>
              </p14:nvContentPartPr>
              <p14:xfrm>
                <a:off x="8127599" y="3155318"/>
                <a:ext cx="336600" cy="2246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6AFF168-AC0D-59A1-B569-34A70EA3125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18599" y="3146318"/>
                  <a:ext cx="3542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E18D733-912E-5FFF-DA2A-E399E65600AD}"/>
                    </a:ext>
                  </a:extLst>
                </p14:cNvPr>
                <p14:cNvContentPartPr/>
                <p14:nvPr/>
              </p14:nvContentPartPr>
              <p14:xfrm>
                <a:off x="8580479" y="3176918"/>
                <a:ext cx="28800" cy="2246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E18D733-912E-5FFF-DA2A-E399E65600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571839" y="3168278"/>
                  <a:ext cx="464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6481EC9-3A89-E144-7403-A4ACF733220E}"/>
                    </a:ext>
                  </a:extLst>
                </p14:cNvPr>
                <p14:cNvContentPartPr/>
                <p14:nvPr/>
              </p14:nvContentPartPr>
              <p14:xfrm>
                <a:off x="8745359" y="3275558"/>
                <a:ext cx="213480" cy="216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6481EC9-3A89-E144-7403-A4ACF733220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736359" y="3266558"/>
                  <a:ext cx="2311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74DBE15-54D6-B90F-73D5-1D9CB7C674E8}"/>
                    </a:ext>
                  </a:extLst>
                </p14:cNvPr>
                <p14:cNvContentPartPr/>
                <p14:nvPr/>
              </p14:nvContentPartPr>
              <p14:xfrm>
                <a:off x="8731679" y="3339278"/>
                <a:ext cx="165240" cy="176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74DBE15-54D6-B90F-73D5-1D9CB7C674E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722679" y="3330638"/>
                  <a:ext cx="182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8C40CA8-E62D-193C-5E4D-D8C4A7DF6563}"/>
                    </a:ext>
                  </a:extLst>
                </p14:cNvPr>
                <p14:cNvContentPartPr/>
                <p14:nvPr/>
              </p14:nvContentPartPr>
              <p14:xfrm>
                <a:off x="9088079" y="3184838"/>
                <a:ext cx="21600" cy="1954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8C40CA8-E62D-193C-5E4D-D8C4A7DF656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79439" y="3175838"/>
                  <a:ext cx="392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31E14CC-8E8D-85D8-345A-9B6AE1065FFE}"/>
                    </a:ext>
                  </a:extLst>
                </p14:cNvPr>
                <p14:cNvContentPartPr/>
                <p14:nvPr/>
              </p14:nvContentPartPr>
              <p14:xfrm>
                <a:off x="9315599" y="3161438"/>
                <a:ext cx="261000" cy="2160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31E14CC-8E8D-85D8-345A-9B6AE1065FF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306959" y="3152798"/>
                  <a:ext cx="278640" cy="23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1C9A851-CFCB-ACF2-F77C-514CC8ABA56C}"/>
                  </a:ext>
                </a:extLst>
              </p14:cNvPr>
              <p14:cNvContentPartPr/>
              <p14:nvPr/>
            </p14:nvContentPartPr>
            <p14:xfrm>
              <a:off x="7357559" y="2484638"/>
              <a:ext cx="2178360" cy="2664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1C9A851-CFCB-ACF2-F77C-514CC8ABA56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348919" y="2475638"/>
                <a:ext cx="21960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8FFE0B91-615D-C18F-DF7E-8BBF56703AA1}"/>
                  </a:ext>
                </a:extLst>
              </p14:cNvPr>
              <p14:cNvContentPartPr/>
              <p14:nvPr/>
            </p14:nvContentPartPr>
            <p14:xfrm>
              <a:off x="7172159" y="2119958"/>
              <a:ext cx="831960" cy="32688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8FFE0B91-615D-C18F-DF7E-8BBF56703AA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163159" y="2111318"/>
                <a:ext cx="84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ED62FC38-EEDA-CED9-7AAD-3C9C41A50D6A}"/>
                  </a:ext>
                </a:extLst>
              </p14:cNvPr>
              <p14:cNvContentPartPr/>
              <p14:nvPr/>
            </p14:nvContentPartPr>
            <p14:xfrm>
              <a:off x="4568279" y="3822758"/>
              <a:ext cx="7310880" cy="39384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ED62FC38-EEDA-CED9-7AAD-3C9C41A50D6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559279" y="3813758"/>
                <a:ext cx="732852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F0DCEA18-BDC8-CD4C-CC62-640E0A7B84FC}"/>
                  </a:ext>
                </a:extLst>
              </p14:cNvPr>
              <p14:cNvContentPartPr/>
              <p14:nvPr/>
            </p14:nvContentPartPr>
            <p14:xfrm>
              <a:off x="8037239" y="2180438"/>
              <a:ext cx="468360" cy="30564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F0DCEA18-BDC8-CD4C-CC62-640E0A7B84F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028599" y="2171438"/>
                <a:ext cx="48600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150D7A6-1761-F1D3-A1B7-EEED84ECF7E1}"/>
                  </a:ext>
                </a:extLst>
              </p14:cNvPr>
              <p14:cNvContentPartPr/>
              <p14:nvPr/>
            </p14:nvContentPartPr>
            <p14:xfrm>
              <a:off x="4671239" y="5638238"/>
              <a:ext cx="7138800" cy="49680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150D7A6-1761-F1D3-A1B7-EEED84ECF7E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662599" y="5629598"/>
                <a:ext cx="715644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26C9F18F-7B52-B8D7-D6C3-9B91141D1AF3}"/>
                  </a:ext>
                </a:extLst>
              </p14:cNvPr>
              <p14:cNvContentPartPr/>
              <p14:nvPr/>
            </p14:nvContentPartPr>
            <p14:xfrm>
              <a:off x="8469599" y="2016998"/>
              <a:ext cx="1086840" cy="43128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26C9F18F-7B52-B8D7-D6C3-9B91141D1AF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460959" y="2008358"/>
                <a:ext cx="1104480" cy="44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BB61E2E-746E-8097-A9EB-493EF329D621}"/>
              </a:ext>
            </a:extLst>
          </p:cNvPr>
          <p:cNvGrpSpPr/>
          <p:nvPr/>
        </p:nvGrpSpPr>
        <p:grpSpPr>
          <a:xfrm>
            <a:off x="2486759" y="4040558"/>
            <a:ext cx="9327600" cy="1957680"/>
            <a:chOff x="2486759" y="4040558"/>
            <a:chExt cx="9327600" cy="195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0644B4A-670D-DD6D-B82A-34A9CAE8BF3F}"/>
                    </a:ext>
                  </a:extLst>
                </p14:cNvPr>
                <p14:cNvContentPartPr/>
                <p14:nvPr/>
              </p14:nvContentPartPr>
              <p14:xfrm>
                <a:off x="3760439" y="4214438"/>
                <a:ext cx="698760" cy="468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0644B4A-670D-DD6D-B82A-34A9CAE8BF3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751439" y="4205798"/>
                  <a:ext cx="7164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EBF36D6-4E6B-9D22-D631-A96478CC8A56}"/>
                    </a:ext>
                  </a:extLst>
                </p14:cNvPr>
                <p14:cNvContentPartPr/>
                <p14:nvPr/>
              </p14:nvContentPartPr>
              <p14:xfrm>
                <a:off x="3743879" y="4585598"/>
                <a:ext cx="714960" cy="406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EBF36D6-4E6B-9D22-D631-A96478CC8A5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35239" y="4576598"/>
                  <a:ext cx="732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AC61805-F1CE-CF3B-F9F2-75B5FA0B98F2}"/>
                    </a:ext>
                  </a:extLst>
                </p14:cNvPr>
                <p14:cNvContentPartPr/>
                <p14:nvPr/>
              </p14:nvContentPartPr>
              <p14:xfrm>
                <a:off x="3737039" y="4855958"/>
                <a:ext cx="385560" cy="81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AC61805-F1CE-CF3B-F9F2-75B5FA0B98F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728399" y="4847318"/>
                  <a:ext cx="4032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75C7535-0A5C-8EDA-E2FE-317378EED480}"/>
                    </a:ext>
                  </a:extLst>
                </p14:cNvPr>
                <p14:cNvContentPartPr/>
                <p14:nvPr/>
              </p14:nvContentPartPr>
              <p14:xfrm>
                <a:off x="3688799" y="5231078"/>
                <a:ext cx="507600" cy="658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75C7535-0A5C-8EDA-E2FE-317378EED48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680159" y="5222078"/>
                  <a:ext cx="5252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641F924-F476-A204-357A-ED17AE18D1AF}"/>
                    </a:ext>
                  </a:extLst>
                </p14:cNvPr>
                <p14:cNvContentPartPr/>
                <p14:nvPr/>
              </p14:nvContentPartPr>
              <p14:xfrm>
                <a:off x="3235559" y="4040558"/>
                <a:ext cx="302760" cy="1861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641F924-F476-A204-357A-ED17AE18D1A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226559" y="4031918"/>
                  <a:ext cx="320400" cy="18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94EE8C0-2F17-501B-8E2E-F2C6EBA6E11A}"/>
                    </a:ext>
                  </a:extLst>
                </p14:cNvPr>
                <p14:cNvContentPartPr/>
                <p14:nvPr/>
              </p14:nvContentPartPr>
              <p14:xfrm>
                <a:off x="2486759" y="4571918"/>
                <a:ext cx="206640" cy="3139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94EE8C0-2F17-501B-8E2E-F2C6EBA6E11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477759" y="4563278"/>
                  <a:ext cx="2242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8A3AB8B-DC15-D62E-4F33-70A04971BC5E}"/>
                    </a:ext>
                  </a:extLst>
                </p14:cNvPr>
                <p14:cNvContentPartPr/>
                <p14:nvPr/>
              </p14:nvContentPartPr>
              <p14:xfrm>
                <a:off x="3825599" y="5659478"/>
                <a:ext cx="619560" cy="673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8A3AB8B-DC15-D62E-4F33-70A04971BC5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816599" y="5650478"/>
                  <a:ext cx="6372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D12F025-0711-28DA-4E41-F4D4E729424E}"/>
                    </a:ext>
                  </a:extLst>
                </p14:cNvPr>
                <p14:cNvContentPartPr/>
                <p14:nvPr/>
              </p14:nvContentPartPr>
              <p14:xfrm>
                <a:off x="3591959" y="5934158"/>
                <a:ext cx="413640" cy="640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D12F025-0711-28DA-4E41-F4D4E729424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583319" y="5925518"/>
                  <a:ext cx="4312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7836D67-D4E0-C3AB-167D-DF2608D60755}"/>
                    </a:ext>
                  </a:extLst>
                </p14:cNvPr>
                <p14:cNvContentPartPr/>
                <p14:nvPr/>
              </p14:nvContentPartPr>
              <p14:xfrm>
                <a:off x="4588799" y="4230998"/>
                <a:ext cx="7225560" cy="3398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7836D67-D4E0-C3AB-167D-DF2608D6075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80159" y="4221998"/>
                  <a:ext cx="7243200" cy="357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97213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826D-3EAE-B4E2-EAF8-3AF5994F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CD17E009-782D-43F5-1FEA-459CFFDE970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-1410494" y="1640122"/>
                <a:ext cx="5728536" cy="1373473"/>
              </a:xfrm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CA" b="1" dirty="0"/>
              </a:p>
              <a:p>
                <a:endParaRPr lang="en-CA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b="1" i="1" dirty="0">
                  <a:latin typeface="Cambria Math" panose="02040503050406030204" pitchFamily="18" charset="0"/>
                </a:endParaRPr>
              </a:p>
              <a:p>
                <a:endParaRPr lang="en-CA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𝒗𝒐𝒄𝒂𝒃</m:t>
                      </m:r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𝒔𝒊𝒛𝒆</m:t>
                      </m:r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CA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CD17E009-782D-43F5-1FEA-459CFFDE97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-1410494" y="1640122"/>
                <a:ext cx="5728536" cy="137347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CC83FD6-C072-0262-68B7-42575ABFBF55}"/>
              </a:ext>
            </a:extLst>
          </p:cNvPr>
          <p:cNvSpPr txBox="1"/>
          <p:nvPr/>
        </p:nvSpPr>
        <p:spPr>
          <a:xfrm>
            <a:off x="7038163" y="2087242"/>
            <a:ext cx="2735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|Answer | the | following 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4767C5-DE48-51C5-61CC-169F21F121FF}"/>
                  </a:ext>
                </a:extLst>
              </p:cNvPr>
              <p:cNvSpPr txBox="1"/>
              <p:nvPr/>
            </p:nvSpPr>
            <p:spPr>
              <a:xfrm>
                <a:off x="7052451" y="1427438"/>
                <a:ext cx="25403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| 1            |  2    |         3       |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4767C5-DE48-51C5-61CC-169F21F12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451" y="1427438"/>
                <a:ext cx="2540379" cy="369332"/>
              </a:xfrm>
              <a:prstGeom prst="rect">
                <a:avLst/>
              </a:prstGeom>
              <a:blipFill>
                <a:blip r:embed="rId4"/>
                <a:stretch>
                  <a:fillRect l="-719" r="-4317"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54EA253-EACE-5736-E0ED-32AEA3CDB4FB}"/>
              </a:ext>
            </a:extLst>
          </p:cNvPr>
          <p:cNvSpPr txBox="1"/>
          <p:nvPr/>
        </p:nvSpPr>
        <p:spPr>
          <a:xfrm>
            <a:off x="4502034" y="3081259"/>
            <a:ext cx="85375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/>
              <a:t>[[-0.68  0.49  -0.08  0.57  0.22 -0.19  0.53 -1.19  0.75 -0.19]</a:t>
            </a:r>
          </a:p>
          <a:p>
            <a:r>
              <a:rPr lang="en-CA" sz="2400" dirty="0"/>
              <a:t> [-0.8    0.54  1.66 -0.55  1.2  -2.73  1.02 -0.25 -0.36  -1.85]</a:t>
            </a:r>
          </a:p>
          <a:p>
            <a:r>
              <a:rPr lang="en-CA" sz="2400" dirty="0"/>
              <a:t> [ 0.09   0.04 -0.39  0.27  1.03 -0.01  0.07 -0.47  1.21 -0.28]]</a:t>
            </a:r>
          </a:p>
          <a:p>
            <a:r>
              <a:rPr lang="en-CA" sz="2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D4F6E7-8BB3-C42E-9E8E-4806C33349A6}"/>
              </a:ext>
            </a:extLst>
          </p:cNvPr>
          <p:cNvSpPr txBox="1"/>
          <p:nvPr/>
        </p:nvSpPr>
        <p:spPr>
          <a:xfrm>
            <a:off x="3587634" y="3105173"/>
            <a:ext cx="1084721" cy="1143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CA" dirty="0"/>
              <a:t>Answer</a:t>
            </a:r>
          </a:p>
          <a:p>
            <a:pPr>
              <a:lnSpc>
                <a:spcPct val="130000"/>
              </a:lnSpc>
            </a:pPr>
            <a:r>
              <a:rPr lang="en-CA" dirty="0"/>
              <a:t>The</a:t>
            </a:r>
          </a:p>
          <a:p>
            <a:pPr>
              <a:lnSpc>
                <a:spcPct val="130000"/>
              </a:lnSpc>
            </a:pPr>
            <a:r>
              <a:rPr lang="en-CA" dirty="0"/>
              <a:t>Following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DFA99E-A5E4-3C01-0CFB-E8F874BC0802}"/>
              </a:ext>
            </a:extLst>
          </p:cNvPr>
          <p:cNvSpPr txBox="1"/>
          <p:nvPr/>
        </p:nvSpPr>
        <p:spPr>
          <a:xfrm>
            <a:off x="618374" y="3910136"/>
            <a:ext cx="2667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Input Embedding</a:t>
            </a:r>
          </a:p>
          <a:p>
            <a:r>
              <a:rPr lang="en-CA" sz="2400" dirty="0"/>
              <a:t>	+</a:t>
            </a:r>
          </a:p>
          <a:p>
            <a:r>
              <a:rPr lang="en-CA" sz="2400" dirty="0"/>
              <a:t>Position Embedding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EFB7CF-5E64-DF72-81C6-3D5BEDCEAB03}"/>
              </a:ext>
            </a:extLst>
          </p:cNvPr>
          <p:cNvSpPr txBox="1"/>
          <p:nvPr/>
        </p:nvSpPr>
        <p:spPr>
          <a:xfrm>
            <a:off x="8102203" y="1774501"/>
            <a:ext cx="8179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C3183-28B9-FC2B-62F5-62DF4B0A3022}"/>
              </a:ext>
            </a:extLst>
          </p:cNvPr>
          <p:cNvSpPr txBox="1"/>
          <p:nvPr/>
        </p:nvSpPr>
        <p:spPr>
          <a:xfrm>
            <a:off x="6933407" y="4248691"/>
            <a:ext cx="88439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49E46-DA5B-1448-EC96-767F84F2D75D}"/>
              </a:ext>
            </a:extLst>
          </p:cNvPr>
          <p:cNvSpPr txBox="1"/>
          <p:nvPr/>
        </p:nvSpPr>
        <p:spPr>
          <a:xfrm>
            <a:off x="4502034" y="5032228"/>
            <a:ext cx="74757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/>
              <a:t>[[ 0.      1.       0.      1.         0.       1.    0.       1.        0.       1.    ]</a:t>
            </a:r>
          </a:p>
          <a:p>
            <a:r>
              <a:rPr lang="en-CA" sz="2400" dirty="0"/>
              <a:t> [ 0.84  0.54  0.16  0.99    0.03   1.    0.       1.        0.       1.    ]</a:t>
            </a:r>
          </a:p>
          <a:p>
            <a:r>
              <a:rPr lang="en-CA" sz="2400" dirty="0"/>
              <a:t> [ 0.91 -0.42  0.31  0.95   0.05    1.    0.01  1.        0.       1.  ]]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D22E93-A35F-41FE-AE21-667500471F4A}"/>
              </a:ext>
            </a:extLst>
          </p:cNvPr>
          <p:cNvSpPr txBox="1"/>
          <p:nvPr/>
        </p:nvSpPr>
        <p:spPr>
          <a:xfrm>
            <a:off x="4044839" y="5032228"/>
            <a:ext cx="301686" cy="1143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CA" dirty="0"/>
              <a:t>1</a:t>
            </a:r>
          </a:p>
          <a:p>
            <a:pPr>
              <a:lnSpc>
                <a:spcPct val="130000"/>
              </a:lnSpc>
            </a:pPr>
            <a:r>
              <a:rPr lang="en-CA" dirty="0"/>
              <a:t>2</a:t>
            </a:r>
          </a:p>
          <a:p>
            <a:pPr>
              <a:lnSpc>
                <a:spcPct val="130000"/>
              </a:lnSpc>
            </a:pPr>
            <a:r>
              <a:rPr lang="en-CA" dirty="0"/>
              <a:t>3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E25A99D-AD76-3BF8-E1E7-4F4F59AD3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EA5580-86E9-2DA1-A5BD-926285ED3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25</a:t>
            </a:fld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B0B3D92-6684-3CC5-62EC-7D5DF5BD056A}"/>
                  </a:ext>
                </a:extLst>
              </p14:cNvPr>
              <p14:cNvContentPartPr/>
              <p14:nvPr/>
            </p14:nvContentPartPr>
            <p14:xfrm>
              <a:off x="3641449" y="3459158"/>
              <a:ext cx="749520" cy="468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B0B3D92-6684-3CC5-62EC-7D5DF5BD05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32809" y="3450158"/>
                <a:ext cx="76716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EC2DEAC-7886-A2F3-D9AB-5CC1177775E7}"/>
                  </a:ext>
                </a:extLst>
              </p14:cNvPr>
              <p14:cNvContentPartPr/>
              <p14:nvPr/>
            </p14:nvContentPartPr>
            <p14:xfrm>
              <a:off x="3634249" y="3792518"/>
              <a:ext cx="554760" cy="536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EC2DEAC-7886-A2F3-D9AB-5CC1177775E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25609" y="3783878"/>
                <a:ext cx="5724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793B4A8-DFDB-53B7-A6D9-BC060CACA910}"/>
                  </a:ext>
                </a:extLst>
              </p14:cNvPr>
              <p14:cNvContentPartPr/>
              <p14:nvPr/>
            </p14:nvContentPartPr>
            <p14:xfrm>
              <a:off x="3737569" y="4171958"/>
              <a:ext cx="756000" cy="414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793B4A8-DFDB-53B7-A6D9-BC060CACA91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28929" y="4163318"/>
                <a:ext cx="77364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BB3D1D0B-3F8D-2668-6BC3-9D72C217EBF2}"/>
              </a:ext>
            </a:extLst>
          </p:cNvPr>
          <p:cNvGrpSpPr/>
          <p:nvPr/>
        </p:nvGrpSpPr>
        <p:grpSpPr>
          <a:xfrm>
            <a:off x="2988769" y="344078"/>
            <a:ext cx="3847680" cy="400680"/>
            <a:chOff x="2988769" y="344078"/>
            <a:chExt cx="3847680" cy="40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DCFBBC8-50D5-1796-4534-9E0737E8F572}"/>
                    </a:ext>
                  </a:extLst>
                </p14:cNvPr>
                <p14:cNvContentPartPr/>
                <p14:nvPr/>
              </p14:nvContentPartPr>
              <p14:xfrm>
                <a:off x="2988769" y="495278"/>
                <a:ext cx="200160" cy="120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DCFBBC8-50D5-1796-4534-9E0737E8F57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80129" y="486278"/>
                  <a:ext cx="217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C1D1222-9C70-5EA9-6DDD-C129303FE69B}"/>
                    </a:ext>
                  </a:extLst>
                </p14:cNvPr>
                <p14:cNvContentPartPr/>
                <p14:nvPr/>
              </p14:nvContentPartPr>
              <p14:xfrm>
                <a:off x="3277489" y="534878"/>
                <a:ext cx="247680" cy="87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C1D1222-9C70-5EA9-6DDD-C129303FE69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68489" y="526238"/>
                  <a:ext cx="2653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A44063B-7564-595B-3DF8-F515FAA7BC0F}"/>
                    </a:ext>
                  </a:extLst>
                </p14:cNvPr>
                <p14:cNvContentPartPr/>
                <p14:nvPr/>
              </p14:nvContentPartPr>
              <p14:xfrm>
                <a:off x="3627769" y="464318"/>
                <a:ext cx="558360" cy="193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A44063B-7564-595B-3DF8-F515FAA7BC0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18769" y="455678"/>
                  <a:ext cx="5760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7876764-7FE6-FD34-30D6-DFF5B6ED04A6}"/>
                    </a:ext>
                  </a:extLst>
                </p14:cNvPr>
                <p14:cNvContentPartPr/>
                <p14:nvPr/>
              </p14:nvContentPartPr>
              <p14:xfrm>
                <a:off x="4259929" y="466118"/>
                <a:ext cx="334800" cy="272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7876764-7FE6-FD34-30D6-DFF5B6ED04A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50929" y="457118"/>
                  <a:ext cx="3524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F5E6AC0-39F9-FC20-B039-F4B37EF06E73}"/>
                    </a:ext>
                  </a:extLst>
                </p14:cNvPr>
                <p14:cNvContentPartPr/>
                <p14:nvPr/>
              </p14:nvContentPartPr>
              <p14:xfrm>
                <a:off x="4898569" y="344078"/>
                <a:ext cx="137880" cy="4006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F5E6AC0-39F9-FC20-B039-F4B37EF06E7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89569" y="335438"/>
                  <a:ext cx="15552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B06C352-C333-32FE-902E-4366B4C55F93}"/>
                    </a:ext>
                  </a:extLst>
                </p14:cNvPr>
                <p14:cNvContentPartPr/>
                <p14:nvPr/>
              </p14:nvContentPartPr>
              <p14:xfrm>
                <a:off x="5104129" y="484838"/>
                <a:ext cx="186120" cy="215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B06C352-C333-32FE-902E-4366B4C55F9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095129" y="476198"/>
                  <a:ext cx="2037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FA51C1-B144-9EDC-F2E4-B278BAD578A9}"/>
                    </a:ext>
                  </a:extLst>
                </p14:cNvPr>
                <p14:cNvContentPartPr/>
                <p14:nvPr/>
              </p14:nvContentPartPr>
              <p14:xfrm>
                <a:off x="5351809" y="508958"/>
                <a:ext cx="207360" cy="2278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FA51C1-B144-9EDC-F2E4-B278BAD578A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343169" y="500318"/>
                  <a:ext cx="2250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C62276A-FD00-E8F0-B6D9-0069814D76C3}"/>
                    </a:ext>
                  </a:extLst>
                </p14:cNvPr>
                <p14:cNvContentPartPr/>
                <p14:nvPr/>
              </p14:nvContentPartPr>
              <p14:xfrm>
                <a:off x="5661409" y="413558"/>
                <a:ext cx="82800" cy="205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C62276A-FD00-E8F0-B6D9-0069814D76C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52409" y="404558"/>
                  <a:ext cx="1004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6C374EA-9EC1-458D-1A0A-65D53C8E42FB}"/>
                    </a:ext>
                  </a:extLst>
                </p14:cNvPr>
                <p14:cNvContentPartPr/>
                <p14:nvPr/>
              </p14:nvContentPartPr>
              <p14:xfrm>
                <a:off x="5642689" y="498878"/>
                <a:ext cx="390240" cy="698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6C374EA-9EC1-458D-1A0A-65D53C8E42F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33689" y="490238"/>
                  <a:ext cx="4078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61789E7-39FE-2ADE-E416-8196EA98CA7F}"/>
                    </a:ext>
                  </a:extLst>
                </p14:cNvPr>
                <p14:cNvContentPartPr/>
                <p14:nvPr/>
              </p14:nvContentPartPr>
              <p14:xfrm>
                <a:off x="6045889" y="481598"/>
                <a:ext cx="117360" cy="68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61789E7-39FE-2ADE-E416-8196EA98CA7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37249" y="472598"/>
                  <a:ext cx="1350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0301400-F43D-4CAB-9267-1CD68FC285F3}"/>
                    </a:ext>
                  </a:extLst>
                </p14:cNvPr>
                <p14:cNvContentPartPr/>
                <p14:nvPr/>
              </p14:nvContentPartPr>
              <p14:xfrm>
                <a:off x="6320569" y="466478"/>
                <a:ext cx="165600" cy="907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0301400-F43D-4CAB-9267-1CD68FC285F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11569" y="457478"/>
                  <a:ext cx="1832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76A6597-B488-5F07-6A72-903A4363E8ED}"/>
                    </a:ext>
                  </a:extLst>
                </p14:cNvPr>
                <p14:cNvContentPartPr/>
                <p14:nvPr/>
              </p14:nvContentPartPr>
              <p14:xfrm>
                <a:off x="6575089" y="369278"/>
                <a:ext cx="261360" cy="2246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76A6597-B488-5F07-6A72-903A4363E8E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566089" y="360278"/>
                  <a:ext cx="27900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8C0E9A1-CC06-3DF0-77A5-93207D73B698}"/>
              </a:ext>
            </a:extLst>
          </p:cNvPr>
          <p:cNvGrpSpPr/>
          <p:nvPr/>
        </p:nvGrpSpPr>
        <p:grpSpPr>
          <a:xfrm>
            <a:off x="7872889" y="266678"/>
            <a:ext cx="1333800" cy="393120"/>
            <a:chOff x="7872889" y="266678"/>
            <a:chExt cx="1333800" cy="39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7305312-25A7-1143-DFD4-499C9783496A}"/>
                    </a:ext>
                  </a:extLst>
                </p14:cNvPr>
                <p14:cNvContentPartPr/>
                <p14:nvPr/>
              </p14:nvContentPartPr>
              <p14:xfrm>
                <a:off x="7872889" y="377198"/>
                <a:ext cx="213840" cy="152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7305312-25A7-1143-DFD4-499C9783496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864249" y="368558"/>
                  <a:ext cx="2314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EADA0DF-7015-1060-2733-8030F152B17A}"/>
                    </a:ext>
                  </a:extLst>
                </p14:cNvPr>
                <p14:cNvContentPartPr/>
                <p14:nvPr/>
              </p14:nvContentPartPr>
              <p14:xfrm>
                <a:off x="8182489" y="416078"/>
                <a:ext cx="254520" cy="90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EADA0DF-7015-1060-2733-8030F152B17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173849" y="407438"/>
                  <a:ext cx="2721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D7D9F35-9076-3DA1-23EB-A3E020C7297F}"/>
                    </a:ext>
                  </a:extLst>
                </p14:cNvPr>
                <p14:cNvContentPartPr/>
                <p14:nvPr/>
              </p14:nvContentPartPr>
              <p14:xfrm>
                <a:off x="8539969" y="290078"/>
                <a:ext cx="207000" cy="2361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D7D9F35-9076-3DA1-23EB-A3E020C7297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530969" y="281438"/>
                  <a:ext cx="2246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BF4F086-53B5-65AA-D62E-4621682957B8}"/>
                    </a:ext>
                  </a:extLst>
                </p14:cNvPr>
                <p14:cNvContentPartPr/>
                <p14:nvPr/>
              </p14:nvContentPartPr>
              <p14:xfrm>
                <a:off x="8937409" y="266678"/>
                <a:ext cx="269280" cy="393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BF4F086-53B5-65AA-D62E-4621682957B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928409" y="257678"/>
                  <a:ext cx="286920" cy="41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E5BAFF4-663C-367A-3385-4AD6A0CD95BE}"/>
              </a:ext>
            </a:extLst>
          </p:cNvPr>
          <p:cNvGrpSpPr/>
          <p:nvPr/>
        </p:nvGrpSpPr>
        <p:grpSpPr>
          <a:xfrm>
            <a:off x="7241449" y="2388518"/>
            <a:ext cx="2239920" cy="88200"/>
            <a:chOff x="7241449" y="2388518"/>
            <a:chExt cx="2239920" cy="8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155C408-379A-49BB-C7B3-CE9096D9919D}"/>
                    </a:ext>
                  </a:extLst>
                </p14:cNvPr>
                <p14:cNvContentPartPr/>
                <p14:nvPr/>
              </p14:nvContentPartPr>
              <p14:xfrm>
                <a:off x="7284649" y="2422358"/>
                <a:ext cx="630360" cy="48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155C408-379A-49BB-C7B3-CE9096D9919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275649" y="2413718"/>
                  <a:ext cx="648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933EE60-2C18-6C5B-3536-E1E82CEBE70E}"/>
                    </a:ext>
                  </a:extLst>
                </p14:cNvPr>
                <p14:cNvContentPartPr/>
                <p14:nvPr/>
              </p14:nvContentPartPr>
              <p14:xfrm>
                <a:off x="8156209" y="2416958"/>
                <a:ext cx="411480" cy="37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933EE60-2C18-6C5B-3536-E1E82CEBE70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147569" y="2408318"/>
                  <a:ext cx="4291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5907A52-1ABF-A8E9-1923-929E64556139}"/>
                    </a:ext>
                  </a:extLst>
                </p14:cNvPr>
                <p14:cNvContentPartPr/>
                <p14:nvPr/>
              </p14:nvContentPartPr>
              <p14:xfrm>
                <a:off x="8800969" y="2426318"/>
                <a:ext cx="680400" cy="324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5907A52-1ABF-A8E9-1923-929E6455613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791969" y="2417318"/>
                  <a:ext cx="698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95ACF13-F8C6-B11E-F970-FD477E0A4EC2}"/>
                    </a:ext>
                  </a:extLst>
                </p14:cNvPr>
                <p14:cNvContentPartPr/>
                <p14:nvPr/>
              </p14:nvContentPartPr>
              <p14:xfrm>
                <a:off x="7241449" y="2388518"/>
                <a:ext cx="653040" cy="88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95ACF13-F8C6-B11E-F970-FD477E0A4EC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32449" y="2379878"/>
                  <a:ext cx="670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1BCA4A8-F790-E918-21BE-B49EE4DCDFA8}"/>
                    </a:ext>
                  </a:extLst>
                </p14:cNvPr>
                <p14:cNvContentPartPr/>
                <p14:nvPr/>
              </p14:nvContentPartPr>
              <p14:xfrm>
                <a:off x="7427929" y="2435318"/>
                <a:ext cx="377280" cy="35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1BCA4A8-F790-E918-21BE-B49EE4DCDFA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419289" y="2426678"/>
                  <a:ext cx="39492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6A0DE60-CA3C-5A78-B895-951F3E2DAF22}"/>
              </a:ext>
            </a:extLst>
          </p:cNvPr>
          <p:cNvGrpSpPr/>
          <p:nvPr/>
        </p:nvGrpSpPr>
        <p:grpSpPr>
          <a:xfrm>
            <a:off x="9137569" y="301958"/>
            <a:ext cx="1807560" cy="444600"/>
            <a:chOff x="9137569" y="301958"/>
            <a:chExt cx="1807560" cy="44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135B8A4-5E29-D755-016D-39C192A83D3D}"/>
                    </a:ext>
                  </a:extLst>
                </p14:cNvPr>
                <p14:cNvContentPartPr/>
                <p14:nvPr/>
              </p14:nvContentPartPr>
              <p14:xfrm>
                <a:off x="9384889" y="369638"/>
                <a:ext cx="34560" cy="228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135B8A4-5E29-D755-016D-39C192A83D3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376249" y="360638"/>
                  <a:ext cx="52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082D52B-4C7D-E68C-6FBE-DCC81BE39925}"/>
                    </a:ext>
                  </a:extLst>
                </p14:cNvPr>
                <p14:cNvContentPartPr/>
                <p14:nvPr/>
              </p14:nvContentPartPr>
              <p14:xfrm>
                <a:off x="9137569" y="301958"/>
                <a:ext cx="199440" cy="3193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082D52B-4C7D-E68C-6FBE-DCC81BE3992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128929" y="292958"/>
                  <a:ext cx="2170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F50679D-3A71-BD1F-0D53-F7190883E011}"/>
                    </a:ext>
                  </a:extLst>
                </p14:cNvPr>
                <p14:cNvContentPartPr/>
                <p14:nvPr/>
              </p14:nvContentPartPr>
              <p14:xfrm>
                <a:off x="9508729" y="537758"/>
                <a:ext cx="117360" cy="104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F50679D-3A71-BD1F-0D53-F7190883E01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499729" y="528758"/>
                  <a:ext cx="135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3783058-7B93-56C6-9753-75BC991F6223}"/>
                    </a:ext>
                  </a:extLst>
                </p14:cNvPr>
                <p14:cNvContentPartPr/>
                <p14:nvPr/>
              </p14:nvContentPartPr>
              <p14:xfrm>
                <a:off x="9748489" y="384758"/>
                <a:ext cx="179640" cy="227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3783058-7B93-56C6-9753-75BC991F622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739489" y="376118"/>
                  <a:ext cx="1972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6AE61C0-F55B-56CF-CADA-0C0677F43FB7}"/>
                    </a:ext>
                  </a:extLst>
                </p14:cNvPr>
                <p14:cNvContentPartPr/>
                <p14:nvPr/>
              </p14:nvContentPartPr>
              <p14:xfrm>
                <a:off x="10010209" y="543518"/>
                <a:ext cx="69120" cy="1105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6AE61C0-F55B-56CF-CADA-0C0677F43FB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001209" y="534518"/>
                  <a:ext cx="86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E28390E-6148-5F92-F895-355C803E868E}"/>
                    </a:ext>
                  </a:extLst>
                </p14:cNvPr>
                <p14:cNvContentPartPr/>
                <p14:nvPr/>
              </p14:nvContentPartPr>
              <p14:xfrm>
                <a:off x="10181929" y="437318"/>
                <a:ext cx="275040" cy="1623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E28390E-6148-5F92-F895-355C803E868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172929" y="428678"/>
                  <a:ext cx="2926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9D79837-24AF-09CB-90F1-B0F404C5322F}"/>
                    </a:ext>
                  </a:extLst>
                </p14:cNvPr>
                <p14:cNvContentPartPr/>
                <p14:nvPr/>
              </p14:nvContentPartPr>
              <p14:xfrm>
                <a:off x="10498009" y="375398"/>
                <a:ext cx="172080" cy="2822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9D79837-24AF-09CB-90F1-B0F404C5322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489009" y="366398"/>
                  <a:ext cx="1897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12EE4E9-EBF2-D525-AD55-1C5C8DEFFD21}"/>
                    </a:ext>
                  </a:extLst>
                </p14:cNvPr>
                <p14:cNvContentPartPr/>
                <p14:nvPr/>
              </p14:nvContentPartPr>
              <p14:xfrm>
                <a:off x="10731289" y="315998"/>
                <a:ext cx="213840" cy="3589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12EE4E9-EBF2-D525-AD55-1C5C8DEFFD2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722289" y="307358"/>
                  <a:ext cx="2314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5B300E3-EE75-54F7-0CFA-D5CDA5ED1611}"/>
                    </a:ext>
                  </a:extLst>
                </p14:cNvPr>
                <p14:cNvContentPartPr/>
                <p14:nvPr/>
              </p14:nvContentPartPr>
              <p14:xfrm>
                <a:off x="10621489" y="628478"/>
                <a:ext cx="117720" cy="118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5B300E3-EE75-54F7-0CFA-D5CDA5ED161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612849" y="619478"/>
                  <a:ext cx="135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B6331E0-5F06-0E4E-23B0-49ADFE944C2C}"/>
                    </a:ext>
                  </a:extLst>
                </p14:cNvPr>
                <p14:cNvContentPartPr/>
                <p14:nvPr/>
              </p14:nvContentPartPr>
              <p14:xfrm>
                <a:off x="10799689" y="456758"/>
                <a:ext cx="34920" cy="234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B6331E0-5F06-0E4E-23B0-49ADFE944C2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791049" y="447758"/>
                  <a:ext cx="525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B8F0201-F169-BACE-3F47-BD7E6FD3734A}"/>
                    </a:ext>
                  </a:extLst>
                </p14:cNvPr>
                <p14:cNvContentPartPr/>
                <p14:nvPr/>
              </p14:nvContentPartPr>
              <p14:xfrm>
                <a:off x="10786009" y="643238"/>
                <a:ext cx="69480" cy="223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B8F0201-F169-BACE-3F47-BD7E6FD3734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777369" y="634238"/>
                  <a:ext cx="8712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5957F0B-995E-E77A-5473-AA968E655B51}"/>
              </a:ext>
            </a:extLst>
          </p:cNvPr>
          <p:cNvGrpSpPr/>
          <p:nvPr/>
        </p:nvGrpSpPr>
        <p:grpSpPr>
          <a:xfrm>
            <a:off x="838489" y="4295798"/>
            <a:ext cx="2081880" cy="93240"/>
            <a:chOff x="838489" y="4295798"/>
            <a:chExt cx="2081880" cy="9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359D20E-7A9A-9953-456C-0FB13295540B}"/>
                    </a:ext>
                  </a:extLst>
                </p14:cNvPr>
                <p14:cNvContentPartPr/>
                <p14:nvPr/>
              </p14:nvContentPartPr>
              <p14:xfrm>
                <a:off x="2892649" y="4295798"/>
                <a:ext cx="14040" cy="2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359D20E-7A9A-9953-456C-0FB13295540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883649" y="4286798"/>
                  <a:ext cx="316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D6A439E-EFFA-75CD-9CB3-3F6E672C8EBB}"/>
                    </a:ext>
                  </a:extLst>
                </p14:cNvPr>
                <p14:cNvContentPartPr/>
                <p14:nvPr/>
              </p14:nvContentPartPr>
              <p14:xfrm>
                <a:off x="838489" y="4305518"/>
                <a:ext cx="2081880" cy="835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D6A439E-EFFA-75CD-9CB3-3F6E672C8EB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9489" y="4296518"/>
                  <a:ext cx="2099520" cy="10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6C22147-C68D-A6D6-EB89-80A7CBAE98B7}"/>
                  </a:ext>
                </a:extLst>
              </p14:cNvPr>
              <p14:cNvContentPartPr/>
              <p14:nvPr/>
            </p14:nvContentPartPr>
            <p14:xfrm>
              <a:off x="687289" y="5087798"/>
              <a:ext cx="2343240" cy="1008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6C22147-C68D-A6D6-EB89-80A7CBAE98B7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78649" y="5078798"/>
                <a:ext cx="2360880" cy="11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8424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826D-3EAE-B4E2-EAF8-3AF5994F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GPT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F6D20B-DD81-EF44-E951-AE637D019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048" r="51012" b="1"/>
          <a:stretch/>
        </p:blipFill>
        <p:spPr>
          <a:xfrm>
            <a:off x="6983691" y="543078"/>
            <a:ext cx="2876919" cy="245489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00ACD8-A77D-3FE5-9587-D50F8EE30132}"/>
              </a:ext>
            </a:extLst>
          </p:cNvPr>
          <p:cNvSpPr txBox="1"/>
          <p:nvPr/>
        </p:nvSpPr>
        <p:spPr>
          <a:xfrm>
            <a:off x="285852" y="4662896"/>
            <a:ext cx="2735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|Answer | the | following 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A3D471-1271-0439-0FD2-91AFD04B1499}"/>
                  </a:ext>
                </a:extLst>
              </p:cNvPr>
              <p:cNvSpPr txBox="1"/>
              <p:nvPr/>
            </p:nvSpPr>
            <p:spPr>
              <a:xfrm>
                <a:off x="307189" y="4281432"/>
                <a:ext cx="25403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| 1            |  2    |         3       |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A3D471-1271-0439-0FD2-91AFD04B1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89" y="4281432"/>
                <a:ext cx="2540379" cy="369332"/>
              </a:xfrm>
              <a:prstGeom prst="rect">
                <a:avLst/>
              </a:prstGeom>
              <a:blipFill>
                <a:blip r:embed="rId3"/>
                <a:stretch>
                  <a:fillRect l="-719" r="-4317"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353369A-FBBC-7CC0-ED39-CAAEA76FAB34}"/>
              </a:ext>
            </a:extLst>
          </p:cNvPr>
          <p:cNvSpPr txBox="1"/>
          <p:nvPr/>
        </p:nvSpPr>
        <p:spPr>
          <a:xfrm>
            <a:off x="4502034" y="3081259"/>
            <a:ext cx="85375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/>
              <a:t>[[-0.68  0.49  -0.08  0.57  0.22 -0.19  0.53 -1.19  0.75 -0.19]</a:t>
            </a:r>
          </a:p>
          <a:p>
            <a:r>
              <a:rPr lang="en-CA" sz="2400" dirty="0"/>
              <a:t> [-0.8    0.54  1.66 -0.55  1.2  -2.73  1.02 -0.25 -0.36  -1.85]</a:t>
            </a:r>
          </a:p>
          <a:p>
            <a:r>
              <a:rPr lang="en-CA" sz="2400" dirty="0"/>
              <a:t> [ 0.09   0.04 -0.39  0.27  1.03 -0.01  0.07 -0.47  1.21 -0.28]]</a:t>
            </a:r>
          </a:p>
          <a:p>
            <a:r>
              <a:rPr lang="en-CA" sz="24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0FA29-FA76-BD83-B9DF-ABFD221443F9}"/>
              </a:ext>
            </a:extLst>
          </p:cNvPr>
          <p:cNvSpPr txBox="1"/>
          <p:nvPr/>
        </p:nvSpPr>
        <p:spPr>
          <a:xfrm>
            <a:off x="3587634" y="3105173"/>
            <a:ext cx="1084721" cy="1143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CA" dirty="0"/>
              <a:t>Answer</a:t>
            </a:r>
          </a:p>
          <a:p>
            <a:pPr>
              <a:lnSpc>
                <a:spcPct val="130000"/>
              </a:lnSpc>
            </a:pPr>
            <a:r>
              <a:rPr lang="en-CA" dirty="0"/>
              <a:t>The</a:t>
            </a:r>
          </a:p>
          <a:p>
            <a:pPr>
              <a:lnSpc>
                <a:spcPct val="130000"/>
              </a:lnSpc>
            </a:pPr>
            <a:r>
              <a:rPr lang="en-CA" dirty="0"/>
              <a:t>Following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058305-9CE7-C300-39DC-89511A84EE82}"/>
              </a:ext>
            </a:extLst>
          </p:cNvPr>
          <p:cNvSpPr txBox="1"/>
          <p:nvPr/>
        </p:nvSpPr>
        <p:spPr>
          <a:xfrm>
            <a:off x="6933407" y="4248691"/>
            <a:ext cx="88439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D9B7DB-0D7A-197A-A22F-387F57C6B431}"/>
              </a:ext>
            </a:extLst>
          </p:cNvPr>
          <p:cNvSpPr txBox="1"/>
          <p:nvPr/>
        </p:nvSpPr>
        <p:spPr>
          <a:xfrm>
            <a:off x="4502034" y="5032228"/>
            <a:ext cx="74757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/>
              <a:t>[[ 0.      1.       0.      1.         0.       1.    0.       1.        0.       1.    ]</a:t>
            </a:r>
          </a:p>
          <a:p>
            <a:r>
              <a:rPr lang="en-CA" sz="2400" dirty="0"/>
              <a:t> [ 0.84  0.54  0.16  0.99    0.03   1.    0.       1.        0.       1.    ]</a:t>
            </a:r>
          </a:p>
          <a:p>
            <a:r>
              <a:rPr lang="en-CA" sz="2400" dirty="0"/>
              <a:t> [ 0.91 -0.42  0.31  0.95   0.05    1.    0.01  1.        0.       1.  ]]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30E38-79EB-5D77-3ADB-24E28471AAF3}"/>
              </a:ext>
            </a:extLst>
          </p:cNvPr>
          <p:cNvSpPr txBox="1"/>
          <p:nvPr/>
        </p:nvSpPr>
        <p:spPr>
          <a:xfrm>
            <a:off x="4044839" y="5032228"/>
            <a:ext cx="301686" cy="1143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CA" dirty="0"/>
              <a:t>1</a:t>
            </a:r>
          </a:p>
          <a:p>
            <a:pPr>
              <a:lnSpc>
                <a:spcPct val="130000"/>
              </a:lnSpc>
            </a:pPr>
            <a:r>
              <a:rPr lang="en-CA" dirty="0"/>
              <a:t>2</a:t>
            </a:r>
          </a:p>
          <a:p>
            <a:pPr>
              <a:lnSpc>
                <a:spcPct val="130000"/>
              </a:lnSpc>
            </a:pPr>
            <a:r>
              <a:rPr lang="en-CA" dirty="0"/>
              <a:t>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B08242EF-E682-7CBC-04D4-E153127A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EAC35B9-2E7B-AF06-B207-3D997F6F3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26</a:t>
            </a:fld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C9A5223-142A-404E-43BD-9DF08C8769EF}"/>
                  </a:ext>
                </a:extLst>
              </p14:cNvPr>
              <p14:cNvContentPartPr/>
              <p14:nvPr/>
            </p14:nvContentPartPr>
            <p14:xfrm>
              <a:off x="7283039" y="872198"/>
              <a:ext cx="555840" cy="252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C9A5223-142A-404E-43BD-9DF08C8769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74399" y="863198"/>
                <a:ext cx="5734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26A5255-6D0E-20A5-67CB-C446E69330A3}"/>
                  </a:ext>
                </a:extLst>
              </p14:cNvPr>
              <p14:cNvContentPartPr/>
              <p14:nvPr/>
            </p14:nvContentPartPr>
            <p14:xfrm>
              <a:off x="7189439" y="1096118"/>
              <a:ext cx="615240" cy="507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26A5255-6D0E-20A5-67CB-C446E69330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80439" y="1087118"/>
                <a:ext cx="6328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36D2916-9318-1CDD-4C08-AA2261159E49}"/>
                  </a:ext>
                </a:extLst>
              </p14:cNvPr>
              <p14:cNvContentPartPr/>
              <p14:nvPr/>
            </p14:nvContentPartPr>
            <p14:xfrm>
              <a:off x="8470679" y="2574278"/>
              <a:ext cx="625680" cy="378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36D2916-9318-1CDD-4C08-AA2261159E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61679" y="2565278"/>
                <a:ext cx="6433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75634A1-928F-AD12-9EC9-6A771C2561C4}"/>
                  </a:ext>
                </a:extLst>
              </p14:cNvPr>
              <p14:cNvContentPartPr/>
              <p14:nvPr/>
            </p14:nvContentPartPr>
            <p14:xfrm>
              <a:off x="8512079" y="706958"/>
              <a:ext cx="625320" cy="3376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75634A1-928F-AD12-9EC9-6A771C2561C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03439" y="698318"/>
                <a:ext cx="64296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E8043FD-558B-E818-EA3E-CF96135B1BDF}"/>
                  </a:ext>
                </a:extLst>
              </p14:cNvPr>
              <p14:cNvContentPartPr/>
              <p14:nvPr/>
            </p14:nvContentPartPr>
            <p14:xfrm>
              <a:off x="3470279" y="5062958"/>
              <a:ext cx="384840" cy="10630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E8043FD-558B-E818-EA3E-CF96135B1BD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61279" y="5053958"/>
                <a:ext cx="402480" cy="108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22693D79-D662-955F-D1D1-D5F4CE487358}"/>
              </a:ext>
            </a:extLst>
          </p:cNvPr>
          <p:cNvGrpSpPr/>
          <p:nvPr/>
        </p:nvGrpSpPr>
        <p:grpSpPr>
          <a:xfrm>
            <a:off x="2603399" y="3266918"/>
            <a:ext cx="838440" cy="863280"/>
            <a:chOff x="2603399" y="3266918"/>
            <a:chExt cx="838440" cy="86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FECF365-FBB1-2364-5971-2DD490C6F4F2}"/>
                    </a:ext>
                  </a:extLst>
                </p14:cNvPr>
                <p14:cNvContentPartPr/>
                <p14:nvPr/>
              </p14:nvContentPartPr>
              <p14:xfrm>
                <a:off x="3159599" y="3266918"/>
                <a:ext cx="282240" cy="863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FECF365-FBB1-2364-5971-2DD490C6F4F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50959" y="3257918"/>
                  <a:ext cx="299880" cy="8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DDE98D6-9CB8-B315-1F59-99A7DF2705AB}"/>
                    </a:ext>
                  </a:extLst>
                </p14:cNvPr>
                <p14:cNvContentPartPr/>
                <p14:nvPr/>
              </p14:nvContentPartPr>
              <p14:xfrm>
                <a:off x="2603399" y="3528278"/>
                <a:ext cx="267480" cy="261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DDE98D6-9CB8-B315-1F59-99A7DF2705A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4759" y="3519638"/>
                  <a:ext cx="28512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9017C9E-498D-22C2-7615-3D0E1C1C67A5}"/>
              </a:ext>
            </a:extLst>
          </p:cNvPr>
          <p:cNvGrpSpPr/>
          <p:nvPr/>
        </p:nvGrpSpPr>
        <p:grpSpPr>
          <a:xfrm>
            <a:off x="7673639" y="2815838"/>
            <a:ext cx="495360" cy="192600"/>
            <a:chOff x="7673639" y="2815838"/>
            <a:chExt cx="495360" cy="19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DF67F33-9238-2058-8BD1-62C1D115E5C6}"/>
                    </a:ext>
                  </a:extLst>
                </p14:cNvPr>
                <p14:cNvContentPartPr/>
                <p14:nvPr/>
              </p14:nvContentPartPr>
              <p14:xfrm>
                <a:off x="7673639" y="2827718"/>
                <a:ext cx="89640" cy="173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DF67F33-9238-2058-8BD1-62C1D115E5C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64999" y="2818718"/>
                  <a:ext cx="1072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2F83005-9C4C-2DA2-5FDB-D1D3FA4AD9DF}"/>
                    </a:ext>
                  </a:extLst>
                </p14:cNvPr>
                <p14:cNvContentPartPr/>
                <p14:nvPr/>
              </p14:nvContentPartPr>
              <p14:xfrm>
                <a:off x="7866239" y="2815838"/>
                <a:ext cx="302760" cy="192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2F83005-9C4C-2DA2-5FDB-D1D3FA4AD9D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57239" y="2806838"/>
                  <a:ext cx="320400" cy="21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84D0B61-CD74-015C-61AC-DEA3D1A92060}"/>
                  </a:ext>
                </a:extLst>
              </p14:cNvPr>
              <p14:cNvContentPartPr/>
              <p14:nvPr/>
            </p14:nvContentPartPr>
            <p14:xfrm>
              <a:off x="3015599" y="5483078"/>
              <a:ext cx="309240" cy="2890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84D0B61-CD74-015C-61AC-DEA3D1A920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06959" y="5474438"/>
                <a:ext cx="326880" cy="30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E10C7632-0DF8-7729-916C-655E5B1637FF}"/>
              </a:ext>
            </a:extLst>
          </p:cNvPr>
          <p:cNvGrpSpPr/>
          <p:nvPr/>
        </p:nvGrpSpPr>
        <p:grpSpPr>
          <a:xfrm>
            <a:off x="7927799" y="4754078"/>
            <a:ext cx="515160" cy="183600"/>
            <a:chOff x="7927799" y="4754078"/>
            <a:chExt cx="515160" cy="18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52B50E2-C02C-543F-DE02-F1160A633464}"/>
                    </a:ext>
                  </a:extLst>
                </p14:cNvPr>
                <p14:cNvContentPartPr/>
                <p14:nvPr/>
              </p14:nvContentPartPr>
              <p14:xfrm>
                <a:off x="7927799" y="4754078"/>
                <a:ext cx="48600" cy="183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52B50E2-C02C-543F-DE02-F1160A63346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919159" y="4745078"/>
                  <a:ext cx="662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60A9282-8A28-39E7-053F-DC6DB189E0DC}"/>
                    </a:ext>
                  </a:extLst>
                </p14:cNvPr>
                <p14:cNvContentPartPr/>
                <p14:nvPr/>
              </p14:nvContentPartPr>
              <p14:xfrm>
                <a:off x="8086199" y="4769558"/>
                <a:ext cx="356760" cy="168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60A9282-8A28-39E7-053F-DC6DB189E0D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077199" y="4760558"/>
                  <a:ext cx="374400" cy="18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0201681-0F23-63BA-0130-38E12051303C}"/>
                  </a:ext>
                </a:extLst>
              </p14:cNvPr>
              <p14:cNvContentPartPr/>
              <p14:nvPr/>
            </p14:nvContentPartPr>
            <p14:xfrm>
              <a:off x="8703959" y="425078"/>
              <a:ext cx="495000" cy="2214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0201681-0F23-63BA-0130-38E12051303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695319" y="416078"/>
                <a:ext cx="5126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D0A65C2-035F-6165-A182-F12E655E4495}"/>
                  </a:ext>
                </a:extLst>
              </p14:cNvPr>
              <p14:cNvContentPartPr/>
              <p14:nvPr/>
            </p14:nvContentPartPr>
            <p14:xfrm>
              <a:off x="3771959" y="3522878"/>
              <a:ext cx="466920" cy="183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D0A65C2-035F-6165-A182-F12E655E449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62959" y="3513878"/>
                <a:ext cx="4845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B69A1C4-20BD-9C38-2048-EDE505F7F7FC}"/>
                  </a:ext>
                </a:extLst>
              </p14:cNvPr>
              <p14:cNvContentPartPr/>
              <p14:nvPr/>
            </p14:nvContentPartPr>
            <p14:xfrm>
              <a:off x="3641999" y="3777758"/>
              <a:ext cx="335880" cy="352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B69A1C4-20BD-9C38-2048-EDE505F7F7F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633359" y="3769118"/>
                <a:ext cx="3535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9C7F71B-C0A4-59A6-C73B-0D191D727C1A}"/>
                  </a:ext>
                </a:extLst>
              </p14:cNvPr>
              <p14:cNvContentPartPr/>
              <p14:nvPr/>
            </p14:nvContentPartPr>
            <p14:xfrm>
              <a:off x="3860519" y="4210838"/>
              <a:ext cx="467640" cy="410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9C7F71B-C0A4-59A6-C73B-0D191D727C1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51879" y="4201838"/>
                <a:ext cx="4852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B7E3EBA-17CC-4CD1-3761-EA3D3E82DB9A}"/>
                  </a:ext>
                </a:extLst>
              </p14:cNvPr>
              <p14:cNvContentPartPr/>
              <p14:nvPr/>
            </p14:nvContentPartPr>
            <p14:xfrm>
              <a:off x="4021079" y="5383718"/>
              <a:ext cx="321120" cy="331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B7E3EBA-17CC-4CD1-3761-EA3D3E82DB9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012079" y="5374718"/>
                <a:ext cx="3387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0C3879A-7190-859F-8D39-783BD7F93ED6}"/>
                  </a:ext>
                </a:extLst>
              </p14:cNvPr>
              <p14:cNvContentPartPr/>
              <p14:nvPr/>
            </p14:nvContentPartPr>
            <p14:xfrm>
              <a:off x="4157519" y="5764238"/>
              <a:ext cx="218880" cy="446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0C3879A-7190-859F-8D39-783BD7F93ED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48519" y="5755598"/>
                <a:ext cx="2365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E1B110B-E1BB-7D70-0538-2FE5ACAF9F10}"/>
                  </a:ext>
                </a:extLst>
              </p14:cNvPr>
              <p14:cNvContentPartPr/>
              <p14:nvPr/>
            </p14:nvContentPartPr>
            <p14:xfrm>
              <a:off x="3984359" y="6088958"/>
              <a:ext cx="392040" cy="561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E1B110B-E1BB-7D70-0538-2FE5ACAF9F1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975719" y="6079958"/>
                <a:ext cx="409680" cy="7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927181CE-6300-A4B8-F31F-4024B725443E}"/>
              </a:ext>
            </a:extLst>
          </p:cNvPr>
          <p:cNvGrpSpPr/>
          <p:nvPr/>
        </p:nvGrpSpPr>
        <p:grpSpPr>
          <a:xfrm>
            <a:off x="813119" y="3930758"/>
            <a:ext cx="712440" cy="257040"/>
            <a:chOff x="813119" y="3930758"/>
            <a:chExt cx="712440" cy="25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DEC9938-E24F-385D-7FE4-415DD89E6A05}"/>
                    </a:ext>
                  </a:extLst>
                </p14:cNvPr>
                <p14:cNvContentPartPr/>
                <p14:nvPr/>
              </p14:nvContentPartPr>
              <p14:xfrm>
                <a:off x="824279" y="3930758"/>
                <a:ext cx="310320" cy="204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DEC9938-E24F-385D-7FE4-415DD89E6A0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5279" y="3922118"/>
                  <a:ext cx="3279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B268BF0-C548-F63C-4E51-D4F50EED599B}"/>
                    </a:ext>
                  </a:extLst>
                </p14:cNvPr>
                <p14:cNvContentPartPr/>
                <p14:nvPr/>
              </p14:nvContentPartPr>
              <p14:xfrm>
                <a:off x="813119" y="3962078"/>
                <a:ext cx="258840" cy="216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B268BF0-C548-F63C-4E51-D4F50EED599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4119" y="3953078"/>
                  <a:ext cx="2764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B6196A4-E30F-3BFA-69AE-CBDF447AFDA2}"/>
                    </a:ext>
                  </a:extLst>
                </p14:cNvPr>
                <p14:cNvContentPartPr/>
                <p14:nvPr/>
              </p14:nvContentPartPr>
              <p14:xfrm>
                <a:off x="1401359" y="4079438"/>
                <a:ext cx="124200" cy="19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B6196A4-E30F-3BFA-69AE-CBDF447AFDA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92359" y="4070438"/>
                  <a:ext cx="1418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6B4E4CD-451E-D59B-5EF8-409257A92AEB}"/>
                    </a:ext>
                  </a:extLst>
                </p14:cNvPr>
                <p14:cNvContentPartPr/>
                <p14:nvPr/>
              </p14:nvContentPartPr>
              <p14:xfrm>
                <a:off x="1243319" y="4135238"/>
                <a:ext cx="275040" cy="52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6B4E4CD-451E-D59B-5EF8-409257A92AE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34319" y="4126598"/>
                  <a:ext cx="292680" cy="7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1956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C2208-D9AE-D6D7-E213-7416E2B8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Self-attention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46D48F-EB48-8135-FB79-BABA5044FB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12144" y="1825625"/>
            <a:ext cx="3048000" cy="386715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F474FC-D144-D5A7-3EA5-75D5CA9EEFA4}"/>
              </a:ext>
            </a:extLst>
          </p:cNvPr>
          <p:cNvSpPr txBox="1"/>
          <p:nvPr/>
        </p:nvSpPr>
        <p:spPr>
          <a:xfrm>
            <a:off x="530492" y="6042926"/>
            <a:ext cx="11302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Vaswani, Ashish, et al. "Attention is all you need." Advances in neural information processing systems 30 (2017).</a:t>
            </a:r>
            <a:endParaRPr lang="en-CA" sz="1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B4DEF2-F05F-27C6-2E81-C09A643F4E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6537" y="3653631"/>
            <a:ext cx="4352925" cy="69532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96750-DC34-AC36-A958-A245AF022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7CFF80-94F9-B58F-EE81-E78904990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27</a:t>
            </a:fld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7AA1FCD-B077-A3E3-1F06-5AB84EB96461}"/>
                  </a:ext>
                </a:extLst>
              </p14:cNvPr>
              <p14:cNvContentPartPr/>
              <p14:nvPr/>
            </p14:nvContentPartPr>
            <p14:xfrm>
              <a:off x="2122439" y="2191598"/>
              <a:ext cx="2576520" cy="1414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7AA1FCD-B077-A3E3-1F06-5AB84EB964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3799" y="2182598"/>
                <a:ext cx="25941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BAAEEB7-BBCA-B4B6-D227-8EAF34EF77AD}"/>
                  </a:ext>
                </a:extLst>
              </p14:cNvPr>
              <p14:cNvContentPartPr/>
              <p14:nvPr/>
            </p14:nvContentPartPr>
            <p14:xfrm>
              <a:off x="3078599" y="4960358"/>
              <a:ext cx="356400" cy="47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BAAEEB7-BBCA-B4B6-D227-8EAF34EF77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69959" y="4951718"/>
                <a:ext cx="3740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2A198B2-553A-CB9E-E743-5D04E29EF81B}"/>
                  </a:ext>
                </a:extLst>
              </p14:cNvPr>
              <p14:cNvContentPartPr/>
              <p14:nvPr/>
            </p14:nvContentPartPr>
            <p14:xfrm>
              <a:off x="3091199" y="4514318"/>
              <a:ext cx="392040" cy="154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2A198B2-553A-CB9E-E743-5D04E29EF8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82559" y="4505678"/>
                <a:ext cx="4096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7C9C4E3-8054-C1B6-0707-F089A33111BB}"/>
                  </a:ext>
                </a:extLst>
              </p14:cNvPr>
              <p14:cNvContentPartPr/>
              <p14:nvPr/>
            </p14:nvContentPartPr>
            <p14:xfrm>
              <a:off x="2791679" y="4032998"/>
              <a:ext cx="593640" cy="601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7C9C4E3-8054-C1B6-0707-F089A33111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82679" y="4023998"/>
                <a:ext cx="61128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262EDE21-BF03-5F1F-62A5-00427B4EC2B3}"/>
              </a:ext>
            </a:extLst>
          </p:cNvPr>
          <p:cNvGrpSpPr/>
          <p:nvPr/>
        </p:nvGrpSpPr>
        <p:grpSpPr>
          <a:xfrm>
            <a:off x="2790239" y="5551838"/>
            <a:ext cx="1510560" cy="514440"/>
            <a:chOff x="2790239" y="5551838"/>
            <a:chExt cx="1510560" cy="51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403FB18-2677-DFDB-221D-211467C61293}"/>
                    </a:ext>
                  </a:extLst>
                </p14:cNvPr>
                <p14:cNvContentPartPr/>
                <p14:nvPr/>
              </p14:nvContentPartPr>
              <p14:xfrm>
                <a:off x="3565319" y="5679278"/>
                <a:ext cx="159120" cy="314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403FB18-2677-DFDB-221D-211467C6129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56319" y="5670278"/>
                  <a:ext cx="1767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AFD5A1D-697D-2B9A-134B-8CC1A258D722}"/>
                    </a:ext>
                  </a:extLst>
                </p14:cNvPr>
                <p14:cNvContentPartPr/>
                <p14:nvPr/>
              </p14:nvContentPartPr>
              <p14:xfrm>
                <a:off x="3447959" y="5639318"/>
                <a:ext cx="248400" cy="148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AFD5A1D-697D-2B9A-134B-8CC1A258D72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38959" y="5630678"/>
                  <a:ext cx="2660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E78178F-B433-169C-A7DB-84E458C18B2B}"/>
                    </a:ext>
                  </a:extLst>
                </p14:cNvPr>
                <p14:cNvContentPartPr/>
                <p14:nvPr/>
              </p14:nvContentPartPr>
              <p14:xfrm>
                <a:off x="3908759" y="5939198"/>
                <a:ext cx="144720" cy="109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E78178F-B433-169C-A7DB-84E458C18B2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00119" y="5930198"/>
                  <a:ext cx="162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3F2ED0E-0C0D-44FA-CDE6-E80FADA87DCF}"/>
                    </a:ext>
                  </a:extLst>
                </p14:cNvPr>
                <p14:cNvContentPartPr/>
                <p14:nvPr/>
              </p14:nvContentPartPr>
              <p14:xfrm>
                <a:off x="3895079" y="5924798"/>
                <a:ext cx="295920" cy="141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3F2ED0E-0C0D-44FA-CDE6-E80FADA87DC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86079" y="5915798"/>
                  <a:ext cx="313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CC2E344-FE98-C61F-604E-1D6E30DD76B5}"/>
                    </a:ext>
                  </a:extLst>
                </p14:cNvPr>
                <p14:cNvContentPartPr/>
                <p14:nvPr/>
              </p14:nvContentPartPr>
              <p14:xfrm>
                <a:off x="2790239" y="5551838"/>
                <a:ext cx="308520" cy="18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CC2E344-FE98-C61F-604E-1D6E30DD76B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81239" y="5542838"/>
                  <a:ext cx="3261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1CAE934-FF6D-FB14-8F8D-17219F99AC62}"/>
                    </a:ext>
                  </a:extLst>
                </p14:cNvPr>
                <p14:cNvContentPartPr/>
                <p14:nvPr/>
              </p14:nvContentPartPr>
              <p14:xfrm>
                <a:off x="3434639" y="5563358"/>
                <a:ext cx="281880" cy="14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1CAE934-FF6D-FB14-8F8D-17219F99AC6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25999" y="5554358"/>
                  <a:ext cx="2995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17486D7-9139-6E6A-DFF9-3D1A9628D043}"/>
                    </a:ext>
                  </a:extLst>
                </p14:cNvPr>
                <p14:cNvContentPartPr/>
                <p14:nvPr/>
              </p14:nvContentPartPr>
              <p14:xfrm>
                <a:off x="3991199" y="5578838"/>
                <a:ext cx="309600" cy="11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17486D7-9139-6E6A-DFF9-3D1A9628D04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82559" y="5569838"/>
                  <a:ext cx="327240" cy="29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65747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C2208-D9AE-D6D7-E213-7416E2B8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Self-attention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46D48F-EB48-8135-FB79-BABA5044FB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12144" y="1825625"/>
            <a:ext cx="3048000" cy="386715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F474FC-D144-D5A7-3EA5-75D5CA9EEFA4}"/>
              </a:ext>
            </a:extLst>
          </p:cNvPr>
          <p:cNvSpPr txBox="1"/>
          <p:nvPr/>
        </p:nvSpPr>
        <p:spPr>
          <a:xfrm>
            <a:off x="628214" y="6048573"/>
            <a:ext cx="11302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Vaswani, Ashish, et al. "Attention is all you need." Advances in neural information processing systems 30 (2017).</a:t>
            </a:r>
            <a:endParaRPr lang="en-CA" sz="1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E226BD-C974-51BB-6844-EF98126A5B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b="1" dirty="0"/>
              <a:t>Q</a:t>
            </a:r>
            <a:r>
              <a:rPr lang="en-CA" dirty="0"/>
              <a:t>uery</a:t>
            </a:r>
          </a:p>
          <a:p>
            <a:r>
              <a:rPr lang="en-CA" b="1" dirty="0"/>
              <a:t>K</a:t>
            </a:r>
            <a:r>
              <a:rPr lang="en-CA" dirty="0"/>
              <a:t>ey</a:t>
            </a:r>
          </a:p>
          <a:p>
            <a:r>
              <a:rPr lang="en-CA" b="1" dirty="0"/>
              <a:t>V</a:t>
            </a:r>
            <a:r>
              <a:rPr lang="en-CA" dirty="0"/>
              <a:t>alue</a:t>
            </a:r>
          </a:p>
          <a:p>
            <a:endParaRPr lang="en-CA" dirty="0"/>
          </a:p>
          <a:p>
            <a:r>
              <a:rPr lang="en-CA" dirty="0"/>
              <a:t>Projections of input 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47AF659-B6C7-7935-BA36-0D3100479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3F6EEC2-FAE2-C873-C49B-B578D1917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28</a:t>
            </a:fld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6F9A682-C4E8-8360-6683-7B05BA08AA95}"/>
                  </a:ext>
                </a:extLst>
              </p14:cNvPr>
              <p14:cNvContentPartPr/>
              <p14:nvPr/>
            </p14:nvContentPartPr>
            <p14:xfrm>
              <a:off x="6533159" y="2259278"/>
              <a:ext cx="920880" cy="507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6F9A682-C4E8-8360-6683-7B05BA08AA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24519" y="2250278"/>
                <a:ext cx="9385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D1B3F05-ECB4-41F2-B6D1-CFB77A898F72}"/>
                  </a:ext>
                </a:extLst>
              </p14:cNvPr>
              <p14:cNvContentPartPr/>
              <p14:nvPr/>
            </p14:nvContentPartPr>
            <p14:xfrm>
              <a:off x="6519479" y="2734478"/>
              <a:ext cx="556920" cy="370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D1B3F05-ECB4-41F2-B6D1-CFB77A898F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10479" y="2725838"/>
                <a:ext cx="57456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41845B5-D968-3C42-55CF-A5C985996AAB}"/>
                  </a:ext>
                </a:extLst>
              </p14:cNvPr>
              <p14:cNvContentPartPr/>
              <p14:nvPr/>
            </p14:nvContentPartPr>
            <p14:xfrm>
              <a:off x="6492119" y="3261878"/>
              <a:ext cx="927720" cy="259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41845B5-D968-3C42-55CF-A5C985996A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83119" y="3253238"/>
                <a:ext cx="945360" cy="4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035CEF78-995B-9E5C-DF84-16BE8D0F199C}"/>
              </a:ext>
            </a:extLst>
          </p:cNvPr>
          <p:cNvGrpSpPr/>
          <p:nvPr/>
        </p:nvGrpSpPr>
        <p:grpSpPr>
          <a:xfrm>
            <a:off x="6574559" y="4268798"/>
            <a:ext cx="2693160" cy="263520"/>
            <a:chOff x="6574559" y="4268798"/>
            <a:chExt cx="2693160" cy="26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CF85C84-B625-D14F-9255-D13F40D42671}"/>
                    </a:ext>
                  </a:extLst>
                </p14:cNvPr>
                <p14:cNvContentPartPr/>
                <p14:nvPr/>
              </p14:nvContentPartPr>
              <p14:xfrm>
                <a:off x="6574559" y="4330358"/>
                <a:ext cx="2423160" cy="201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CF85C84-B625-D14F-9255-D13F40D4267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65559" y="4321718"/>
                  <a:ext cx="24408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F963642-98CD-F0E4-027B-15B088303F16}"/>
                    </a:ext>
                  </a:extLst>
                </p14:cNvPr>
                <p14:cNvContentPartPr/>
                <p14:nvPr/>
              </p14:nvContentPartPr>
              <p14:xfrm>
                <a:off x="6815399" y="4268798"/>
                <a:ext cx="870120" cy="30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F963642-98CD-F0E4-027B-15B088303F1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06759" y="4259798"/>
                  <a:ext cx="8877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AE1546C-B2BC-6342-A95C-2B075D4D6B70}"/>
                    </a:ext>
                  </a:extLst>
                </p14:cNvPr>
                <p14:cNvContentPartPr/>
                <p14:nvPr/>
              </p14:nvContentPartPr>
              <p14:xfrm>
                <a:off x="8582639" y="4330358"/>
                <a:ext cx="685080" cy="33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AE1546C-B2BC-6342-A95C-2B075D4D6B7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73999" y="4321718"/>
                  <a:ext cx="70272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8EF5ECB-231A-B82A-8A84-EE895EC2B9E4}"/>
              </a:ext>
            </a:extLst>
          </p:cNvPr>
          <p:cNvGrpSpPr/>
          <p:nvPr/>
        </p:nvGrpSpPr>
        <p:grpSpPr>
          <a:xfrm>
            <a:off x="3379919" y="5746958"/>
            <a:ext cx="316440" cy="189720"/>
            <a:chOff x="3379919" y="5746958"/>
            <a:chExt cx="316440" cy="18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4BC178A-6178-CB92-0E26-A8D48FFCBA8F}"/>
                    </a:ext>
                  </a:extLst>
                </p14:cNvPr>
                <p14:cNvContentPartPr/>
                <p14:nvPr/>
              </p14:nvContentPartPr>
              <p14:xfrm>
                <a:off x="3379919" y="5746958"/>
                <a:ext cx="313920" cy="179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4BC178A-6178-CB92-0E26-A8D48FFCBA8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70919" y="5737958"/>
                  <a:ext cx="3315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B0B80AF-F970-3ABE-28D3-70B0D9479C7B}"/>
                    </a:ext>
                  </a:extLst>
                </p14:cNvPr>
                <p14:cNvContentPartPr/>
                <p14:nvPr/>
              </p14:nvContentPartPr>
              <p14:xfrm>
                <a:off x="3455519" y="5783318"/>
                <a:ext cx="240840" cy="153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B0B80AF-F970-3ABE-28D3-70B0D9479C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46519" y="5774318"/>
                  <a:ext cx="25848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B4FE19-1600-8DE4-B2EA-76BA06EC86C5}"/>
              </a:ext>
            </a:extLst>
          </p:cNvPr>
          <p:cNvGrpSpPr/>
          <p:nvPr/>
        </p:nvGrpSpPr>
        <p:grpSpPr>
          <a:xfrm>
            <a:off x="2829839" y="5532398"/>
            <a:ext cx="797760" cy="106560"/>
            <a:chOff x="2829839" y="5532398"/>
            <a:chExt cx="797760" cy="10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CCDA865-38C3-4EFF-8D16-19899A59707B}"/>
                    </a:ext>
                  </a:extLst>
                </p14:cNvPr>
                <p14:cNvContentPartPr/>
                <p14:nvPr/>
              </p14:nvContentPartPr>
              <p14:xfrm>
                <a:off x="2829839" y="5613038"/>
                <a:ext cx="295920" cy="25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CCDA865-38C3-4EFF-8D16-19899A59707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21199" y="5604398"/>
                  <a:ext cx="3135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6C496F8-64E2-53F4-ACE3-143DF2BA87DC}"/>
                    </a:ext>
                  </a:extLst>
                </p14:cNvPr>
                <p14:cNvContentPartPr/>
                <p14:nvPr/>
              </p14:nvContentPartPr>
              <p14:xfrm>
                <a:off x="3283439" y="5532398"/>
                <a:ext cx="344160" cy="54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6C496F8-64E2-53F4-ACE3-143DF2BA87D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74439" y="5523398"/>
                  <a:ext cx="3618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F0B69C4-3E28-2A49-6A26-EFD944A0874E}"/>
                  </a:ext>
                </a:extLst>
              </p14:cNvPr>
              <p14:cNvContentPartPr/>
              <p14:nvPr/>
            </p14:nvContentPartPr>
            <p14:xfrm>
              <a:off x="2842799" y="4747238"/>
              <a:ext cx="792000" cy="2908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F0B69C4-3E28-2A49-6A26-EFD944A0874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833799" y="4738238"/>
                <a:ext cx="80964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0BBCB01-A31F-9CB2-B775-F4010FE07F02}"/>
                  </a:ext>
                </a:extLst>
              </p14:cNvPr>
              <p14:cNvContentPartPr/>
              <p14:nvPr/>
            </p14:nvContentPartPr>
            <p14:xfrm>
              <a:off x="2898599" y="4234238"/>
              <a:ext cx="681840" cy="2782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0BBCB01-A31F-9CB2-B775-F4010FE07F0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889599" y="4225598"/>
                <a:ext cx="69948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C405DC2-24CB-1447-6E42-F4B9C2BC9F95}"/>
                  </a:ext>
                </a:extLst>
              </p14:cNvPr>
              <p14:cNvContentPartPr/>
              <p14:nvPr/>
            </p14:nvContentPartPr>
            <p14:xfrm>
              <a:off x="2603399" y="3722318"/>
              <a:ext cx="1334160" cy="3787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C405DC2-24CB-1447-6E42-F4B9C2BC9F9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594399" y="3713318"/>
                <a:ext cx="135180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C782F55-591E-A808-B162-E1708B54DEE8}"/>
                  </a:ext>
                </a:extLst>
              </p14:cNvPr>
              <p14:cNvContentPartPr/>
              <p14:nvPr/>
            </p14:nvContentPartPr>
            <p14:xfrm>
              <a:off x="2754239" y="3236678"/>
              <a:ext cx="1003320" cy="2808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C782F55-591E-A808-B162-E1708B54DEE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745599" y="3227678"/>
                <a:ext cx="10209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0FDC336-512F-A7EB-B541-90784826FA5F}"/>
                  </a:ext>
                </a:extLst>
              </p14:cNvPr>
              <p14:cNvContentPartPr/>
              <p14:nvPr/>
            </p14:nvContentPartPr>
            <p14:xfrm>
              <a:off x="3201359" y="3067118"/>
              <a:ext cx="151560" cy="1724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0FDC336-512F-A7EB-B541-90784826FA5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192359" y="3058478"/>
                <a:ext cx="1692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CB1D7DE-5641-6AAB-911F-F8744E9E7AB2}"/>
                  </a:ext>
                </a:extLst>
              </p14:cNvPr>
              <p14:cNvContentPartPr/>
              <p14:nvPr/>
            </p14:nvContentPartPr>
            <p14:xfrm>
              <a:off x="3908039" y="5258078"/>
              <a:ext cx="426960" cy="3196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CB1D7DE-5641-6AAB-911F-F8744E9E7AB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899399" y="5249078"/>
                <a:ext cx="444600" cy="33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E3A484D3-8092-DF3C-A232-B45D80F2440A}"/>
              </a:ext>
            </a:extLst>
          </p:cNvPr>
          <p:cNvGrpSpPr/>
          <p:nvPr/>
        </p:nvGrpSpPr>
        <p:grpSpPr>
          <a:xfrm>
            <a:off x="2354999" y="3018878"/>
            <a:ext cx="1389600" cy="173880"/>
            <a:chOff x="2354999" y="3018878"/>
            <a:chExt cx="1389600" cy="17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859EC3B-1D7B-D9B2-439F-6F03879F0D8E}"/>
                    </a:ext>
                  </a:extLst>
                </p14:cNvPr>
                <p14:cNvContentPartPr/>
                <p14:nvPr/>
              </p14:nvContentPartPr>
              <p14:xfrm>
                <a:off x="2354999" y="3072878"/>
                <a:ext cx="221400" cy="75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859EC3B-1D7B-D9B2-439F-6F03879F0D8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346359" y="3064238"/>
                  <a:ext cx="2390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49485A3-88BF-2DA8-8FCB-2CFAEB1EBCA0}"/>
                    </a:ext>
                  </a:extLst>
                </p14:cNvPr>
                <p14:cNvContentPartPr/>
                <p14:nvPr/>
              </p14:nvContentPartPr>
              <p14:xfrm>
                <a:off x="2644439" y="3026078"/>
                <a:ext cx="34920" cy="122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49485A3-88BF-2DA8-8FCB-2CFAEB1EBCA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635439" y="3017078"/>
                  <a:ext cx="52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CD4CBB2-550E-B6CB-03A4-CDD43FD42C58}"/>
                    </a:ext>
                  </a:extLst>
                </p14:cNvPr>
                <p14:cNvContentPartPr/>
                <p14:nvPr/>
              </p14:nvContentPartPr>
              <p14:xfrm>
                <a:off x="2507279" y="3084398"/>
                <a:ext cx="234000" cy="17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CD4CBB2-550E-B6CB-03A4-CDD43FD42C5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498639" y="3075398"/>
                  <a:ext cx="2516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3A94FA8-395C-7E51-BD0A-C54503E8EBBC}"/>
                    </a:ext>
                  </a:extLst>
                </p14:cNvPr>
                <p14:cNvContentPartPr/>
                <p14:nvPr/>
              </p14:nvContentPartPr>
              <p14:xfrm>
                <a:off x="2672159" y="3018878"/>
                <a:ext cx="55440" cy="129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3A94FA8-395C-7E51-BD0A-C54503E8EBB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663159" y="3009878"/>
                  <a:ext cx="73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58C70D6-4E0C-B5CC-0769-9F52ABBE7088}"/>
                    </a:ext>
                  </a:extLst>
                </p14:cNvPr>
                <p14:cNvContentPartPr/>
                <p14:nvPr/>
              </p14:nvContentPartPr>
              <p14:xfrm>
                <a:off x="2658479" y="3091958"/>
                <a:ext cx="89640" cy="4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58C70D6-4E0C-B5CC-0769-9F52ABBE708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49479" y="3083318"/>
                  <a:ext cx="1072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487B467-CB64-F14C-018C-2B76E3936D03}"/>
                    </a:ext>
                  </a:extLst>
                </p14:cNvPr>
                <p14:cNvContentPartPr/>
                <p14:nvPr/>
              </p14:nvContentPartPr>
              <p14:xfrm>
                <a:off x="2706719" y="3074678"/>
                <a:ext cx="343800" cy="104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487B467-CB64-F14C-018C-2B76E3936D0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97719" y="3065678"/>
                  <a:ext cx="3614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F8763A2-CC27-4522-D8B2-9ED5C76DF7EC}"/>
                    </a:ext>
                  </a:extLst>
                </p14:cNvPr>
                <p14:cNvContentPartPr/>
                <p14:nvPr/>
              </p14:nvContentPartPr>
              <p14:xfrm>
                <a:off x="3125759" y="3046958"/>
                <a:ext cx="41760" cy="130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F8763A2-CC27-4522-D8B2-9ED5C76DF7E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116759" y="3038318"/>
                  <a:ext cx="594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6AC3AB3-2FD4-90D1-FDB5-595AE0425608}"/>
                    </a:ext>
                  </a:extLst>
                </p14:cNvPr>
                <p14:cNvContentPartPr/>
                <p14:nvPr/>
              </p14:nvContentPartPr>
              <p14:xfrm>
                <a:off x="3070679" y="3128678"/>
                <a:ext cx="144720" cy="64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6AC3AB3-2FD4-90D1-FDB5-595AE042560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061679" y="3120038"/>
                  <a:ext cx="162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DD8BAA4-FB83-B9C9-3FF0-C0578A5F5E9D}"/>
                    </a:ext>
                  </a:extLst>
                </p14:cNvPr>
                <p14:cNvContentPartPr/>
                <p14:nvPr/>
              </p14:nvContentPartPr>
              <p14:xfrm>
                <a:off x="3256079" y="3086198"/>
                <a:ext cx="55440" cy="37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DD8BAA4-FB83-B9C9-3FF0-C0578A5F5E9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247439" y="3077198"/>
                  <a:ext cx="730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1FF0ED9-19C6-F692-93E6-BECEED327B5F}"/>
                    </a:ext>
                  </a:extLst>
                </p14:cNvPr>
                <p14:cNvContentPartPr/>
                <p14:nvPr/>
              </p14:nvContentPartPr>
              <p14:xfrm>
                <a:off x="3427439" y="3121478"/>
                <a:ext cx="317160" cy="71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1FF0ED9-19C6-F692-93E6-BECEED327B5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418439" y="3112838"/>
                  <a:ext cx="33480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9B30581-D0FE-A5F4-9D83-1784A735D244}"/>
                  </a:ext>
                </a:extLst>
              </p14:cNvPr>
              <p14:cNvContentPartPr/>
              <p14:nvPr/>
            </p14:nvContentPartPr>
            <p14:xfrm>
              <a:off x="3297479" y="2296718"/>
              <a:ext cx="900360" cy="2617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9B30581-D0FE-A5F4-9D83-1784A735D24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288479" y="2288078"/>
                <a:ext cx="918000" cy="27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5785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EB4DE-7A19-F256-3381-A93D2F309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Self-attention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2F907E-209D-6325-5633-989F77E20F2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𝑝𝑜𝑠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𝑡𝑜𝑘𝑒𝑛</m:t>
                    </m:r>
                  </m:oMath>
                </a14:m>
                <a:br>
                  <a:rPr lang="en-CA" b="0" dirty="0"/>
                </a:br>
                <a14:m>
                  <m:oMath xmlns:m="http://schemas.openxmlformats.org/officeDocument/2006/math">
                    <m:r>
                      <a:rPr lang="en-CA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3× 10)</m:t>
                    </m:r>
                  </m:oMath>
                </a14:m>
                <a:endParaRPr lang="en-CA" b="0" dirty="0"/>
              </a:p>
              <a:p>
                <a:r>
                  <a:rPr lang="en-CA" dirty="0"/>
                  <a:t>Fully Connected (x)</a:t>
                </a:r>
                <a:br>
                  <a:rPr lang="en-CA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3×10∗3</m:t>
                        </m:r>
                      </m:e>
                    </m:d>
                  </m:oMath>
                </a14:m>
                <a:endParaRPr lang="en-CA" b="0" dirty="0"/>
              </a:p>
              <a:p>
                <a:r>
                  <a:rPr lang="en-CA" dirty="0"/>
                  <a:t>Reshape</a:t>
                </a:r>
                <a:br>
                  <a:rPr lang="en-CA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CA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3×10</m:t>
                        </m:r>
                      </m:e>
                    </m:d>
                  </m:oMath>
                </a14:m>
                <a:br>
                  <a:rPr lang="en-CA" b="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>
                        <a:latin typeface="Cambria Math" panose="02040503050406030204" pitchFamily="18" charset="0"/>
                      </a:rPr>
                      <m:t>K</m:t>
                    </m:r>
                    <m:r>
                      <a:rPr lang="en-CA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3×10</m:t>
                        </m:r>
                      </m:e>
                    </m:d>
                  </m:oMath>
                </a14:m>
                <a:br>
                  <a:rPr lang="en-CA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CA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(3×10)</m:t>
                    </m:r>
                  </m:oMath>
                </a14:m>
                <a:endParaRPr lang="en-C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2F907E-209D-6325-5633-989F77E20F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10C29-503C-4F29-6450-A4D3C9D92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953106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CA" dirty="0"/>
              <a:t>Q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K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4035A-1801-9DE3-CC4B-A88800A61E00}"/>
              </a:ext>
            </a:extLst>
          </p:cNvPr>
          <p:cNvSpPr txBox="1"/>
          <p:nvPr/>
        </p:nvSpPr>
        <p:spPr>
          <a:xfrm>
            <a:off x="6308313" y="1675214"/>
            <a:ext cx="6097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[[ 0.84  1.22 -0.1   0.68 -0.11 -0.54 -0.54 -0.74 -0.71  0.09]</a:t>
            </a:r>
          </a:p>
          <a:p>
            <a:r>
              <a:rPr lang="en-CA" dirty="0"/>
              <a:t> [-0.42  1.38  0.96  1.87 -0.58  0.05  0.45 -1.06  0.21 -1.24]</a:t>
            </a:r>
          </a:p>
          <a:p>
            <a:r>
              <a:rPr lang="en-CA" dirty="0"/>
              <a:t> [-0.19  0.33 -1.1  -0.27 -0.64  0.75 -0.42  0.51 -1.44 -0.48]]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3DEBF7-7E3F-EF91-DED5-55B7DE8F5D0C}"/>
              </a:ext>
            </a:extLst>
          </p:cNvPr>
          <p:cNvSpPr txBox="1"/>
          <p:nvPr/>
        </p:nvSpPr>
        <p:spPr>
          <a:xfrm>
            <a:off x="6308313" y="3489829"/>
            <a:ext cx="62367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[[ 0.16 -1.08 -0.9   0.33 -0.65 -0.09  0.83 -0.3   0.51 -0.03]</a:t>
            </a:r>
          </a:p>
          <a:p>
            <a:r>
              <a:rPr lang="en-CA" dirty="0"/>
              <a:t> [-0.22 -0.74 -1.61  0.89  1.08  1.66  0.2   1.18  0.24 -1.74]</a:t>
            </a:r>
          </a:p>
          <a:p>
            <a:r>
              <a:rPr lang="en-CA" dirty="0"/>
              <a:t> [ 0.15  0.49  0.43  0.16 -1.04 -0.7   0.33 -0.61  0.94  0.5 ]]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BA72E6-E88E-385D-851C-357AC4CBFAB9}"/>
              </a:ext>
            </a:extLst>
          </p:cNvPr>
          <p:cNvSpPr txBox="1"/>
          <p:nvPr/>
        </p:nvSpPr>
        <p:spPr>
          <a:xfrm>
            <a:off x="6221061" y="5304444"/>
            <a:ext cx="62716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[[ 0.54 -0.7   0.14  0.96 -0.74 -0.04  0.11  0.33 -0.03  0.6 ]</a:t>
            </a:r>
          </a:p>
          <a:p>
            <a:r>
              <a:rPr lang="en-CA" dirty="0"/>
              <a:t> [-0.02  0.49  1.3   1.81 -0.94 -0.6  -0.02  1.24 -0.47  0.89]</a:t>
            </a:r>
          </a:p>
          <a:p>
            <a:r>
              <a:rPr lang="en-CA" dirty="0"/>
              <a:t> [-0.04 -1.8  -0.44 -0.74  0.05  0.19  0.35 -0.85 -0.43  0.03]]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2713CDF-7C20-5907-8CBA-5869BE95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Davood Wadi - MATH60629A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42DA296-1CE6-00F8-749E-1881792B4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29</a:t>
            </a:fld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80A58ED-6BB4-D6D6-A75B-ED258A3DB016}"/>
                  </a:ext>
                </a:extLst>
              </p14:cNvPr>
              <p14:cNvContentPartPr/>
              <p14:nvPr/>
            </p14:nvContentPartPr>
            <p14:xfrm>
              <a:off x="2850719" y="2591558"/>
              <a:ext cx="302760" cy="478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80A58ED-6BB4-D6D6-A75B-ED258A3DB0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2079" y="2582558"/>
                <a:ext cx="3204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512F645-CCAA-FE51-4352-C38CC961B979}"/>
                  </a:ext>
                </a:extLst>
              </p14:cNvPr>
              <p14:cNvContentPartPr/>
              <p14:nvPr/>
            </p14:nvContentPartPr>
            <p14:xfrm>
              <a:off x="2885279" y="2665358"/>
              <a:ext cx="206640" cy="194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512F645-CCAA-FE51-4352-C38CC961B9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76279" y="2656358"/>
                <a:ext cx="2242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E253A24-EA34-4949-F92E-2171470E04B8}"/>
                  </a:ext>
                </a:extLst>
              </p14:cNvPr>
              <p14:cNvContentPartPr/>
              <p14:nvPr/>
            </p14:nvContentPartPr>
            <p14:xfrm>
              <a:off x="2961959" y="2686598"/>
              <a:ext cx="73800" cy="11952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E253A24-EA34-4949-F92E-2171470E04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2959" y="2677598"/>
                <a:ext cx="9144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43A8A22D-CEEE-7956-8274-CB89444CC5FF}"/>
              </a:ext>
            </a:extLst>
          </p:cNvPr>
          <p:cNvGrpSpPr/>
          <p:nvPr/>
        </p:nvGrpSpPr>
        <p:grpSpPr>
          <a:xfrm>
            <a:off x="3592679" y="2587598"/>
            <a:ext cx="1154880" cy="234000"/>
            <a:chOff x="3592679" y="2587598"/>
            <a:chExt cx="1154880" cy="23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9A81B3C-2F0A-19BC-13EE-1BC8C680363E}"/>
                    </a:ext>
                  </a:extLst>
                </p14:cNvPr>
                <p14:cNvContentPartPr/>
                <p14:nvPr/>
              </p14:nvContentPartPr>
              <p14:xfrm>
                <a:off x="3592679" y="2589758"/>
                <a:ext cx="453960" cy="42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9A81B3C-2F0A-19BC-13EE-1BC8C680363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84039" y="2580758"/>
                  <a:ext cx="4716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51B8F47-5ED6-0B39-4B2F-0BAE9AACB2E8}"/>
                    </a:ext>
                  </a:extLst>
                </p14:cNvPr>
                <p14:cNvContentPartPr/>
                <p14:nvPr/>
              </p14:nvContentPartPr>
              <p14:xfrm>
                <a:off x="3613919" y="2587598"/>
                <a:ext cx="247320" cy="163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51B8F47-5ED6-0B39-4B2F-0BAE9AACB2E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04919" y="2578958"/>
                  <a:ext cx="2649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B281710-99CA-F543-94B6-BA6F0CF00239}"/>
                    </a:ext>
                  </a:extLst>
                </p14:cNvPr>
                <p14:cNvContentPartPr/>
                <p14:nvPr/>
              </p14:nvContentPartPr>
              <p14:xfrm>
                <a:off x="3915599" y="2697758"/>
                <a:ext cx="240840" cy="81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B281710-99CA-F543-94B6-BA6F0CF0023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906959" y="2689118"/>
                  <a:ext cx="258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22E9C86-AF4F-7759-6860-0FEA5DD7D745}"/>
                    </a:ext>
                  </a:extLst>
                </p14:cNvPr>
                <p14:cNvContentPartPr/>
                <p14:nvPr/>
              </p14:nvContentPartPr>
              <p14:xfrm>
                <a:off x="4197479" y="2753918"/>
                <a:ext cx="124200" cy="35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22E9C86-AF4F-7759-6860-0FEA5DD7D74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88479" y="2744918"/>
                  <a:ext cx="1418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3761888-8C31-C201-6075-E9D613A6E138}"/>
                    </a:ext>
                  </a:extLst>
                </p14:cNvPr>
                <p14:cNvContentPartPr/>
                <p14:nvPr/>
              </p14:nvContentPartPr>
              <p14:xfrm>
                <a:off x="4327799" y="2609918"/>
                <a:ext cx="419760" cy="211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3761888-8C31-C201-6075-E9D613A6E13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19159" y="2601278"/>
                  <a:ext cx="437400" cy="22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AA164755-1238-E042-DA78-B15349E0290F}"/>
                  </a:ext>
                </a:extLst>
              </p14:cNvPr>
              <p14:cNvContentPartPr/>
              <p14:nvPr/>
            </p14:nvContentPartPr>
            <p14:xfrm>
              <a:off x="1222439" y="3067118"/>
              <a:ext cx="2095920" cy="385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AA164755-1238-E042-DA78-B15349E0290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13799" y="3058478"/>
                <a:ext cx="21135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CE90709-6F18-D2DA-4840-D07FDC438CE8}"/>
                  </a:ext>
                </a:extLst>
              </p14:cNvPr>
              <p14:cNvContentPartPr/>
              <p14:nvPr/>
            </p14:nvContentPartPr>
            <p14:xfrm>
              <a:off x="2646599" y="3460958"/>
              <a:ext cx="356040" cy="5112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CE90709-6F18-D2DA-4840-D07FDC438CE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637959" y="3452318"/>
                <a:ext cx="373680" cy="6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2486EC6D-664D-10E0-E3C0-76867EDE57D9}"/>
              </a:ext>
            </a:extLst>
          </p:cNvPr>
          <p:cNvGrpSpPr/>
          <p:nvPr/>
        </p:nvGrpSpPr>
        <p:grpSpPr>
          <a:xfrm>
            <a:off x="2585399" y="3493718"/>
            <a:ext cx="1990800" cy="307800"/>
            <a:chOff x="2585399" y="3493718"/>
            <a:chExt cx="1990800" cy="30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F7AE18C-6669-051F-405C-4B6B3A2F2E53}"/>
                    </a:ext>
                  </a:extLst>
                </p14:cNvPr>
                <p14:cNvContentPartPr/>
                <p14:nvPr/>
              </p14:nvContentPartPr>
              <p14:xfrm>
                <a:off x="2585399" y="3573278"/>
                <a:ext cx="258840" cy="1648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F7AE18C-6669-051F-405C-4B6B3A2F2E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576759" y="3564278"/>
                  <a:ext cx="2764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06C9D60-C29F-5303-E88D-D61DFE682F44}"/>
                    </a:ext>
                  </a:extLst>
                </p14:cNvPr>
                <p14:cNvContentPartPr/>
                <p14:nvPr/>
              </p14:nvContentPartPr>
              <p14:xfrm>
                <a:off x="3297479" y="3493718"/>
                <a:ext cx="934920" cy="648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06C9D60-C29F-5303-E88D-D61DFE682F4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88479" y="3485078"/>
                  <a:ext cx="9525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33FF399-9C0B-1D71-DABC-86F93B1084E9}"/>
                    </a:ext>
                  </a:extLst>
                </p14:cNvPr>
                <p14:cNvContentPartPr/>
                <p14:nvPr/>
              </p14:nvContentPartPr>
              <p14:xfrm>
                <a:off x="3351839" y="3569678"/>
                <a:ext cx="214200" cy="1666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33FF399-9C0B-1D71-DABC-86F93B1084E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343199" y="3560678"/>
                  <a:ext cx="231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4DC4845-951B-8459-168C-10326380E53B}"/>
                    </a:ext>
                  </a:extLst>
                </p14:cNvPr>
                <p14:cNvContentPartPr/>
                <p14:nvPr/>
              </p14:nvContentPartPr>
              <p14:xfrm>
                <a:off x="3558479" y="3660398"/>
                <a:ext cx="584280" cy="1411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4DC4845-951B-8459-168C-10326380E53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549479" y="3651398"/>
                  <a:ext cx="601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5FDCF7F-0738-F37C-99DD-83EDB04047E8}"/>
                    </a:ext>
                  </a:extLst>
                </p14:cNvPr>
                <p14:cNvContentPartPr/>
                <p14:nvPr/>
              </p14:nvContentPartPr>
              <p14:xfrm>
                <a:off x="4252199" y="3644558"/>
                <a:ext cx="151560" cy="853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5FDCF7F-0738-F37C-99DD-83EDB04047E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243559" y="3635918"/>
                  <a:ext cx="1692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3616C80-932B-2CE4-5F32-1F06026B0005}"/>
                    </a:ext>
                  </a:extLst>
                </p14:cNvPr>
                <p14:cNvContentPartPr/>
                <p14:nvPr/>
              </p14:nvContentPartPr>
              <p14:xfrm>
                <a:off x="4410239" y="3577958"/>
                <a:ext cx="165960" cy="1695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3616C80-932B-2CE4-5F32-1F06026B000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01599" y="3568958"/>
                  <a:ext cx="18360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AA36153-C275-0134-4C83-AB6DDA5F7FDD}"/>
                  </a:ext>
                </a:extLst>
              </p14:cNvPr>
              <p14:cNvContentPartPr/>
              <p14:nvPr/>
            </p14:nvContentPartPr>
            <p14:xfrm>
              <a:off x="2795999" y="3741038"/>
              <a:ext cx="240840" cy="11448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AA36153-C275-0134-4C83-AB6DDA5F7FD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786999" y="3732398"/>
                <a:ext cx="25848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45698F9C-F7BA-8068-38BB-122D265746A8}"/>
                  </a:ext>
                </a:extLst>
              </p14:cNvPr>
              <p14:cNvContentPartPr/>
              <p14:nvPr/>
            </p14:nvContentPartPr>
            <p14:xfrm>
              <a:off x="3950159" y="3420278"/>
              <a:ext cx="321480" cy="313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45698F9C-F7BA-8068-38BB-122D265746A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941159" y="3411638"/>
                <a:ext cx="33912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3010B0C3-0D45-CDE9-D56A-D4D3EDC0E3AE}"/>
              </a:ext>
            </a:extLst>
          </p:cNvPr>
          <p:cNvGrpSpPr/>
          <p:nvPr/>
        </p:nvGrpSpPr>
        <p:grpSpPr>
          <a:xfrm>
            <a:off x="981959" y="2209238"/>
            <a:ext cx="2755440" cy="267480"/>
            <a:chOff x="981959" y="2209238"/>
            <a:chExt cx="275544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74C88B7-9BC3-403B-FE16-4929F3E333AE}"/>
                    </a:ext>
                  </a:extLst>
                </p14:cNvPr>
                <p14:cNvContentPartPr/>
                <p14:nvPr/>
              </p14:nvContentPartPr>
              <p14:xfrm>
                <a:off x="1043879" y="2258918"/>
                <a:ext cx="446760" cy="78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74C88B7-9BC3-403B-FE16-4929F3E333A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35239" y="2249918"/>
                  <a:ext cx="4644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C0F6F49-DDDB-FC51-9241-0871C4262ED4}"/>
                    </a:ext>
                  </a:extLst>
                </p14:cNvPr>
                <p14:cNvContentPartPr/>
                <p14:nvPr/>
              </p14:nvContentPartPr>
              <p14:xfrm>
                <a:off x="1820399" y="2277278"/>
                <a:ext cx="680400" cy="619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C0F6F49-DDDB-FC51-9241-0871C4262ED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811399" y="2268638"/>
                  <a:ext cx="698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A1102B7-EF41-D76A-91D4-17982AFDAD6B}"/>
                    </a:ext>
                  </a:extLst>
                </p14:cNvPr>
                <p14:cNvContentPartPr/>
                <p14:nvPr/>
              </p14:nvContentPartPr>
              <p14:xfrm>
                <a:off x="2768279" y="2209238"/>
                <a:ext cx="969120" cy="482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A1102B7-EF41-D76A-91D4-17982AFDAD6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759639" y="2200598"/>
                  <a:ext cx="9867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2C538C5-575E-C9AF-8849-BF56FCBADE6E}"/>
                    </a:ext>
                  </a:extLst>
                </p14:cNvPr>
                <p14:cNvContentPartPr/>
                <p14:nvPr/>
              </p14:nvContentPartPr>
              <p14:xfrm>
                <a:off x="981959" y="2249558"/>
                <a:ext cx="557280" cy="2271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2C538C5-575E-C9AF-8849-BF56FCBADE6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72959" y="2240558"/>
                  <a:ext cx="574920" cy="24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A7E6DA9-ED4B-F37E-8144-47502455B121}"/>
                  </a:ext>
                </a:extLst>
              </p14:cNvPr>
              <p14:cNvContentPartPr/>
              <p14:nvPr/>
            </p14:nvContentPartPr>
            <p14:xfrm>
              <a:off x="2259959" y="4197158"/>
              <a:ext cx="336960" cy="3708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A7E6DA9-ED4B-F37E-8144-47502455B12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250959" y="4188518"/>
                <a:ext cx="3546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F3EB5A0-1659-DBC8-9BAA-7DF8027C2494}"/>
                  </a:ext>
                </a:extLst>
              </p14:cNvPr>
              <p14:cNvContentPartPr/>
              <p14:nvPr/>
            </p14:nvContentPartPr>
            <p14:xfrm>
              <a:off x="2246279" y="4506398"/>
              <a:ext cx="303120" cy="795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F3EB5A0-1659-DBC8-9BAA-7DF8027C249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237279" y="4497398"/>
                <a:ext cx="32076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2506BDC-B063-ABAA-872C-A3DE554ED893}"/>
                  </a:ext>
                </a:extLst>
              </p14:cNvPr>
              <p14:cNvContentPartPr/>
              <p14:nvPr/>
            </p14:nvContentPartPr>
            <p14:xfrm>
              <a:off x="2295239" y="4875398"/>
              <a:ext cx="281520" cy="5832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2506BDC-B063-ABAA-872C-A3DE554ED89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286239" y="4866758"/>
                <a:ext cx="2991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4DF0B7E-70DE-7E4C-D4AE-678F63C1058A}"/>
                  </a:ext>
                </a:extLst>
              </p14:cNvPr>
              <p14:cNvContentPartPr/>
              <p14:nvPr/>
            </p14:nvContentPartPr>
            <p14:xfrm>
              <a:off x="3173279" y="4214438"/>
              <a:ext cx="1045080" cy="316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4DF0B7E-70DE-7E4C-D4AE-678F63C1058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164639" y="4205798"/>
                <a:ext cx="10627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8A7EBCB7-02BF-024D-4F40-192725639A5B}"/>
                  </a:ext>
                </a:extLst>
              </p14:cNvPr>
              <p14:cNvContentPartPr/>
              <p14:nvPr/>
            </p14:nvContentPartPr>
            <p14:xfrm>
              <a:off x="2000039" y="4069718"/>
              <a:ext cx="267120" cy="5652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8A7EBCB7-02BF-024D-4F40-192725639A5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991399" y="4060718"/>
                <a:ext cx="2847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EF302D75-E4F6-E8AA-8B34-6F2DE2C32952}"/>
                  </a:ext>
                </a:extLst>
              </p14:cNvPr>
              <p14:cNvContentPartPr/>
              <p14:nvPr/>
            </p14:nvContentPartPr>
            <p14:xfrm>
              <a:off x="1985279" y="4369238"/>
              <a:ext cx="275040" cy="525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EF302D75-E4F6-E8AA-8B34-6F2DE2C3295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976279" y="4360238"/>
                <a:ext cx="2926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BD119E4-0F34-263C-DD0D-FB94437152E4}"/>
                  </a:ext>
                </a:extLst>
              </p14:cNvPr>
              <p14:cNvContentPartPr/>
              <p14:nvPr/>
            </p14:nvContentPartPr>
            <p14:xfrm>
              <a:off x="2054039" y="4722398"/>
              <a:ext cx="275400" cy="817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BD119E4-0F34-263C-DD0D-FB94437152E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045039" y="4713758"/>
                <a:ext cx="2930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EBBF5718-1BA8-57B1-7843-F089529FEBD4}"/>
                  </a:ext>
                </a:extLst>
              </p14:cNvPr>
              <p14:cNvContentPartPr/>
              <p14:nvPr/>
            </p14:nvContentPartPr>
            <p14:xfrm>
              <a:off x="5914319" y="2116358"/>
              <a:ext cx="403560" cy="10260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EBBF5718-1BA8-57B1-7843-F089529FEBD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905679" y="2107358"/>
                <a:ext cx="4212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373DFC48-0270-5AEA-BEBB-9355038A7DB9}"/>
                  </a:ext>
                </a:extLst>
              </p14:cNvPr>
              <p14:cNvContentPartPr/>
              <p14:nvPr/>
            </p14:nvContentPartPr>
            <p14:xfrm>
              <a:off x="5913959" y="5719958"/>
              <a:ext cx="331200" cy="756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373DFC48-0270-5AEA-BEBB-9355038A7DB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904959" y="5710958"/>
                <a:ext cx="348840" cy="9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E27931F-1D7D-DDC8-3126-2AD8B3FB15BC}"/>
              </a:ext>
            </a:extLst>
          </p:cNvPr>
          <p:cNvGrpSpPr/>
          <p:nvPr/>
        </p:nvGrpSpPr>
        <p:grpSpPr>
          <a:xfrm>
            <a:off x="5901719" y="3831038"/>
            <a:ext cx="542520" cy="233280"/>
            <a:chOff x="5901719" y="3831038"/>
            <a:chExt cx="542520" cy="23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3A341F4-36C1-1DCD-E4CC-2759ABF53AE2}"/>
                    </a:ext>
                  </a:extLst>
                </p14:cNvPr>
                <p14:cNvContentPartPr/>
                <p14:nvPr/>
              </p14:nvContentPartPr>
              <p14:xfrm>
                <a:off x="6004319" y="3918878"/>
                <a:ext cx="439920" cy="27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3A341F4-36C1-1DCD-E4CC-2759ABF53AE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995319" y="3910238"/>
                  <a:ext cx="4575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C577BC8-A8B9-5F5C-AEE1-C49870CC1647}"/>
                    </a:ext>
                  </a:extLst>
                </p14:cNvPr>
                <p14:cNvContentPartPr/>
                <p14:nvPr/>
              </p14:nvContentPartPr>
              <p14:xfrm>
                <a:off x="5901719" y="3928598"/>
                <a:ext cx="128880" cy="720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C577BC8-A8B9-5F5C-AEE1-C49870CC164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93079" y="3919958"/>
                  <a:ext cx="1465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7CDF117-F0DC-7E36-ECFD-0DFF1F6E6100}"/>
                    </a:ext>
                  </a:extLst>
                </p14:cNvPr>
                <p14:cNvContentPartPr/>
                <p14:nvPr/>
              </p14:nvContentPartPr>
              <p14:xfrm>
                <a:off x="6162359" y="3831038"/>
                <a:ext cx="200160" cy="2332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7CDF117-F0DC-7E36-ECFD-0DFF1F6E610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153359" y="3822398"/>
                  <a:ext cx="21780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08C57CE-F361-F3EA-C5DE-E876138C5027}"/>
              </a:ext>
            </a:extLst>
          </p:cNvPr>
          <p:cNvGrpSpPr/>
          <p:nvPr/>
        </p:nvGrpSpPr>
        <p:grpSpPr>
          <a:xfrm>
            <a:off x="6434519" y="3259718"/>
            <a:ext cx="1883160" cy="306000"/>
            <a:chOff x="6434519" y="3259718"/>
            <a:chExt cx="1883160" cy="30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2446899-2CF1-B7D9-9FB9-84D08865DB60}"/>
                    </a:ext>
                  </a:extLst>
                </p14:cNvPr>
                <p14:cNvContentPartPr/>
                <p14:nvPr/>
              </p14:nvContentPartPr>
              <p14:xfrm>
                <a:off x="7859039" y="3334958"/>
                <a:ext cx="75960" cy="1648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2446899-2CF1-B7D9-9FB9-84D08865DB6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850399" y="3326318"/>
                  <a:ext cx="93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2979A00-22D9-D614-C42A-6DC05B4F2D8C}"/>
                    </a:ext>
                  </a:extLst>
                </p14:cNvPr>
                <p14:cNvContentPartPr/>
                <p14:nvPr/>
              </p14:nvContentPartPr>
              <p14:xfrm>
                <a:off x="8065319" y="3336758"/>
                <a:ext cx="252360" cy="1461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2979A00-22D9-D614-C42A-6DC05B4F2D8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056319" y="3327758"/>
                  <a:ext cx="270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B09A7DB-5B67-8178-4EDC-9F682237DBDB}"/>
                    </a:ext>
                  </a:extLst>
                </p14:cNvPr>
                <p14:cNvContentPartPr/>
                <p14:nvPr/>
              </p14:nvContentPartPr>
              <p14:xfrm>
                <a:off x="6434519" y="3259718"/>
                <a:ext cx="298440" cy="197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B09A7DB-5B67-8178-4EDC-9F682237DBD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425519" y="3251078"/>
                  <a:ext cx="3160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B6822E0-9019-8DB7-8D8C-1031BA514233}"/>
                    </a:ext>
                  </a:extLst>
                </p14:cNvPr>
                <p14:cNvContentPartPr/>
                <p14:nvPr/>
              </p14:nvContentPartPr>
              <p14:xfrm>
                <a:off x="6725399" y="3409478"/>
                <a:ext cx="536400" cy="1429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B6822E0-9019-8DB7-8D8C-1031BA51423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716759" y="3400478"/>
                  <a:ext cx="554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EEDADD0-5F38-DC00-8908-4DF3ECF8E3A6}"/>
                    </a:ext>
                  </a:extLst>
                </p14:cNvPr>
                <p14:cNvContentPartPr/>
                <p14:nvPr/>
              </p14:nvContentPartPr>
              <p14:xfrm>
                <a:off x="7343879" y="3417398"/>
                <a:ext cx="34560" cy="1483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EEDADD0-5F38-DC00-8908-4DF3ECF8E3A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334879" y="3408758"/>
                  <a:ext cx="52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EDE43AA-DAEA-CEE3-C42D-E3056596B790}"/>
                    </a:ext>
                  </a:extLst>
                </p14:cNvPr>
                <p14:cNvContentPartPr/>
                <p14:nvPr/>
              </p14:nvContentPartPr>
              <p14:xfrm>
                <a:off x="7515599" y="3429998"/>
                <a:ext cx="124200" cy="158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EDE43AA-DAEA-CEE3-C42D-E3056596B79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506959" y="3421358"/>
                  <a:ext cx="1418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D93B399-C673-4ECC-433C-79009A59F3C6}"/>
                    </a:ext>
                  </a:extLst>
                </p14:cNvPr>
                <p14:cNvContentPartPr/>
                <p14:nvPr/>
              </p14:nvContentPartPr>
              <p14:xfrm>
                <a:off x="7474559" y="3466718"/>
                <a:ext cx="178920" cy="234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D93B399-C673-4ECC-433C-79009A59F3C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465559" y="3458078"/>
                  <a:ext cx="196560" cy="4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4272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826D-3EAE-B4E2-EAF8-3AF5994F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Transformers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F6D20B-DD81-EF44-E951-AE637D019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1169" y="466062"/>
            <a:ext cx="3818776" cy="57109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E349A0-88F2-822E-9055-2418D4AF4CC7}"/>
              </a:ext>
            </a:extLst>
          </p:cNvPr>
          <p:cNvSpPr txBox="1"/>
          <p:nvPr/>
        </p:nvSpPr>
        <p:spPr>
          <a:xfrm>
            <a:off x="209405" y="6112768"/>
            <a:ext cx="11302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Vaswani, Ashish, et al. "Attention is all you need." Advances in neural information processing systems 30 (2017).</a:t>
            </a:r>
            <a:endParaRPr lang="en-CA" sz="14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AAE400-BB12-3398-9889-468129437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12E438D-ECB0-5351-0B41-D0DD7777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3</a:t>
            </a:fld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0AE05D9-75D2-796A-C465-C60AFB46A7F3}"/>
                  </a:ext>
                </a:extLst>
              </p14:cNvPr>
              <p14:cNvContentPartPr/>
              <p14:nvPr/>
            </p14:nvContentPartPr>
            <p14:xfrm>
              <a:off x="4340759" y="4549238"/>
              <a:ext cx="2282760" cy="14083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0AE05D9-75D2-796A-C465-C60AFB46A7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31759" y="4540598"/>
                <a:ext cx="2300400" cy="14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E987FF-686C-7AB9-10EE-C0B2DBEAAA33}"/>
                  </a:ext>
                </a:extLst>
              </p14:cNvPr>
              <p14:cNvContentPartPr/>
              <p14:nvPr/>
            </p14:nvContentPartPr>
            <p14:xfrm>
              <a:off x="5432999" y="3793238"/>
              <a:ext cx="956160" cy="4780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E987FF-686C-7AB9-10EE-C0B2DBEAAA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24359" y="3784598"/>
                <a:ext cx="973800" cy="49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92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EB4DE-7A19-F256-3381-A93D2F309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Self-attention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2F907E-209D-6325-5633-989F77E20F2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ad>
                          <m:ra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g>
                          <m:e>
                            <m:sSub>
                              <m:sSubPr>
                                <m:ctrlP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CA" b="1" i="1" smtClean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en-CA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dirty="0"/>
                  <a:t>Mask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 dirty="0" err="1"/>
                  <a:t>Softmax</a:t>
                </a:r>
                <a:r>
                  <a:rPr lang="en-CA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2F907E-209D-6325-5633-989F77E20F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10C29-503C-4F29-6450-A4D3C9D92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790722"/>
            <a:ext cx="5181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br>
              <a:rPr lang="en-CA" dirty="0"/>
            </a:br>
            <a:endParaRPr lang="en-CA" dirty="0"/>
          </a:p>
          <a:p>
            <a:pPr marL="514350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br>
              <a:rPr lang="en-CA" dirty="0"/>
            </a:br>
            <a:endParaRPr lang="en-CA" dirty="0"/>
          </a:p>
          <a:p>
            <a:pPr marL="514350" indent="-514350">
              <a:buFont typeface="+mj-lt"/>
              <a:buAutoNum type="arabicPeriod"/>
            </a:pPr>
            <a:endParaRPr lang="en-CA" dirty="0"/>
          </a:p>
          <a:p>
            <a:pPr marL="514350" indent="-514350">
              <a:buFont typeface="+mj-lt"/>
              <a:buAutoNum type="arabicPeriod"/>
            </a:pPr>
            <a:br>
              <a:rPr lang="en-CA" dirty="0"/>
            </a:b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DC8C34-1C01-104A-3DBF-62729F83E892}"/>
              </a:ext>
            </a:extLst>
          </p:cNvPr>
          <p:cNvSpPr txBox="1"/>
          <p:nvPr/>
        </p:nvSpPr>
        <p:spPr>
          <a:xfrm>
            <a:off x="6699202" y="1827061"/>
            <a:ext cx="6097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[[-0.42   -0.83   0.29]</a:t>
            </a:r>
          </a:p>
          <a:p>
            <a:r>
              <a:rPr lang="en-CA" dirty="0"/>
              <a:t> [-0.19   -0.1     0.71]</a:t>
            </a:r>
          </a:p>
          <a:p>
            <a:r>
              <a:rPr lang="en-CA" dirty="0"/>
              <a:t> [-0.12    0.92  -0.73]]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D12865-ED92-4954-05A4-9BF5B992C6DA}"/>
              </a:ext>
            </a:extLst>
          </p:cNvPr>
          <p:cNvSpPr txBox="1"/>
          <p:nvPr/>
        </p:nvSpPr>
        <p:spPr>
          <a:xfrm>
            <a:off x="6699202" y="3248488"/>
            <a:ext cx="63973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[[-0.42  -inf  -inf]</a:t>
            </a:r>
          </a:p>
          <a:p>
            <a:r>
              <a:rPr lang="de-DE" dirty="0"/>
              <a:t> [-0.19 -0.1   -inf]</a:t>
            </a:r>
          </a:p>
          <a:p>
            <a:r>
              <a:rPr lang="de-DE" dirty="0"/>
              <a:t> [-0.12  0.92 -0.73]]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737F65-3C3E-43B7-D3DC-1EEA1FD71B34}"/>
              </a:ext>
            </a:extLst>
          </p:cNvPr>
          <p:cNvSpPr txBox="1"/>
          <p:nvPr/>
        </p:nvSpPr>
        <p:spPr>
          <a:xfrm>
            <a:off x="6624166" y="4695274"/>
            <a:ext cx="65473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[[1.       0.        0.     ]</a:t>
            </a:r>
          </a:p>
          <a:p>
            <a:r>
              <a:rPr lang="en-CA" dirty="0"/>
              <a:t> [0.48   0.52   0.     ]</a:t>
            </a:r>
          </a:p>
          <a:p>
            <a:r>
              <a:rPr lang="en-CA" dirty="0"/>
              <a:t> [0.23   0.65   0.13]]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121E08A8-4345-8E6D-06F4-1CC049DDF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Davood Wadi - MATH60629A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8F60EB75-4CCB-E094-825B-74C8054B2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30</a:t>
            </a:fld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6F88C5F4-8796-B7B1-FA08-4C81956EDA32}"/>
                  </a:ext>
                </a:extLst>
              </p14:cNvPr>
              <p14:cNvContentPartPr/>
              <p14:nvPr/>
            </p14:nvContentPartPr>
            <p14:xfrm>
              <a:off x="1579559" y="1830158"/>
              <a:ext cx="846360" cy="33480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6F88C5F4-8796-B7B1-FA08-4C81956EDA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0559" y="1821158"/>
                <a:ext cx="864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99359E9E-B3B8-E830-6667-05F51E33EAFC}"/>
                  </a:ext>
                </a:extLst>
              </p14:cNvPr>
              <p14:cNvContentPartPr/>
              <p14:nvPr/>
            </p14:nvContentPartPr>
            <p14:xfrm>
              <a:off x="1277519" y="2208518"/>
              <a:ext cx="1485000" cy="45108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99359E9E-B3B8-E830-6667-05F51E33EAF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8879" y="2199878"/>
                <a:ext cx="1502640" cy="46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7394CDA8-9CCF-AF20-5287-D44528B68226}"/>
              </a:ext>
            </a:extLst>
          </p:cNvPr>
          <p:cNvGrpSpPr/>
          <p:nvPr/>
        </p:nvGrpSpPr>
        <p:grpSpPr>
          <a:xfrm>
            <a:off x="2644439" y="2481038"/>
            <a:ext cx="1050480" cy="292680"/>
            <a:chOff x="2644439" y="2481038"/>
            <a:chExt cx="1050480" cy="29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90F2671-22FB-CA3D-8B41-ACCB3AAB2710}"/>
                    </a:ext>
                  </a:extLst>
                </p14:cNvPr>
                <p14:cNvContentPartPr/>
                <p14:nvPr/>
              </p14:nvContentPartPr>
              <p14:xfrm>
                <a:off x="2644439" y="2539358"/>
                <a:ext cx="303480" cy="1238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90F2671-22FB-CA3D-8B41-ACCB3AAB271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35439" y="2530718"/>
                  <a:ext cx="3211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53D0A05-C93A-38C5-EC52-D76EDC87A96F}"/>
                    </a:ext>
                  </a:extLst>
                </p14:cNvPr>
                <p14:cNvContentPartPr/>
                <p14:nvPr/>
              </p14:nvContentPartPr>
              <p14:xfrm>
                <a:off x="3022439" y="2481038"/>
                <a:ext cx="672480" cy="2926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53D0A05-C93A-38C5-EC52-D76EDC87A96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13799" y="2472398"/>
                  <a:ext cx="6901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077BB94-426D-B5BE-BB23-C20BBFEEAC0A}"/>
                    </a:ext>
                  </a:extLst>
                </p14:cNvPr>
                <p14:cNvContentPartPr/>
                <p14:nvPr/>
              </p14:nvContentPartPr>
              <p14:xfrm>
                <a:off x="3297479" y="2583998"/>
                <a:ext cx="55440" cy="1508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077BB94-426D-B5BE-BB23-C20BBFEEAC0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88479" y="2575358"/>
                  <a:ext cx="73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D44ACB3-4BB7-A455-A221-4187D7DD5C79}"/>
                    </a:ext>
                  </a:extLst>
                </p14:cNvPr>
                <p14:cNvContentPartPr/>
                <p14:nvPr/>
              </p14:nvContentPartPr>
              <p14:xfrm>
                <a:off x="3419879" y="2593358"/>
                <a:ext cx="228240" cy="1494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D44ACB3-4BB7-A455-A221-4187D7DD5C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10879" y="2584358"/>
                  <a:ext cx="24588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0C6B66F5-5A53-4A9F-C3BC-3C1D6A0D29CC}"/>
              </a:ext>
            </a:extLst>
          </p:cNvPr>
          <p:cNvGrpSpPr/>
          <p:nvPr/>
        </p:nvGrpSpPr>
        <p:grpSpPr>
          <a:xfrm>
            <a:off x="817079" y="1496078"/>
            <a:ext cx="3718080" cy="403200"/>
            <a:chOff x="817079" y="1496078"/>
            <a:chExt cx="3718080" cy="40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1DF127A-F1EA-AF2D-F306-D97C869C4D8A}"/>
                    </a:ext>
                  </a:extLst>
                </p14:cNvPr>
                <p14:cNvContentPartPr/>
                <p14:nvPr/>
              </p14:nvContentPartPr>
              <p14:xfrm>
                <a:off x="1456079" y="1783718"/>
                <a:ext cx="275040" cy="115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1DF127A-F1EA-AF2D-F306-D97C869C4D8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47439" y="1775078"/>
                  <a:ext cx="2926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9280928-4446-F8F7-ACDE-5D43CE711632}"/>
                    </a:ext>
                  </a:extLst>
                </p14:cNvPr>
                <p14:cNvContentPartPr/>
                <p14:nvPr/>
              </p14:nvContentPartPr>
              <p14:xfrm>
                <a:off x="1401359" y="1758878"/>
                <a:ext cx="69120" cy="622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9280928-4446-F8F7-ACDE-5D43CE71163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92359" y="1749878"/>
                  <a:ext cx="867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C8BF971-15C6-D8CE-18D5-8474B336C724}"/>
                    </a:ext>
                  </a:extLst>
                </p14:cNvPr>
                <p14:cNvContentPartPr/>
                <p14:nvPr/>
              </p14:nvContentPartPr>
              <p14:xfrm>
                <a:off x="1984919" y="1756718"/>
                <a:ext cx="103680" cy="1180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C8BF971-15C6-D8CE-18D5-8474B336C72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75919" y="1748078"/>
                  <a:ext cx="1213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C34A4E9-8726-76C2-D231-39A839251FFF}"/>
                    </a:ext>
                  </a:extLst>
                </p14:cNvPr>
                <p14:cNvContentPartPr/>
                <p14:nvPr/>
              </p14:nvContentPartPr>
              <p14:xfrm>
                <a:off x="817079" y="1570598"/>
                <a:ext cx="194040" cy="1864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C34A4E9-8726-76C2-D231-39A839251FF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08439" y="1561958"/>
                  <a:ext cx="211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B36EDCD-A772-76E9-EAE4-D74420F2CA4D}"/>
                    </a:ext>
                  </a:extLst>
                </p14:cNvPr>
                <p14:cNvContentPartPr/>
                <p14:nvPr/>
              </p14:nvContentPartPr>
              <p14:xfrm>
                <a:off x="1058999" y="1687238"/>
                <a:ext cx="48240" cy="954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B36EDCD-A772-76E9-EAE4-D74420F2CA4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49999" y="1678598"/>
                  <a:ext cx="658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7D5B09E-E240-BC72-B730-D043CFD7713D}"/>
                    </a:ext>
                  </a:extLst>
                </p14:cNvPr>
                <p14:cNvContentPartPr/>
                <p14:nvPr/>
              </p14:nvContentPartPr>
              <p14:xfrm>
                <a:off x="1208759" y="1600838"/>
                <a:ext cx="27720" cy="1371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7D5B09E-E240-BC72-B730-D043CFD7713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200119" y="1591838"/>
                  <a:ext cx="45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38EA23B-218F-E539-80C7-858461885141}"/>
                    </a:ext>
                  </a:extLst>
                </p14:cNvPr>
                <p14:cNvContentPartPr/>
                <p14:nvPr/>
              </p14:nvContentPartPr>
              <p14:xfrm>
                <a:off x="1380479" y="1561598"/>
                <a:ext cx="152280" cy="1702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38EA23B-218F-E539-80C7-85846188514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371839" y="1552958"/>
                  <a:ext cx="1699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AE12AED-CB7F-D481-4157-B6EA3599B878}"/>
                    </a:ext>
                  </a:extLst>
                </p14:cNvPr>
                <p14:cNvContentPartPr/>
                <p14:nvPr/>
              </p14:nvContentPartPr>
              <p14:xfrm>
                <a:off x="1827239" y="1577078"/>
                <a:ext cx="90000" cy="770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AE12AED-CB7F-D481-4157-B6EA3599B87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818239" y="1568438"/>
                  <a:ext cx="107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4DE0BF6-50F4-1FDE-1B9D-565B5F13717B}"/>
                    </a:ext>
                  </a:extLst>
                </p14:cNvPr>
                <p14:cNvContentPartPr/>
                <p14:nvPr/>
              </p14:nvContentPartPr>
              <p14:xfrm>
                <a:off x="1827959" y="1570598"/>
                <a:ext cx="164520" cy="820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4DE0BF6-50F4-1FDE-1B9D-565B5F13717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819319" y="1561958"/>
                  <a:ext cx="182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C023DFA-3656-2BD6-DDF9-CD4691269D5D}"/>
                    </a:ext>
                  </a:extLst>
                </p14:cNvPr>
                <p14:cNvContentPartPr/>
                <p14:nvPr/>
              </p14:nvContentPartPr>
              <p14:xfrm>
                <a:off x="2060159" y="1511198"/>
                <a:ext cx="28800" cy="1393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C023DFA-3656-2BD6-DDF9-CD4691269D5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051159" y="1502558"/>
                  <a:ext cx="464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5004A12-1A99-4D82-A7C7-B5DD4D02F561}"/>
                    </a:ext>
                  </a:extLst>
                </p14:cNvPr>
                <p14:cNvContentPartPr/>
                <p14:nvPr/>
              </p14:nvContentPartPr>
              <p14:xfrm>
                <a:off x="2208119" y="1524878"/>
                <a:ext cx="159120" cy="1112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5004A12-1A99-4D82-A7C7-B5DD4D02F56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199479" y="1516238"/>
                  <a:ext cx="1767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8641509-1FA5-8B86-5BD3-6FACC05695F0}"/>
                    </a:ext>
                  </a:extLst>
                </p14:cNvPr>
                <p14:cNvContentPartPr/>
                <p14:nvPr/>
              </p14:nvContentPartPr>
              <p14:xfrm>
                <a:off x="2514119" y="1530638"/>
                <a:ext cx="103680" cy="853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8641509-1FA5-8B86-5BD3-6FACC05695F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505119" y="1521998"/>
                  <a:ext cx="1213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6DC55F0-10DB-7831-8988-DFC120C2504E}"/>
                    </a:ext>
                  </a:extLst>
                </p14:cNvPr>
                <p14:cNvContentPartPr/>
                <p14:nvPr/>
              </p14:nvContentPartPr>
              <p14:xfrm>
                <a:off x="2500439" y="1532798"/>
                <a:ext cx="172080" cy="910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6DC55F0-10DB-7831-8988-DFC120C2504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491799" y="1523798"/>
                  <a:ext cx="189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87D3EE0-2D21-DB84-8587-CD8428C083F4}"/>
                    </a:ext>
                  </a:extLst>
                </p14:cNvPr>
                <p14:cNvContentPartPr/>
                <p14:nvPr/>
              </p14:nvContentPartPr>
              <p14:xfrm>
                <a:off x="2761079" y="1496078"/>
                <a:ext cx="192960" cy="182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87D3EE0-2D21-DB84-8587-CD8428C083F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752439" y="1487078"/>
                  <a:ext cx="2106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5391905-E21F-4E07-B2D9-3ED5BF2119EC}"/>
                    </a:ext>
                  </a:extLst>
                </p14:cNvPr>
                <p14:cNvContentPartPr/>
                <p14:nvPr/>
              </p14:nvContentPartPr>
              <p14:xfrm>
                <a:off x="2048999" y="1685078"/>
                <a:ext cx="239400" cy="140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5391905-E21F-4E07-B2D9-3ED5BF2119E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039999" y="1676078"/>
                  <a:ext cx="2570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FCF5546-2477-F87E-75B5-88661B4404C4}"/>
                    </a:ext>
                  </a:extLst>
                </p14:cNvPr>
                <p14:cNvContentPartPr/>
                <p14:nvPr/>
              </p14:nvContentPartPr>
              <p14:xfrm>
                <a:off x="2631119" y="1723958"/>
                <a:ext cx="7200" cy="21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FCF5546-2477-F87E-75B5-88661B4404C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22119" y="1715318"/>
                  <a:ext cx="248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D58DA6F-F149-1809-D97D-2D24650421B6}"/>
                    </a:ext>
                  </a:extLst>
                </p14:cNvPr>
                <p14:cNvContentPartPr/>
                <p14:nvPr/>
              </p14:nvContentPartPr>
              <p14:xfrm>
                <a:off x="2740919" y="1731518"/>
                <a:ext cx="240840" cy="61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D58DA6F-F149-1809-D97D-2D24650421B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731919" y="1722878"/>
                  <a:ext cx="2584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4BC5DC1-2355-3BFC-4593-6127E0795582}"/>
                    </a:ext>
                  </a:extLst>
                </p14:cNvPr>
                <p14:cNvContentPartPr/>
                <p14:nvPr/>
              </p14:nvContentPartPr>
              <p14:xfrm>
                <a:off x="3228719" y="1575278"/>
                <a:ext cx="406800" cy="932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4BC5DC1-2355-3BFC-4593-6127E079558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219719" y="1566278"/>
                  <a:ext cx="424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696BD17-E6BC-BDCD-97AE-DFE583BC7E31}"/>
                    </a:ext>
                  </a:extLst>
                </p14:cNvPr>
                <p14:cNvContentPartPr/>
                <p14:nvPr/>
              </p14:nvContentPartPr>
              <p14:xfrm>
                <a:off x="3819119" y="1512638"/>
                <a:ext cx="173520" cy="1749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696BD17-E6BC-BDCD-97AE-DFE583BC7E3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810479" y="1503998"/>
                  <a:ext cx="1911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45EB8B2-421A-F3E2-95CC-7229A3391CAE}"/>
                    </a:ext>
                  </a:extLst>
                </p14:cNvPr>
                <p14:cNvContentPartPr/>
                <p14:nvPr/>
              </p14:nvContentPartPr>
              <p14:xfrm>
                <a:off x="4059959" y="1565918"/>
                <a:ext cx="96480" cy="907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45EB8B2-421A-F3E2-95CC-7229A3391CA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050959" y="1557278"/>
                  <a:ext cx="1141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237F490-4DDE-27F3-C6AA-E6CA8113E69E}"/>
                    </a:ext>
                  </a:extLst>
                </p14:cNvPr>
                <p14:cNvContentPartPr/>
                <p14:nvPr/>
              </p14:nvContentPartPr>
              <p14:xfrm>
                <a:off x="4053119" y="1575998"/>
                <a:ext cx="213480" cy="806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237F490-4DDE-27F3-C6AA-E6CA8113E69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044119" y="1567358"/>
                  <a:ext cx="2311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101FF06-34C9-3ED0-740E-98577944A211}"/>
                    </a:ext>
                  </a:extLst>
                </p14:cNvPr>
                <p14:cNvContentPartPr/>
                <p14:nvPr/>
              </p14:nvContentPartPr>
              <p14:xfrm>
                <a:off x="4300439" y="1517318"/>
                <a:ext cx="234720" cy="2109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101FF06-34C9-3ED0-740E-98577944A21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291439" y="1508318"/>
                  <a:ext cx="252360" cy="22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0A23B093-4E4C-ACBA-27B0-08DF904BAF73}"/>
                  </a:ext>
                </a:extLst>
              </p14:cNvPr>
              <p14:cNvContentPartPr/>
              <p14:nvPr/>
            </p14:nvContentPartPr>
            <p14:xfrm>
              <a:off x="6409679" y="2295998"/>
              <a:ext cx="278280" cy="21888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0A23B093-4E4C-ACBA-27B0-08DF904BAF7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400679" y="2286998"/>
                <a:ext cx="29592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915339AF-06EC-F8CA-0B94-337F3139B079}"/>
                  </a:ext>
                </a:extLst>
              </p14:cNvPr>
              <p14:cNvContentPartPr/>
              <p14:nvPr/>
            </p14:nvContentPartPr>
            <p14:xfrm>
              <a:off x="7687319" y="1646558"/>
              <a:ext cx="254520" cy="21672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915339AF-06EC-F8CA-0B94-337F3139B079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678679" y="1637918"/>
                <a:ext cx="2721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3D26D3F1-8D73-F4D2-9D46-78A0912E4A3B}"/>
                  </a:ext>
                </a:extLst>
              </p14:cNvPr>
              <p14:cNvContentPartPr/>
              <p14:nvPr/>
            </p14:nvContentPartPr>
            <p14:xfrm>
              <a:off x="769199" y="2374478"/>
              <a:ext cx="426600" cy="4572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3D26D3F1-8D73-F4D2-9D46-78A0912E4A3B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60199" y="2365838"/>
                <a:ext cx="44424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B0816407-88FC-4863-D8AA-AA8D680DD660}"/>
                  </a:ext>
                </a:extLst>
              </p14:cNvPr>
              <p14:cNvContentPartPr/>
              <p14:nvPr/>
            </p14:nvContentPartPr>
            <p14:xfrm>
              <a:off x="940919" y="3513158"/>
              <a:ext cx="240840" cy="3888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B0816407-88FC-4863-D8AA-AA8D680DD66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32279" y="3504518"/>
                <a:ext cx="2584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775BC36E-0758-EED3-A959-2C07C82C922E}"/>
                  </a:ext>
                </a:extLst>
              </p14:cNvPr>
              <p14:cNvContentPartPr/>
              <p14:nvPr/>
            </p14:nvContentPartPr>
            <p14:xfrm>
              <a:off x="1181039" y="3018158"/>
              <a:ext cx="1045080" cy="4824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775BC36E-0758-EED3-A959-2C07C82C922E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172399" y="3009518"/>
                <a:ext cx="10627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E5FECCE5-DB13-163D-028C-BE39EC9DD7A2}"/>
                  </a:ext>
                </a:extLst>
              </p14:cNvPr>
              <p14:cNvContentPartPr/>
              <p14:nvPr/>
            </p14:nvContentPartPr>
            <p14:xfrm>
              <a:off x="6601559" y="3368438"/>
              <a:ext cx="55440" cy="14436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E5FECCE5-DB13-163D-028C-BE39EC9DD7A2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592919" y="3359798"/>
                <a:ext cx="730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E64D5235-A4DD-8EA1-3F74-A627C4B156D6}"/>
                  </a:ext>
                </a:extLst>
              </p14:cNvPr>
              <p14:cNvContentPartPr/>
              <p14:nvPr/>
            </p14:nvContentPartPr>
            <p14:xfrm>
              <a:off x="1778639" y="3018518"/>
              <a:ext cx="610200" cy="7200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E64D5235-A4DD-8EA1-3F74-A627C4B156D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769999" y="3009878"/>
                <a:ext cx="6278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0E3F11CE-EB48-0939-7A07-9F6A5D3F9F54}"/>
                  </a:ext>
                </a:extLst>
              </p14:cNvPr>
              <p14:cNvContentPartPr/>
              <p14:nvPr/>
            </p14:nvContentPartPr>
            <p14:xfrm>
              <a:off x="1361039" y="3555278"/>
              <a:ext cx="1325160" cy="7416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0E3F11CE-EB48-0939-7A07-9F6A5D3F9F54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352399" y="3546638"/>
                <a:ext cx="134280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9" name="Group 228">
            <a:extLst>
              <a:ext uri="{FF2B5EF4-FFF2-40B4-BE49-F238E27FC236}">
                <a16:creationId xmlns:a16="http://schemas.microsoft.com/office/drawing/2014/main" id="{98775282-6373-A0A7-B5B1-B6C27B186B03}"/>
              </a:ext>
            </a:extLst>
          </p:cNvPr>
          <p:cNvGrpSpPr/>
          <p:nvPr/>
        </p:nvGrpSpPr>
        <p:grpSpPr>
          <a:xfrm>
            <a:off x="6876599" y="3227678"/>
            <a:ext cx="1650600" cy="587520"/>
            <a:chOff x="6876599" y="3227678"/>
            <a:chExt cx="1650600" cy="58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7259687-782E-086E-0A4D-5FAFB30827E8}"/>
                    </a:ext>
                  </a:extLst>
                </p14:cNvPr>
                <p14:cNvContentPartPr/>
                <p14:nvPr/>
              </p14:nvContentPartPr>
              <p14:xfrm>
                <a:off x="6897479" y="3355118"/>
                <a:ext cx="14040" cy="79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7259687-782E-086E-0A4D-5FAFB30827E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888479" y="3346118"/>
                  <a:ext cx="31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552E800-9D8A-9326-4953-7C13D4A722A6}"/>
                    </a:ext>
                  </a:extLst>
                </p14:cNvPr>
                <p14:cNvContentPartPr/>
                <p14:nvPr/>
              </p14:nvContentPartPr>
              <p14:xfrm>
                <a:off x="7214639" y="3227678"/>
                <a:ext cx="12960" cy="1119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552E800-9D8A-9326-4953-7C13D4A722A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205639" y="3218678"/>
                  <a:ext cx="306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A2B1B2D-9A41-CED4-8BBC-F57775BDF45A}"/>
                    </a:ext>
                  </a:extLst>
                </p14:cNvPr>
                <p14:cNvContentPartPr/>
                <p14:nvPr/>
              </p14:nvContentPartPr>
              <p14:xfrm>
                <a:off x="6876599" y="3517118"/>
                <a:ext cx="570600" cy="367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A2B1B2D-9A41-CED4-8BBC-F57775BDF45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867959" y="3508118"/>
                  <a:ext cx="5882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ECDC201-3A08-8019-D469-ED32E73E0426}"/>
                    </a:ext>
                  </a:extLst>
                </p14:cNvPr>
                <p14:cNvContentPartPr/>
                <p14:nvPr/>
              </p14:nvContentPartPr>
              <p14:xfrm>
                <a:off x="7556999" y="3514958"/>
                <a:ext cx="714960" cy="342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ECDC201-3A08-8019-D469-ED32E73E042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547999" y="3505958"/>
                  <a:ext cx="732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75EA114-6D06-94DA-B264-EA27184096AA}"/>
                    </a:ext>
                  </a:extLst>
                </p14:cNvPr>
                <p14:cNvContentPartPr/>
                <p14:nvPr/>
              </p14:nvContentPartPr>
              <p14:xfrm>
                <a:off x="7591199" y="3525038"/>
                <a:ext cx="632520" cy="428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75EA114-6D06-94DA-B264-EA27184096A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582199" y="3516038"/>
                  <a:ext cx="6501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30F9489-5C04-6305-20A6-88E6BB6D22BC}"/>
                    </a:ext>
                  </a:extLst>
                </p14:cNvPr>
                <p14:cNvContentPartPr/>
                <p14:nvPr/>
              </p14:nvContentPartPr>
              <p14:xfrm>
                <a:off x="7378079" y="3257558"/>
                <a:ext cx="1149120" cy="5576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30F9489-5C04-6305-20A6-88E6BB6D22B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369439" y="3248558"/>
                  <a:ext cx="116676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B4E1D5A-422A-94FB-EE88-8D7994F0D3EC}"/>
                    </a:ext>
                  </a:extLst>
                </p14:cNvPr>
                <p14:cNvContentPartPr/>
                <p14:nvPr/>
              </p14:nvContentPartPr>
              <p14:xfrm>
                <a:off x="7551239" y="3532958"/>
                <a:ext cx="260280" cy="108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B4E1D5A-422A-94FB-EE88-8D7994F0D3E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542239" y="3523958"/>
                  <a:ext cx="277920" cy="2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202F7570-FD2C-52DC-C762-B4FA00D88AB7}"/>
                  </a:ext>
                </a:extLst>
              </p14:cNvPr>
              <p14:cNvContentPartPr/>
              <p14:nvPr/>
            </p14:nvContentPartPr>
            <p14:xfrm>
              <a:off x="6786599" y="4768478"/>
              <a:ext cx="366120" cy="26208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202F7570-FD2C-52DC-C762-B4FA00D88AB7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777599" y="4759478"/>
                <a:ext cx="38376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C7F0BA57-8866-F4AD-8EA5-1AD0DB0873CC}"/>
                  </a:ext>
                </a:extLst>
              </p14:cNvPr>
              <p14:cNvContentPartPr/>
              <p14:nvPr/>
            </p14:nvContentPartPr>
            <p14:xfrm>
              <a:off x="5866079" y="5157998"/>
              <a:ext cx="289440" cy="14112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C7F0BA57-8866-F4AD-8EA5-1AD0DB0873C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857439" y="5148998"/>
                <a:ext cx="307080" cy="15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9" name="Group 248">
            <a:extLst>
              <a:ext uri="{FF2B5EF4-FFF2-40B4-BE49-F238E27FC236}">
                <a16:creationId xmlns:a16="http://schemas.microsoft.com/office/drawing/2014/main" id="{093AEF79-9C93-BCB9-CC57-D9183CEA2927}"/>
              </a:ext>
            </a:extLst>
          </p:cNvPr>
          <p:cNvGrpSpPr/>
          <p:nvPr/>
        </p:nvGrpSpPr>
        <p:grpSpPr>
          <a:xfrm>
            <a:off x="5854559" y="4509638"/>
            <a:ext cx="2513520" cy="846360"/>
            <a:chOff x="5854559" y="4509638"/>
            <a:chExt cx="2513520" cy="84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E2E3C1F-282E-A232-C022-5E474F1F5DE1}"/>
                    </a:ext>
                  </a:extLst>
                </p14:cNvPr>
                <p14:cNvContentPartPr/>
                <p14:nvPr/>
              </p14:nvContentPartPr>
              <p14:xfrm>
                <a:off x="6326879" y="5110478"/>
                <a:ext cx="261360" cy="147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E2E3C1F-282E-A232-C022-5E474F1F5DE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318239" y="5101478"/>
                  <a:ext cx="279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55D507D-AE61-E7FA-40A3-89AF8E3C1090}"/>
                    </a:ext>
                  </a:extLst>
                </p14:cNvPr>
                <p14:cNvContentPartPr/>
                <p14:nvPr/>
              </p14:nvContentPartPr>
              <p14:xfrm>
                <a:off x="6450719" y="5124878"/>
                <a:ext cx="76680" cy="2311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55D507D-AE61-E7FA-40A3-89AF8E3C109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442079" y="5116238"/>
                  <a:ext cx="943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64633A1-FD43-1770-C620-E796C8E84085}"/>
                    </a:ext>
                  </a:extLst>
                </p14:cNvPr>
                <p14:cNvContentPartPr/>
                <p14:nvPr/>
              </p14:nvContentPartPr>
              <p14:xfrm>
                <a:off x="7398959" y="4509638"/>
                <a:ext cx="316440" cy="1692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64633A1-FD43-1770-C620-E796C8E8408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389959" y="4500638"/>
                  <a:ext cx="334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0D41020-5D17-6A66-5672-E6059930CFB5}"/>
                    </a:ext>
                  </a:extLst>
                </p14:cNvPr>
                <p14:cNvContentPartPr/>
                <p14:nvPr/>
              </p14:nvContentPartPr>
              <p14:xfrm>
                <a:off x="6596519" y="4881158"/>
                <a:ext cx="217440" cy="162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0D41020-5D17-6A66-5672-E6059930CFB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587879" y="4872518"/>
                  <a:ext cx="2350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8417BEB-7466-10D8-EC9E-1BDB9250D526}"/>
                    </a:ext>
                  </a:extLst>
                </p14:cNvPr>
                <p14:cNvContentPartPr/>
                <p14:nvPr/>
              </p14:nvContentPartPr>
              <p14:xfrm>
                <a:off x="6512639" y="4865678"/>
                <a:ext cx="129600" cy="932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8417BEB-7466-10D8-EC9E-1BDB9250D52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503639" y="4857038"/>
                  <a:ext cx="1472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28F6BE4-3F45-F10F-BFE2-B4FC37B769A9}"/>
                    </a:ext>
                  </a:extLst>
                </p14:cNvPr>
                <p14:cNvContentPartPr/>
                <p14:nvPr/>
              </p14:nvContentPartPr>
              <p14:xfrm>
                <a:off x="5942399" y="4807718"/>
                <a:ext cx="117000" cy="1656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28F6BE4-3F45-F10F-BFE2-B4FC37B769A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933399" y="4799078"/>
                  <a:ext cx="134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9BEBD3B-EE8D-818A-D4D0-17E58C3214D2}"/>
                    </a:ext>
                  </a:extLst>
                </p14:cNvPr>
                <p14:cNvContentPartPr/>
                <p14:nvPr/>
              </p14:nvContentPartPr>
              <p14:xfrm>
                <a:off x="6766799" y="4740038"/>
                <a:ext cx="1601280" cy="2883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9BEBD3B-EE8D-818A-D4D0-17E58C3214D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757799" y="4731398"/>
                  <a:ext cx="16189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2EF33CF-3B78-4A13-AE1D-8555F32DCA43}"/>
                    </a:ext>
                  </a:extLst>
                </p14:cNvPr>
                <p14:cNvContentPartPr/>
                <p14:nvPr/>
              </p14:nvContentPartPr>
              <p14:xfrm>
                <a:off x="5915759" y="5169158"/>
                <a:ext cx="240120" cy="1162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2EF33CF-3B78-4A13-AE1D-8555F32DCA4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906759" y="5160518"/>
                  <a:ext cx="2577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4CD6A5A-D8A9-4EA2-32AF-D2BDD0613E90}"/>
                    </a:ext>
                  </a:extLst>
                </p14:cNvPr>
                <p14:cNvContentPartPr/>
                <p14:nvPr/>
              </p14:nvContentPartPr>
              <p14:xfrm>
                <a:off x="6794159" y="5035598"/>
                <a:ext cx="1532880" cy="2365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4CD6A5A-D8A9-4EA2-32AF-D2BDD0613E9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85519" y="5026958"/>
                  <a:ext cx="15505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923042D-E6A8-F973-D724-985E0E3BDE34}"/>
                    </a:ext>
                  </a:extLst>
                </p14:cNvPr>
                <p14:cNvContentPartPr/>
                <p14:nvPr/>
              </p14:nvContentPartPr>
              <p14:xfrm>
                <a:off x="7969199" y="4548158"/>
                <a:ext cx="207000" cy="1558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923042D-E6A8-F973-D724-985E0E3BDE3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960199" y="4539158"/>
                  <a:ext cx="224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8ECACA2-9AAD-6FF1-3DD8-E1011DC2F114}"/>
                    </a:ext>
                  </a:extLst>
                </p14:cNvPr>
                <p14:cNvContentPartPr/>
                <p14:nvPr/>
              </p14:nvContentPartPr>
              <p14:xfrm>
                <a:off x="7934639" y="4742198"/>
                <a:ext cx="254520" cy="140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8ECACA2-9AAD-6FF1-3DD8-E1011DC2F11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925999" y="4733198"/>
                  <a:ext cx="272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B947CB7-29B6-FBC7-CACD-E265BAD162E6}"/>
                    </a:ext>
                  </a:extLst>
                </p14:cNvPr>
                <p14:cNvContentPartPr/>
                <p14:nvPr/>
              </p14:nvContentPartPr>
              <p14:xfrm>
                <a:off x="7316159" y="4758038"/>
                <a:ext cx="384840" cy="2746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B947CB7-29B6-FBC7-CACD-E265BAD162E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307519" y="4749038"/>
                  <a:ext cx="4024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29ED563-1384-D974-3934-DB287F048B83}"/>
                    </a:ext>
                  </a:extLst>
                </p14:cNvPr>
                <p14:cNvContentPartPr/>
                <p14:nvPr/>
              </p14:nvContentPartPr>
              <p14:xfrm>
                <a:off x="7934279" y="4778198"/>
                <a:ext cx="386280" cy="2451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29ED563-1384-D974-3934-DB287F048B8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925639" y="4769198"/>
                  <a:ext cx="4039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5176DA2-D232-88C5-4AF0-1E0DCB377BAF}"/>
                    </a:ext>
                  </a:extLst>
                </p14:cNvPr>
                <p14:cNvContentPartPr/>
                <p14:nvPr/>
              </p14:nvContentPartPr>
              <p14:xfrm>
                <a:off x="5854559" y="4767038"/>
                <a:ext cx="267120" cy="2379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5176DA2-D232-88C5-4AF0-1E0DCB377BA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845919" y="4758398"/>
                  <a:ext cx="284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D4BCFAF-CF11-81B8-081F-A04F4E611762}"/>
                    </a:ext>
                  </a:extLst>
                </p14:cNvPr>
                <p14:cNvContentPartPr/>
                <p14:nvPr/>
              </p14:nvContentPartPr>
              <p14:xfrm>
                <a:off x="5900999" y="4796198"/>
                <a:ext cx="117000" cy="716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D4BCFAF-CF11-81B8-081F-A04F4E61176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892359" y="4787558"/>
                  <a:ext cx="1346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32E0A5A-CC68-C0C4-F24E-98D3E07414D9}"/>
                    </a:ext>
                  </a:extLst>
                </p14:cNvPr>
                <p14:cNvContentPartPr/>
                <p14:nvPr/>
              </p14:nvContentPartPr>
              <p14:xfrm>
                <a:off x="6910799" y="4562558"/>
                <a:ext cx="36000" cy="1648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32E0A5A-CC68-C0C4-F24E-98D3E07414D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902159" y="4553558"/>
                  <a:ext cx="536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C8D23DF-0609-3864-17B6-464BB06B1355}"/>
                    </a:ext>
                  </a:extLst>
                </p14:cNvPr>
                <p14:cNvContentPartPr/>
                <p14:nvPr/>
              </p14:nvContentPartPr>
              <p14:xfrm>
                <a:off x="7405079" y="4595318"/>
                <a:ext cx="165960" cy="1087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C8D23DF-0609-3864-17B6-464BB06B135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396079" y="4586318"/>
                  <a:ext cx="1836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614A375-19D0-272A-C2B9-5E87BCDBBDC8}"/>
                    </a:ext>
                  </a:extLst>
                </p14:cNvPr>
                <p14:cNvContentPartPr/>
                <p14:nvPr/>
              </p14:nvContentPartPr>
              <p14:xfrm>
                <a:off x="6960119" y="4755518"/>
                <a:ext cx="150480" cy="43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614A375-19D0-272A-C2B9-5E87BCDBBDC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951479" y="4746878"/>
                  <a:ext cx="1681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96D2957-3AEC-DA04-40C3-D566E6D0518D}"/>
                    </a:ext>
                  </a:extLst>
                </p14:cNvPr>
                <p14:cNvContentPartPr/>
                <p14:nvPr/>
              </p14:nvContentPartPr>
              <p14:xfrm>
                <a:off x="7371239" y="4738238"/>
                <a:ext cx="178920" cy="61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96D2957-3AEC-DA04-40C3-D566E6D0518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362599" y="4729238"/>
                  <a:ext cx="196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D01D1E5-2D84-B3D2-742E-583CAA7814FD}"/>
                    </a:ext>
                  </a:extLst>
                </p14:cNvPr>
                <p14:cNvContentPartPr/>
                <p14:nvPr/>
              </p14:nvContentPartPr>
              <p14:xfrm>
                <a:off x="6903239" y="4541318"/>
                <a:ext cx="77040" cy="2012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D01D1E5-2D84-B3D2-742E-583CAA7814F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894599" y="4532318"/>
                  <a:ext cx="946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5D76AB1-331B-69C5-A1DF-3DEAAEF1320F}"/>
                    </a:ext>
                  </a:extLst>
                </p14:cNvPr>
                <p14:cNvContentPartPr/>
                <p14:nvPr/>
              </p14:nvContentPartPr>
              <p14:xfrm>
                <a:off x="7343879" y="4728518"/>
                <a:ext cx="316440" cy="2998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5D76AB1-331B-69C5-A1DF-3DEAAEF1320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334879" y="4719878"/>
                  <a:ext cx="3340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45738BE-0F5D-BB3F-D629-06BFCA1DA01F}"/>
                    </a:ext>
                  </a:extLst>
                </p14:cNvPr>
                <p14:cNvContentPartPr/>
                <p14:nvPr/>
              </p14:nvContentPartPr>
              <p14:xfrm>
                <a:off x="7955159" y="4765238"/>
                <a:ext cx="385200" cy="2228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45738BE-0F5D-BB3F-D629-06BFCA1DA01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946519" y="4756598"/>
                  <a:ext cx="4028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FFC466A-131D-9DD5-4986-6F16BED7DBEB}"/>
                    </a:ext>
                  </a:extLst>
                </p14:cNvPr>
                <p14:cNvContentPartPr/>
                <p14:nvPr/>
              </p14:nvContentPartPr>
              <p14:xfrm>
                <a:off x="5956079" y="4776758"/>
                <a:ext cx="110160" cy="2109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FFC466A-131D-9DD5-4986-6F16BED7DBE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947439" y="4768118"/>
                  <a:ext cx="1278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3349F25-5391-7400-F2D7-DC1D0DCFC391}"/>
                    </a:ext>
                  </a:extLst>
                </p14:cNvPr>
                <p14:cNvContentPartPr/>
                <p14:nvPr/>
              </p14:nvContentPartPr>
              <p14:xfrm>
                <a:off x="6827639" y="4792958"/>
                <a:ext cx="351720" cy="2404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3349F25-5391-7400-F2D7-DC1D0DCFC39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818639" y="4783958"/>
                  <a:ext cx="3693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E8FC2AC-4E59-BE87-6C40-B08C7612D163}"/>
                    </a:ext>
                  </a:extLst>
                </p14:cNvPr>
                <p14:cNvContentPartPr/>
                <p14:nvPr/>
              </p14:nvContentPartPr>
              <p14:xfrm>
                <a:off x="6773639" y="5033438"/>
                <a:ext cx="1127160" cy="2808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E8FC2AC-4E59-BE87-6C40-B08C7612D16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64999" y="5024798"/>
                  <a:ext cx="1144800" cy="29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ABF8CC6C-FD27-3F0A-CAB2-19D29FC58D6E}"/>
                  </a:ext>
                </a:extLst>
              </p14:cNvPr>
              <p14:cNvContentPartPr/>
              <p14:nvPr/>
            </p14:nvContentPartPr>
            <p14:xfrm>
              <a:off x="5949239" y="5398478"/>
              <a:ext cx="213840" cy="22500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ABF8CC6C-FD27-3F0A-CAB2-19D29FC58D6E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5940599" y="5389478"/>
                <a:ext cx="2314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D876D461-A10D-A14C-DE20-70EB1EF14F76}"/>
                  </a:ext>
                </a:extLst>
              </p14:cNvPr>
              <p14:cNvContentPartPr/>
              <p14:nvPr/>
            </p14:nvContentPartPr>
            <p14:xfrm>
              <a:off x="6848159" y="5308118"/>
              <a:ext cx="1664640" cy="26604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D876D461-A10D-A14C-DE20-70EB1EF14F76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839159" y="5299478"/>
                <a:ext cx="168228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D7D28E71-0C4A-D8ED-C98F-60409B560EA5}"/>
                  </a:ext>
                </a:extLst>
              </p14:cNvPr>
              <p14:cNvContentPartPr/>
              <p14:nvPr/>
            </p14:nvContentPartPr>
            <p14:xfrm>
              <a:off x="6738719" y="5825798"/>
              <a:ext cx="1856160" cy="7812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D7D28E71-0C4A-D8ED-C98F-60409B560EA5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729719" y="5817158"/>
                <a:ext cx="187380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270B24A-0484-68FF-7A7D-1F843770AB29}"/>
              </a:ext>
            </a:extLst>
          </p:cNvPr>
          <p:cNvGrpSpPr/>
          <p:nvPr/>
        </p:nvGrpSpPr>
        <p:grpSpPr>
          <a:xfrm>
            <a:off x="7117079" y="5951078"/>
            <a:ext cx="1408680" cy="266040"/>
            <a:chOff x="7117079" y="5951078"/>
            <a:chExt cx="1408680" cy="26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BEEA91D-63BB-C5F3-DA4A-1AFDB16A0F6A}"/>
                    </a:ext>
                  </a:extLst>
                </p14:cNvPr>
                <p14:cNvContentPartPr/>
                <p14:nvPr/>
              </p14:nvContentPartPr>
              <p14:xfrm>
                <a:off x="7117079" y="6050078"/>
                <a:ext cx="206640" cy="1670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BEEA91D-63BB-C5F3-DA4A-1AFDB16A0F6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108439" y="6041438"/>
                  <a:ext cx="2242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34062CD-39B2-2935-2C64-50D6712D8345}"/>
                    </a:ext>
                  </a:extLst>
                </p14:cNvPr>
                <p14:cNvContentPartPr/>
                <p14:nvPr/>
              </p14:nvContentPartPr>
              <p14:xfrm>
                <a:off x="7371239" y="6113078"/>
                <a:ext cx="124200" cy="842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34062CD-39B2-2935-2C64-50D6712D834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362599" y="6104078"/>
                  <a:ext cx="1418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073DABA-7FB7-1135-A623-01D721400D09}"/>
                    </a:ext>
                  </a:extLst>
                </p14:cNvPr>
                <p14:cNvContentPartPr/>
                <p14:nvPr/>
              </p14:nvContentPartPr>
              <p14:xfrm>
                <a:off x="7502279" y="5951078"/>
                <a:ext cx="103320" cy="2365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073DABA-7FB7-1135-A623-01D721400D0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493639" y="5942078"/>
                  <a:ext cx="1209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A4BCE9E-4065-D148-236D-7198A886A623}"/>
                    </a:ext>
                  </a:extLst>
                </p14:cNvPr>
                <p14:cNvContentPartPr/>
                <p14:nvPr/>
              </p14:nvContentPartPr>
              <p14:xfrm>
                <a:off x="7426319" y="6140078"/>
                <a:ext cx="234000" cy="90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A4BCE9E-4065-D148-236D-7198A886A62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417679" y="6131078"/>
                  <a:ext cx="251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C3409B4-8A8E-B64F-EBB4-3002B7231ECE}"/>
                    </a:ext>
                  </a:extLst>
                </p14:cNvPr>
                <p14:cNvContentPartPr/>
                <p14:nvPr/>
              </p14:nvContentPartPr>
              <p14:xfrm>
                <a:off x="7545119" y="5978798"/>
                <a:ext cx="232560" cy="1936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C3409B4-8A8E-B64F-EBB4-3002B7231EC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536479" y="5969798"/>
                  <a:ext cx="250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8080BE8-102F-78C9-4721-9FB3277BC569}"/>
                    </a:ext>
                  </a:extLst>
                </p14:cNvPr>
                <p14:cNvContentPartPr/>
                <p14:nvPr/>
              </p14:nvContentPartPr>
              <p14:xfrm>
                <a:off x="7839599" y="6046478"/>
                <a:ext cx="686160" cy="1285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8080BE8-102F-78C9-4721-9FB3277BC56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830959" y="6037838"/>
                  <a:ext cx="703800" cy="14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17670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EB4DE-7A19-F256-3381-A93D2F309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Self-attention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2F907E-209D-6325-5633-989F77E20F2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CA" sz="2400" dirty="0"/>
                  <a:t>4. Attention(Q,K,V) =  </a:t>
                </a:r>
                <a:r>
                  <a:rPr lang="en-CA" sz="2400" dirty="0" err="1"/>
                  <a:t>softmax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p>
                              <m:sSupPr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ctrlP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>
                                <m:r>
                                  <a:rPr lang="en-CA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g>
                              <m:e>
                                <m:sSub>
                                  <m:sSubPr>
                                    <m:ctrlP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CA" sz="2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CA" sz="2400" dirty="0"/>
              </a:p>
              <a:p>
                <a:pPr marL="0" indent="0">
                  <a:buNone/>
                </a:pPr>
                <a:endParaRPr lang="en-CA" sz="2400" dirty="0"/>
              </a:p>
              <a:p>
                <a:pPr marL="0" indent="0">
                  <a:buNone/>
                </a:pPr>
                <a:endParaRPr lang="en-CA" sz="2400" dirty="0"/>
              </a:p>
              <a:p>
                <a:pPr marL="0" indent="0">
                  <a:buNone/>
                </a:pPr>
                <a:r>
                  <a:rPr lang="en-CA" sz="2400" dirty="0"/>
                  <a:t>5. Logits = Fully Connected (Attention)</a:t>
                </a:r>
                <a:br>
                  <a:rPr lang="en-CA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3×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𝑣𝑜𝑐𝑎𝑏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e>
                      </m:d>
                    </m:oMath>
                  </m:oMathPara>
                </a14:m>
                <a:endParaRPr lang="en-CA" sz="2400" b="0" dirty="0"/>
              </a:p>
              <a:p>
                <a:pPr marL="0" indent="0">
                  <a:buNone/>
                </a:pPr>
                <a:endParaRPr lang="en-CA" sz="2400" b="0" dirty="0"/>
              </a:p>
              <a:p>
                <a:pPr marL="0" indent="0">
                  <a:buNone/>
                </a:pPr>
                <a:r>
                  <a:rPr lang="en-CA" sz="2400" dirty="0"/>
                  <a:t>6. Pred = </a:t>
                </a:r>
                <a:r>
                  <a:rPr lang="en-CA" sz="2400" dirty="0" err="1"/>
                  <a:t>softmax</a:t>
                </a:r>
                <a:r>
                  <a:rPr lang="en-CA" sz="2400" dirty="0"/>
                  <a:t>(logits)</a:t>
                </a:r>
                <a:endParaRPr lang="en-CA" sz="2400" b="0" dirty="0"/>
              </a:p>
              <a:p>
                <a:pPr marL="0" indent="0">
                  <a:buNone/>
                </a:pPr>
                <a:endParaRPr lang="en-CA" sz="2400" b="0" dirty="0"/>
              </a:p>
              <a:p>
                <a:pPr marL="0" indent="0">
                  <a:buNone/>
                </a:pPr>
                <a:r>
                  <a:rPr lang="en-CA" sz="2400" dirty="0"/>
                  <a:t>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2F907E-209D-6325-5633-989F77E20F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10C29-503C-4F29-6450-A4D3C9D92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790722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4.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5.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6.</a:t>
            </a:r>
            <a:br>
              <a:rPr lang="en-CA" dirty="0"/>
            </a:b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DC8C34-1C01-104A-3DBF-62729F83E892}"/>
              </a:ext>
            </a:extLst>
          </p:cNvPr>
          <p:cNvSpPr txBox="1"/>
          <p:nvPr/>
        </p:nvSpPr>
        <p:spPr>
          <a:xfrm>
            <a:off x="6699202" y="1827061"/>
            <a:ext cx="6097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[[ 0.54 -0.7   0.14  0.96 -0.74 -0.04  0.11  0.33 -0.03  0.6 ]</a:t>
            </a:r>
          </a:p>
          <a:p>
            <a:r>
              <a:rPr lang="en-CA" dirty="0"/>
              <a:t> [ 0.24 -0.08  0.75  1.4  -0.84 -0.33  0.04  0.81 -0.26  0.75]</a:t>
            </a:r>
          </a:p>
          <a:p>
            <a:r>
              <a:rPr lang="en-CA" dirty="0"/>
              <a:t> [ 0.1  -0.07  0.82  1.3  -0.77 -0.37  0.06  0.77 -0.36  0.72]]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121E08A8-4345-8E6D-06F4-1CC049DDF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Davood Wadi - MATH60629A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8F60EB75-4CCB-E094-825B-74C8054B2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31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97776C-13AA-41F9-F90A-603C1C42BA2C}"/>
              </a:ext>
            </a:extLst>
          </p:cNvPr>
          <p:cNvSpPr txBox="1"/>
          <p:nvPr/>
        </p:nvSpPr>
        <p:spPr>
          <a:xfrm>
            <a:off x="6699202" y="3168375"/>
            <a:ext cx="63973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[[ 0.27  0.04 -0.69  0.35 -0.04 -0.38]</a:t>
            </a:r>
          </a:p>
          <a:p>
            <a:r>
              <a:rPr lang="en-CA" dirty="0"/>
              <a:t> [ 0.44 -0.11 -0.84  0.29 -0.43 -0.23]</a:t>
            </a:r>
          </a:p>
          <a:p>
            <a:r>
              <a:rPr lang="en-CA" dirty="0"/>
              <a:t> [ 0.51 -0.1  -0.83  0.27 -0.45 -0.15]]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9F861-620E-8061-968E-FE045C52E9D2}"/>
              </a:ext>
            </a:extLst>
          </p:cNvPr>
          <p:cNvSpPr txBox="1"/>
          <p:nvPr/>
        </p:nvSpPr>
        <p:spPr>
          <a:xfrm>
            <a:off x="6708509" y="4881662"/>
            <a:ext cx="65473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[[0.22 0.18 0.08 0.24 0.16 0.12]</a:t>
            </a:r>
          </a:p>
          <a:p>
            <a:r>
              <a:rPr lang="en-CA" dirty="0"/>
              <a:t> [0.27 0.16 0.08 0.24 0.12 0.14]</a:t>
            </a:r>
          </a:p>
          <a:p>
            <a:r>
              <a:rPr lang="en-CA" dirty="0"/>
              <a:t> [0.29 0.15 0.08 0.23 0.11 0.15]]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6FB73FD-8D23-1950-6B92-84D462048267}"/>
              </a:ext>
            </a:extLst>
          </p:cNvPr>
          <p:cNvGrpSpPr/>
          <p:nvPr/>
        </p:nvGrpSpPr>
        <p:grpSpPr>
          <a:xfrm>
            <a:off x="1243319" y="2349998"/>
            <a:ext cx="1876320" cy="104760"/>
            <a:chOff x="1243319" y="2349998"/>
            <a:chExt cx="1876320" cy="10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E621A3F-7FFD-B06C-1935-7138C2B6427F}"/>
                    </a:ext>
                  </a:extLst>
                </p14:cNvPr>
                <p14:cNvContentPartPr/>
                <p14:nvPr/>
              </p14:nvContentPartPr>
              <p14:xfrm>
                <a:off x="1243319" y="2359358"/>
                <a:ext cx="1276920" cy="954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E621A3F-7FFD-B06C-1935-7138C2B6427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4319" y="2350358"/>
                  <a:ext cx="1294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B07E868-AB76-C9A4-3D9D-7FF139F0066E}"/>
                    </a:ext>
                  </a:extLst>
                </p14:cNvPr>
                <p14:cNvContentPartPr/>
                <p14:nvPr/>
              </p14:nvContentPartPr>
              <p14:xfrm>
                <a:off x="2460839" y="2351798"/>
                <a:ext cx="211680" cy="75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B07E868-AB76-C9A4-3D9D-7FF139F0066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52199" y="2343158"/>
                  <a:ext cx="2293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FE3991D-D8F7-A213-4BB1-2CFD74EC0790}"/>
                    </a:ext>
                  </a:extLst>
                </p14:cNvPr>
                <p14:cNvContentPartPr/>
                <p14:nvPr/>
              </p14:nvContentPartPr>
              <p14:xfrm>
                <a:off x="2789159" y="2349998"/>
                <a:ext cx="137880" cy="118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FE3991D-D8F7-A213-4BB1-2CFD74EC079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80159" y="2341358"/>
                  <a:ext cx="1555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1792F8C-5940-459D-12C1-A4F84F19874E}"/>
                    </a:ext>
                  </a:extLst>
                </p14:cNvPr>
                <p14:cNvContentPartPr/>
                <p14:nvPr/>
              </p14:nvContentPartPr>
              <p14:xfrm>
                <a:off x="2960879" y="2351798"/>
                <a:ext cx="158760" cy="118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1792F8C-5940-459D-12C1-A4F84F19874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51879" y="2343158"/>
                  <a:ext cx="17640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991C66C-098F-2D69-6F5E-0C1FAFE176FE}"/>
              </a:ext>
            </a:extLst>
          </p:cNvPr>
          <p:cNvGrpSpPr/>
          <p:nvPr/>
        </p:nvGrpSpPr>
        <p:grpSpPr>
          <a:xfrm>
            <a:off x="3661439" y="2512718"/>
            <a:ext cx="1690200" cy="259920"/>
            <a:chOff x="3661439" y="2512718"/>
            <a:chExt cx="1690200" cy="25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E04A214-5105-15FB-960C-C72A1852A8B0}"/>
                    </a:ext>
                  </a:extLst>
                </p14:cNvPr>
                <p14:cNvContentPartPr/>
                <p14:nvPr/>
              </p14:nvContentPartPr>
              <p14:xfrm>
                <a:off x="3661439" y="2512718"/>
                <a:ext cx="1647000" cy="658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E04A214-5105-15FB-960C-C72A1852A8B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52439" y="2503718"/>
                  <a:ext cx="1664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55CE16F-D3FE-1F97-0B43-894823A8FCEB}"/>
                    </a:ext>
                  </a:extLst>
                </p14:cNvPr>
                <p14:cNvContentPartPr/>
                <p14:nvPr/>
              </p14:nvContentPartPr>
              <p14:xfrm>
                <a:off x="4052759" y="2660318"/>
                <a:ext cx="220680" cy="1123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55CE16F-D3FE-1F97-0B43-894823A8FCE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44119" y="2651318"/>
                  <a:ext cx="2383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E158380-5FA1-20C6-9ADC-0A10D9EACA30}"/>
                    </a:ext>
                  </a:extLst>
                </p14:cNvPr>
                <p14:cNvContentPartPr/>
                <p14:nvPr/>
              </p14:nvContentPartPr>
              <p14:xfrm>
                <a:off x="4314119" y="2591918"/>
                <a:ext cx="69120" cy="1234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E158380-5FA1-20C6-9ADC-0A10D9EACA3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05479" y="2582918"/>
                  <a:ext cx="867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DF004D6-F132-418A-6065-5B6F2A84C48C}"/>
                    </a:ext>
                  </a:extLst>
                </p14:cNvPr>
                <p14:cNvContentPartPr/>
                <p14:nvPr/>
              </p14:nvContentPartPr>
              <p14:xfrm>
                <a:off x="4245359" y="2618558"/>
                <a:ext cx="218520" cy="1411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DF004D6-F132-418A-6065-5B6F2A84C48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36719" y="2609918"/>
                  <a:ext cx="236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54C6ACD-40A3-BBBE-686D-D9CEECDE303C}"/>
                    </a:ext>
                  </a:extLst>
                </p14:cNvPr>
                <p14:cNvContentPartPr/>
                <p14:nvPr/>
              </p14:nvContentPartPr>
              <p14:xfrm>
                <a:off x="4355519" y="2681918"/>
                <a:ext cx="371520" cy="867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54C6ACD-40A3-BBBE-686D-D9CEECDE303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46519" y="2673278"/>
                  <a:ext cx="3891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1B0156D-C527-156C-6CB6-47F90F86CCE0}"/>
                    </a:ext>
                  </a:extLst>
                </p14:cNvPr>
                <p14:cNvContentPartPr/>
                <p14:nvPr/>
              </p14:nvContentPartPr>
              <p14:xfrm>
                <a:off x="4753679" y="2608838"/>
                <a:ext cx="177480" cy="1310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1B0156D-C527-156C-6CB6-47F90F86CCE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45039" y="2600198"/>
                  <a:ext cx="195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1560336-3D89-E936-1137-D19D9A20FE9B}"/>
                    </a:ext>
                  </a:extLst>
                </p14:cNvPr>
                <p14:cNvContentPartPr/>
                <p14:nvPr/>
              </p14:nvContentPartPr>
              <p14:xfrm>
                <a:off x="4959599" y="2626478"/>
                <a:ext cx="96840" cy="1317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1560336-3D89-E936-1137-D19D9A20FE9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950959" y="2617478"/>
                  <a:ext cx="1144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28264AD-7AC4-DA8B-9360-6D058FA4F219}"/>
                    </a:ext>
                  </a:extLst>
                </p14:cNvPr>
                <p14:cNvContentPartPr/>
                <p14:nvPr/>
              </p14:nvContentPartPr>
              <p14:xfrm>
                <a:off x="5089919" y="2678318"/>
                <a:ext cx="261720" cy="676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28264AD-7AC4-DA8B-9360-6D058FA4F21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081279" y="2669678"/>
                  <a:ext cx="279360" cy="8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323DB509-BDA0-A558-37E8-5B721C424DDE}"/>
                  </a:ext>
                </a:extLst>
              </p14:cNvPr>
              <p14:cNvContentPartPr/>
              <p14:nvPr/>
            </p14:nvContentPartPr>
            <p14:xfrm>
              <a:off x="5440919" y="2307158"/>
              <a:ext cx="323280" cy="6228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323DB509-BDA0-A558-37E8-5B721C424DD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431919" y="2298518"/>
                <a:ext cx="340920" cy="7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3FCBDE2-A67A-FA8D-DB40-5A04B995B8C6}"/>
              </a:ext>
            </a:extLst>
          </p:cNvPr>
          <p:cNvGrpSpPr/>
          <p:nvPr/>
        </p:nvGrpSpPr>
        <p:grpSpPr>
          <a:xfrm>
            <a:off x="3984359" y="1566278"/>
            <a:ext cx="763560" cy="441720"/>
            <a:chOff x="3984359" y="1566278"/>
            <a:chExt cx="763560" cy="4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C30B6D7-AD9A-21C4-D249-D7B0C4716333}"/>
                    </a:ext>
                  </a:extLst>
                </p14:cNvPr>
                <p14:cNvContentPartPr/>
                <p14:nvPr/>
              </p14:nvContentPartPr>
              <p14:xfrm>
                <a:off x="4279919" y="1824758"/>
                <a:ext cx="165240" cy="1832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C30B6D7-AD9A-21C4-D249-D7B0C471633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270919" y="1816118"/>
                  <a:ext cx="1828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5E8F7B9-A3C4-1A53-E795-F0A9A2C219C3}"/>
                    </a:ext>
                  </a:extLst>
                </p14:cNvPr>
                <p14:cNvContentPartPr/>
                <p14:nvPr/>
              </p14:nvContentPartPr>
              <p14:xfrm>
                <a:off x="3984359" y="1566278"/>
                <a:ext cx="179640" cy="2221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5E8F7B9-A3C4-1A53-E795-F0A9A2C219C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975719" y="1557278"/>
                  <a:ext cx="197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AF11C12-836C-DE7D-92DA-117BE99A2CD8}"/>
                    </a:ext>
                  </a:extLst>
                </p14:cNvPr>
                <p14:cNvContentPartPr/>
                <p14:nvPr/>
              </p14:nvContentPartPr>
              <p14:xfrm>
                <a:off x="4286759" y="1635038"/>
                <a:ext cx="131040" cy="114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AF11C12-836C-DE7D-92DA-117BE99A2CD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77759" y="1626398"/>
                  <a:ext cx="148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F48BECC-6658-605D-DCA7-42696FE18DAF}"/>
                    </a:ext>
                  </a:extLst>
                </p14:cNvPr>
                <p14:cNvContentPartPr/>
                <p14:nvPr/>
              </p14:nvContentPartPr>
              <p14:xfrm>
                <a:off x="4286399" y="1635398"/>
                <a:ext cx="199800" cy="889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F48BECC-6658-605D-DCA7-42696FE18DA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277759" y="1626758"/>
                  <a:ext cx="217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5E86D58-DAB0-CF45-A509-0A468ACB99F7}"/>
                    </a:ext>
                  </a:extLst>
                </p14:cNvPr>
                <p14:cNvContentPartPr/>
                <p14:nvPr/>
              </p14:nvContentPartPr>
              <p14:xfrm>
                <a:off x="4609679" y="1571318"/>
                <a:ext cx="138240" cy="2012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5E86D58-DAB0-CF45-A509-0A468ACB99F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600679" y="1562678"/>
                  <a:ext cx="155880" cy="21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C51405C-0713-040E-4269-7482C731FE2E}"/>
                  </a:ext>
                </a:extLst>
              </p14:cNvPr>
              <p14:cNvContentPartPr/>
              <p14:nvPr/>
            </p14:nvContentPartPr>
            <p14:xfrm>
              <a:off x="4027199" y="1273598"/>
              <a:ext cx="136440" cy="17388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C51405C-0713-040E-4269-7482C731FE2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018199" y="1264958"/>
                <a:ext cx="15408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DE96FD69-538D-8D11-3886-B9A72D18D85E}"/>
                  </a:ext>
                </a:extLst>
              </p14:cNvPr>
              <p14:cNvContentPartPr/>
              <p14:nvPr/>
            </p14:nvContentPartPr>
            <p14:xfrm>
              <a:off x="4630199" y="1341278"/>
              <a:ext cx="122760" cy="1335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DE96FD69-538D-8D11-3886-B9A72D18D85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621199" y="1332638"/>
                <a:ext cx="14040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4CBC4C1-220C-10DD-A05E-B4E003A28346}"/>
              </a:ext>
            </a:extLst>
          </p:cNvPr>
          <p:cNvGrpSpPr/>
          <p:nvPr/>
        </p:nvGrpSpPr>
        <p:grpSpPr>
          <a:xfrm>
            <a:off x="5151839" y="1153358"/>
            <a:ext cx="2728080" cy="589320"/>
            <a:chOff x="5151839" y="1153358"/>
            <a:chExt cx="2728080" cy="58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262819A-7F01-70D0-DB11-289156B4A0D2}"/>
                    </a:ext>
                  </a:extLst>
                </p14:cNvPr>
                <p14:cNvContentPartPr/>
                <p14:nvPr/>
              </p14:nvContentPartPr>
              <p14:xfrm>
                <a:off x="5159039" y="1650158"/>
                <a:ext cx="48600" cy="720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262819A-7F01-70D0-DB11-289156B4A0D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50399" y="1641518"/>
                  <a:ext cx="662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04DDCBE-C19D-5F90-56FA-2581D0730768}"/>
                    </a:ext>
                  </a:extLst>
                </p14:cNvPr>
                <p14:cNvContentPartPr/>
                <p14:nvPr/>
              </p14:nvContentPartPr>
              <p14:xfrm>
                <a:off x="5151839" y="1652318"/>
                <a:ext cx="151920" cy="680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04DDCBE-C19D-5F90-56FA-2581D073076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143199" y="1643678"/>
                  <a:ext cx="169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8E6BF7E-1ED6-53E8-1AE1-4EB63C33A660}"/>
                    </a:ext>
                  </a:extLst>
                </p14:cNvPr>
                <p14:cNvContentPartPr/>
                <p14:nvPr/>
              </p14:nvContentPartPr>
              <p14:xfrm>
                <a:off x="5510759" y="1559798"/>
                <a:ext cx="171720" cy="1828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8E6BF7E-1ED6-53E8-1AE1-4EB63C33A66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501759" y="1550798"/>
                  <a:ext cx="1893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FFE4BC5-A03E-9224-8205-CE5E2444497F}"/>
                    </a:ext>
                  </a:extLst>
                </p14:cNvPr>
                <p14:cNvContentPartPr/>
                <p14:nvPr/>
              </p14:nvContentPartPr>
              <p14:xfrm>
                <a:off x="5756639" y="1620638"/>
                <a:ext cx="62280" cy="709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FFE4BC5-A03E-9224-8205-CE5E2444497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747999" y="1611638"/>
                  <a:ext cx="799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A9FC480-5EC6-7004-23EC-BED0D6FBB4D7}"/>
                    </a:ext>
                  </a:extLst>
                </p14:cNvPr>
                <p14:cNvContentPartPr/>
                <p14:nvPr/>
              </p14:nvContentPartPr>
              <p14:xfrm>
                <a:off x="5749079" y="1615598"/>
                <a:ext cx="124920" cy="720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A9FC480-5EC6-7004-23EC-BED0D6FBB4D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740439" y="1606958"/>
                  <a:ext cx="1425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2B638A2-9F8A-3523-2728-5239FABA3E74}"/>
                    </a:ext>
                  </a:extLst>
                </p14:cNvPr>
                <p14:cNvContentPartPr/>
                <p14:nvPr/>
              </p14:nvContentPartPr>
              <p14:xfrm>
                <a:off x="6017999" y="1574558"/>
                <a:ext cx="41760" cy="1346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2B638A2-9F8A-3523-2728-5239FABA3E7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008999" y="1565918"/>
                  <a:ext cx="594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A53549F-E502-E42A-7F4B-28C4461E798C}"/>
                    </a:ext>
                  </a:extLst>
                </p14:cNvPr>
                <p14:cNvContentPartPr/>
                <p14:nvPr/>
              </p14:nvContentPartPr>
              <p14:xfrm>
                <a:off x="6212759" y="1557638"/>
                <a:ext cx="163800" cy="1548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A53549F-E502-E42A-7F4B-28C4461E798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203759" y="1548998"/>
                  <a:ext cx="1814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3FD4894-057F-5635-96BA-EC56ECBAFE5E}"/>
                    </a:ext>
                  </a:extLst>
                </p14:cNvPr>
                <p14:cNvContentPartPr/>
                <p14:nvPr/>
              </p14:nvContentPartPr>
              <p14:xfrm>
                <a:off x="5454599" y="1312478"/>
                <a:ext cx="178920" cy="137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3FD4894-057F-5635-96BA-EC56ECBAFE5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45599" y="1303478"/>
                  <a:ext cx="196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93B0BB5-1AA8-42B6-A3DE-5BF217493D6E}"/>
                    </a:ext>
                  </a:extLst>
                </p14:cNvPr>
                <p14:cNvContentPartPr/>
                <p14:nvPr/>
              </p14:nvContentPartPr>
              <p14:xfrm>
                <a:off x="6039239" y="1153358"/>
                <a:ext cx="240120" cy="1800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93B0BB5-1AA8-42B6-A3DE-5BF217493D6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030599" y="1144718"/>
                  <a:ext cx="2577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FE1615F-E46B-5947-3C66-7AD48D94F5DB}"/>
                    </a:ext>
                  </a:extLst>
                </p14:cNvPr>
                <p14:cNvContentPartPr/>
                <p14:nvPr/>
              </p14:nvContentPartPr>
              <p14:xfrm>
                <a:off x="6320039" y="1308518"/>
                <a:ext cx="199800" cy="720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FE1615F-E46B-5947-3C66-7AD48D94F5D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311039" y="1299878"/>
                  <a:ext cx="2174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672E915-1058-E92C-E832-61E83E1AA018}"/>
                    </a:ext>
                  </a:extLst>
                </p14:cNvPr>
                <p14:cNvContentPartPr/>
                <p14:nvPr/>
              </p14:nvContentPartPr>
              <p14:xfrm>
                <a:off x="6583559" y="1350998"/>
                <a:ext cx="114840" cy="334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672E915-1058-E92C-E832-61E83E1AA01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74919" y="1342358"/>
                  <a:ext cx="1324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82F1B67-C06E-9E97-236F-8EB3052C1AFA}"/>
                    </a:ext>
                  </a:extLst>
                </p14:cNvPr>
                <p14:cNvContentPartPr/>
                <p14:nvPr/>
              </p14:nvContentPartPr>
              <p14:xfrm>
                <a:off x="6718559" y="1257038"/>
                <a:ext cx="440640" cy="1814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82F1B67-C06E-9E97-236F-8EB3052C1AF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09919" y="1248038"/>
                  <a:ext cx="458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9FC1345-9BD0-BBD0-54B6-169DF3BB9191}"/>
                    </a:ext>
                  </a:extLst>
                </p14:cNvPr>
                <p14:cNvContentPartPr/>
                <p14:nvPr/>
              </p14:nvContentPartPr>
              <p14:xfrm>
                <a:off x="6727199" y="1646198"/>
                <a:ext cx="53640" cy="241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9FC1345-9BD0-BBD0-54B6-169DF3BB919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18559" y="1637198"/>
                  <a:ext cx="712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A5CB0EA-3919-FB39-C9C3-1102F27F4E26}"/>
                    </a:ext>
                  </a:extLst>
                </p14:cNvPr>
                <p14:cNvContentPartPr/>
                <p14:nvPr/>
              </p14:nvContentPartPr>
              <p14:xfrm>
                <a:off x="6719999" y="1687238"/>
                <a:ext cx="68040" cy="216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A5CB0EA-3919-FB39-C9C3-1102F27F4E2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710999" y="1678598"/>
                  <a:ext cx="85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5000A9F-28B3-B023-7DD2-CE5D14A5015E}"/>
                    </a:ext>
                  </a:extLst>
                </p14:cNvPr>
                <p14:cNvContentPartPr/>
                <p14:nvPr/>
              </p14:nvContentPartPr>
              <p14:xfrm>
                <a:off x="6952199" y="1555838"/>
                <a:ext cx="158400" cy="1454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5000A9F-28B3-B023-7DD2-CE5D14A5015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943559" y="1546838"/>
                  <a:ext cx="176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485008E-7518-4E5E-C67D-2FBA82A3718B}"/>
                    </a:ext>
                  </a:extLst>
                </p14:cNvPr>
                <p14:cNvContentPartPr/>
                <p14:nvPr/>
              </p14:nvContentPartPr>
              <p14:xfrm>
                <a:off x="7213199" y="1569518"/>
                <a:ext cx="89640" cy="853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485008E-7518-4E5E-C67D-2FBA82A3718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204559" y="1560518"/>
                  <a:ext cx="1072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D608347-3529-A63D-B049-5A2CB9C07181}"/>
                    </a:ext>
                  </a:extLst>
                </p14:cNvPr>
                <p14:cNvContentPartPr/>
                <p14:nvPr/>
              </p14:nvContentPartPr>
              <p14:xfrm>
                <a:off x="7220039" y="1573118"/>
                <a:ext cx="206640" cy="871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D608347-3529-A63D-B049-5A2CB9C0718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211399" y="1564478"/>
                  <a:ext cx="2242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692BA33-E31B-1AD9-44E1-BA48BB50F54F}"/>
                    </a:ext>
                  </a:extLst>
                </p14:cNvPr>
                <p14:cNvContentPartPr/>
                <p14:nvPr/>
              </p14:nvContentPartPr>
              <p14:xfrm>
                <a:off x="7508759" y="1528838"/>
                <a:ext cx="34920" cy="1375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692BA33-E31B-1AD9-44E1-BA48BB50F54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499759" y="1519838"/>
                  <a:ext cx="52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3EFBB6F-8B13-7495-E660-F28FB58F66A9}"/>
                    </a:ext>
                  </a:extLst>
                </p14:cNvPr>
                <p14:cNvContentPartPr/>
                <p14:nvPr/>
              </p14:nvContentPartPr>
              <p14:xfrm>
                <a:off x="7689839" y="1493918"/>
                <a:ext cx="190080" cy="1663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3EFBB6F-8B13-7495-E660-F28FB58F66A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680839" y="1485278"/>
                  <a:ext cx="20772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13B86FC-B9E7-A0A7-750D-68D734961752}"/>
              </a:ext>
            </a:extLst>
          </p:cNvPr>
          <p:cNvGrpSpPr/>
          <p:nvPr/>
        </p:nvGrpSpPr>
        <p:grpSpPr>
          <a:xfrm>
            <a:off x="6478079" y="2214638"/>
            <a:ext cx="288720" cy="257400"/>
            <a:chOff x="6478079" y="2214638"/>
            <a:chExt cx="288720" cy="25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5198F30-73C7-7008-4BCF-30A1B1316ED1}"/>
                    </a:ext>
                  </a:extLst>
                </p14:cNvPr>
                <p14:cNvContentPartPr/>
                <p14:nvPr/>
              </p14:nvContentPartPr>
              <p14:xfrm>
                <a:off x="6478079" y="2228318"/>
                <a:ext cx="34560" cy="79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5198F30-73C7-7008-4BCF-30A1B1316ED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469439" y="2219318"/>
                  <a:ext cx="522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A280489-6D17-EF68-0E6A-8F7A4AE9AD97}"/>
                    </a:ext>
                  </a:extLst>
                </p14:cNvPr>
                <p14:cNvContentPartPr/>
                <p14:nvPr/>
              </p14:nvContentPartPr>
              <p14:xfrm>
                <a:off x="6498959" y="2214638"/>
                <a:ext cx="267840" cy="2574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A280489-6D17-EF68-0E6A-8F7A4AE9AD9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489959" y="2205998"/>
                  <a:ext cx="28548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201976F-8423-EE39-6036-6A39F8265510}"/>
              </a:ext>
            </a:extLst>
          </p:cNvPr>
          <p:cNvGrpSpPr/>
          <p:nvPr/>
        </p:nvGrpSpPr>
        <p:grpSpPr>
          <a:xfrm>
            <a:off x="9054239" y="1633598"/>
            <a:ext cx="379440" cy="148320"/>
            <a:chOff x="9054239" y="1633598"/>
            <a:chExt cx="379440" cy="14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C86BE7D-9306-DF55-66A5-AF4162DD357D}"/>
                    </a:ext>
                  </a:extLst>
                </p14:cNvPr>
                <p14:cNvContentPartPr/>
                <p14:nvPr/>
              </p14:nvContentPartPr>
              <p14:xfrm>
                <a:off x="9054239" y="1633598"/>
                <a:ext cx="75960" cy="1411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C86BE7D-9306-DF55-66A5-AF4162DD357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045599" y="1624598"/>
                  <a:ext cx="93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7FCB335-3EA8-4812-7F08-A3211B45C752}"/>
                    </a:ext>
                  </a:extLst>
                </p14:cNvPr>
                <p14:cNvContentPartPr/>
                <p14:nvPr/>
              </p14:nvContentPartPr>
              <p14:xfrm>
                <a:off x="9240359" y="1642958"/>
                <a:ext cx="193320" cy="1389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7FCB335-3EA8-4812-7F08-A3211B45C75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231359" y="1633958"/>
                  <a:ext cx="21096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AF5F59AE-7ED6-71D1-C9A8-B3BA6D2AB99B}"/>
                  </a:ext>
                </a:extLst>
              </p14:cNvPr>
              <p14:cNvContentPartPr/>
              <p14:nvPr/>
            </p14:nvContentPartPr>
            <p14:xfrm>
              <a:off x="6487439" y="3890078"/>
              <a:ext cx="191160" cy="18576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AF5F59AE-7ED6-71D1-C9A8-B3BA6D2AB99B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478439" y="3881078"/>
                <a:ext cx="208800" cy="20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9D204D7B-5F86-DA4F-9A53-42B213C4E09C}"/>
              </a:ext>
            </a:extLst>
          </p:cNvPr>
          <p:cNvGrpSpPr/>
          <p:nvPr/>
        </p:nvGrpSpPr>
        <p:grpSpPr>
          <a:xfrm>
            <a:off x="6533159" y="3223718"/>
            <a:ext cx="3683160" cy="535320"/>
            <a:chOff x="6533159" y="3223718"/>
            <a:chExt cx="3683160" cy="53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1ECCC32-9CD2-D662-576D-286DE5328C3E}"/>
                    </a:ext>
                  </a:extLst>
                </p14:cNvPr>
                <p14:cNvContentPartPr/>
                <p14:nvPr/>
              </p14:nvContentPartPr>
              <p14:xfrm>
                <a:off x="6542159" y="3292838"/>
                <a:ext cx="60120" cy="1818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1ECCC32-9CD2-D662-576D-286DE5328C3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533159" y="3284198"/>
                  <a:ext cx="777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4EBBC04-5C5D-F281-F094-CFC0A10ADFE9}"/>
                    </a:ext>
                  </a:extLst>
                </p14:cNvPr>
                <p14:cNvContentPartPr/>
                <p14:nvPr/>
              </p14:nvContentPartPr>
              <p14:xfrm>
                <a:off x="6533159" y="3565718"/>
                <a:ext cx="198360" cy="1933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4EBBC04-5C5D-F281-F094-CFC0A10ADFE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524519" y="3557078"/>
                  <a:ext cx="2160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0E711A8-9449-F52F-7DDD-77B4E8C83FE0}"/>
                    </a:ext>
                  </a:extLst>
                </p14:cNvPr>
                <p14:cNvContentPartPr/>
                <p14:nvPr/>
              </p14:nvContentPartPr>
              <p14:xfrm>
                <a:off x="6835559" y="3223718"/>
                <a:ext cx="3380760" cy="3052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0E711A8-9449-F52F-7DDD-77B4E8C83FE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826559" y="3214718"/>
                  <a:ext cx="3398400" cy="32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74EEC100-41A1-EE98-E83F-83C8566A3CE9}"/>
                  </a:ext>
                </a:extLst>
              </p14:cNvPr>
              <p14:cNvContentPartPr/>
              <p14:nvPr/>
            </p14:nvContentPartPr>
            <p14:xfrm>
              <a:off x="2404319" y="3791438"/>
              <a:ext cx="1717920" cy="4644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74EEC100-41A1-EE98-E83F-83C8566A3CE9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395319" y="3782438"/>
                <a:ext cx="1735560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2258C29-FBDF-246F-1E46-2ABD96AF3EA0}"/>
              </a:ext>
            </a:extLst>
          </p:cNvPr>
          <p:cNvGrpSpPr/>
          <p:nvPr/>
        </p:nvGrpSpPr>
        <p:grpSpPr>
          <a:xfrm>
            <a:off x="2336279" y="3768398"/>
            <a:ext cx="3139560" cy="64080"/>
            <a:chOff x="2336279" y="3768398"/>
            <a:chExt cx="3139560" cy="6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F75B6C3-AB14-E8EC-2CB3-E81E31460FF6}"/>
                    </a:ext>
                  </a:extLst>
                </p14:cNvPr>
                <p14:cNvContentPartPr/>
                <p14:nvPr/>
              </p14:nvContentPartPr>
              <p14:xfrm>
                <a:off x="4403399" y="3779918"/>
                <a:ext cx="1072440" cy="525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F75B6C3-AB14-E8EC-2CB3-E81E31460FF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394759" y="3770918"/>
                  <a:ext cx="10900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9CA5EE5-E129-9AAA-05D2-A9220A8721B5}"/>
                    </a:ext>
                  </a:extLst>
                </p14:cNvPr>
                <p14:cNvContentPartPr/>
                <p14:nvPr/>
              </p14:nvContentPartPr>
              <p14:xfrm>
                <a:off x="2336279" y="3768398"/>
                <a:ext cx="1820520" cy="615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9CA5EE5-E129-9AAA-05D2-A9220A8721B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327279" y="3759398"/>
                  <a:ext cx="1838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6F11E44-B511-FF56-E8D1-5957D97B1EBA}"/>
              </a:ext>
            </a:extLst>
          </p:cNvPr>
          <p:cNvGrpSpPr/>
          <p:nvPr/>
        </p:nvGrpSpPr>
        <p:grpSpPr>
          <a:xfrm>
            <a:off x="2356079" y="4155038"/>
            <a:ext cx="2020320" cy="204840"/>
            <a:chOff x="2356079" y="4155038"/>
            <a:chExt cx="2020320" cy="20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74395C2-B4D3-C59B-20F9-8337BEC3144E}"/>
                    </a:ext>
                  </a:extLst>
                </p14:cNvPr>
                <p14:cNvContentPartPr/>
                <p14:nvPr/>
              </p14:nvContentPartPr>
              <p14:xfrm>
                <a:off x="2356079" y="4171238"/>
                <a:ext cx="343800" cy="572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74395C2-B4D3-C59B-20F9-8337BEC3144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347439" y="4162238"/>
                  <a:ext cx="3614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6CC9F0A-4941-47B0-E4A8-3103D72F0C45}"/>
                    </a:ext>
                  </a:extLst>
                </p14:cNvPr>
                <p14:cNvContentPartPr/>
                <p14:nvPr/>
              </p14:nvContentPartPr>
              <p14:xfrm>
                <a:off x="2953679" y="4155038"/>
                <a:ext cx="1422720" cy="676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6CC9F0A-4941-47B0-E4A8-3103D72F0C4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945039" y="4146038"/>
                  <a:ext cx="14403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CC12600-611B-EBFD-1578-5A66CBC3FC2D}"/>
                    </a:ext>
                  </a:extLst>
                </p14:cNvPr>
                <p14:cNvContentPartPr/>
                <p14:nvPr/>
              </p14:nvContentPartPr>
              <p14:xfrm>
                <a:off x="3517079" y="4171238"/>
                <a:ext cx="254520" cy="1886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CC12600-611B-EBFD-1578-5A66CBC3FC2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508439" y="4162598"/>
                  <a:ext cx="27216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67388B1-37DE-E5C3-E507-5683D6251252}"/>
              </a:ext>
            </a:extLst>
          </p:cNvPr>
          <p:cNvGrpSpPr/>
          <p:nvPr/>
        </p:nvGrpSpPr>
        <p:grpSpPr>
          <a:xfrm>
            <a:off x="6856079" y="2726558"/>
            <a:ext cx="3193200" cy="459000"/>
            <a:chOff x="6856079" y="2726558"/>
            <a:chExt cx="3193200" cy="45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1C67D67-81B1-D4A4-208B-07081EB9A7E8}"/>
                    </a:ext>
                  </a:extLst>
                </p14:cNvPr>
                <p14:cNvContentPartPr/>
                <p14:nvPr/>
              </p14:nvContentPartPr>
              <p14:xfrm>
                <a:off x="6856079" y="3008798"/>
                <a:ext cx="3193200" cy="1767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1C67D67-81B1-D4A4-208B-07081EB9A7E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847439" y="3000158"/>
                  <a:ext cx="32108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FBAB612-3F2B-34C0-3ED5-CACD64112E56}"/>
                    </a:ext>
                  </a:extLst>
                </p14:cNvPr>
                <p14:cNvContentPartPr/>
                <p14:nvPr/>
              </p14:nvContentPartPr>
              <p14:xfrm>
                <a:off x="8408759" y="2726558"/>
                <a:ext cx="412560" cy="2383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FBAB612-3F2B-34C0-3ED5-CACD64112E5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399759" y="2717918"/>
                  <a:ext cx="430200" cy="25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26CFB751-51B5-6AE8-BD42-27B8797B1C29}"/>
                  </a:ext>
                </a:extLst>
              </p14:cNvPr>
              <p14:cNvContentPartPr/>
              <p14:nvPr/>
            </p14:nvContentPartPr>
            <p14:xfrm>
              <a:off x="1153679" y="3872078"/>
              <a:ext cx="818280" cy="6048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26CFB751-51B5-6AE8-BD42-27B8797B1C29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145039" y="3863438"/>
                <a:ext cx="835920" cy="7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Group 180">
            <a:extLst>
              <a:ext uri="{FF2B5EF4-FFF2-40B4-BE49-F238E27FC236}">
                <a16:creationId xmlns:a16="http://schemas.microsoft.com/office/drawing/2014/main" id="{526D251C-98E4-4421-3796-81F26EEAE58E}"/>
              </a:ext>
            </a:extLst>
          </p:cNvPr>
          <p:cNvGrpSpPr/>
          <p:nvPr/>
        </p:nvGrpSpPr>
        <p:grpSpPr>
          <a:xfrm>
            <a:off x="2191199" y="5066198"/>
            <a:ext cx="1642320" cy="86760"/>
            <a:chOff x="2191199" y="5066198"/>
            <a:chExt cx="1642320" cy="8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DC80276-F9B0-B6FF-47E9-FA415E588609}"/>
                    </a:ext>
                  </a:extLst>
                </p14:cNvPr>
                <p14:cNvContentPartPr/>
                <p14:nvPr/>
              </p14:nvContentPartPr>
              <p14:xfrm>
                <a:off x="2191199" y="5094638"/>
                <a:ext cx="1642320" cy="583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DC80276-F9B0-B6FF-47E9-FA415E58860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182559" y="5085998"/>
                  <a:ext cx="16599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19AF030-494B-A553-074C-585C0EC5FD47}"/>
                    </a:ext>
                  </a:extLst>
                </p14:cNvPr>
                <p14:cNvContentPartPr/>
                <p14:nvPr/>
              </p14:nvContentPartPr>
              <p14:xfrm>
                <a:off x="3269759" y="5066198"/>
                <a:ext cx="481320" cy="338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19AF030-494B-A553-074C-585C0EC5FD4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261119" y="5057558"/>
                  <a:ext cx="49896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5B7558E8-DAD5-1FA0-E40B-1260FEE62C8A}"/>
              </a:ext>
            </a:extLst>
          </p:cNvPr>
          <p:cNvGrpSpPr/>
          <p:nvPr/>
        </p:nvGrpSpPr>
        <p:grpSpPr>
          <a:xfrm>
            <a:off x="6601199" y="4923638"/>
            <a:ext cx="3223800" cy="321840"/>
            <a:chOff x="6601199" y="4923638"/>
            <a:chExt cx="3223800" cy="32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A678CEB-99B5-688B-0BCE-95CA8522A371}"/>
                    </a:ext>
                  </a:extLst>
                </p14:cNvPr>
                <p14:cNvContentPartPr/>
                <p14:nvPr/>
              </p14:nvContentPartPr>
              <p14:xfrm>
                <a:off x="6780119" y="4939118"/>
                <a:ext cx="3044880" cy="2786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A678CEB-99B5-688B-0BCE-95CA8522A37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771119" y="4930478"/>
                  <a:ext cx="30625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423F66C-712A-5EF7-DAE8-08ADAB0E158B}"/>
                    </a:ext>
                  </a:extLst>
                </p14:cNvPr>
                <p14:cNvContentPartPr/>
                <p14:nvPr/>
              </p14:nvContentPartPr>
              <p14:xfrm>
                <a:off x="6601199" y="5007158"/>
                <a:ext cx="64080" cy="1814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423F66C-712A-5EF7-DAE8-08ADAB0E158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592199" y="4998158"/>
                  <a:ext cx="817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36721E9-BCA9-3792-9352-0ABFF049E683}"/>
                    </a:ext>
                  </a:extLst>
                </p14:cNvPr>
                <p14:cNvContentPartPr/>
                <p14:nvPr/>
              </p14:nvContentPartPr>
              <p14:xfrm>
                <a:off x="6910799" y="5111198"/>
                <a:ext cx="440640" cy="640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36721E9-BCA9-3792-9352-0ABFF049E68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901799" y="5102198"/>
                  <a:ext cx="4582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500404E-AF35-2FD5-8782-C7D35A270DC7}"/>
                    </a:ext>
                  </a:extLst>
                </p14:cNvPr>
                <p14:cNvContentPartPr/>
                <p14:nvPr/>
              </p14:nvContentPartPr>
              <p14:xfrm>
                <a:off x="6899279" y="4979798"/>
                <a:ext cx="507240" cy="2196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500404E-AF35-2FD5-8782-C7D35A270DC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890279" y="4970798"/>
                  <a:ext cx="5248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7F5107E-CBD1-38D5-B5A2-958C85C2A28B}"/>
                    </a:ext>
                  </a:extLst>
                </p14:cNvPr>
                <p14:cNvContentPartPr/>
                <p14:nvPr/>
              </p14:nvContentPartPr>
              <p14:xfrm>
                <a:off x="7343879" y="4938038"/>
                <a:ext cx="515160" cy="3074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7F5107E-CBD1-38D5-B5A2-958C85C2A28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334879" y="4929038"/>
                  <a:ext cx="5328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0BCAB7E-1593-2698-A50C-0BAE15C776AD}"/>
                    </a:ext>
                  </a:extLst>
                </p14:cNvPr>
                <p14:cNvContentPartPr/>
                <p14:nvPr/>
              </p14:nvContentPartPr>
              <p14:xfrm>
                <a:off x="7810079" y="4923638"/>
                <a:ext cx="626040" cy="2595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0BCAB7E-1593-2698-A50C-0BAE15C776A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801439" y="4914638"/>
                  <a:ext cx="643680" cy="27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7DF904AE-5736-D650-1751-60604AAEBA46}"/>
                  </a:ext>
                </a:extLst>
              </p14:cNvPr>
              <p14:cNvContentPartPr/>
              <p14:nvPr/>
            </p14:nvContentPartPr>
            <p14:xfrm>
              <a:off x="9143879" y="4941638"/>
              <a:ext cx="564480" cy="23760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7DF904AE-5736-D650-1751-60604AAEBA46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9134879" y="4932998"/>
                <a:ext cx="582120" cy="25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913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EB4DE-7A19-F256-3381-A93D2F309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F907E-209D-6325-5633-989F77E20F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2400" dirty="0"/>
              <a:t> </a:t>
            </a:r>
          </a:p>
          <a:p>
            <a:pPr marL="0" indent="0">
              <a:buNone/>
            </a:pPr>
            <a:endParaRPr lang="en-CA" sz="2400" dirty="0"/>
          </a:p>
          <a:p>
            <a:pPr marL="0" indent="0">
              <a:buNone/>
            </a:pPr>
            <a:endParaRPr lang="en-CA" sz="2400" dirty="0"/>
          </a:p>
          <a:p>
            <a:pPr marL="0" indent="0">
              <a:buNone/>
            </a:pPr>
            <a:endParaRPr lang="en-CA" sz="2400" dirty="0"/>
          </a:p>
          <a:p>
            <a:pPr marL="0" indent="0">
              <a:buNone/>
            </a:pPr>
            <a:r>
              <a:rPr lang="en-CA" sz="2400" dirty="0"/>
              <a:t> </a:t>
            </a:r>
          </a:p>
          <a:p>
            <a:pPr marL="0" indent="0">
              <a:buNone/>
            </a:pPr>
            <a:endParaRPr lang="en-CA" sz="2400" b="0" dirty="0"/>
          </a:p>
          <a:p>
            <a:pPr marL="0" indent="0">
              <a:buNone/>
            </a:pPr>
            <a:endParaRPr lang="en-CA" sz="2400" b="0" dirty="0"/>
          </a:p>
          <a:p>
            <a:pPr marL="0" indent="0">
              <a:buNone/>
            </a:pPr>
            <a:r>
              <a:rPr lang="en-CA" sz="2400" dirty="0"/>
              <a:t>6. Pred = </a:t>
            </a:r>
            <a:r>
              <a:rPr lang="en-CA" sz="2400" dirty="0" err="1"/>
              <a:t>softmax</a:t>
            </a:r>
            <a:r>
              <a:rPr lang="en-CA" sz="2400" dirty="0"/>
              <a:t>(logits)</a:t>
            </a:r>
            <a:endParaRPr lang="en-CA" sz="2400" b="0" dirty="0"/>
          </a:p>
          <a:p>
            <a:pPr marL="0" indent="0">
              <a:buNone/>
            </a:pPr>
            <a:endParaRPr lang="en-CA" sz="2400" b="0" dirty="0"/>
          </a:p>
          <a:p>
            <a:pPr marL="0" indent="0">
              <a:buNone/>
            </a:pPr>
            <a:r>
              <a:rPr lang="en-CA" sz="2400" dirty="0"/>
              <a:t>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10C29-503C-4F29-6450-A4D3C9D92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790722"/>
            <a:ext cx="5181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6.</a:t>
            </a:r>
            <a:br>
              <a:rPr lang="en-CA" dirty="0"/>
            </a:br>
            <a:endParaRPr lang="en-CA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121E08A8-4345-8E6D-06F4-1CC049DDF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Davood Wadi - MATH60629A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8F60EB75-4CCB-E094-825B-74C8054B2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32</a:t>
            </a:fld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9F861-620E-8061-968E-FE045C52E9D2}"/>
              </a:ext>
            </a:extLst>
          </p:cNvPr>
          <p:cNvSpPr txBox="1"/>
          <p:nvPr/>
        </p:nvSpPr>
        <p:spPr>
          <a:xfrm>
            <a:off x="6708509" y="4881662"/>
            <a:ext cx="65473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[[0.22 0.18 0.08 0.24 0.16 0.12]</a:t>
            </a:r>
          </a:p>
          <a:p>
            <a:r>
              <a:rPr lang="en-CA" dirty="0"/>
              <a:t> [0.27 0.16 0.08 0.24 0.12 0.14]</a:t>
            </a:r>
          </a:p>
          <a:p>
            <a:r>
              <a:rPr lang="en-CA" dirty="0"/>
              <a:t> [0.29 0.15 0.08 0.23 0.11 0.15]]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27C82C-409B-4468-C51B-52F9BCC23309}"/>
              </a:ext>
            </a:extLst>
          </p:cNvPr>
          <p:cNvSpPr txBox="1"/>
          <p:nvPr/>
        </p:nvSpPr>
        <p:spPr>
          <a:xfrm>
            <a:off x="2603598" y="2024749"/>
            <a:ext cx="2735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|Answer | the | following 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0F01A-C8FE-D3DC-D3C8-37EAD1264E81}"/>
              </a:ext>
            </a:extLst>
          </p:cNvPr>
          <p:cNvSpPr txBox="1"/>
          <p:nvPr/>
        </p:nvSpPr>
        <p:spPr>
          <a:xfrm>
            <a:off x="6839387" y="2012617"/>
            <a:ext cx="2869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|the | following | question |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B18CAB-7602-EEA9-99D5-9D276172F1BD}"/>
                  </a:ext>
                </a:extLst>
              </p:cNvPr>
              <p:cNvSpPr txBox="1"/>
              <p:nvPr/>
            </p:nvSpPr>
            <p:spPr>
              <a:xfrm>
                <a:off x="2624935" y="1643285"/>
                <a:ext cx="25403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| 1            |  2    |         3       |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B18CAB-7602-EEA9-99D5-9D276172F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935" y="1643285"/>
                <a:ext cx="2540379" cy="369332"/>
              </a:xfrm>
              <a:prstGeom prst="rect">
                <a:avLst/>
              </a:prstGeom>
              <a:blipFill>
                <a:blip r:embed="rId2"/>
                <a:stretch>
                  <a:fillRect l="-721" r="-4567"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88B31B-999F-0365-52E8-9E9EEA5A499C}"/>
                  </a:ext>
                </a:extLst>
              </p:cNvPr>
              <p:cNvSpPr txBox="1"/>
              <p:nvPr/>
            </p:nvSpPr>
            <p:spPr>
              <a:xfrm>
                <a:off x="6591592" y="1709563"/>
                <a:ext cx="33481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|1     </m:t>
                      </m:r>
                      <m:d>
                        <m:dPr>
                          <m:begChr m:val="|"/>
                          <m:endChr m:val="|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  2              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             3  |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88B31B-999F-0365-52E8-9E9EEA5A4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592" y="1709563"/>
                <a:ext cx="334814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61BEB81-9C24-872D-0791-DBFC7B41CF36}"/>
              </a:ext>
            </a:extLst>
          </p:cNvPr>
          <p:cNvSpPr txBox="1"/>
          <p:nvPr/>
        </p:nvSpPr>
        <p:spPr>
          <a:xfrm>
            <a:off x="6839387" y="2550703"/>
            <a:ext cx="1312347" cy="2223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CA" dirty="0"/>
              <a:t>1. Answer</a:t>
            </a:r>
          </a:p>
          <a:p>
            <a:pPr>
              <a:lnSpc>
                <a:spcPct val="130000"/>
              </a:lnSpc>
            </a:pPr>
            <a:r>
              <a:rPr lang="en-CA" dirty="0"/>
              <a:t>2. Following</a:t>
            </a:r>
          </a:p>
          <a:p>
            <a:pPr>
              <a:lnSpc>
                <a:spcPct val="130000"/>
              </a:lnSpc>
            </a:pPr>
            <a:r>
              <a:rPr lang="en-CA" dirty="0"/>
              <a:t>3. Here</a:t>
            </a:r>
          </a:p>
          <a:p>
            <a:pPr>
              <a:lnSpc>
                <a:spcPct val="130000"/>
              </a:lnSpc>
            </a:pPr>
            <a:r>
              <a:rPr lang="en-CA" dirty="0"/>
              <a:t>4. Please</a:t>
            </a:r>
          </a:p>
          <a:p>
            <a:pPr>
              <a:lnSpc>
                <a:spcPct val="130000"/>
              </a:lnSpc>
            </a:pPr>
            <a:r>
              <a:rPr lang="en-CA" dirty="0"/>
              <a:t>5. Question </a:t>
            </a:r>
          </a:p>
          <a:p>
            <a:pPr>
              <a:lnSpc>
                <a:spcPct val="130000"/>
              </a:lnSpc>
            </a:pPr>
            <a:r>
              <a:rPr lang="en-CA" dirty="0"/>
              <a:t>6. The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6AD98F-78DC-F633-314B-29AC0DBAE73A}"/>
              </a:ext>
            </a:extLst>
          </p:cNvPr>
          <p:cNvCxnSpPr>
            <a:cxnSpLocks/>
          </p:cNvCxnSpPr>
          <p:nvPr/>
        </p:nvCxnSpPr>
        <p:spPr>
          <a:xfrm>
            <a:off x="5437539" y="2024749"/>
            <a:ext cx="134716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7D16AEA-1802-4B89-BE65-EF16771D4865}"/>
              </a:ext>
            </a:extLst>
          </p:cNvPr>
          <p:cNvGrpSpPr/>
          <p:nvPr/>
        </p:nvGrpSpPr>
        <p:grpSpPr>
          <a:xfrm>
            <a:off x="3022439" y="2357558"/>
            <a:ext cx="921240" cy="54720"/>
            <a:chOff x="3022439" y="2357558"/>
            <a:chExt cx="921240" cy="5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551DF2A-A1D5-C138-D6DD-644D827BA617}"/>
                    </a:ext>
                  </a:extLst>
                </p14:cNvPr>
                <p14:cNvContentPartPr/>
                <p14:nvPr/>
              </p14:nvContentPartPr>
              <p14:xfrm>
                <a:off x="3022439" y="2357558"/>
                <a:ext cx="529200" cy="547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551DF2A-A1D5-C138-D6DD-644D827BA61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13799" y="2348918"/>
                  <a:ext cx="5468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622A53A-E276-9F3C-69C1-2EA0AD9253C1}"/>
                    </a:ext>
                  </a:extLst>
                </p14:cNvPr>
                <p14:cNvContentPartPr/>
                <p14:nvPr/>
              </p14:nvContentPartPr>
              <p14:xfrm>
                <a:off x="3749999" y="2388518"/>
                <a:ext cx="193680" cy="18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622A53A-E276-9F3C-69C1-2EA0AD9253C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41359" y="2379518"/>
                  <a:ext cx="211320" cy="3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7C7A3B7-2814-04B8-C006-04456B76A3FB}"/>
                  </a:ext>
                </a:extLst>
              </p14:cNvPr>
              <p14:cNvContentPartPr/>
              <p14:nvPr/>
            </p14:nvContentPartPr>
            <p14:xfrm>
              <a:off x="4444799" y="2409758"/>
              <a:ext cx="488160" cy="565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7C7A3B7-2814-04B8-C006-04456B76A3F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35799" y="2401118"/>
                <a:ext cx="50580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16F2578-AE2D-1198-820A-34432A20C43A}"/>
                  </a:ext>
                </a:extLst>
              </p14:cNvPr>
              <p14:cNvContentPartPr/>
              <p14:nvPr/>
            </p14:nvContentPartPr>
            <p14:xfrm>
              <a:off x="899519" y="5032718"/>
              <a:ext cx="3070440" cy="1080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16F2578-AE2D-1198-820A-34432A20C43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0519" y="5023718"/>
                <a:ext cx="308808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81D2DE6-24AA-1A92-4A5F-6A72538754BA}"/>
                  </a:ext>
                </a:extLst>
              </p14:cNvPr>
              <p14:cNvContentPartPr/>
              <p14:nvPr/>
            </p14:nvContentPartPr>
            <p14:xfrm>
              <a:off x="6828359" y="1749878"/>
              <a:ext cx="557280" cy="2858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81D2DE6-24AA-1A92-4A5F-6A72538754B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19359" y="1740878"/>
                <a:ext cx="57492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C914137D-3353-D5DE-48F0-1778743544D2}"/>
                  </a:ext>
                </a:extLst>
              </p14:cNvPr>
              <p14:cNvContentPartPr/>
              <p14:nvPr/>
            </p14:nvContentPartPr>
            <p14:xfrm>
              <a:off x="6574559" y="4997078"/>
              <a:ext cx="55440" cy="1915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C914137D-3353-D5DE-48F0-1778743544D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65559" y="4988438"/>
                <a:ext cx="730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ECC4C00-8E27-5796-7FE9-B8C821215126}"/>
                  </a:ext>
                </a:extLst>
              </p14:cNvPr>
              <p14:cNvContentPartPr/>
              <p14:nvPr/>
            </p14:nvContentPartPr>
            <p14:xfrm>
              <a:off x="6745919" y="4967918"/>
              <a:ext cx="3016800" cy="2311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ECC4C00-8E27-5796-7FE9-B8C82121512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37279" y="4958918"/>
                <a:ext cx="303444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33565D0E-1F1E-6EED-1309-139E4B65AAA4}"/>
                  </a:ext>
                </a:extLst>
              </p14:cNvPr>
              <p14:cNvContentPartPr/>
              <p14:nvPr/>
            </p14:nvContentPartPr>
            <p14:xfrm>
              <a:off x="6435959" y="2738438"/>
              <a:ext cx="290160" cy="186228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33565D0E-1F1E-6EED-1309-139E4B65AAA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26959" y="2729798"/>
                <a:ext cx="307800" cy="18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09E353D-7AB3-1914-AC11-48A50BA79382}"/>
                  </a:ext>
                </a:extLst>
              </p14:cNvPr>
              <p14:cNvContentPartPr/>
              <p14:nvPr/>
            </p14:nvContentPartPr>
            <p14:xfrm>
              <a:off x="6889919" y="5174558"/>
              <a:ext cx="454320" cy="6624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09E353D-7AB3-1914-AC11-48A50BA7938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81279" y="5165918"/>
                <a:ext cx="4719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24CFBA2-9210-71AC-C54D-6F95EFC2E57B}"/>
                  </a:ext>
                </a:extLst>
              </p14:cNvPr>
              <p14:cNvContentPartPr/>
              <p14:nvPr/>
            </p14:nvContentPartPr>
            <p14:xfrm>
              <a:off x="7130759" y="2908358"/>
              <a:ext cx="501840" cy="140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24CFBA2-9210-71AC-C54D-6F95EFC2E57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22119" y="2899718"/>
                <a:ext cx="5194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E4306B3-71A0-1C35-038D-0DEDD907F226}"/>
                  </a:ext>
                </a:extLst>
              </p14:cNvPr>
              <p14:cNvContentPartPr/>
              <p14:nvPr/>
            </p14:nvContentPartPr>
            <p14:xfrm>
              <a:off x="6765719" y="3748958"/>
              <a:ext cx="1052640" cy="2646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E4306B3-71A0-1C35-038D-0DEDD907F22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57079" y="3739958"/>
                <a:ext cx="107028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256BFD0-7D91-43C9-E635-A29C5569E20B}"/>
                  </a:ext>
                </a:extLst>
              </p14:cNvPr>
              <p14:cNvContentPartPr/>
              <p14:nvPr/>
            </p14:nvContentPartPr>
            <p14:xfrm>
              <a:off x="6959759" y="2869118"/>
              <a:ext cx="721080" cy="608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256BFD0-7D91-43C9-E635-A29C5569E20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51119" y="2860118"/>
                <a:ext cx="7387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D98B0D2C-783C-FAAD-1DC3-D682488488B9}"/>
                  </a:ext>
                </a:extLst>
              </p14:cNvPr>
              <p14:cNvContentPartPr/>
              <p14:nvPr/>
            </p14:nvContentPartPr>
            <p14:xfrm>
              <a:off x="7387799" y="2840318"/>
              <a:ext cx="381600" cy="10332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D98B0D2C-783C-FAAD-1DC3-D682488488B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379159" y="2831318"/>
                <a:ext cx="399240" cy="12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ABF194F-01C9-BC10-C853-9C7536994D93}"/>
              </a:ext>
            </a:extLst>
          </p:cNvPr>
          <p:cNvGrpSpPr/>
          <p:nvPr/>
        </p:nvGrpSpPr>
        <p:grpSpPr>
          <a:xfrm>
            <a:off x="707279" y="4948838"/>
            <a:ext cx="9028080" cy="1357560"/>
            <a:chOff x="707279" y="4948838"/>
            <a:chExt cx="9028080" cy="135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C17C64D-32DB-69A9-CF09-5180429E5575}"/>
                    </a:ext>
                  </a:extLst>
                </p14:cNvPr>
                <p14:cNvContentPartPr/>
                <p14:nvPr/>
              </p14:nvContentPartPr>
              <p14:xfrm>
                <a:off x="1313159" y="5112998"/>
                <a:ext cx="164160" cy="262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C17C64D-32DB-69A9-CF09-5180429E557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04159" y="5104358"/>
                  <a:ext cx="1818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DD7A11B-210C-2CCC-DF4A-01B8C26B8908}"/>
                    </a:ext>
                  </a:extLst>
                </p14:cNvPr>
                <p14:cNvContentPartPr/>
                <p14:nvPr/>
              </p14:nvContentPartPr>
              <p14:xfrm>
                <a:off x="797999" y="5659478"/>
                <a:ext cx="233280" cy="2401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DD7A11B-210C-2CCC-DF4A-01B8C26B890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9359" y="5650478"/>
                  <a:ext cx="2509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4A2B503-D873-4F25-DD44-C035C4E5D937}"/>
                    </a:ext>
                  </a:extLst>
                </p14:cNvPr>
                <p14:cNvContentPartPr/>
                <p14:nvPr/>
              </p14:nvContentPartPr>
              <p14:xfrm>
                <a:off x="1071599" y="5547158"/>
                <a:ext cx="481320" cy="223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4A2B503-D873-4F25-DD44-C035C4E5D93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62599" y="5538518"/>
                  <a:ext cx="4989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699DF1F-0053-81C0-C4E9-397E538CF17D}"/>
                    </a:ext>
                  </a:extLst>
                </p14:cNvPr>
                <p14:cNvContentPartPr/>
                <p14:nvPr/>
              </p14:nvContentPartPr>
              <p14:xfrm>
                <a:off x="1614119" y="5665958"/>
                <a:ext cx="392040" cy="1465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699DF1F-0053-81C0-C4E9-397E538CF17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05479" y="5657318"/>
                  <a:ext cx="409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797C82F-8B6E-0303-514D-F677F9C1B426}"/>
                    </a:ext>
                  </a:extLst>
                </p14:cNvPr>
                <p14:cNvContentPartPr/>
                <p14:nvPr/>
              </p14:nvContentPartPr>
              <p14:xfrm>
                <a:off x="6574199" y="5273918"/>
                <a:ext cx="193320" cy="1486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797C82F-8B6E-0303-514D-F677F9C1B42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565199" y="5264918"/>
                  <a:ext cx="2109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6F66661-5E84-988B-3EDB-CDD135D8F94C}"/>
                    </a:ext>
                  </a:extLst>
                </p14:cNvPr>
                <p14:cNvContentPartPr/>
                <p14:nvPr/>
              </p14:nvContentPartPr>
              <p14:xfrm>
                <a:off x="1243319" y="6106598"/>
                <a:ext cx="69120" cy="199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6F66661-5E84-988B-3EDB-CDD135D8F94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34319" y="6097598"/>
                  <a:ext cx="86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A9E4194-47AD-00C6-EF5F-8BCD9A6EE6A3}"/>
                    </a:ext>
                  </a:extLst>
                </p14:cNvPr>
                <p14:cNvContentPartPr/>
                <p14:nvPr/>
              </p14:nvContentPartPr>
              <p14:xfrm>
                <a:off x="2747039" y="6054038"/>
                <a:ext cx="461160" cy="1843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A9E4194-47AD-00C6-EF5F-8BCD9A6EE6A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38399" y="6045038"/>
                  <a:ext cx="4788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63E8F6B-06DB-FE01-F850-227EA3AC517A}"/>
                    </a:ext>
                  </a:extLst>
                </p14:cNvPr>
                <p14:cNvContentPartPr/>
                <p14:nvPr/>
              </p14:nvContentPartPr>
              <p14:xfrm>
                <a:off x="2534999" y="5564438"/>
                <a:ext cx="302760" cy="1461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63E8F6B-06DB-FE01-F850-227EA3AC517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25999" y="5555438"/>
                  <a:ext cx="320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42D54CA-8BAF-A7C1-4FB4-AF6AC73ECEFE}"/>
                    </a:ext>
                  </a:extLst>
                </p14:cNvPr>
                <p14:cNvContentPartPr/>
                <p14:nvPr/>
              </p14:nvContentPartPr>
              <p14:xfrm>
                <a:off x="2849999" y="5594678"/>
                <a:ext cx="262080" cy="1256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42D54CA-8BAF-A7C1-4FB4-AF6AC73ECEF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41359" y="5585678"/>
                  <a:ext cx="279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EE96FFA-28F9-AD0B-6C26-61B16BA8F3F2}"/>
                    </a:ext>
                  </a:extLst>
                </p14:cNvPr>
                <p14:cNvContentPartPr/>
                <p14:nvPr/>
              </p14:nvContentPartPr>
              <p14:xfrm>
                <a:off x="3173639" y="5619158"/>
                <a:ext cx="75960" cy="54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EE96FFA-28F9-AD0B-6C26-61B16BA8F3F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64999" y="5610518"/>
                  <a:ext cx="93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E836D2C-68D0-B2F5-17A2-525C2063257A}"/>
                    </a:ext>
                  </a:extLst>
                </p14:cNvPr>
                <p14:cNvContentPartPr/>
                <p14:nvPr/>
              </p14:nvContentPartPr>
              <p14:xfrm>
                <a:off x="3173279" y="5586398"/>
                <a:ext cx="145800" cy="156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E836D2C-68D0-B2F5-17A2-525C2063257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64279" y="5577758"/>
                  <a:ext cx="163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84CFBE2-FA07-1BE3-327C-952889A34490}"/>
                    </a:ext>
                  </a:extLst>
                </p14:cNvPr>
                <p14:cNvContentPartPr/>
                <p14:nvPr/>
              </p14:nvContentPartPr>
              <p14:xfrm>
                <a:off x="3373079" y="5595398"/>
                <a:ext cx="666720" cy="1360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84CFBE2-FA07-1BE3-327C-952889A3449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64079" y="5586758"/>
                  <a:ext cx="684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D16DA7D-C6C1-65A1-930A-741BB5B4136F}"/>
                    </a:ext>
                  </a:extLst>
                </p14:cNvPr>
                <p14:cNvContentPartPr/>
                <p14:nvPr/>
              </p14:nvContentPartPr>
              <p14:xfrm>
                <a:off x="5495639" y="6017678"/>
                <a:ext cx="336960" cy="2163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D16DA7D-C6C1-65A1-930A-741BB5B4136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86999" y="6008678"/>
                  <a:ext cx="3546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C098F76-5A73-00E2-0B19-940704900D4D}"/>
                    </a:ext>
                  </a:extLst>
                </p14:cNvPr>
                <p14:cNvContentPartPr/>
                <p14:nvPr/>
              </p14:nvContentPartPr>
              <p14:xfrm>
                <a:off x="8257199" y="4948838"/>
                <a:ext cx="551160" cy="251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C098F76-5A73-00E2-0B19-940704900D4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48559" y="4940198"/>
                  <a:ext cx="5688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43C8394-ADFD-0347-3B72-8DBDCE39D7F0}"/>
                    </a:ext>
                  </a:extLst>
                </p14:cNvPr>
                <p14:cNvContentPartPr/>
                <p14:nvPr/>
              </p14:nvContentPartPr>
              <p14:xfrm>
                <a:off x="8436119" y="5099678"/>
                <a:ext cx="360" cy="21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43C8394-ADFD-0347-3B72-8DBDCE39D7F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427479" y="5090678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8021243-A755-53B4-2639-EB2A835E74B4}"/>
                    </a:ext>
                  </a:extLst>
                </p14:cNvPr>
                <p14:cNvContentPartPr/>
                <p14:nvPr/>
              </p14:nvContentPartPr>
              <p14:xfrm>
                <a:off x="6815039" y="5235038"/>
                <a:ext cx="2920320" cy="2419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8021243-A755-53B4-2639-EB2A835E74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06039" y="5226398"/>
                  <a:ext cx="29379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FABBB98-A28E-CDEE-B1C6-062D02B6C21D}"/>
                    </a:ext>
                  </a:extLst>
                </p14:cNvPr>
                <p14:cNvContentPartPr/>
                <p14:nvPr/>
              </p14:nvContentPartPr>
              <p14:xfrm>
                <a:off x="6972719" y="5424038"/>
                <a:ext cx="351000" cy="450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FABBB98-A28E-CDEE-B1C6-062D02B6C21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63719" y="5415398"/>
                  <a:ext cx="368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D8F3E39-59B8-D3D7-2562-0347B2DC573C}"/>
                    </a:ext>
                  </a:extLst>
                </p14:cNvPr>
                <p14:cNvContentPartPr/>
                <p14:nvPr/>
              </p14:nvContentPartPr>
              <p14:xfrm>
                <a:off x="6829439" y="5511158"/>
                <a:ext cx="2905560" cy="2592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D8F3E39-59B8-D3D7-2562-0347B2DC573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20799" y="5502158"/>
                  <a:ext cx="29232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97FCB8A-533B-8AFA-8028-BDC93404A826}"/>
                    </a:ext>
                  </a:extLst>
                </p14:cNvPr>
                <p14:cNvContentPartPr/>
                <p14:nvPr/>
              </p14:nvContentPartPr>
              <p14:xfrm>
                <a:off x="6485279" y="5537798"/>
                <a:ext cx="214200" cy="2192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97FCB8A-533B-8AFA-8028-BDC93404A82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76279" y="5528798"/>
                  <a:ext cx="2318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6BCD676-ED56-5A1A-5877-0E8B2774F3A4}"/>
                    </a:ext>
                  </a:extLst>
                </p14:cNvPr>
                <p14:cNvContentPartPr/>
                <p14:nvPr/>
              </p14:nvContentPartPr>
              <p14:xfrm>
                <a:off x="7117079" y="5735438"/>
                <a:ext cx="184680" cy="1188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6BCD676-ED56-5A1A-5877-0E8B2774F3A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108439" y="5726438"/>
                  <a:ext cx="2023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6FD5945-93AA-5518-C738-1C5FF09542D6}"/>
                    </a:ext>
                  </a:extLst>
                </p14:cNvPr>
                <p14:cNvContentPartPr/>
                <p14:nvPr/>
              </p14:nvContentPartPr>
              <p14:xfrm>
                <a:off x="4912439" y="5553998"/>
                <a:ext cx="205920" cy="1429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6FD5945-93AA-5518-C738-1C5FF09542D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03439" y="5545358"/>
                  <a:ext cx="223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266DB34-D895-3C3D-104B-395EDE5444E0}"/>
                    </a:ext>
                  </a:extLst>
                </p14:cNvPr>
                <p14:cNvContentPartPr/>
                <p14:nvPr/>
              </p14:nvContentPartPr>
              <p14:xfrm>
                <a:off x="5173079" y="5582438"/>
                <a:ext cx="330120" cy="1144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266DB34-D895-3C3D-104B-395EDE5444E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64079" y="5573798"/>
                  <a:ext cx="3477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EB50FF7-89EA-ED15-4E4E-A30D6253DCCB}"/>
                    </a:ext>
                  </a:extLst>
                </p14:cNvPr>
                <p14:cNvContentPartPr/>
                <p14:nvPr/>
              </p14:nvContentPartPr>
              <p14:xfrm>
                <a:off x="5433719" y="5570198"/>
                <a:ext cx="199440" cy="163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EB50FF7-89EA-ED15-4E4E-A30D6253DCC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24719" y="5561198"/>
                  <a:ext cx="217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151ECCB-5EB8-882E-2397-3A4C58BE9EE6}"/>
                    </a:ext>
                  </a:extLst>
                </p14:cNvPr>
                <p14:cNvContentPartPr/>
                <p14:nvPr/>
              </p14:nvContentPartPr>
              <p14:xfrm>
                <a:off x="5667719" y="5561558"/>
                <a:ext cx="694080" cy="1378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151ECCB-5EB8-882E-2397-3A4C58BE9EE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58719" y="5552558"/>
                  <a:ext cx="7117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DF56531-F2D0-6FC8-7F46-24D3D8C52512}"/>
                    </a:ext>
                  </a:extLst>
                </p14:cNvPr>
                <p14:cNvContentPartPr/>
                <p14:nvPr/>
              </p14:nvContentPartPr>
              <p14:xfrm>
                <a:off x="707279" y="5922638"/>
                <a:ext cx="1257480" cy="35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DF56531-F2D0-6FC8-7F46-24D3D8C5251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8639" y="5913998"/>
                  <a:ext cx="1275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4C1ACB1-9A8F-7D20-1AC7-F46E359926A0}"/>
                    </a:ext>
                  </a:extLst>
                </p14:cNvPr>
                <p14:cNvContentPartPr/>
                <p14:nvPr/>
              </p14:nvContentPartPr>
              <p14:xfrm>
                <a:off x="2204879" y="5894198"/>
                <a:ext cx="1113480" cy="42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4C1ACB1-9A8F-7D20-1AC7-F46E359926A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96239" y="5885198"/>
                  <a:ext cx="1131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A1F853C-A332-10BF-174A-90C018A92317}"/>
                    </a:ext>
                  </a:extLst>
                </p14:cNvPr>
                <p14:cNvContentPartPr/>
                <p14:nvPr/>
              </p14:nvContentPartPr>
              <p14:xfrm>
                <a:off x="4169759" y="5870078"/>
                <a:ext cx="2068200" cy="219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A1F853C-A332-10BF-174A-90C018A9231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161119" y="5861438"/>
                  <a:ext cx="208584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1E4EE19-5E2A-C488-6AF0-63636B567A68}"/>
              </a:ext>
            </a:extLst>
          </p:cNvPr>
          <p:cNvGrpSpPr/>
          <p:nvPr/>
        </p:nvGrpSpPr>
        <p:grpSpPr>
          <a:xfrm>
            <a:off x="6913679" y="2336318"/>
            <a:ext cx="2361240" cy="90000"/>
            <a:chOff x="6913679" y="2336318"/>
            <a:chExt cx="2361240" cy="9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8C327CA-F410-D0EC-E871-B8A4EF52FE18}"/>
                    </a:ext>
                  </a:extLst>
                </p14:cNvPr>
                <p14:cNvContentPartPr/>
                <p14:nvPr/>
              </p14:nvContentPartPr>
              <p14:xfrm>
                <a:off x="6913679" y="2336318"/>
                <a:ext cx="479160" cy="29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8C327CA-F410-D0EC-E871-B8A4EF52FE1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04679" y="2327678"/>
                  <a:ext cx="4968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28DC058-1109-82EB-40CD-EC1740D5B18F}"/>
                    </a:ext>
                  </a:extLst>
                </p14:cNvPr>
                <p14:cNvContentPartPr/>
                <p14:nvPr/>
              </p14:nvContentPartPr>
              <p14:xfrm>
                <a:off x="7591919" y="2390678"/>
                <a:ext cx="624960" cy="356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28DC058-1109-82EB-40CD-EC1740D5B18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582919" y="2381678"/>
                  <a:ext cx="6426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E41FFEE-8044-2427-3354-E8AC7B6C4BF2}"/>
                    </a:ext>
                  </a:extLst>
                </p14:cNvPr>
                <p14:cNvContentPartPr/>
                <p14:nvPr/>
              </p14:nvContentPartPr>
              <p14:xfrm>
                <a:off x="8719079" y="2384918"/>
                <a:ext cx="555840" cy="35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E41FFEE-8044-2427-3354-E8AC7B6C4BF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710079" y="2375918"/>
                  <a:ext cx="573480" cy="5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68351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C2208-D9AE-D6D7-E213-7416E2B8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Multi-head attention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46D48F-EB48-8135-FB79-BABA5044FB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12144" y="1825625"/>
            <a:ext cx="3048000" cy="386715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852CA3A-D2A8-BAC5-9257-1394B14585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80271" y="1825625"/>
            <a:ext cx="3165458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F474FC-D144-D5A7-3EA5-75D5CA9EEFA4}"/>
              </a:ext>
            </a:extLst>
          </p:cNvPr>
          <p:cNvSpPr txBox="1"/>
          <p:nvPr/>
        </p:nvSpPr>
        <p:spPr>
          <a:xfrm>
            <a:off x="838200" y="6056886"/>
            <a:ext cx="11302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Vaswani, Ashish, et al. "Attention is all you need." Advances in neural information processing systems 30 (2017).</a:t>
            </a:r>
            <a:endParaRPr lang="en-CA" sz="1400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DB02161-8654-80A1-A33A-8B12C37A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4D69266-5579-09A5-2D0A-7399542CD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33</a:t>
            </a:fld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C830DC98-6DC1-A064-D31C-E1B255BD552C}"/>
                  </a:ext>
                </a:extLst>
              </p14:cNvPr>
              <p14:cNvContentPartPr/>
              <p14:nvPr/>
            </p14:nvContentPartPr>
            <p14:xfrm>
              <a:off x="3407279" y="2245598"/>
              <a:ext cx="1338120" cy="6624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C830DC98-6DC1-A064-D31C-E1B255BD55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8639" y="2236958"/>
                <a:ext cx="13557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0FBE6F4-35B2-3825-CD78-B8076C5F97C5}"/>
                  </a:ext>
                </a:extLst>
              </p14:cNvPr>
              <p14:cNvContentPartPr/>
              <p14:nvPr/>
            </p14:nvContentPartPr>
            <p14:xfrm>
              <a:off x="7954799" y="2254598"/>
              <a:ext cx="1745640" cy="7884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0FBE6F4-35B2-3825-CD78-B8076C5F97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46159" y="2245958"/>
                <a:ext cx="17632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03275DA8-7807-1867-FEEA-5620ADF2B0E3}"/>
                  </a:ext>
                </a:extLst>
              </p14:cNvPr>
              <p14:cNvContentPartPr/>
              <p14:nvPr/>
            </p14:nvContentPartPr>
            <p14:xfrm>
              <a:off x="2817599" y="5547878"/>
              <a:ext cx="864720" cy="6588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03275DA8-7807-1867-FEEA-5620ADF2B0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08959" y="5538878"/>
                <a:ext cx="8823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6564914E-7048-6DE5-0235-1422B2486C34}"/>
                  </a:ext>
                </a:extLst>
              </p14:cNvPr>
              <p14:cNvContentPartPr/>
              <p14:nvPr/>
            </p14:nvContentPartPr>
            <p14:xfrm>
              <a:off x="2816159" y="3216158"/>
              <a:ext cx="925920" cy="33804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6564914E-7048-6DE5-0235-1422B2486C3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07159" y="3207518"/>
                <a:ext cx="943560" cy="35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51F0A2CE-FBDC-ED5D-92AA-2C0CD7977B02}"/>
              </a:ext>
            </a:extLst>
          </p:cNvPr>
          <p:cNvGrpSpPr/>
          <p:nvPr/>
        </p:nvGrpSpPr>
        <p:grpSpPr>
          <a:xfrm>
            <a:off x="2603399" y="5232518"/>
            <a:ext cx="1738440" cy="802080"/>
            <a:chOff x="2603399" y="5232518"/>
            <a:chExt cx="1738440" cy="80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7A497C6-9B5C-8856-AE3B-8CFF72E7D0E3}"/>
                    </a:ext>
                  </a:extLst>
                </p14:cNvPr>
                <p14:cNvContentPartPr/>
                <p14:nvPr/>
              </p14:nvContentPartPr>
              <p14:xfrm>
                <a:off x="2603399" y="5232518"/>
                <a:ext cx="1159200" cy="3582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7A497C6-9B5C-8856-AE3B-8CFF72E7D0E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94759" y="5223518"/>
                  <a:ext cx="11768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FAEF631-B564-98EC-DD45-763BF9E6E4F8}"/>
                    </a:ext>
                  </a:extLst>
                </p14:cNvPr>
                <p14:cNvContentPartPr/>
                <p14:nvPr/>
              </p14:nvContentPartPr>
              <p14:xfrm>
                <a:off x="3613559" y="5899598"/>
                <a:ext cx="131400" cy="1310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FAEF631-B564-98EC-DD45-763BF9E6E4F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04559" y="5890598"/>
                  <a:ext cx="1490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4478B16-8784-A8E7-8047-D68D34DF0072}"/>
                    </a:ext>
                  </a:extLst>
                </p14:cNvPr>
                <p14:cNvContentPartPr/>
                <p14:nvPr/>
              </p14:nvContentPartPr>
              <p14:xfrm>
                <a:off x="3605639" y="5924798"/>
                <a:ext cx="227880" cy="1098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4478B16-8784-A8E7-8047-D68D34DF00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96999" y="5916158"/>
                  <a:ext cx="245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2060807-3D46-7D6B-0E40-E2AF60CAB44E}"/>
                    </a:ext>
                  </a:extLst>
                </p14:cNvPr>
                <p14:cNvContentPartPr/>
                <p14:nvPr/>
              </p14:nvContentPartPr>
              <p14:xfrm>
                <a:off x="3488999" y="5615558"/>
                <a:ext cx="221400" cy="2167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2060807-3D46-7D6B-0E40-E2AF60CAB44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79999" y="5606558"/>
                  <a:ext cx="2390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6FABED5-16A0-4E98-4EB8-05DB324779FA}"/>
                    </a:ext>
                  </a:extLst>
                </p14:cNvPr>
                <p14:cNvContentPartPr/>
                <p14:nvPr/>
              </p14:nvContentPartPr>
              <p14:xfrm>
                <a:off x="3819479" y="5633918"/>
                <a:ext cx="316440" cy="2624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6FABED5-16A0-4E98-4EB8-05DB324779F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10839" y="5624918"/>
                  <a:ext cx="3340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2FD5F38-9D09-14EF-FEB7-7F75455BD2D2}"/>
                    </a:ext>
                  </a:extLst>
                </p14:cNvPr>
                <p14:cNvContentPartPr/>
                <p14:nvPr/>
              </p14:nvContentPartPr>
              <p14:xfrm>
                <a:off x="3853319" y="5240798"/>
                <a:ext cx="488520" cy="3535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2FD5F38-9D09-14EF-FEB7-7F75455BD2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44679" y="5232158"/>
                  <a:ext cx="506160" cy="37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F5E34A6-8DFA-100E-8DE5-35D96FCC2754}"/>
              </a:ext>
            </a:extLst>
          </p:cNvPr>
          <p:cNvGrpSpPr/>
          <p:nvPr/>
        </p:nvGrpSpPr>
        <p:grpSpPr>
          <a:xfrm>
            <a:off x="2129279" y="2249918"/>
            <a:ext cx="2529360" cy="423360"/>
            <a:chOff x="2129279" y="2249918"/>
            <a:chExt cx="2529360" cy="42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D4FB8FB-A83E-3C4F-633B-2EA0A9492A71}"/>
                    </a:ext>
                  </a:extLst>
                </p14:cNvPr>
                <p14:cNvContentPartPr/>
                <p14:nvPr/>
              </p14:nvContentPartPr>
              <p14:xfrm>
                <a:off x="3221879" y="2321198"/>
                <a:ext cx="227160" cy="1335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D4FB8FB-A83E-3C4F-633B-2EA0A9492A7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12879" y="2312198"/>
                  <a:ext cx="2448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22E51E6-0BF3-756A-E02A-C62EC0DBE03F}"/>
                    </a:ext>
                  </a:extLst>
                </p14:cNvPr>
                <p14:cNvContentPartPr/>
                <p14:nvPr/>
              </p14:nvContentPartPr>
              <p14:xfrm>
                <a:off x="3613199" y="2301758"/>
                <a:ext cx="41760" cy="1760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22E51E6-0BF3-756A-E02A-C62EC0DBE03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04559" y="2292758"/>
                  <a:ext cx="594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9016926-D609-4298-C49A-5FB0B3FDEF75}"/>
                    </a:ext>
                  </a:extLst>
                </p14:cNvPr>
                <p14:cNvContentPartPr/>
                <p14:nvPr/>
              </p14:nvContentPartPr>
              <p14:xfrm>
                <a:off x="3592679" y="2324798"/>
                <a:ext cx="186480" cy="1724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9016926-D609-4298-C49A-5FB0B3FDEF7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84039" y="2316158"/>
                  <a:ext cx="2041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E0F4FC5-084E-D220-1272-7E20D8055039}"/>
                    </a:ext>
                  </a:extLst>
                </p14:cNvPr>
                <p14:cNvContentPartPr/>
                <p14:nvPr/>
              </p14:nvContentPartPr>
              <p14:xfrm>
                <a:off x="3711479" y="2384198"/>
                <a:ext cx="410760" cy="1051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E0F4FC5-084E-D220-1272-7E20D805503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02839" y="2375558"/>
                  <a:ext cx="4284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92F0F14-8C8A-BA25-D74D-8DCD65CF75C2}"/>
                    </a:ext>
                  </a:extLst>
                </p14:cNvPr>
                <p14:cNvContentPartPr/>
                <p14:nvPr/>
              </p14:nvContentPartPr>
              <p14:xfrm>
                <a:off x="4169759" y="2321558"/>
                <a:ext cx="41760" cy="1695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92F0F14-8C8A-BA25-D74D-8DCD65CF75C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61119" y="2312918"/>
                  <a:ext cx="59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1552AD9-7263-F8A1-1409-695A05EAE7E9}"/>
                    </a:ext>
                  </a:extLst>
                </p14:cNvPr>
                <p14:cNvContentPartPr/>
                <p14:nvPr/>
              </p14:nvContentPartPr>
              <p14:xfrm>
                <a:off x="4144919" y="2423078"/>
                <a:ext cx="183240" cy="874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1552AD9-7263-F8A1-1409-695A05EAE7E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35919" y="2414438"/>
                  <a:ext cx="200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CD41D62-9E87-D562-10AB-E41709E94A09}"/>
                    </a:ext>
                  </a:extLst>
                </p14:cNvPr>
                <p14:cNvContentPartPr/>
                <p14:nvPr/>
              </p14:nvContentPartPr>
              <p14:xfrm>
                <a:off x="4279919" y="2382758"/>
                <a:ext cx="41760" cy="216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CD41D62-9E87-D562-10AB-E41709E94A0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70919" y="2374118"/>
                  <a:ext cx="59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B485627-6EB2-0AEA-999B-5E8D00AD8431}"/>
                    </a:ext>
                  </a:extLst>
                </p14:cNvPr>
                <p14:cNvContentPartPr/>
                <p14:nvPr/>
              </p14:nvContentPartPr>
              <p14:xfrm>
                <a:off x="4423919" y="2440358"/>
                <a:ext cx="234720" cy="608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B485627-6EB2-0AEA-999B-5E8D00AD843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14919" y="2431358"/>
                  <a:ext cx="2523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6CCD52D-C2B3-82EF-39E2-66FEE3E41049}"/>
                    </a:ext>
                  </a:extLst>
                </p14:cNvPr>
                <p14:cNvContentPartPr/>
                <p14:nvPr/>
              </p14:nvContentPartPr>
              <p14:xfrm>
                <a:off x="2130359" y="2299958"/>
                <a:ext cx="405000" cy="1569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6CCD52D-C2B3-82EF-39E2-66FEE3E4104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21359" y="2291318"/>
                  <a:ext cx="4226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714A615-F925-348D-13CF-9EA7E9160719}"/>
                    </a:ext>
                  </a:extLst>
                </p14:cNvPr>
                <p14:cNvContentPartPr/>
                <p14:nvPr/>
              </p14:nvContentPartPr>
              <p14:xfrm>
                <a:off x="2568839" y="2270438"/>
                <a:ext cx="69120" cy="1861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714A615-F925-348D-13CF-9EA7E916071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60199" y="2261438"/>
                  <a:ext cx="867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3D10E2B-50B3-03A5-CEDB-221AE695A1AA}"/>
                    </a:ext>
                  </a:extLst>
                </p14:cNvPr>
                <p14:cNvContentPartPr/>
                <p14:nvPr/>
              </p14:nvContentPartPr>
              <p14:xfrm>
                <a:off x="2700239" y="2249918"/>
                <a:ext cx="96120" cy="2066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3D10E2B-50B3-03A5-CEDB-221AE695A1A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91239" y="2240918"/>
                  <a:ext cx="113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B1E441C-3101-2FCA-018A-3FA20DBE3F09}"/>
                    </a:ext>
                  </a:extLst>
                </p14:cNvPr>
                <p14:cNvContentPartPr/>
                <p14:nvPr/>
              </p14:nvContentPartPr>
              <p14:xfrm>
                <a:off x="2816519" y="2379158"/>
                <a:ext cx="178920" cy="158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B1E441C-3101-2FCA-018A-3FA20DBE3F0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07519" y="2370158"/>
                  <a:ext cx="1965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D0737AF-92AB-03B9-167D-F21E1516F3AE}"/>
                    </a:ext>
                  </a:extLst>
                </p14:cNvPr>
                <p14:cNvContentPartPr/>
                <p14:nvPr/>
              </p14:nvContentPartPr>
              <p14:xfrm>
                <a:off x="2129279" y="2553038"/>
                <a:ext cx="2260800" cy="1202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D0737AF-92AB-03B9-167D-F21E1516F3A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120639" y="2544038"/>
                  <a:ext cx="227844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5B9747F-69E7-1357-78A3-24D7DACC7BB0}"/>
              </a:ext>
            </a:extLst>
          </p:cNvPr>
          <p:cNvGrpSpPr/>
          <p:nvPr/>
        </p:nvGrpSpPr>
        <p:grpSpPr>
          <a:xfrm>
            <a:off x="2898599" y="3499838"/>
            <a:ext cx="708480" cy="50400"/>
            <a:chOff x="2898599" y="3499838"/>
            <a:chExt cx="708480" cy="5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D2C1696-74F2-C6D0-3068-6B09D968FDE2}"/>
                    </a:ext>
                  </a:extLst>
                </p14:cNvPr>
                <p14:cNvContentPartPr/>
                <p14:nvPr/>
              </p14:nvContentPartPr>
              <p14:xfrm>
                <a:off x="2898599" y="3507398"/>
                <a:ext cx="708480" cy="334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D2C1696-74F2-C6D0-3068-6B09D968FDE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89599" y="3498398"/>
                  <a:ext cx="726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EDEBB41-7170-5E06-FD79-7C186FD5E444}"/>
                    </a:ext>
                  </a:extLst>
                </p14:cNvPr>
                <p14:cNvContentPartPr/>
                <p14:nvPr/>
              </p14:nvContentPartPr>
              <p14:xfrm>
                <a:off x="3044399" y="3499838"/>
                <a:ext cx="480240" cy="504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EDEBB41-7170-5E06-FD79-7C186FD5E44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35399" y="3491198"/>
                  <a:ext cx="49788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E26152D5-8F2D-6621-F1A1-6399D27E2135}"/>
              </a:ext>
            </a:extLst>
          </p:cNvPr>
          <p:cNvGrpSpPr/>
          <p:nvPr/>
        </p:nvGrpSpPr>
        <p:grpSpPr>
          <a:xfrm>
            <a:off x="6903599" y="326798"/>
            <a:ext cx="5002560" cy="1209960"/>
            <a:chOff x="6903599" y="326798"/>
            <a:chExt cx="5002560" cy="120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E6110AA-80E3-28CA-D75D-06560AFF1373}"/>
                    </a:ext>
                  </a:extLst>
                </p14:cNvPr>
                <p14:cNvContentPartPr/>
                <p14:nvPr/>
              </p14:nvContentPartPr>
              <p14:xfrm>
                <a:off x="6903599" y="506438"/>
                <a:ext cx="399240" cy="1609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E6110AA-80E3-28CA-D75D-06560AFF137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94959" y="497438"/>
                  <a:ext cx="416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836FA00-A460-B674-BF87-876D88D00CB7}"/>
                    </a:ext>
                  </a:extLst>
                </p14:cNvPr>
                <p14:cNvContentPartPr/>
                <p14:nvPr/>
              </p14:nvContentPartPr>
              <p14:xfrm>
                <a:off x="7357559" y="535598"/>
                <a:ext cx="405720" cy="1800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836FA00-A460-B674-BF87-876D88D00CB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48559" y="526598"/>
                  <a:ext cx="423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86369CE-AC5B-24ED-4926-BED340A97972}"/>
                    </a:ext>
                  </a:extLst>
                </p14:cNvPr>
                <p14:cNvContentPartPr/>
                <p14:nvPr/>
              </p14:nvContentPartPr>
              <p14:xfrm>
                <a:off x="7783439" y="491678"/>
                <a:ext cx="406080" cy="1584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86369CE-AC5B-24ED-4926-BED340A9797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74439" y="483038"/>
                  <a:ext cx="423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23E3379-2F80-E463-BAFE-4201879E598C}"/>
                    </a:ext>
                  </a:extLst>
                </p14:cNvPr>
                <p14:cNvContentPartPr/>
                <p14:nvPr/>
              </p14:nvContentPartPr>
              <p14:xfrm>
                <a:off x="9826439" y="673478"/>
                <a:ext cx="849960" cy="4644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23E3379-2F80-E463-BAFE-4201879E598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817439" y="664478"/>
                  <a:ext cx="86760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45377B4-4329-5BF6-8862-905D1FC32C0D}"/>
                    </a:ext>
                  </a:extLst>
                </p14:cNvPr>
                <p14:cNvContentPartPr/>
                <p14:nvPr/>
              </p14:nvContentPartPr>
              <p14:xfrm>
                <a:off x="10991759" y="815678"/>
                <a:ext cx="550080" cy="1357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45377B4-4329-5BF6-8862-905D1FC32C0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983119" y="807038"/>
                  <a:ext cx="567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7E733E5-1426-2D01-9D1B-3C62271EDD46}"/>
                    </a:ext>
                  </a:extLst>
                </p14:cNvPr>
                <p14:cNvContentPartPr/>
                <p14:nvPr/>
              </p14:nvContentPartPr>
              <p14:xfrm>
                <a:off x="11555159" y="802358"/>
                <a:ext cx="351000" cy="1760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7E733E5-1426-2D01-9D1B-3C62271EDD4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546159" y="793358"/>
                  <a:ext cx="368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EED2E90-5138-3D85-FC72-F6CE16AB56A2}"/>
                    </a:ext>
                  </a:extLst>
                </p14:cNvPr>
                <p14:cNvContentPartPr/>
                <p14:nvPr/>
              </p14:nvContentPartPr>
              <p14:xfrm>
                <a:off x="9370679" y="326798"/>
                <a:ext cx="1244160" cy="3985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EED2E90-5138-3D85-FC72-F6CE16AB56A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361679" y="318158"/>
                  <a:ext cx="12618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05F7E60-7F59-6894-9060-B9DBE6D00A79}"/>
                    </a:ext>
                  </a:extLst>
                </p14:cNvPr>
                <p14:cNvContentPartPr/>
                <p14:nvPr/>
              </p14:nvContentPartPr>
              <p14:xfrm>
                <a:off x="9212639" y="443078"/>
                <a:ext cx="474480" cy="7135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05F7E60-7F59-6894-9060-B9DBE6D00A7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03639" y="434078"/>
                  <a:ext cx="49212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6B2D627-A829-1C72-C9A9-1EBE4DDA368B}"/>
                    </a:ext>
                  </a:extLst>
                </p14:cNvPr>
                <p14:cNvContentPartPr/>
                <p14:nvPr/>
              </p14:nvContentPartPr>
              <p14:xfrm>
                <a:off x="9590279" y="1140398"/>
                <a:ext cx="275040" cy="774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6B2D627-A829-1C72-C9A9-1EBE4DDA368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581639" y="1131758"/>
                  <a:ext cx="2926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DA20F57-DB34-BB70-8A41-CC3D89699A5A}"/>
                    </a:ext>
                  </a:extLst>
                </p14:cNvPr>
                <p14:cNvContentPartPr/>
                <p14:nvPr/>
              </p14:nvContentPartPr>
              <p14:xfrm>
                <a:off x="8092319" y="1115198"/>
                <a:ext cx="241200" cy="2480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DA20F57-DB34-BB70-8A41-CC3D89699A5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083679" y="1106198"/>
                  <a:ext cx="2588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A59E895-7A69-055A-D50B-EEDD98E8450B}"/>
                    </a:ext>
                  </a:extLst>
                </p14:cNvPr>
                <p14:cNvContentPartPr/>
                <p14:nvPr/>
              </p14:nvContentPartPr>
              <p14:xfrm>
                <a:off x="8033279" y="1315718"/>
                <a:ext cx="217800" cy="396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A59E895-7A69-055A-D50B-EEDD98E845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24279" y="1307078"/>
                  <a:ext cx="2354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EE4B0D6-1124-00E9-D5B9-58E272EE8ED4}"/>
                    </a:ext>
                  </a:extLst>
                </p14:cNvPr>
                <p14:cNvContentPartPr/>
                <p14:nvPr/>
              </p14:nvContentPartPr>
              <p14:xfrm>
                <a:off x="8154599" y="1281878"/>
                <a:ext cx="412560" cy="1090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EE4B0D6-1124-00E9-D5B9-58E272EE8ED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45599" y="1272878"/>
                  <a:ext cx="430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E24681D-0906-3C90-5224-AB6EDFA3D5BC}"/>
                    </a:ext>
                  </a:extLst>
                </p14:cNvPr>
                <p14:cNvContentPartPr/>
                <p14:nvPr/>
              </p14:nvContentPartPr>
              <p14:xfrm>
                <a:off x="8635559" y="1223198"/>
                <a:ext cx="75960" cy="1591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E24681D-0906-3C90-5224-AB6EDFA3D5B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26559" y="1214198"/>
                  <a:ext cx="936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6875309-375A-46CC-616A-8B3209F0967B}"/>
                    </a:ext>
                  </a:extLst>
                </p14:cNvPr>
                <p14:cNvContentPartPr/>
                <p14:nvPr/>
              </p14:nvContentPartPr>
              <p14:xfrm>
                <a:off x="8615399" y="1306358"/>
                <a:ext cx="192600" cy="471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6875309-375A-46CC-616A-8B3209F0967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06759" y="1297358"/>
                  <a:ext cx="2102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2B3F1FC-9207-ED57-AF28-2F6E2EDBFA3A}"/>
                    </a:ext>
                  </a:extLst>
                </p14:cNvPr>
                <p14:cNvContentPartPr/>
                <p14:nvPr/>
              </p14:nvContentPartPr>
              <p14:xfrm>
                <a:off x="8841479" y="1298078"/>
                <a:ext cx="467640" cy="1054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2B3F1FC-9207-ED57-AF28-2F6E2EDBFA3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32839" y="1289438"/>
                  <a:ext cx="485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D68460B-F0B3-2926-2070-B9BEAF280636}"/>
                    </a:ext>
                  </a:extLst>
                </p14:cNvPr>
                <p14:cNvContentPartPr/>
                <p14:nvPr/>
              </p14:nvContentPartPr>
              <p14:xfrm>
                <a:off x="9198959" y="1318238"/>
                <a:ext cx="295920" cy="1530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D68460B-F0B3-2926-2070-B9BEAF28063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89959" y="1309238"/>
                  <a:ext cx="313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C694D34-6756-EFEF-7A8D-86FCA0741EF0}"/>
                    </a:ext>
                  </a:extLst>
                </p14:cNvPr>
                <p14:cNvContentPartPr/>
                <p14:nvPr/>
              </p14:nvContentPartPr>
              <p14:xfrm>
                <a:off x="8058119" y="1490678"/>
                <a:ext cx="1278720" cy="460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C694D34-6756-EFEF-7A8D-86FCA0741EF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49479" y="1481678"/>
                  <a:ext cx="129636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0382D9AA-893C-1382-F755-8137C4928B72}"/>
              </a:ext>
            </a:extLst>
          </p:cNvPr>
          <p:cNvGrpSpPr/>
          <p:nvPr/>
        </p:nvGrpSpPr>
        <p:grpSpPr>
          <a:xfrm>
            <a:off x="5728919" y="3184478"/>
            <a:ext cx="1670040" cy="726480"/>
            <a:chOff x="5728919" y="3184478"/>
            <a:chExt cx="1670040" cy="72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1B4D746-8C7E-722D-1F42-24134B1AA7E1}"/>
                    </a:ext>
                  </a:extLst>
                </p14:cNvPr>
                <p14:cNvContentPartPr/>
                <p14:nvPr/>
              </p14:nvContentPartPr>
              <p14:xfrm>
                <a:off x="6876599" y="3540158"/>
                <a:ext cx="522360" cy="37080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1B4D746-8C7E-722D-1F42-24134B1AA7E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67959" y="3531518"/>
                  <a:ext cx="5400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7A97136-E87F-583D-B62E-5F04E5B94CCE}"/>
                    </a:ext>
                  </a:extLst>
                </p14:cNvPr>
                <p14:cNvContentPartPr/>
                <p14:nvPr/>
              </p14:nvContentPartPr>
              <p14:xfrm>
                <a:off x="5831879" y="3310118"/>
                <a:ext cx="447480" cy="1587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7A97136-E87F-583D-B62E-5F04E5B94CC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823239" y="3301478"/>
                  <a:ext cx="4651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40B5D19-9EE4-F72A-613E-9F5BB9681FA1}"/>
                    </a:ext>
                  </a:extLst>
                </p14:cNvPr>
                <p14:cNvContentPartPr/>
                <p14:nvPr/>
              </p14:nvContentPartPr>
              <p14:xfrm>
                <a:off x="6437039" y="3358358"/>
                <a:ext cx="88920" cy="543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40B5D19-9EE4-F72A-613E-9F5BB9681FA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28039" y="3349358"/>
                  <a:ext cx="1065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F4E00F5-6A00-48B6-2F24-54DBE5FE99A8}"/>
                    </a:ext>
                  </a:extLst>
                </p14:cNvPr>
                <p14:cNvContentPartPr/>
                <p14:nvPr/>
              </p14:nvContentPartPr>
              <p14:xfrm>
                <a:off x="6608759" y="3184478"/>
                <a:ext cx="124200" cy="2228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F4E00F5-6A00-48B6-2F24-54DBE5FE99A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600119" y="3175838"/>
                  <a:ext cx="1418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9628AE5-05AC-16AE-1B29-FB0FE398C2E1}"/>
                    </a:ext>
                  </a:extLst>
                </p14:cNvPr>
                <p14:cNvContentPartPr/>
                <p14:nvPr/>
              </p14:nvContentPartPr>
              <p14:xfrm>
                <a:off x="6766799" y="3221558"/>
                <a:ext cx="15120" cy="1951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9628AE5-05AC-16AE-1B29-FB0FE398C2E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757799" y="3212558"/>
                  <a:ext cx="327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A857F3E-846E-53FA-9917-7A080D137052}"/>
                    </a:ext>
                  </a:extLst>
                </p14:cNvPr>
                <p14:cNvContentPartPr/>
                <p14:nvPr/>
              </p14:nvContentPartPr>
              <p14:xfrm>
                <a:off x="6725039" y="3325238"/>
                <a:ext cx="172800" cy="183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A857F3E-846E-53FA-9917-7A080D13705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716039" y="3316598"/>
                  <a:ext cx="190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C534983-F867-34E7-6F87-7542A2C9E4C1}"/>
                    </a:ext>
                  </a:extLst>
                </p14:cNvPr>
                <p14:cNvContentPartPr/>
                <p14:nvPr/>
              </p14:nvContentPartPr>
              <p14:xfrm>
                <a:off x="6876599" y="3265838"/>
                <a:ext cx="41760" cy="1526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C534983-F867-34E7-6F87-7542A2C9E4C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67959" y="3257198"/>
                  <a:ext cx="594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B157B12-99AC-0374-4545-0B9043DBAE83}"/>
                    </a:ext>
                  </a:extLst>
                </p14:cNvPr>
                <p14:cNvContentPartPr/>
                <p14:nvPr/>
              </p14:nvContentPartPr>
              <p14:xfrm>
                <a:off x="5728919" y="3678398"/>
                <a:ext cx="199800" cy="1173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B157B12-99AC-0374-4545-0B9043DBAE8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20279" y="3669758"/>
                  <a:ext cx="217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20E64F6-8302-5EAD-14E5-F0DE8A164915}"/>
                    </a:ext>
                  </a:extLst>
                </p14:cNvPr>
                <p14:cNvContentPartPr/>
                <p14:nvPr/>
              </p14:nvContentPartPr>
              <p14:xfrm>
                <a:off x="5976599" y="3582638"/>
                <a:ext cx="206640" cy="2206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20E64F6-8302-5EAD-14E5-F0DE8A16491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967959" y="3573998"/>
                  <a:ext cx="2242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7D5723F-512D-3A46-79FC-3A213AEFE60A}"/>
                    </a:ext>
                  </a:extLst>
                </p14:cNvPr>
                <p14:cNvContentPartPr/>
                <p14:nvPr/>
              </p14:nvContentPartPr>
              <p14:xfrm>
                <a:off x="6052199" y="3623678"/>
                <a:ext cx="220320" cy="1818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7D5723F-512D-3A46-79FC-3A213AEFE60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043559" y="3614678"/>
                  <a:ext cx="237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8205D51-FE46-47A4-36F9-56828343A435}"/>
                    </a:ext>
                  </a:extLst>
                </p14:cNvPr>
                <p14:cNvContentPartPr/>
                <p14:nvPr/>
              </p14:nvContentPartPr>
              <p14:xfrm>
                <a:off x="6210959" y="3696758"/>
                <a:ext cx="295200" cy="1173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8205D51-FE46-47A4-36F9-56828343A43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201959" y="3688118"/>
                  <a:ext cx="312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9C8CC92-43B4-46B5-F651-EC6BF219FC19}"/>
                    </a:ext>
                  </a:extLst>
                </p14:cNvPr>
                <p14:cNvContentPartPr/>
                <p14:nvPr/>
              </p14:nvContentPartPr>
              <p14:xfrm>
                <a:off x="6582119" y="3625118"/>
                <a:ext cx="144360" cy="1501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9C8CC92-43B4-46B5-F651-EC6BF219FC1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573119" y="3616118"/>
                  <a:ext cx="162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179CCDC-BA3C-9FF0-779F-427D6AA286F1}"/>
                    </a:ext>
                  </a:extLst>
                </p14:cNvPr>
                <p14:cNvContentPartPr/>
                <p14:nvPr/>
              </p14:nvContentPartPr>
              <p14:xfrm>
                <a:off x="6787319" y="3742118"/>
                <a:ext cx="21240" cy="594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179CCDC-BA3C-9FF0-779F-427D6AA286F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78679" y="3733478"/>
                  <a:ext cx="388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1F7BCC7-C8B6-C5E2-5DAA-7B7228EF67E0}"/>
                    </a:ext>
                  </a:extLst>
                </p14:cNvPr>
                <p14:cNvContentPartPr/>
                <p14:nvPr/>
              </p14:nvContentPartPr>
              <p14:xfrm>
                <a:off x="6815039" y="3636998"/>
                <a:ext cx="323640" cy="1260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1F7BCC7-C8B6-C5E2-5DAA-7B7228EF67E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06039" y="3627998"/>
                  <a:ext cx="34128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F2472CE-F9E7-35E5-91F0-A29A6664B0C1}"/>
              </a:ext>
            </a:extLst>
          </p:cNvPr>
          <p:cNvGrpSpPr/>
          <p:nvPr/>
        </p:nvGrpSpPr>
        <p:grpSpPr>
          <a:xfrm>
            <a:off x="7666799" y="1933118"/>
            <a:ext cx="2054880" cy="336240"/>
            <a:chOff x="7666799" y="1933118"/>
            <a:chExt cx="2054880" cy="33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CF10428-7BCE-7CF5-D079-2CFC3E0089D9}"/>
                    </a:ext>
                  </a:extLst>
                </p14:cNvPr>
                <p14:cNvContentPartPr/>
                <p14:nvPr/>
              </p14:nvContentPartPr>
              <p14:xfrm>
                <a:off x="7666799" y="1933118"/>
                <a:ext cx="1230120" cy="33624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CF10428-7BCE-7CF5-D079-2CFC3E0089D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657799" y="1924118"/>
                  <a:ext cx="12477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36B30AE-55D9-99D7-8689-B45EDD7FC777}"/>
                    </a:ext>
                  </a:extLst>
                </p14:cNvPr>
                <p14:cNvContentPartPr/>
                <p14:nvPr/>
              </p14:nvContentPartPr>
              <p14:xfrm>
                <a:off x="8972159" y="2238038"/>
                <a:ext cx="749520" cy="255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36B30AE-55D9-99D7-8689-B45EDD7FC77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963159" y="2229038"/>
                  <a:ext cx="76716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366BFB8A-2C06-09F9-6C50-BF33C3F518DF}"/>
                  </a:ext>
                </a:extLst>
              </p14:cNvPr>
              <p14:cNvContentPartPr/>
              <p14:nvPr/>
            </p14:nvContentPartPr>
            <p14:xfrm>
              <a:off x="9921479" y="4199318"/>
              <a:ext cx="280800" cy="1584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366BFB8A-2C06-09F9-6C50-BF33C3F518D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912479" y="4190318"/>
                <a:ext cx="29844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9" name="Group 238">
            <a:extLst>
              <a:ext uri="{FF2B5EF4-FFF2-40B4-BE49-F238E27FC236}">
                <a16:creationId xmlns:a16="http://schemas.microsoft.com/office/drawing/2014/main" id="{EF5FDDC0-C2A9-5BD7-C785-7A103F15B22B}"/>
              </a:ext>
            </a:extLst>
          </p:cNvPr>
          <p:cNvGrpSpPr/>
          <p:nvPr/>
        </p:nvGrpSpPr>
        <p:grpSpPr>
          <a:xfrm>
            <a:off x="8003039" y="2767598"/>
            <a:ext cx="1196640" cy="672480"/>
            <a:chOff x="8003039" y="2767598"/>
            <a:chExt cx="1196640" cy="67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846A3E0-6EC7-4612-A97D-6574D7BF3AE1}"/>
                    </a:ext>
                  </a:extLst>
                </p14:cNvPr>
                <p14:cNvContentPartPr/>
                <p14:nvPr/>
              </p14:nvContentPartPr>
              <p14:xfrm>
                <a:off x="8003039" y="3042278"/>
                <a:ext cx="1196640" cy="3978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846A3E0-6EC7-4612-A97D-6574D7BF3AE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994399" y="3033638"/>
                  <a:ext cx="12142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50F0F27-7908-271B-FC66-4D5D326D9A5D}"/>
                    </a:ext>
                  </a:extLst>
                </p14:cNvPr>
                <p14:cNvContentPartPr/>
                <p14:nvPr/>
              </p14:nvContentPartPr>
              <p14:xfrm>
                <a:off x="8491199" y="2767598"/>
                <a:ext cx="254520" cy="2764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50F0F27-7908-271B-FC66-4D5D326D9A5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482199" y="2758958"/>
                  <a:ext cx="272160" cy="294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40262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4CCDDC-82CF-0509-FA54-64B698998A87}"/>
              </a:ext>
            </a:extLst>
          </p:cNvPr>
          <p:cNvSpPr txBox="1"/>
          <p:nvPr/>
        </p:nvSpPr>
        <p:spPr>
          <a:xfrm>
            <a:off x="619487" y="6140648"/>
            <a:ext cx="104300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Radford, Alec, et al. "Improving language understanding by generative pre-training." (2018).</a:t>
            </a:r>
            <a:endParaRPr lang="en-CA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F1826D-3EAE-B4E2-EAF8-3AF5994F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08273"/>
          </a:xfrm>
        </p:spPr>
        <p:txBody>
          <a:bodyPr>
            <a:normAutofit/>
          </a:bodyPr>
          <a:lstStyle/>
          <a:p>
            <a:r>
              <a:rPr lang="en-CA" sz="4000" dirty="0"/>
              <a:t>GPT </a:t>
            </a:r>
            <a:br>
              <a:rPr lang="en-CA" sz="4000" dirty="0"/>
            </a:br>
            <a:r>
              <a:rPr lang="en-CA" sz="4000" dirty="0"/>
              <a:t>(</a:t>
            </a:r>
            <a:r>
              <a:rPr lang="en-CA" sz="4000" b="1" dirty="0"/>
              <a:t>G</a:t>
            </a:r>
            <a:r>
              <a:rPr lang="en-CA" sz="4000" dirty="0"/>
              <a:t>enerative </a:t>
            </a:r>
            <a:r>
              <a:rPr lang="en-CA" sz="4000" b="1" dirty="0"/>
              <a:t>P</a:t>
            </a:r>
            <a:r>
              <a:rPr lang="en-CA" sz="4000" dirty="0"/>
              <a:t>re-</a:t>
            </a:r>
            <a:r>
              <a:rPr lang="en-CA" sz="4000" b="1" dirty="0"/>
              <a:t>T</a:t>
            </a:r>
            <a:r>
              <a:rPr lang="en-CA" sz="4000" dirty="0"/>
              <a:t>raining)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8854936-5976-95B2-DB66-F08020421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281" y="630421"/>
            <a:ext cx="3017044" cy="533540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6751AA-3339-8C36-6E02-A135985EB261}"/>
              </a:ext>
            </a:extLst>
          </p:cNvPr>
          <p:cNvSpPr txBox="1"/>
          <p:nvPr/>
        </p:nvSpPr>
        <p:spPr>
          <a:xfrm>
            <a:off x="1148999" y="2673398"/>
            <a:ext cx="74024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Auto-regressive,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Decoder language model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67A5AE9-6D6B-526B-E685-9CB5D0E7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D8FB988-F9AA-73B1-5E65-D3E9BDEA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34</a:t>
            </a:fld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92CEB41-BE6F-787E-D2A5-0194DD1036AB}"/>
                  </a:ext>
                </a:extLst>
              </p14:cNvPr>
              <p14:cNvContentPartPr/>
              <p14:nvPr/>
            </p14:nvContentPartPr>
            <p14:xfrm>
              <a:off x="981959" y="1461158"/>
              <a:ext cx="790560" cy="20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92CEB41-BE6F-787E-D2A5-0194DD1036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319" y="1452158"/>
                <a:ext cx="80820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2FB7F33-F782-4626-F003-F5CB5BED1B3B}"/>
              </a:ext>
            </a:extLst>
          </p:cNvPr>
          <p:cNvGrpSpPr/>
          <p:nvPr/>
        </p:nvGrpSpPr>
        <p:grpSpPr>
          <a:xfrm>
            <a:off x="7474199" y="5654078"/>
            <a:ext cx="1168560" cy="64080"/>
            <a:chOff x="7474199" y="5654078"/>
            <a:chExt cx="1168560" cy="6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9F5A78A-14DB-4BA2-E605-A19BFC7C04EB}"/>
                    </a:ext>
                  </a:extLst>
                </p14:cNvPr>
                <p14:cNvContentPartPr/>
                <p14:nvPr/>
              </p14:nvContentPartPr>
              <p14:xfrm>
                <a:off x="7474199" y="5678198"/>
                <a:ext cx="440280" cy="39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9F5A78A-14DB-4BA2-E605-A19BFC7C04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65199" y="5669558"/>
                  <a:ext cx="4579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E933E60-A620-AFB2-F1C3-3BFA0E200716}"/>
                    </a:ext>
                  </a:extLst>
                </p14:cNvPr>
                <p14:cNvContentPartPr/>
                <p14:nvPr/>
              </p14:nvContentPartPr>
              <p14:xfrm>
                <a:off x="7975679" y="5654078"/>
                <a:ext cx="667080" cy="25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E933E60-A620-AFB2-F1C3-3BFA0E20071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66679" y="5645438"/>
                  <a:ext cx="68472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9D2C0D7-685B-6689-055A-2BFD0244BA18}"/>
                  </a:ext>
                </a:extLst>
              </p14:cNvPr>
              <p14:cNvContentPartPr/>
              <p14:nvPr/>
            </p14:nvContentPartPr>
            <p14:xfrm>
              <a:off x="7618559" y="4344038"/>
              <a:ext cx="1285560" cy="1022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9D2C0D7-685B-6689-055A-2BFD0244BA1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09919" y="4335038"/>
                <a:ext cx="1303200" cy="10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F5B57EB-0959-756B-FF6E-FBAEE39BCF6D}"/>
                  </a:ext>
                </a:extLst>
              </p14:cNvPr>
              <p14:cNvContentPartPr/>
              <p14:nvPr/>
            </p14:nvContentPartPr>
            <p14:xfrm>
              <a:off x="8387519" y="4089158"/>
              <a:ext cx="1245240" cy="2091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F5B57EB-0959-756B-FF6E-FBAEE39BCF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378519" y="4080158"/>
                <a:ext cx="12628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C9CAADD-C7BC-D6BC-F8D3-449D8ED46B3D}"/>
                  </a:ext>
                </a:extLst>
              </p14:cNvPr>
              <p14:cNvContentPartPr/>
              <p14:nvPr/>
            </p14:nvContentPartPr>
            <p14:xfrm>
              <a:off x="9769199" y="3945518"/>
              <a:ext cx="247680" cy="6094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C9CAADD-C7BC-D6BC-F8D3-449D8ED46B3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60199" y="3936518"/>
                <a:ext cx="265320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3CD770A-90DF-56EB-FC27-5B75B3A2B4A1}"/>
                  </a:ext>
                </a:extLst>
              </p14:cNvPr>
              <p14:cNvContentPartPr/>
              <p14:nvPr/>
            </p14:nvContentPartPr>
            <p14:xfrm>
              <a:off x="10813199" y="3921038"/>
              <a:ext cx="515880" cy="5742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3CD770A-90DF-56EB-FC27-5B75B3A2B4A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804559" y="3912038"/>
                <a:ext cx="533520" cy="59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EBFB3B70-AFC4-E620-5E9C-A7A769CB10A0}"/>
              </a:ext>
            </a:extLst>
          </p:cNvPr>
          <p:cNvGrpSpPr/>
          <p:nvPr/>
        </p:nvGrpSpPr>
        <p:grpSpPr>
          <a:xfrm>
            <a:off x="9356999" y="4650038"/>
            <a:ext cx="2782440" cy="269280"/>
            <a:chOff x="9356999" y="4650038"/>
            <a:chExt cx="2782440" cy="26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CB646E2-4F10-A2FB-41E8-EA32C81EFDC7}"/>
                    </a:ext>
                  </a:extLst>
                </p14:cNvPr>
                <p14:cNvContentPartPr/>
                <p14:nvPr/>
              </p14:nvContentPartPr>
              <p14:xfrm>
                <a:off x="9356999" y="4721318"/>
                <a:ext cx="206640" cy="149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CB646E2-4F10-A2FB-41E8-EA32C81EFDC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347999" y="4712318"/>
                  <a:ext cx="2242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AD9D7C6-FF5F-D8EA-A828-B20417B89948}"/>
                    </a:ext>
                  </a:extLst>
                </p14:cNvPr>
                <p14:cNvContentPartPr/>
                <p14:nvPr/>
              </p14:nvContentPartPr>
              <p14:xfrm>
                <a:off x="9734639" y="4766678"/>
                <a:ext cx="247680" cy="102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AD9D7C6-FF5F-D8EA-A828-B20417B8994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725639" y="4758038"/>
                  <a:ext cx="265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DBA7B17-15E1-BAB3-5D19-BC62D3A53ADE}"/>
                    </a:ext>
                  </a:extLst>
                </p14:cNvPr>
                <p14:cNvContentPartPr/>
                <p14:nvPr/>
              </p14:nvContentPartPr>
              <p14:xfrm>
                <a:off x="10050719" y="4778918"/>
                <a:ext cx="27360" cy="52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DBA7B17-15E1-BAB3-5D19-BC62D3A53AD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41719" y="4769918"/>
                  <a:ext cx="450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ED974EB-DD89-9AA8-8F97-AA4B0D4888DD}"/>
                    </a:ext>
                  </a:extLst>
                </p14:cNvPr>
                <p14:cNvContentPartPr/>
                <p14:nvPr/>
              </p14:nvContentPartPr>
              <p14:xfrm>
                <a:off x="10126319" y="4655078"/>
                <a:ext cx="199440" cy="191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ED974EB-DD89-9AA8-8F97-AA4B0D4888D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117319" y="4646438"/>
                  <a:ext cx="2170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80CE2F3-450A-C9FF-7EAC-553917E78B2C}"/>
                    </a:ext>
                  </a:extLst>
                </p14:cNvPr>
                <p14:cNvContentPartPr/>
                <p14:nvPr/>
              </p14:nvContentPartPr>
              <p14:xfrm>
                <a:off x="10188239" y="4769198"/>
                <a:ext cx="206640" cy="15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80CE2F3-450A-C9FF-7EAC-553917E78B2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179239" y="4760198"/>
                  <a:ext cx="2242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B373E9E-E2AC-C7C2-FA98-850B7EA30789}"/>
                    </a:ext>
                  </a:extLst>
                </p14:cNvPr>
                <p14:cNvContentPartPr/>
                <p14:nvPr/>
              </p14:nvContentPartPr>
              <p14:xfrm>
                <a:off x="10387319" y="4650038"/>
                <a:ext cx="206640" cy="180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B373E9E-E2AC-C7C2-FA98-850B7EA3078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378679" y="4641398"/>
                  <a:ext cx="2242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D5FAD64-EABE-9D9E-7BA2-15183A9A99D4}"/>
                    </a:ext>
                  </a:extLst>
                </p14:cNvPr>
                <p14:cNvContentPartPr/>
                <p14:nvPr/>
              </p14:nvContentPartPr>
              <p14:xfrm>
                <a:off x="10856759" y="4767758"/>
                <a:ext cx="197280" cy="127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D5FAD64-EABE-9D9E-7BA2-15183A9A99D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848119" y="4759118"/>
                  <a:ext cx="214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0A8E1FB-ADE2-A548-D764-DCB8BD8BEC22}"/>
                    </a:ext>
                  </a:extLst>
                </p14:cNvPr>
                <p14:cNvContentPartPr/>
                <p14:nvPr/>
              </p14:nvContentPartPr>
              <p14:xfrm>
                <a:off x="11136119" y="4665158"/>
                <a:ext cx="172080" cy="239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0A8E1FB-ADE2-A548-D764-DCB8BD8BEC2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127479" y="4656158"/>
                  <a:ext cx="189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FCAF526-D1E8-E48A-2E2D-6CB0DC06932E}"/>
                    </a:ext>
                  </a:extLst>
                </p14:cNvPr>
                <p14:cNvContentPartPr/>
                <p14:nvPr/>
              </p14:nvContentPartPr>
              <p14:xfrm>
                <a:off x="11445359" y="4695758"/>
                <a:ext cx="48600" cy="223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FCAF526-D1E8-E48A-2E2D-6CB0DC06932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436359" y="4686758"/>
                  <a:ext cx="662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840A9B9-D375-4C1B-ED4D-FEF31627D8CD}"/>
                    </a:ext>
                  </a:extLst>
                </p14:cNvPr>
                <p14:cNvContentPartPr/>
                <p14:nvPr/>
              </p14:nvContentPartPr>
              <p14:xfrm>
                <a:off x="11336279" y="4794758"/>
                <a:ext cx="384480" cy="109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840A9B9-D375-4C1B-ED4D-FEF31627D8C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327639" y="4785758"/>
                  <a:ext cx="4021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3969FA0-DDE1-0F20-C69A-8150BBD53D1E}"/>
                    </a:ext>
                  </a:extLst>
                </p14:cNvPr>
                <p14:cNvContentPartPr/>
                <p14:nvPr/>
              </p14:nvContentPartPr>
              <p14:xfrm>
                <a:off x="11768279" y="4722758"/>
                <a:ext cx="151560" cy="180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3969FA0-DDE1-0F20-C69A-8150BBD53D1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759279" y="4714118"/>
                  <a:ext cx="1692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C928B7B-AE68-7AFD-2E86-D9FCDCFB4405}"/>
                    </a:ext>
                  </a:extLst>
                </p14:cNvPr>
                <p14:cNvContentPartPr/>
                <p14:nvPr/>
              </p14:nvContentPartPr>
              <p14:xfrm>
                <a:off x="11905799" y="4863878"/>
                <a:ext cx="28080" cy="35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C928B7B-AE68-7AFD-2E86-D9FCDCFB440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96799" y="4854878"/>
                  <a:ext cx="45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CF4095D-8F74-4676-236E-1EDA1D188E69}"/>
                    </a:ext>
                  </a:extLst>
                </p14:cNvPr>
                <p14:cNvContentPartPr/>
                <p14:nvPr/>
              </p14:nvContentPartPr>
              <p14:xfrm>
                <a:off x="11939999" y="4780718"/>
                <a:ext cx="199440" cy="133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CF4095D-8F74-4676-236E-1EDA1D188E6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930999" y="4771718"/>
                  <a:ext cx="21708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064B452-90AF-CEAF-1AFE-C4ADA235F436}"/>
              </a:ext>
            </a:extLst>
          </p:cNvPr>
          <p:cNvGrpSpPr/>
          <p:nvPr/>
        </p:nvGrpSpPr>
        <p:grpSpPr>
          <a:xfrm>
            <a:off x="7714319" y="4233518"/>
            <a:ext cx="1499040" cy="1009440"/>
            <a:chOff x="7714319" y="4233518"/>
            <a:chExt cx="1499040" cy="100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F38D098-E898-8058-4DDC-D97691324B32}"/>
                    </a:ext>
                  </a:extLst>
                </p14:cNvPr>
                <p14:cNvContentPartPr/>
                <p14:nvPr/>
              </p14:nvContentPartPr>
              <p14:xfrm>
                <a:off x="8106359" y="5107598"/>
                <a:ext cx="309600" cy="135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F38D098-E898-8058-4DDC-D97691324B3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97719" y="5098598"/>
                  <a:ext cx="3272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07638A4-79BE-9C2C-EF2A-71484082FD55}"/>
                    </a:ext>
                  </a:extLst>
                </p14:cNvPr>
                <p14:cNvContentPartPr/>
                <p14:nvPr/>
              </p14:nvContentPartPr>
              <p14:xfrm>
                <a:off x="7714319" y="4914278"/>
                <a:ext cx="295920" cy="206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07638A4-79BE-9C2C-EF2A-71484082FD5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05319" y="4905638"/>
                  <a:ext cx="3135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B75BDB3-05EA-B4D3-4209-F8F18875439C}"/>
                    </a:ext>
                  </a:extLst>
                </p14:cNvPr>
                <p14:cNvContentPartPr/>
                <p14:nvPr/>
              </p14:nvContentPartPr>
              <p14:xfrm>
                <a:off x="7872719" y="5035958"/>
                <a:ext cx="144720" cy="102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B75BDB3-05EA-B4D3-4209-F8F18875439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64079" y="5026958"/>
                  <a:ext cx="1623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AFF0600-693D-DC92-4D23-54432A4BD0E4}"/>
                    </a:ext>
                  </a:extLst>
                </p14:cNvPr>
                <p14:cNvContentPartPr/>
                <p14:nvPr/>
              </p14:nvContentPartPr>
              <p14:xfrm>
                <a:off x="8383919" y="4902398"/>
                <a:ext cx="265680" cy="149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AFF0600-693D-DC92-4D23-54432A4BD0E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374919" y="4893758"/>
                  <a:ext cx="283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A92E59B-218F-D3D2-54E7-CF257B553798}"/>
                    </a:ext>
                  </a:extLst>
                </p14:cNvPr>
                <p14:cNvContentPartPr/>
                <p14:nvPr/>
              </p14:nvContentPartPr>
              <p14:xfrm>
                <a:off x="9012839" y="4939478"/>
                <a:ext cx="200520" cy="164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A92E59B-218F-D3D2-54E7-CF257B55379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004199" y="4930838"/>
                  <a:ext cx="218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0FB6183-733B-ECFB-46DC-DFD694B11543}"/>
                    </a:ext>
                  </a:extLst>
                </p14:cNvPr>
                <p14:cNvContentPartPr/>
                <p14:nvPr/>
              </p14:nvContentPartPr>
              <p14:xfrm>
                <a:off x="8243519" y="4233518"/>
                <a:ext cx="763920" cy="773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0FB6183-733B-ECFB-46DC-DFD694B1154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234879" y="4224878"/>
                  <a:ext cx="781560" cy="79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0FEFE4A-47C9-33DC-C11C-CA51C052C4E2}"/>
                  </a:ext>
                </a:extLst>
              </p14:cNvPr>
              <p14:cNvContentPartPr/>
              <p14:nvPr/>
            </p14:nvContentPartPr>
            <p14:xfrm>
              <a:off x="7975679" y="3893678"/>
              <a:ext cx="639720" cy="410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0FEFE4A-47C9-33DC-C11C-CA51C052C4E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966679" y="3885038"/>
                <a:ext cx="65736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3602E29-9881-A03C-3FD0-D6D1E6E603F4}"/>
                  </a:ext>
                </a:extLst>
              </p14:cNvPr>
              <p14:cNvContentPartPr/>
              <p14:nvPr/>
            </p14:nvContentPartPr>
            <p14:xfrm>
              <a:off x="8133719" y="3138398"/>
              <a:ext cx="179280" cy="4658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3602E29-9881-A03C-3FD0-D6D1E6E603F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124719" y="3129398"/>
                <a:ext cx="196920" cy="48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E7016270-7355-AD6D-BC15-A3ABD160F831}"/>
              </a:ext>
            </a:extLst>
          </p:cNvPr>
          <p:cNvGrpSpPr/>
          <p:nvPr/>
        </p:nvGrpSpPr>
        <p:grpSpPr>
          <a:xfrm>
            <a:off x="8126519" y="2518838"/>
            <a:ext cx="969840" cy="835200"/>
            <a:chOff x="8126519" y="2518838"/>
            <a:chExt cx="969840" cy="83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FAC693F-0BB7-0893-B261-17993A6A10AD}"/>
                    </a:ext>
                  </a:extLst>
                </p14:cNvPr>
                <p14:cNvContentPartPr/>
                <p14:nvPr/>
              </p14:nvContentPartPr>
              <p14:xfrm>
                <a:off x="8250719" y="2564558"/>
                <a:ext cx="845640" cy="789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FAC693F-0BB7-0893-B261-17993A6A10A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242079" y="2555558"/>
                  <a:ext cx="863280" cy="8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3C074DB-4AF6-5B57-CE03-F6403DCF4ED4}"/>
                    </a:ext>
                  </a:extLst>
                </p14:cNvPr>
                <p14:cNvContentPartPr/>
                <p14:nvPr/>
              </p14:nvContentPartPr>
              <p14:xfrm>
                <a:off x="8126519" y="2518838"/>
                <a:ext cx="282600" cy="160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3C074DB-4AF6-5B57-CE03-F6403DCF4ED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117519" y="2509838"/>
                  <a:ext cx="300240" cy="17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50F062B-180D-C737-20A4-16C74D99F47C}"/>
                  </a:ext>
                </a:extLst>
              </p14:cNvPr>
              <p14:cNvContentPartPr/>
              <p14:nvPr/>
            </p14:nvContentPartPr>
            <p14:xfrm>
              <a:off x="7756079" y="1353158"/>
              <a:ext cx="543240" cy="3178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50F062B-180D-C737-20A4-16C74D99F47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747439" y="1344158"/>
                <a:ext cx="560880" cy="33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4622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D2EC-18E7-1340-5AE9-B9103BEFB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Attention to Vision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BF7F8B-EA5A-F70C-6663-44632DF29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460500"/>
            <a:ext cx="661728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C1E657-2CB9-04D8-4796-C2FFE04ECE27}"/>
              </a:ext>
            </a:extLst>
          </p:cNvPr>
          <p:cNvSpPr txBox="1"/>
          <p:nvPr/>
        </p:nvSpPr>
        <p:spPr>
          <a:xfrm>
            <a:off x="286769" y="6112768"/>
            <a:ext cx="110670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Ramachandran,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Prajit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"Stand-alone self-attention in vision models."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32 (2019).</a:t>
            </a:r>
            <a:endParaRPr lang="en-CA" sz="14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7B41ED-7D70-6D05-71D2-77508A781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68FAA5-ED52-C7B3-6ABC-2A8FF113F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35</a:t>
            </a:fld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EF9BC85-6516-6C48-C655-2E204FC57B06}"/>
                  </a:ext>
                </a:extLst>
              </p14:cNvPr>
              <p14:cNvContentPartPr/>
              <p14:nvPr/>
            </p14:nvContentPartPr>
            <p14:xfrm>
              <a:off x="3909839" y="1374398"/>
              <a:ext cx="988920" cy="626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EF9BC85-6516-6C48-C655-2E204FC57B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0839" y="1365398"/>
                <a:ext cx="1006560" cy="8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93F60124-BB8A-95DA-4AAF-9599A6AB52E0}"/>
              </a:ext>
            </a:extLst>
          </p:cNvPr>
          <p:cNvGrpSpPr/>
          <p:nvPr/>
        </p:nvGrpSpPr>
        <p:grpSpPr>
          <a:xfrm>
            <a:off x="933719" y="1631078"/>
            <a:ext cx="2214000" cy="1403640"/>
            <a:chOff x="933719" y="1631078"/>
            <a:chExt cx="2214000" cy="140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4F4871D-0042-FF92-3A7E-7CEFDE5E7A8D}"/>
                    </a:ext>
                  </a:extLst>
                </p14:cNvPr>
                <p14:cNvContentPartPr/>
                <p14:nvPr/>
              </p14:nvContentPartPr>
              <p14:xfrm>
                <a:off x="1215599" y="1878398"/>
                <a:ext cx="1745280" cy="1156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4F4871D-0042-FF92-3A7E-7CEFDE5E7A8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06959" y="1869758"/>
                  <a:ext cx="1762920" cy="11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614A21D-6153-3B6D-FA43-2B2E989BC9D1}"/>
                    </a:ext>
                  </a:extLst>
                </p14:cNvPr>
                <p14:cNvContentPartPr/>
                <p14:nvPr/>
              </p14:nvContentPartPr>
              <p14:xfrm>
                <a:off x="2658479" y="1901078"/>
                <a:ext cx="489240" cy="1048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614A21D-6153-3B6D-FA43-2B2E989BC9D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49479" y="1892438"/>
                  <a:ext cx="506880" cy="10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A28FFB4-1F28-6091-403A-E128103FF2A2}"/>
                    </a:ext>
                  </a:extLst>
                </p14:cNvPr>
                <p14:cNvContentPartPr/>
                <p14:nvPr/>
              </p14:nvContentPartPr>
              <p14:xfrm>
                <a:off x="1249799" y="2139398"/>
                <a:ext cx="1834920" cy="33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A28FFB4-1F28-6091-403A-E128103FF2A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41159" y="2130398"/>
                  <a:ext cx="18525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D50CE31-9F24-1247-9A5A-5AC3B0782A0F}"/>
                    </a:ext>
                  </a:extLst>
                </p14:cNvPr>
                <p14:cNvContentPartPr/>
                <p14:nvPr/>
              </p14:nvContentPartPr>
              <p14:xfrm>
                <a:off x="1339079" y="2344238"/>
                <a:ext cx="1793880" cy="51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D50CE31-9F24-1247-9A5A-5AC3B0782A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30439" y="2335238"/>
                  <a:ext cx="18115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46B8E34-A318-142E-25BF-8E98543D7F2A}"/>
                    </a:ext>
                  </a:extLst>
                </p14:cNvPr>
                <p14:cNvContentPartPr/>
                <p14:nvPr/>
              </p14:nvContentPartPr>
              <p14:xfrm>
                <a:off x="1456799" y="1918718"/>
                <a:ext cx="68400" cy="218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46B8E34-A318-142E-25BF-8E98543D7F2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48159" y="1910078"/>
                  <a:ext cx="860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20CB753-63EC-E5D2-E07C-58186968485A}"/>
                    </a:ext>
                  </a:extLst>
                </p14:cNvPr>
                <p14:cNvContentPartPr/>
                <p14:nvPr/>
              </p14:nvContentPartPr>
              <p14:xfrm>
                <a:off x="1751639" y="1930598"/>
                <a:ext cx="124200" cy="228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20CB753-63EC-E5D2-E07C-58186968485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42639" y="1921958"/>
                  <a:ext cx="1418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863FCB1-D942-FC4C-8118-4079CE29236C}"/>
                    </a:ext>
                  </a:extLst>
                </p14:cNvPr>
                <p14:cNvContentPartPr/>
                <p14:nvPr/>
              </p14:nvContentPartPr>
              <p14:xfrm>
                <a:off x="2095079" y="1957598"/>
                <a:ext cx="62280" cy="178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863FCB1-D942-FC4C-8118-4079CE29236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86439" y="1948958"/>
                  <a:ext cx="79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75F56D1-9ADF-2649-E108-230B11347C73}"/>
                    </a:ext>
                  </a:extLst>
                </p14:cNvPr>
                <p14:cNvContentPartPr/>
                <p14:nvPr/>
              </p14:nvContentPartPr>
              <p14:xfrm>
                <a:off x="2308199" y="1938158"/>
                <a:ext cx="55440" cy="232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75F56D1-9ADF-2649-E108-230B11347C7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299199" y="1929518"/>
                  <a:ext cx="730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44F678F-3B6E-367A-072B-B8E4F76F0516}"/>
                    </a:ext>
                  </a:extLst>
                </p14:cNvPr>
                <p14:cNvContentPartPr/>
                <p14:nvPr/>
              </p14:nvContentPartPr>
              <p14:xfrm>
                <a:off x="1304879" y="1631078"/>
                <a:ext cx="398880" cy="143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44F678F-3B6E-367A-072B-B8E4F76F051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96239" y="1622438"/>
                  <a:ext cx="4165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5484066-B98A-2AF7-587D-123174E7366E}"/>
                    </a:ext>
                  </a:extLst>
                </p14:cNvPr>
                <p14:cNvContentPartPr/>
                <p14:nvPr/>
              </p14:nvContentPartPr>
              <p14:xfrm>
                <a:off x="989159" y="1930958"/>
                <a:ext cx="69120" cy="213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5484066-B98A-2AF7-587D-123174E7366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80159" y="1922318"/>
                  <a:ext cx="867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B687449-AC56-3674-00C9-0099EC0D9038}"/>
                    </a:ext>
                  </a:extLst>
                </p14:cNvPr>
                <p14:cNvContentPartPr/>
                <p14:nvPr/>
              </p14:nvContentPartPr>
              <p14:xfrm>
                <a:off x="933719" y="2096918"/>
                <a:ext cx="199800" cy="41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B687449-AC56-3674-00C9-0099EC0D903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24719" y="2087918"/>
                  <a:ext cx="217440" cy="5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651212B-DFCA-638E-69FE-A54BDAD33B3B}"/>
                  </a:ext>
                </a:extLst>
              </p14:cNvPr>
              <p14:cNvContentPartPr/>
              <p14:nvPr/>
            </p14:nvContentPartPr>
            <p14:xfrm>
              <a:off x="6349919" y="1932758"/>
              <a:ext cx="829800" cy="1335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651212B-DFCA-638E-69FE-A54BDAD33B3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41279" y="1923758"/>
                <a:ext cx="8474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58443B2-6524-C0A9-62A4-C5D9E4F22E09}"/>
                  </a:ext>
                </a:extLst>
              </p14:cNvPr>
              <p14:cNvContentPartPr/>
              <p14:nvPr/>
            </p14:nvContentPartPr>
            <p14:xfrm>
              <a:off x="6519119" y="4282838"/>
              <a:ext cx="515160" cy="748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58443B2-6524-C0A9-62A4-C5D9E4F22E0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510119" y="4273838"/>
                <a:ext cx="5328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914D789-052B-3127-D5D2-884906BE0685}"/>
                  </a:ext>
                </a:extLst>
              </p14:cNvPr>
              <p14:cNvContentPartPr/>
              <p14:nvPr/>
            </p14:nvContentPartPr>
            <p14:xfrm>
              <a:off x="8237039" y="4177718"/>
              <a:ext cx="769680" cy="342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914D789-052B-3127-D5D2-884906BE06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228039" y="4168718"/>
                <a:ext cx="7873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A77DD25-D21D-F7A2-910A-3F00251F67BF}"/>
                  </a:ext>
                </a:extLst>
              </p14:cNvPr>
              <p14:cNvContentPartPr/>
              <p14:nvPr/>
            </p14:nvContentPartPr>
            <p14:xfrm>
              <a:off x="10407839" y="6366878"/>
              <a:ext cx="687240" cy="738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A77DD25-D21D-F7A2-910A-3F00251F67B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399199" y="6358238"/>
                <a:ext cx="704880" cy="9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78548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E0B6-1B00-E12C-346D-00F28286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Vision Transformers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37EC1D-A4D7-E8CF-A557-CAC37139B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2884" y="1543347"/>
            <a:ext cx="819651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A3C647-84FC-4AA9-809A-84A55977E9ED}"/>
              </a:ext>
            </a:extLst>
          </p:cNvPr>
          <p:cNvSpPr txBox="1"/>
          <p:nvPr/>
        </p:nvSpPr>
        <p:spPr>
          <a:xfrm>
            <a:off x="300148" y="6048573"/>
            <a:ext cx="122405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Dosovitskiy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Alexey, et al. "An image is worth 16x16 words: Transformers for image recognition at scale." 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arXiv:2010.11929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(2020).</a:t>
            </a:r>
            <a:endParaRPr lang="en-CA" sz="14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562CE1-09DE-1E71-A310-762988958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AB8D9C-65D4-A746-ED40-97AF8C70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36</a:t>
            </a:fld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61F123A-3C7A-682B-C2E1-B2BAE45D9F0E}"/>
                  </a:ext>
                </a:extLst>
              </p14:cNvPr>
              <p14:cNvContentPartPr/>
              <p14:nvPr/>
            </p14:nvContentPartPr>
            <p14:xfrm>
              <a:off x="6367199" y="1982798"/>
              <a:ext cx="482400" cy="93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61F123A-3C7A-682B-C2E1-B2BAE45D9F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8559" y="1974158"/>
                <a:ext cx="50004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5AC31FF-2312-465F-4BCC-7E1B28F5D9B8}"/>
                  </a:ext>
                </a:extLst>
              </p14:cNvPr>
              <p14:cNvContentPartPr/>
              <p14:nvPr/>
            </p14:nvContentPartPr>
            <p14:xfrm>
              <a:off x="4939439" y="5425838"/>
              <a:ext cx="3146760" cy="154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5AC31FF-2312-465F-4BCC-7E1B28F5D9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0439" y="5417198"/>
                <a:ext cx="3164400" cy="17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5C66446-4524-3A5A-C2BF-7B1BFCF3A0C0}"/>
              </a:ext>
            </a:extLst>
          </p:cNvPr>
          <p:cNvGrpSpPr/>
          <p:nvPr/>
        </p:nvGrpSpPr>
        <p:grpSpPr>
          <a:xfrm>
            <a:off x="2900039" y="4606838"/>
            <a:ext cx="1201320" cy="716040"/>
            <a:chOff x="2900039" y="4606838"/>
            <a:chExt cx="1201320" cy="71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194A6EC-77C0-858F-AAE4-0624ECFE510E}"/>
                    </a:ext>
                  </a:extLst>
                </p14:cNvPr>
                <p14:cNvContentPartPr/>
                <p14:nvPr/>
              </p14:nvContentPartPr>
              <p14:xfrm>
                <a:off x="2900039" y="5086358"/>
                <a:ext cx="219960" cy="236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194A6EC-77C0-858F-AAE4-0624ECFE510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91399" y="5077358"/>
                  <a:ext cx="2376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4EB347E-1B74-52BF-E1FD-BFE6BAF56308}"/>
                    </a:ext>
                  </a:extLst>
                </p14:cNvPr>
                <p14:cNvContentPartPr/>
                <p14:nvPr/>
              </p14:nvContentPartPr>
              <p14:xfrm>
                <a:off x="3627239" y="4606838"/>
                <a:ext cx="275040" cy="185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4EB347E-1B74-52BF-E1FD-BFE6BAF5630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18239" y="4598198"/>
                  <a:ext cx="2926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91F38EC-894F-CCC8-597F-1DF6E3B228E4}"/>
                    </a:ext>
                  </a:extLst>
                </p14:cNvPr>
                <p14:cNvContentPartPr/>
                <p14:nvPr/>
              </p14:nvContentPartPr>
              <p14:xfrm>
                <a:off x="3434639" y="4848398"/>
                <a:ext cx="666720" cy="116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91F38EC-894F-CCC8-597F-1DF6E3B228E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25999" y="4839758"/>
                  <a:ext cx="6843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688217D-0BAF-15D4-7EC3-216B3A848879}"/>
                    </a:ext>
                  </a:extLst>
                </p14:cNvPr>
                <p14:cNvContentPartPr/>
                <p14:nvPr/>
              </p14:nvContentPartPr>
              <p14:xfrm>
                <a:off x="3365159" y="4999238"/>
                <a:ext cx="165960" cy="315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688217D-0BAF-15D4-7EC3-216B3A8488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56519" y="4990238"/>
                  <a:ext cx="18360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F1AFAA-FD22-5969-CC21-C9F9DCF8951F}"/>
              </a:ext>
            </a:extLst>
          </p:cNvPr>
          <p:cNvGrpSpPr/>
          <p:nvPr/>
        </p:nvGrpSpPr>
        <p:grpSpPr>
          <a:xfrm>
            <a:off x="7364399" y="5386598"/>
            <a:ext cx="1072080" cy="209880"/>
            <a:chOff x="7364399" y="5386598"/>
            <a:chExt cx="1072080" cy="20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62C00A4-09FC-9F5A-C211-1983FBCA6490}"/>
                    </a:ext>
                  </a:extLst>
                </p14:cNvPr>
                <p14:cNvContentPartPr/>
                <p14:nvPr/>
              </p14:nvContentPartPr>
              <p14:xfrm>
                <a:off x="7364399" y="5462558"/>
                <a:ext cx="144720" cy="23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62C00A4-09FC-9F5A-C211-1983FBCA649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55759" y="5453558"/>
                  <a:ext cx="1623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CEC2AC0-3224-73A5-7EF6-E7CF5F50E40F}"/>
                    </a:ext>
                  </a:extLst>
                </p14:cNvPr>
                <p14:cNvContentPartPr/>
                <p14:nvPr/>
              </p14:nvContentPartPr>
              <p14:xfrm>
                <a:off x="7715039" y="5472638"/>
                <a:ext cx="405720" cy="27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CEC2AC0-3224-73A5-7EF6-E7CF5F50E40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06039" y="5463638"/>
                  <a:ext cx="423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462500C-02E1-14D3-5522-4B03A799AF51}"/>
                    </a:ext>
                  </a:extLst>
                </p14:cNvPr>
                <p14:cNvContentPartPr/>
                <p14:nvPr/>
              </p14:nvContentPartPr>
              <p14:xfrm>
                <a:off x="8161079" y="5386598"/>
                <a:ext cx="275400" cy="209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462500C-02E1-14D3-5522-4B03A799AF5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52439" y="5377958"/>
                  <a:ext cx="29304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06082D-7571-957B-CD8D-9F0B55A85945}"/>
              </a:ext>
            </a:extLst>
          </p:cNvPr>
          <p:cNvGrpSpPr/>
          <p:nvPr/>
        </p:nvGrpSpPr>
        <p:grpSpPr>
          <a:xfrm>
            <a:off x="4774199" y="4324598"/>
            <a:ext cx="529560" cy="133920"/>
            <a:chOff x="4774199" y="4324598"/>
            <a:chExt cx="529560" cy="13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0FCF11B-25D4-53F0-2124-6A6AF9C50845}"/>
                    </a:ext>
                  </a:extLst>
                </p14:cNvPr>
                <p14:cNvContentPartPr/>
                <p14:nvPr/>
              </p14:nvContentPartPr>
              <p14:xfrm>
                <a:off x="4994159" y="4347998"/>
                <a:ext cx="20880" cy="6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0FCF11B-25D4-53F0-2124-6A6AF9C5084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85519" y="4338998"/>
                  <a:ext cx="385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D973CEB-3D43-CF75-26D4-94EE1DB27B3A}"/>
                    </a:ext>
                  </a:extLst>
                </p14:cNvPr>
                <p14:cNvContentPartPr/>
                <p14:nvPr/>
              </p14:nvContentPartPr>
              <p14:xfrm>
                <a:off x="4774199" y="4357718"/>
                <a:ext cx="282600" cy="44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D973CEB-3D43-CF75-26D4-94EE1DB27B3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765199" y="4348718"/>
                  <a:ext cx="3002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BC55885-E7FA-FF8B-52D3-7C48906A2F4A}"/>
                    </a:ext>
                  </a:extLst>
                </p14:cNvPr>
                <p14:cNvContentPartPr/>
                <p14:nvPr/>
              </p14:nvContentPartPr>
              <p14:xfrm>
                <a:off x="5179919" y="4341518"/>
                <a:ext cx="27720" cy="117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BC55885-E7FA-FF8B-52D3-7C48906A2F4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170919" y="4332518"/>
                  <a:ext cx="45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306E230-C9CF-DF0B-28A3-46CBEF23BF01}"/>
                    </a:ext>
                  </a:extLst>
                </p14:cNvPr>
                <p14:cNvContentPartPr/>
                <p14:nvPr/>
              </p14:nvContentPartPr>
              <p14:xfrm>
                <a:off x="5117999" y="4324598"/>
                <a:ext cx="185760" cy="81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306E230-C9CF-DF0B-28A3-46CBEF23BF0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108999" y="4315958"/>
                  <a:ext cx="20340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F0CC10-CE11-4F8D-76C0-39A510B98CF2}"/>
              </a:ext>
            </a:extLst>
          </p:cNvPr>
          <p:cNvGrpSpPr/>
          <p:nvPr/>
        </p:nvGrpSpPr>
        <p:grpSpPr>
          <a:xfrm>
            <a:off x="4322039" y="5201918"/>
            <a:ext cx="2126880" cy="698400"/>
            <a:chOff x="4322039" y="5201918"/>
            <a:chExt cx="2126880" cy="69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B36444-A8FB-A2E0-C5C6-ECBBF4A5975E}"/>
                    </a:ext>
                  </a:extLst>
                </p14:cNvPr>
                <p14:cNvContentPartPr/>
                <p14:nvPr/>
              </p14:nvContentPartPr>
              <p14:xfrm>
                <a:off x="5144999" y="5352758"/>
                <a:ext cx="54000" cy="210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B36444-A8FB-A2E0-C5C6-ECBBF4A5975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136359" y="5343758"/>
                  <a:ext cx="71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5F0ADFE-DBCC-BA1A-1F7F-A561434B9CB3}"/>
                    </a:ext>
                  </a:extLst>
                </p14:cNvPr>
                <p14:cNvContentPartPr/>
                <p14:nvPr/>
              </p14:nvContentPartPr>
              <p14:xfrm>
                <a:off x="5468279" y="5390918"/>
                <a:ext cx="268200" cy="178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5F0ADFE-DBCC-BA1A-1F7F-A561434B9CB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459639" y="5382278"/>
                  <a:ext cx="2858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B1B65DB-C8CD-CE5C-79EE-101A2CDC6F17}"/>
                    </a:ext>
                  </a:extLst>
                </p14:cNvPr>
                <p14:cNvContentPartPr/>
                <p14:nvPr/>
              </p14:nvContentPartPr>
              <p14:xfrm>
                <a:off x="5921879" y="5393078"/>
                <a:ext cx="165600" cy="205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B1B65DB-C8CD-CE5C-79EE-101A2CDC6F1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912879" y="5384438"/>
                  <a:ext cx="183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926839-80C4-CC64-36DD-EDE156E22AE6}"/>
                    </a:ext>
                  </a:extLst>
                </p14:cNvPr>
                <p14:cNvContentPartPr/>
                <p14:nvPr/>
              </p14:nvContentPartPr>
              <p14:xfrm>
                <a:off x="6230759" y="5397758"/>
                <a:ext cx="218160" cy="160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926839-80C4-CC64-36DD-EDE156E22AE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222119" y="5389118"/>
                  <a:ext cx="235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7805545-BFB8-004F-3F15-948E7DC05F88}"/>
                    </a:ext>
                  </a:extLst>
                </p14:cNvPr>
                <p14:cNvContentPartPr/>
                <p14:nvPr/>
              </p14:nvContentPartPr>
              <p14:xfrm>
                <a:off x="4650719" y="5201918"/>
                <a:ext cx="461160" cy="288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7805545-BFB8-004F-3F15-948E7DC05F8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642079" y="5193278"/>
                  <a:ext cx="4788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8E0D524-8228-1238-ABDB-BE9B5BE989C7}"/>
                    </a:ext>
                  </a:extLst>
                </p14:cNvPr>
                <p14:cNvContentPartPr/>
                <p14:nvPr/>
              </p14:nvContentPartPr>
              <p14:xfrm>
                <a:off x="4327079" y="5621318"/>
                <a:ext cx="185760" cy="172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8E0D524-8228-1238-ABDB-BE9B5BE989C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18439" y="5612318"/>
                  <a:ext cx="203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9FEAF33-C152-9EA5-FCA4-62935ECA219D}"/>
                    </a:ext>
                  </a:extLst>
                </p14:cNvPr>
                <p14:cNvContentPartPr/>
                <p14:nvPr/>
              </p14:nvContentPartPr>
              <p14:xfrm>
                <a:off x="4322039" y="5712398"/>
                <a:ext cx="191520" cy="11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9FEAF33-C152-9EA5-FCA4-62935ECA219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313399" y="5703398"/>
                  <a:ext cx="2091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55E760B-372B-5344-A431-CBBF301E6E1A}"/>
                    </a:ext>
                  </a:extLst>
                </p14:cNvPr>
                <p14:cNvContentPartPr/>
                <p14:nvPr/>
              </p14:nvContentPartPr>
              <p14:xfrm>
                <a:off x="4485839" y="5704838"/>
                <a:ext cx="260640" cy="70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55E760B-372B-5344-A431-CBBF301E6E1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477199" y="5696198"/>
                  <a:ext cx="2782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8CBB0CF-5F21-C169-7E2F-C04E378CC596}"/>
                    </a:ext>
                  </a:extLst>
                </p14:cNvPr>
                <p14:cNvContentPartPr/>
                <p14:nvPr/>
              </p14:nvContentPartPr>
              <p14:xfrm>
                <a:off x="4780679" y="5618798"/>
                <a:ext cx="214920" cy="173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8CBB0CF-5F21-C169-7E2F-C04E378CC59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771679" y="5609798"/>
                  <a:ext cx="232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6A9DF93-FB1B-2553-D60E-1035C1F7EC53}"/>
                    </a:ext>
                  </a:extLst>
                </p14:cNvPr>
                <p14:cNvContentPartPr/>
                <p14:nvPr/>
              </p14:nvContentPartPr>
              <p14:xfrm>
                <a:off x="5034479" y="5601878"/>
                <a:ext cx="420480" cy="186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6A9DF93-FB1B-2553-D60E-1035C1F7EC5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025839" y="5593238"/>
                  <a:ext cx="4381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CF75ECC-59F0-F56E-FB8C-C9EF733C238D}"/>
                    </a:ext>
                  </a:extLst>
                </p14:cNvPr>
                <p14:cNvContentPartPr/>
                <p14:nvPr/>
              </p14:nvContentPartPr>
              <p14:xfrm>
                <a:off x="5454599" y="5676038"/>
                <a:ext cx="378360" cy="224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CF75ECC-59F0-F56E-FB8C-C9EF733C238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445599" y="5667398"/>
                  <a:ext cx="396000" cy="24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20C3090-1267-6C9E-BC00-81F4E722A4DB}"/>
                  </a:ext>
                </a:extLst>
              </p14:cNvPr>
              <p14:cNvContentPartPr/>
              <p14:nvPr/>
            </p14:nvContentPartPr>
            <p14:xfrm>
              <a:off x="4362359" y="3106718"/>
              <a:ext cx="4101840" cy="7506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20C3090-1267-6C9E-BC00-81F4E722A4D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353359" y="3098078"/>
                <a:ext cx="4119480" cy="76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2E1C107-B186-074C-FCB5-6074DB218A67}"/>
                  </a:ext>
                </a:extLst>
              </p14:cNvPr>
              <p14:cNvContentPartPr/>
              <p14:nvPr/>
            </p14:nvContentPartPr>
            <p14:xfrm>
              <a:off x="5742959" y="3575078"/>
              <a:ext cx="1436040" cy="216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2E1C107-B186-074C-FCB5-6074DB218A6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734319" y="3566078"/>
                <a:ext cx="1453680" cy="3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71471ADE-21B6-A053-FA62-84DF9CF2A642}"/>
              </a:ext>
            </a:extLst>
          </p:cNvPr>
          <p:cNvGrpSpPr/>
          <p:nvPr/>
        </p:nvGrpSpPr>
        <p:grpSpPr>
          <a:xfrm>
            <a:off x="9561839" y="3810878"/>
            <a:ext cx="1431360" cy="1679760"/>
            <a:chOff x="9561839" y="3810878"/>
            <a:chExt cx="1431360" cy="167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FDFC514-C65B-A5DC-AF7A-C6A1BD8F4A1D}"/>
                    </a:ext>
                  </a:extLst>
                </p14:cNvPr>
                <p14:cNvContentPartPr/>
                <p14:nvPr/>
              </p14:nvContentPartPr>
              <p14:xfrm>
                <a:off x="9561839" y="3999878"/>
                <a:ext cx="1258200" cy="5400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FDFC514-C65B-A5DC-AF7A-C6A1BD8F4A1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553199" y="3990878"/>
                  <a:ext cx="127584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3C8023A-B15F-36F2-E662-C4A81FA31FD6}"/>
                    </a:ext>
                  </a:extLst>
                </p14:cNvPr>
                <p14:cNvContentPartPr/>
                <p14:nvPr/>
              </p14:nvContentPartPr>
              <p14:xfrm>
                <a:off x="10133159" y="5111198"/>
                <a:ext cx="7200" cy="11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3C8023A-B15F-36F2-E662-C4A81FA31FD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124159" y="5102198"/>
                  <a:ext cx="248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4EC98FA-334A-DA1F-5EEC-6B4299508514}"/>
                    </a:ext>
                  </a:extLst>
                </p14:cNvPr>
                <p14:cNvContentPartPr/>
                <p14:nvPr/>
              </p14:nvContentPartPr>
              <p14:xfrm>
                <a:off x="10125959" y="3810878"/>
                <a:ext cx="867240" cy="1343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4EC98FA-334A-DA1F-5EEC-6B429950851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117319" y="3801878"/>
                  <a:ext cx="884880" cy="13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BAD3D63-92E2-A5F5-D3D8-82E43D8F49C5}"/>
                    </a:ext>
                  </a:extLst>
                </p14:cNvPr>
                <p14:cNvContentPartPr/>
                <p14:nvPr/>
              </p14:nvContentPartPr>
              <p14:xfrm>
                <a:off x="9597119" y="4611878"/>
                <a:ext cx="254520" cy="189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BAD3D63-92E2-A5F5-D3D8-82E43D8F49C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588479" y="4603238"/>
                  <a:ext cx="2721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AB356B4-1311-9254-DFDF-60AF5224A5B4}"/>
                    </a:ext>
                  </a:extLst>
                </p14:cNvPr>
                <p14:cNvContentPartPr/>
                <p14:nvPr/>
              </p14:nvContentPartPr>
              <p14:xfrm>
                <a:off x="9761999" y="4722758"/>
                <a:ext cx="165240" cy="108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AB356B4-1311-9254-DFDF-60AF5224A5B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753359" y="4714118"/>
                  <a:ext cx="1828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B420ECE-7412-4594-3D4F-66B17639D400}"/>
                    </a:ext>
                  </a:extLst>
                </p14:cNvPr>
                <p14:cNvContentPartPr/>
                <p14:nvPr/>
              </p14:nvContentPartPr>
              <p14:xfrm>
                <a:off x="9968279" y="4656518"/>
                <a:ext cx="330120" cy="157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B420ECE-7412-4594-3D4F-66B17639D40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959279" y="4647518"/>
                  <a:ext cx="3477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52A959E-9E80-9DCE-F70C-0FC95C3020A1}"/>
                    </a:ext>
                  </a:extLst>
                </p14:cNvPr>
                <p14:cNvContentPartPr/>
                <p14:nvPr/>
              </p14:nvContentPartPr>
              <p14:xfrm>
                <a:off x="10511159" y="4680278"/>
                <a:ext cx="234000" cy="1252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52A959E-9E80-9DCE-F70C-0FC95C3020A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502159" y="4671278"/>
                  <a:ext cx="2516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E712725-5552-21CA-21DF-5E0B096456B5}"/>
                    </a:ext>
                  </a:extLst>
                </p14:cNvPr>
                <p14:cNvContentPartPr/>
                <p14:nvPr/>
              </p14:nvContentPartPr>
              <p14:xfrm>
                <a:off x="9988439" y="5043518"/>
                <a:ext cx="241560" cy="447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E712725-5552-21CA-21DF-5E0B096456B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979439" y="5034878"/>
                  <a:ext cx="259200" cy="46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4FBE692-B44B-B43A-8E6F-CC2B5127AD86}"/>
                  </a:ext>
                </a:extLst>
              </p14:cNvPr>
              <p14:cNvContentPartPr/>
              <p14:nvPr/>
            </p14:nvContentPartPr>
            <p14:xfrm>
              <a:off x="10414679" y="2017718"/>
              <a:ext cx="921240" cy="489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4FBE692-B44B-B43A-8E6F-CC2B5127AD8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0405679" y="2008718"/>
                <a:ext cx="9388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3C48642-0268-C8DB-D1F8-3F1379C7D14F}"/>
                  </a:ext>
                </a:extLst>
              </p14:cNvPr>
              <p14:cNvContentPartPr/>
              <p14:nvPr/>
            </p14:nvContentPartPr>
            <p14:xfrm>
              <a:off x="10912559" y="3125078"/>
              <a:ext cx="513000" cy="1119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3C48642-0268-C8DB-D1F8-3F1379C7D14F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903559" y="3116438"/>
                <a:ext cx="53064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5BECC92D-6B4F-2BE9-4ADF-5890250D2C97}"/>
              </a:ext>
            </a:extLst>
          </p:cNvPr>
          <p:cNvGrpSpPr/>
          <p:nvPr/>
        </p:nvGrpSpPr>
        <p:grpSpPr>
          <a:xfrm>
            <a:off x="11445359" y="2922038"/>
            <a:ext cx="700920" cy="191520"/>
            <a:chOff x="11445359" y="2922038"/>
            <a:chExt cx="700920" cy="19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36C4793-3DE4-1512-3804-8A35E41EAF5E}"/>
                    </a:ext>
                  </a:extLst>
                </p14:cNvPr>
                <p14:cNvContentPartPr/>
                <p14:nvPr/>
              </p14:nvContentPartPr>
              <p14:xfrm>
                <a:off x="11445359" y="2922038"/>
                <a:ext cx="639360" cy="191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36C4793-3DE4-1512-3804-8A35E41EAF5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436359" y="2913038"/>
                  <a:ext cx="6570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257260B-4C48-043F-67BE-C528E02209CD}"/>
                    </a:ext>
                  </a:extLst>
                </p14:cNvPr>
                <p14:cNvContentPartPr/>
                <p14:nvPr/>
              </p14:nvContentPartPr>
              <p14:xfrm>
                <a:off x="11960519" y="3037958"/>
                <a:ext cx="185760" cy="14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257260B-4C48-043F-67BE-C528E02209C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951879" y="3028958"/>
                  <a:ext cx="20340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0F6F9DB-541A-23B8-0186-33400E591FE5}"/>
              </a:ext>
            </a:extLst>
          </p:cNvPr>
          <p:cNvGrpSpPr/>
          <p:nvPr/>
        </p:nvGrpSpPr>
        <p:grpSpPr>
          <a:xfrm>
            <a:off x="11431319" y="3288878"/>
            <a:ext cx="695880" cy="303840"/>
            <a:chOff x="11431319" y="3288878"/>
            <a:chExt cx="695880" cy="30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3E72FA2-BD6C-CBC9-8739-1AC23C775CFE}"/>
                    </a:ext>
                  </a:extLst>
                </p14:cNvPr>
                <p14:cNvContentPartPr/>
                <p14:nvPr/>
              </p14:nvContentPartPr>
              <p14:xfrm>
                <a:off x="11431319" y="3300758"/>
                <a:ext cx="268560" cy="141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3E72FA2-BD6C-CBC9-8739-1AC23C775CF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422319" y="3291758"/>
                  <a:ext cx="286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E6007A2-B3E1-2C53-12C1-733258C83768}"/>
                    </a:ext>
                  </a:extLst>
                </p14:cNvPr>
                <p14:cNvContentPartPr/>
                <p14:nvPr/>
              </p14:nvContentPartPr>
              <p14:xfrm>
                <a:off x="11651279" y="3297158"/>
                <a:ext cx="187200" cy="137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E6007A2-B3E1-2C53-12C1-733258C8376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642639" y="3288158"/>
                  <a:ext cx="204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52C9C46-5FA2-E062-5941-C41D802154ED}"/>
                    </a:ext>
                  </a:extLst>
                </p14:cNvPr>
                <p14:cNvContentPartPr/>
                <p14:nvPr/>
              </p14:nvContentPartPr>
              <p14:xfrm>
                <a:off x="11842799" y="3288878"/>
                <a:ext cx="153000" cy="1202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52C9C46-5FA2-E062-5941-C41D802154E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833799" y="3279878"/>
                  <a:ext cx="1706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B6D7163-1FF2-9160-A163-7D9BB62FF194}"/>
                    </a:ext>
                  </a:extLst>
                </p14:cNvPr>
                <p14:cNvContentPartPr/>
                <p14:nvPr/>
              </p14:nvContentPartPr>
              <p14:xfrm>
                <a:off x="11912639" y="3425678"/>
                <a:ext cx="214560" cy="167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B6D7163-1FF2-9160-A163-7D9BB62FF19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903639" y="3417038"/>
                  <a:ext cx="23220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FC58239-50BE-0B21-FB39-7D0C2B6B44DE}"/>
              </a:ext>
            </a:extLst>
          </p:cNvPr>
          <p:cNvGrpSpPr/>
          <p:nvPr/>
        </p:nvGrpSpPr>
        <p:grpSpPr>
          <a:xfrm>
            <a:off x="9865679" y="985958"/>
            <a:ext cx="2404440" cy="778680"/>
            <a:chOff x="9865679" y="985958"/>
            <a:chExt cx="2404440" cy="77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DFFA9A8-DB1B-4F0F-D142-9B6E36A2857A}"/>
                    </a:ext>
                  </a:extLst>
                </p14:cNvPr>
                <p14:cNvContentPartPr/>
                <p14:nvPr/>
              </p14:nvContentPartPr>
              <p14:xfrm>
                <a:off x="10139639" y="1483478"/>
                <a:ext cx="234360" cy="2811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DFFA9A8-DB1B-4F0F-D142-9B6E36A2857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130999" y="1474838"/>
                  <a:ext cx="2520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104FF57-81A4-21D9-9FA7-3C4E73D6356F}"/>
                    </a:ext>
                  </a:extLst>
                </p14:cNvPr>
                <p14:cNvContentPartPr/>
                <p14:nvPr/>
              </p14:nvContentPartPr>
              <p14:xfrm>
                <a:off x="9865679" y="1051478"/>
                <a:ext cx="343440" cy="140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104FF57-81A4-21D9-9FA7-3C4E73D6356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856679" y="1042478"/>
                  <a:ext cx="361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DCEDC17-1073-19AA-0F72-708A1D58106E}"/>
                    </a:ext>
                  </a:extLst>
                </p14:cNvPr>
                <p14:cNvContentPartPr/>
                <p14:nvPr/>
              </p14:nvContentPartPr>
              <p14:xfrm>
                <a:off x="10229279" y="999998"/>
                <a:ext cx="41760" cy="212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DCEDC17-1073-19AA-0F72-708A1D58106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220639" y="991358"/>
                  <a:ext cx="594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22F578E-FA23-6AE8-E104-8944490487A6}"/>
                    </a:ext>
                  </a:extLst>
                </p14:cNvPr>
                <p14:cNvContentPartPr/>
                <p14:nvPr/>
              </p14:nvContentPartPr>
              <p14:xfrm>
                <a:off x="10401719" y="1086398"/>
                <a:ext cx="164520" cy="94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22F578E-FA23-6AE8-E104-8944490487A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392719" y="1077398"/>
                  <a:ext cx="182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B248322-4A18-4439-EC06-7301D3BECDA7}"/>
                    </a:ext>
                  </a:extLst>
                </p14:cNvPr>
                <p14:cNvContentPartPr/>
                <p14:nvPr/>
              </p14:nvContentPartPr>
              <p14:xfrm>
                <a:off x="10619879" y="1097558"/>
                <a:ext cx="83880" cy="1242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B248322-4A18-4439-EC06-7301D3BECDA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611239" y="1088918"/>
                  <a:ext cx="101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5D1336A-11AC-5D19-C8E1-ABFE264115CF}"/>
                    </a:ext>
                  </a:extLst>
                </p14:cNvPr>
                <p14:cNvContentPartPr/>
                <p14:nvPr/>
              </p14:nvContentPartPr>
              <p14:xfrm>
                <a:off x="10758479" y="1093958"/>
                <a:ext cx="207000" cy="142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5D1336A-11AC-5D19-C8E1-ABFE264115C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749479" y="1084958"/>
                  <a:ext cx="2246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C00A5A3-0734-A7BB-FA60-53CE5D6F7D71}"/>
                    </a:ext>
                  </a:extLst>
                </p14:cNvPr>
                <p14:cNvContentPartPr/>
                <p14:nvPr/>
              </p14:nvContentPartPr>
              <p14:xfrm>
                <a:off x="10937039" y="1034198"/>
                <a:ext cx="192600" cy="56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C00A5A3-0734-A7BB-FA60-53CE5D6F7D7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928039" y="1025198"/>
                  <a:ext cx="2102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096B4E2-D305-6E3F-F6FE-0C8437842B68}"/>
                    </a:ext>
                  </a:extLst>
                </p14:cNvPr>
                <p14:cNvContentPartPr/>
                <p14:nvPr/>
              </p14:nvContentPartPr>
              <p14:xfrm>
                <a:off x="11191199" y="985958"/>
                <a:ext cx="151560" cy="2394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096B4E2-D305-6E3F-F6FE-0C8437842B6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182199" y="976958"/>
                  <a:ext cx="1692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86985F3-7BE9-F52C-1C61-10E910C7CB31}"/>
                    </a:ext>
                  </a:extLst>
                </p14:cNvPr>
                <p14:cNvContentPartPr/>
                <p14:nvPr/>
              </p14:nvContentPartPr>
              <p14:xfrm>
                <a:off x="11390279" y="1101878"/>
                <a:ext cx="178920" cy="1062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86985F3-7BE9-F52C-1C61-10E910C7CB3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381639" y="1092878"/>
                  <a:ext cx="196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7457636-CC19-F5B1-275E-E6355546FFE0}"/>
                    </a:ext>
                  </a:extLst>
                </p14:cNvPr>
                <p14:cNvContentPartPr/>
                <p14:nvPr/>
              </p14:nvContentPartPr>
              <p14:xfrm>
                <a:off x="11576759" y="1091078"/>
                <a:ext cx="391320" cy="2214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7457636-CC19-F5B1-275E-E6355546FFE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567759" y="1082438"/>
                  <a:ext cx="4089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06DCCD3-8A99-01E8-CFB7-4EE553FCC81A}"/>
                    </a:ext>
                  </a:extLst>
                </p14:cNvPr>
                <p14:cNvContentPartPr/>
                <p14:nvPr/>
              </p14:nvContentPartPr>
              <p14:xfrm>
                <a:off x="11905799" y="1213838"/>
                <a:ext cx="131040" cy="49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06DCCD3-8A99-01E8-CFB7-4EE553FCC81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896799" y="1205198"/>
                  <a:ext cx="1486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792431F-7B48-D57B-AF5B-A3D08297495F}"/>
                    </a:ext>
                  </a:extLst>
                </p14:cNvPr>
                <p14:cNvContentPartPr/>
                <p14:nvPr/>
              </p14:nvContentPartPr>
              <p14:xfrm>
                <a:off x="12098039" y="1211318"/>
                <a:ext cx="124200" cy="70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792431F-7B48-D57B-AF5B-A3D08297495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2089039" y="1202678"/>
                  <a:ext cx="1418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403B0AC-FEE3-B2CE-63D9-C63B3BCFD782}"/>
                    </a:ext>
                  </a:extLst>
                </p14:cNvPr>
                <p14:cNvContentPartPr/>
                <p14:nvPr/>
              </p14:nvContentPartPr>
              <p14:xfrm>
                <a:off x="10084919" y="1311758"/>
                <a:ext cx="144720" cy="1198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403B0AC-FEE3-B2CE-63D9-C63B3BCFD78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076279" y="1303118"/>
                  <a:ext cx="1623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3BC00FD-85E3-5551-ACA1-8B472E5E5DFF}"/>
                    </a:ext>
                  </a:extLst>
                </p14:cNvPr>
                <p14:cNvContentPartPr/>
                <p14:nvPr/>
              </p14:nvContentPartPr>
              <p14:xfrm>
                <a:off x="10325399" y="1270358"/>
                <a:ext cx="153000" cy="1526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3BC00FD-85E3-5551-ACA1-8B472E5E5DF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316399" y="1261358"/>
                  <a:ext cx="170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D547490-1B42-8428-2ECC-9AAED2C98673}"/>
                    </a:ext>
                  </a:extLst>
                </p14:cNvPr>
                <p14:cNvContentPartPr/>
                <p14:nvPr/>
              </p14:nvContentPartPr>
              <p14:xfrm>
                <a:off x="10430879" y="1347398"/>
                <a:ext cx="150480" cy="2012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D547490-1B42-8428-2ECC-9AAED2C9867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421879" y="1338758"/>
                  <a:ext cx="1681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298A192-E3EE-42EB-9473-993E45DFE762}"/>
                    </a:ext>
                  </a:extLst>
                </p14:cNvPr>
                <p14:cNvContentPartPr/>
                <p14:nvPr/>
              </p14:nvContentPartPr>
              <p14:xfrm>
                <a:off x="10586399" y="1281518"/>
                <a:ext cx="62280" cy="352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298A192-E3EE-42EB-9473-993E45DFE76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577759" y="1272518"/>
                  <a:ext cx="79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9AAAE35-6B07-688B-58DA-9862C2DE75BA}"/>
                    </a:ext>
                  </a:extLst>
                </p14:cNvPr>
                <p14:cNvContentPartPr/>
                <p14:nvPr/>
              </p14:nvContentPartPr>
              <p14:xfrm>
                <a:off x="10661999" y="1343798"/>
                <a:ext cx="419400" cy="1087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9AAAE35-6B07-688B-58DA-9862C2DE75B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653359" y="1334798"/>
                  <a:ext cx="437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91F38DB-66CE-AB19-2439-8BEC98008EE9}"/>
                    </a:ext>
                  </a:extLst>
                </p14:cNvPr>
                <p14:cNvContentPartPr/>
                <p14:nvPr/>
              </p14:nvContentPartPr>
              <p14:xfrm>
                <a:off x="11061239" y="1304918"/>
                <a:ext cx="157680" cy="1980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91F38DB-66CE-AB19-2439-8BEC98008EE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052599" y="1296278"/>
                  <a:ext cx="175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223D838-B6C0-811D-D28C-F4F1C07E1A73}"/>
                    </a:ext>
                  </a:extLst>
                </p14:cNvPr>
                <p14:cNvContentPartPr/>
                <p14:nvPr/>
              </p14:nvContentPartPr>
              <p14:xfrm>
                <a:off x="11355719" y="1357118"/>
                <a:ext cx="495360" cy="1810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223D838-B6C0-811D-D28C-F4F1C07E1A7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347079" y="1348118"/>
                  <a:ext cx="5130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0C08E41-2486-32BF-D45C-31088BD552AE}"/>
                    </a:ext>
                  </a:extLst>
                </p14:cNvPr>
                <p14:cNvContentPartPr/>
                <p14:nvPr/>
              </p14:nvContentPartPr>
              <p14:xfrm>
                <a:off x="11932439" y="1446038"/>
                <a:ext cx="41760" cy="946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0C08E41-2486-32BF-D45C-31088BD552A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923439" y="1437398"/>
                  <a:ext cx="59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2F0C0F1-0C3F-B2AC-01DD-7C51FD7D9325}"/>
                    </a:ext>
                  </a:extLst>
                </p14:cNvPr>
                <p14:cNvContentPartPr/>
                <p14:nvPr/>
              </p14:nvContentPartPr>
              <p14:xfrm>
                <a:off x="11946839" y="1474478"/>
                <a:ext cx="323280" cy="83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2F0C0F1-0C3F-B2AC-01DD-7C51FD7D932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938199" y="1465838"/>
                  <a:ext cx="340920" cy="101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15844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483634-E194-7AAD-CA27-4A306F727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Transformers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9AE6A3-C7C5-25F7-5101-AF3E2097E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B57518-FF70-51CE-396D-C83D351A9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C3187-C867-60FB-99DB-3E5ED5E29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6499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E0B6-1B00-E12C-346D-00F28286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Vision Transformers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37EC1D-A4D7-E8CF-A557-CAC37139B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7742" y="1543347"/>
            <a:ext cx="819651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A3C647-84FC-4AA9-809A-84A55977E9ED}"/>
              </a:ext>
            </a:extLst>
          </p:cNvPr>
          <p:cNvSpPr txBox="1"/>
          <p:nvPr/>
        </p:nvSpPr>
        <p:spPr>
          <a:xfrm>
            <a:off x="300148" y="6048573"/>
            <a:ext cx="122405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Dosovitskiy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Alexey, et al. "An image is worth 16x16 words: Transformers for image recognition at scale." 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arXiv:2010.11929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(2020).</a:t>
            </a:r>
            <a:endParaRPr lang="en-CA" sz="14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562CE1-09DE-1E71-A310-762988958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AB8D9C-65D4-A746-ED40-97AF8C70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5</a:t>
            </a:fld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8A7772E-8EC0-E44F-0BD8-D93618B77EFB}"/>
                  </a:ext>
                </a:extLst>
              </p14:cNvPr>
              <p14:cNvContentPartPr/>
              <p14:nvPr/>
            </p14:nvContentPartPr>
            <p14:xfrm>
              <a:off x="3826319" y="2054438"/>
              <a:ext cx="1972080" cy="298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8A7772E-8EC0-E44F-0BD8-D93618B77E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7679" y="2045438"/>
                <a:ext cx="19897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FE96505-68B9-2F38-8D49-5126546F874D}"/>
                  </a:ext>
                </a:extLst>
              </p14:cNvPr>
              <p14:cNvContentPartPr/>
              <p14:nvPr/>
            </p14:nvContentPartPr>
            <p14:xfrm>
              <a:off x="8532239" y="3967118"/>
              <a:ext cx="1367640" cy="5572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FE96505-68B9-2F38-8D49-5126546F87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23599" y="3958478"/>
                <a:ext cx="1385280" cy="57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4556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0290F-169E-F283-8137-801D7A00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Stable diffusion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8F6174-FCCD-13F9-A0EA-80FAF50BB97D}"/>
              </a:ext>
            </a:extLst>
          </p:cNvPr>
          <p:cNvSpPr txBox="1"/>
          <p:nvPr/>
        </p:nvSpPr>
        <p:spPr>
          <a:xfrm>
            <a:off x="264081" y="5902168"/>
            <a:ext cx="11663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Rombach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Robin, et al. "High-resolution image synthesis with latent diffusion models."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2022.</a:t>
            </a:r>
            <a:endParaRPr lang="en-CA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E95CAE-2816-F05A-5E06-FF0215B6EE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442" y="1497557"/>
            <a:ext cx="877120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8989C-4F85-D956-5181-472C050DA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09AA72-96BF-20EB-C992-4E28291B8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6</a:t>
            </a:fld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848061-9614-5BF1-8D90-523A473FC0A8}"/>
                  </a:ext>
                </a:extLst>
              </p14:cNvPr>
              <p14:cNvContentPartPr/>
              <p14:nvPr/>
            </p14:nvContentPartPr>
            <p14:xfrm>
              <a:off x="659039" y="717038"/>
              <a:ext cx="4019760" cy="6735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848061-9614-5BF1-8D90-523A473FC0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0039" y="708038"/>
                <a:ext cx="4037400" cy="69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62DF53B-3934-B5B9-67E9-E612338E05AB}"/>
              </a:ext>
            </a:extLst>
          </p:cNvPr>
          <p:cNvGrpSpPr/>
          <p:nvPr/>
        </p:nvGrpSpPr>
        <p:grpSpPr>
          <a:xfrm>
            <a:off x="6368279" y="3315518"/>
            <a:ext cx="2542320" cy="777960"/>
            <a:chOff x="6368279" y="3315518"/>
            <a:chExt cx="2542320" cy="77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4F72BAB-B2BE-F445-B53E-7CBECF7848EE}"/>
                    </a:ext>
                  </a:extLst>
                </p14:cNvPr>
                <p14:cNvContentPartPr/>
                <p14:nvPr/>
              </p14:nvContentPartPr>
              <p14:xfrm>
                <a:off x="8092679" y="3315518"/>
                <a:ext cx="817920" cy="765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4F72BAB-B2BE-F445-B53E-7CBECF7848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84039" y="3306878"/>
                  <a:ext cx="835560" cy="78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D0248FB-E45F-92E8-4F7E-BC7C313A68A7}"/>
                    </a:ext>
                  </a:extLst>
                </p14:cNvPr>
                <p14:cNvContentPartPr/>
                <p14:nvPr/>
              </p14:nvContentPartPr>
              <p14:xfrm>
                <a:off x="7275119" y="3335318"/>
                <a:ext cx="859320" cy="757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D0248FB-E45F-92E8-4F7E-BC7C313A68A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66479" y="3326318"/>
                  <a:ext cx="87696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7C6D512-E6D6-1DDA-CFAC-A648BCA515FD}"/>
                    </a:ext>
                  </a:extLst>
                </p14:cNvPr>
                <p14:cNvContentPartPr/>
                <p14:nvPr/>
              </p14:nvContentPartPr>
              <p14:xfrm>
                <a:off x="6368279" y="3333158"/>
                <a:ext cx="728640" cy="760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7C6D512-E6D6-1DDA-CFAC-A648BCA515F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59639" y="3324518"/>
                  <a:ext cx="746280" cy="77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11361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0290F-169E-F283-8137-801D7A00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Stable diffusion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E95CAE-2816-F05A-5E06-FF0215B6EE4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8960" y="2262304"/>
            <a:ext cx="5181600" cy="25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8F6174-FCCD-13F9-A0EA-80FAF50BB97D}"/>
              </a:ext>
            </a:extLst>
          </p:cNvPr>
          <p:cNvSpPr txBox="1"/>
          <p:nvPr/>
        </p:nvSpPr>
        <p:spPr>
          <a:xfrm>
            <a:off x="349524" y="5969655"/>
            <a:ext cx="11663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Rombach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Robin, et al. "High-resolution image synthesis with latent diffusion models."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2022.</a:t>
            </a:r>
            <a:endParaRPr lang="en-CA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9A268D-BF37-3AA8-D949-46805ECD5CC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442" y="1371914"/>
            <a:ext cx="516311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AC5AAB-BB3C-0728-1C13-792224A4F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Davood Wadi - MATH60629A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B0C0B-D0B1-0A1B-B5A7-B74A39466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7</a:t>
            </a:fld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8CC0E20-2C0D-32E8-91FF-4977243ABE0E}"/>
                  </a:ext>
                </a:extLst>
              </p14:cNvPr>
              <p14:cNvContentPartPr/>
              <p14:nvPr/>
            </p14:nvContentPartPr>
            <p14:xfrm>
              <a:off x="6237239" y="1497878"/>
              <a:ext cx="1003680" cy="2498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8CC0E20-2C0D-32E8-91FF-4977243ABE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8599" y="1488878"/>
                <a:ext cx="1021320" cy="26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91CF4431-13E1-51EE-C8E0-16AE45E25A3B}"/>
              </a:ext>
            </a:extLst>
          </p:cNvPr>
          <p:cNvGrpSpPr/>
          <p:nvPr/>
        </p:nvGrpSpPr>
        <p:grpSpPr>
          <a:xfrm>
            <a:off x="6561599" y="1172798"/>
            <a:ext cx="1703880" cy="543960"/>
            <a:chOff x="6561599" y="1172798"/>
            <a:chExt cx="1703880" cy="54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DDD4FB2-0030-F14C-0734-B2A62735B8B1}"/>
                    </a:ext>
                  </a:extLst>
                </p14:cNvPr>
                <p14:cNvContentPartPr/>
                <p14:nvPr/>
              </p14:nvContentPartPr>
              <p14:xfrm>
                <a:off x="6656639" y="1172798"/>
                <a:ext cx="550080" cy="309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DDD4FB2-0030-F14C-0734-B2A62735B8B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47999" y="1164158"/>
                  <a:ext cx="5677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C57B75C-C1DC-BB19-FE0A-DBE079573FE1}"/>
                    </a:ext>
                  </a:extLst>
                </p14:cNvPr>
                <p14:cNvContentPartPr/>
                <p14:nvPr/>
              </p14:nvContentPartPr>
              <p14:xfrm>
                <a:off x="6561599" y="1353158"/>
                <a:ext cx="233280" cy="134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C57B75C-C1DC-BB19-FE0A-DBE079573FE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52599" y="1344158"/>
                  <a:ext cx="250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02311F9-ABCE-CF70-4D27-9CBBD372AEEE}"/>
                    </a:ext>
                  </a:extLst>
                </p14:cNvPr>
                <p14:cNvContentPartPr/>
                <p14:nvPr/>
              </p14:nvContentPartPr>
              <p14:xfrm>
                <a:off x="7267919" y="1511558"/>
                <a:ext cx="997560" cy="205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02311F9-ABCE-CF70-4D27-9CBBD372AEE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58919" y="1502558"/>
                  <a:ext cx="101520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E20E796-61FC-D3DA-5867-0C03BEFEDE4D}"/>
                  </a:ext>
                </a:extLst>
              </p14:cNvPr>
              <p14:cNvContentPartPr/>
              <p14:nvPr/>
            </p14:nvContentPartPr>
            <p14:xfrm>
              <a:off x="8257559" y="1503638"/>
              <a:ext cx="1031400" cy="2426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E20E796-61FC-D3DA-5867-0C03BEFEDE4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48559" y="1494638"/>
                <a:ext cx="1049040" cy="26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556B8A7B-C78C-2362-A6E9-8F7814C2F6CD}"/>
              </a:ext>
            </a:extLst>
          </p:cNvPr>
          <p:cNvGrpSpPr/>
          <p:nvPr/>
        </p:nvGrpSpPr>
        <p:grpSpPr>
          <a:xfrm>
            <a:off x="6402119" y="1687238"/>
            <a:ext cx="2908080" cy="496440"/>
            <a:chOff x="6402119" y="1687238"/>
            <a:chExt cx="2908080" cy="49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CD0202D-756C-BD8C-7514-8DF1A882AB74}"/>
                    </a:ext>
                  </a:extLst>
                </p14:cNvPr>
                <p14:cNvContentPartPr/>
                <p14:nvPr/>
              </p14:nvContentPartPr>
              <p14:xfrm>
                <a:off x="6402119" y="1687238"/>
                <a:ext cx="770400" cy="496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CD0202D-756C-BD8C-7514-8DF1A882AB7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93479" y="1678238"/>
                  <a:ext cx="78804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7F7D63C-A09B-DD5C-629D-A02603CF5277}"/>
                    </a:ext>
                  </a:extLst>
                </p14:cNvPr>
                <p14:cNvContentPartPr/>
                <p14:nvPr/>
              </p14:nvContentPartPr>
              <p14:xfrm>
                <a:off x="7336679" y="1700558"/>
                <a:ext cx="955440" cy="462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7F7D63C-A09B-DD5C-629D-A02603CF52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28039" y="1691558"/>
                  <a:ext cx="97308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62E8E3E-6CE0-AE09-CFA4-B7B8FF1DF1DC}"/>
                    </a:ext>
                  </a:extLst>
                </p14:cNvPr>
                <p14:cNvContentPartPr/>
                <p14:nvPr/>
              </p14:nvContentPartPr>
              <p14:xfrm>
                <a:off x="7391399" y="1691198"/>
                <a:ext cx="653760" cy="417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62E8E3E-6CE0-AE09-CFA4-B7B8FF1DF1D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82399" y="1682198"/>
                  <a:ext cx="67140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3BBD864-9B3D-9D1D-9191-99A0C5EFDC52}"/>
                    </a:ext>
                  </a:extLst>
                </p14:cNvPr>
                <p14:cNvContentPartPr/>
                <p14:nvPr/>
              </p14:nvContentPartPr>
              <p14:xfrm>
                <a:off x="8332799" y="1735118"/>
                <a:ext cx="977400" cy="443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3BBD864-9B3D-9D1D-9191-99A0C5EFDC5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23799" y="1726118"/>
                  <a:ext cx="99504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CE5F9DA-761A-B4A5-6243-35ACD3D7CFB5}"/>
              </a:ext>
            </a:extLst>
          </p:cNvPr>
          <p:cNvGrpSpPr/>
          <p:nvPr/>
        </p:nvGrpSpPr>
        <p:grpSpPr>
          <a:xfrm>
            <a:off x="6409679" y="4031198"/>
            <a:ext cx="618840" cy="187920"/>
            <a:chOff x="6409679" y="4031198"/>
            <a:chExt cx="618840" cy="18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82391E4-0434-3618-89DA-96C822484E54}"/>
                    </a:ext>
                  </a:extLst>
                </p14:cNvPr>
                <p14:cNvContentPartPr/>
                <p14:nvPr/>
              </p14:nvContentPartPr>
              <p14:xfrm>
                <a:off x="6569519" y="4031198"/>
                <a:ext cx="362880" cy="15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82391E4-0434-3618-89DA-96C822484E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60519" y="4022198"/>
                  <a:ext cx="3805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5A9606D-139B-3061-1596-A548EB41C868}"/>
                    </a:ext>
                  </a:extLst>
                </p14:cNvPr>
                <p14:cNvContentPartPr/>
                <p14:nvPr/>
              </p14:nvContentPartPr>
              <p14:xfrm>
                <a:off x="6409679" y="4205078"/>
                <a:ext cx="618840" cy="14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5A9606D-139B-3061-1596-A548EB41C86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00679" y="4196078"/>
                  <a:ext cx="63648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37A4C55-0DC2-5FD1-EF42-CC2E7CC7C2D9}"/>
              </a:ext>
            </a:extLst>
          </p:cNvPr>
          <p:cNvGrpSpPr/>
          <p:nvPr/>
        </p:nvGrpSpPr>
        <p:grpSpPr>
          <a:xfrm>
            <a:off x="7545119" y="4282118"/>
            <a:ext cx="1434240" cy="35280"/>
            <a:chOff x="7545119" y="4282118"/>
            <a:chExt cx="1434240" cy="3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51B920C-1734-345D-552A-FD6A045ED85E}"/>
                    </a:ext>
                  </a:extLst>
                </p14:cNvPr>
                <p14:cNvContentPartPr/>
                <p14:nvPr/>
              </p14:nvContentPartPr>
              <p14:xfrm>
                <a:off x="7545119" y="4282118"/>
                <a:ext cx="547920" cy="35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51B920C-1734-345D-552A-FD6A045ED8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36119" y="4273478"/>
                  <a:ext cx="565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B17C24E-3992-4E10-3F17-B5541160ECF1}"/>
                    </a:ext>
                  </a:extLst>
                </p14:cNvPr>
                <p14:cNvContentPartPr/>
                <p14:nvPr/>
              </p14:nvContentPartPr>
              <p14:xfrm>
                <a:off x="8595239" y="4291838"/>
                <a:ext cx="384120" cy="15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B17C24E-3992-4E10-3F17-B5541160ECF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586239" y="4283198"/>
                  <a:ext cx="40176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544ECA6-7395-3D13-2306-298A241D6C72}"/>
              </a:ext>
            </a:extLst>
          </p:cNvPr>
          <p:cNvGrpSpPr/>
          <p:nvPr/>
        </p:nvGrpSpPr>
        <p:grpSpPr>
          <a:xfrm>
            <a:off x="9761999" y="4284278"/>
            <a:ext cx="1168560" cy="127800"/>
            <a:chOff x="9761999" y="4284278"/>
            <a:chExt cx="1168560" cy="12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A5AB750-D739-DC59-1633-E2FF51B915BD}"/>
                    </a:ext>
                  </a:extLst>
                </p14:cNvPr>
                <p14:cNvContentPartPr/>
                <p14:nvPr/>
              </p14:nvContentPartPr>
              <p14:xfrm>
                <a:off x="9761999" y="4284278"/>
                <a:ext cx="247680" cy="15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A5AB750-D739-DC59-1633-E2FF51B915B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753359" y="4275278"/>
                  <a:ext cx="2653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64F9A9A-6646-E989-AC70-7AE1FAC6AFC2}"/>
                    </a:ext>
                  </a:extLst>
                </p14:cNvPr>
                <p14:cNvContentPartPr/>
                <p14:nvPr/>
              </p14:nvContentPartPr>
              <p14:xfrm>
                <a:off x="10469759" y="4373198"/>
                <a:ext cx="460800" cy="38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64F9A9A-6646-E989-AC70-7AE1FAC6AFC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461119" y="4364198"/>
                  <a:ext cx="47844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ADC4F66C-B008-817C-7486-89FC46424AD3}"/>
              </a:ext>
            </a:extLst>
          </p:cNvPr>
          <p:cNvGrpSpPr/>
          <p:nvPr/>
        </p:nvGrpSpPr>
        <p:grpSpPr>
          <a:xfrm>
            <a:off x="6328319" y="5062958"/>
            <a:ext cx="659160" cy="162000"/>
            <a:chOff x="6328319" y="5062958"/>
            <a:chExt cx="659160" cy="16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8934E2A-4EF5-E809-F00A-7E2269E8D4E1}"/>
                    </a:ext>
                  </a:extLst>
                </p14:cNvPr>
                <p14:cNvContentPartPr/>
                <p14:nvPr/>
              </p14:nvContentPartPr>
              <p14:xfrm>
                <a:off x="6526679" y="5062958"/>
                <a:ext cx="460440" cy="10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8934E2A-4EF5-E809-F00A-7E2269E8D4E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17679" y="5053958"/>
                  <a:ext cx="4780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A8C3901A-6C72-2B24-A2B3-204CE537BD28}"/>
                    </a:ext>
                  </a:extLst>
                </p14:cNvPr>
                <p14:cNvContentPartPr/>
                <p14:nvPr/>
              </p14:nvContentPartPr>
              <p14:xfrm>
                <a:off x="6328319" y="5206958"/>
                <a:ext cx="659160" cy="18000"/>
              </p14:xfrm>
            </p:contentPart>
          </mc:Choice>
          <mc:Fallback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A8C3901A-6C72-2B24-A2B3-204CE537BD2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19319" y="5198318"/>
                  <a:ext cx="67680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7AE56C7A-7903-4FE8-BEBD-6DBFC3D496D0}"/>
              </a:ext>
            </a:extLst>
          </p:cNvPr>
          <p:cNvGrpSpPr/>
          <p:nvPr/>
        </p:nvGrpSpPr>
        <p:grpSpPr>
          <a:xfrm>
            <a:off x="7425959" y="5407838"/>
            <a:ext cx="1464120" cy="105480"/>
            <a:chOff x="7425959" y="5407838"/>
            <a:chExt cx="1464120" cy="10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1D7102C1-43F3-E414-44F7-615A4C3354E5}"/>
                    </a:ext>
                  </a:extLst>
                </p14:cNvPr>
                <p14:cNvContentPartPr/>
                <p14:nvPr/>
              </p14:nvContentPartPr>
              <p14:xfrm>
                <a:off x="7425959" y="5452478"/>
                <a:ext cx="777240" cy="60840"/>
              </p14:xfrm>
            </p:contentPart>
          </mc:Choice>
          <mc:Fallback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1D7102C1-43F3-E414-44F7-615A4C3354E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17319" y="5443838"/>
                  <a:ext cx="7948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028" name="Ink 1027">
                  <a:extLst>
                    <a:ext uri="{FF2B5EF4-FFF2-40B4-BE49-F238E27FC236}">
                      <a16:creationId xmlns:a16="http://schemas.microsoft.com/office/drawing/2014/main" id="{C87ACB91-E02E-A992-67E0-3EF3DC41CA66}"/>
                    </a:ext>
                  </a:extLst>
                </p14:cNvPr>
                <p14:cNvContentPartPr/>
                <p14:nvPr/>
              </p14:nvContentPartPr>
              <p14:xfrm>
                <a:off x="8374199" y="5407838"/>
                <a:ext cx="515880" cy="38520"/>
              </p14:xfrm>
            </p:contentPart>
          </mc:Choice>
          <mc:Fallback>
            <p:pic>
              <p:nvPicPr>
                <p:cNvPr id="1028" name="Ink 1027">
                  <a:extLst>
                    <a:ext uri="{FF2B5EF4-FFF2-40B4-BE49-F238E27FC236}">
                      <a16:creationId xmlns:a16="http://schemas.microsoft.com/office/drawing/2014/main" id="{C87ACB91-E02E-A992-67E0-3EF3DC41CA6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365559" y="5398838"/>
                  <a:ext cx="533520" cy="5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29" name="Ink 1028">
                <a:extLst>
                  <a:ext uri="{FF2B5EF4-FFF2-40B4-BE49-F238E27FC236}">
                    <a16:creationId xmlns:a16="http://schemas.microsoft.com/office/drawing/2014/main" id="{147B1AFD-6E54-B864-FCD8-94B2C96605B3}"/>
                  </a:ext>
                </a:extLst>
              </p14:cNvPr>
              <p14:cNvContentPartPr/>
              <p14:nvPr/>
            </p14:nvContentPartPr>
            <p14:xfrm>
              <a:off x="9476519" y="5412518"/>
              <a:ext cx="485280" cy="46800"/>
            </p14:xfrm>
          </p:contentPart>
        </mc:Choice>
        <mc:Fallback>
          <p:pic>
            <p:nvPicPr>
              <p:cNvPr id="1029" name="Ink 1028">
                <a:extLst>
                  <a:ext uri="{FF2B5EF4-FFF2-40B4-BE49-F238E27FC236}">
                    <a16:creationId xmlns:a16="http://schemas.microsoft.com/office/drawing/2014/main" id="{147B1AFD-6E54-B864-FCD8-94B2C96605B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467879" y="5403878"/>
                <a:ext cx="5029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30" name="Ink 1029">
                <a:extLst>
                  <a:ext uri="{FF2B5EF4-FFF2-40B4-BE49-F238E27FC236}">
                    <a16:creationId xmlns:a16="http://schemas.microsoft.com/office/drawing/2014/main" id="{BDBB439E-F53A-D5D8-75A3-A4D22A1AD3CF}"/>
                  </a:ext>
                </a:extLst>
              </p14:cNvPr>
              <p14:cNvContentPartPr/>
              <p14:nvPr/>
            </p14:nvContentPartPr>
            <p14:xfrm>
              <a:off x="10613759" y="5408558"/>
              <a:ext cx="633240" cy="64080"/>
            </p14:xfrm>
          </p:contentPart>
        </mc:Choice>
        <mc:Fallback>
          <p:pic>
            <p:nvPicPr>
              <p:cNvPr id="1030" name="Ink 1029">
                <a:extLst>
                  <a:ext uri="{FF2B5EF4-FFF2-40B4-BE49-F238E27FC236}">
                    <a16:creationId xmlns:a16="http://schemas.microsoft.com/office/drawing/2014/main" id="{BDBB439E-F53A-D5D8-75A3-A4D22A1AD3C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604759" y="5399918"/>
                <a:ext cx="650880" cy="8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0980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0290F-169E-F283-8137-801D7A00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Stable diffusion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8F6174-FCCD-13F9-A0EA-80FAF50BB97D}"/>
              </a:ext>
            </a:extLst>
          </p:cNvPr>
          <p:cNvSpPr txBox="1"/>
          <p:nvPr/>
        </p:nvSpPr>
        <p:spPr>
          <a:xfrm>
            <a:off x="528165" y="6047878"/>
            <a:ext cx="11663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Rombach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Robin, et al. "High-resolution image synthesis with latent diffusion models."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2022.</a:t>
            </a:r>
            <a:endParaRPr lang="en-CA" sz="1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031CA18-E8E7-3372-B4CE-C109233BCE3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854889"/>
            <a:ext cx="5181600" cy="373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73E036-A380-C225-59C4-5F0C3862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45C946F-CB13-9CF1-ADE6-CBD4ADE9A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8</a:t>
            </a:fld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AAA8A1E-8474-8880-5B00-569D56D5AD3C}"/>
                  </a:ext>
                </a:extLst>
              </p14:cNvPr>
              <p14:cNvContentPartPr/>
              <p14:nvPr/>
            </p14:nvContentPartPr>
            <p14:xfrm>
              <a:off x="4087319" y="2143358"/>
              <a:ext cx="646200" cy="338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AAA8A1E-8474-8880-5B00-569D56D5AD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78679" y="2134358"/>
                <a:ext cx="66384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CF44C67-2DAA-A316-CDB5-B4A98E0042EA}"/>
                  </a:ext>
                </a:extLst>
              </p14:cNvPr>
              <p14:cNvContentPartPr/>
              <p14:nvPr/>
            </p14:nvContentPartPr>
            <p14:xfrm>
              <a:off x="4094159" y="3308318"/>
              <a:ext cx="783720" cy="835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CF44C67-2DAA-A316-CDB5-B4A98E0042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85519" y="3299678"/>
                <a:ext cx="8013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2C4A488-520E-BE8E-D135-546A38A1D8F7}"/>
                  </a:ext>
                </a:extLst>
              </p14:cNvPr>
              <p14:cNvContentPartPr/>
              <p14:nvPr/>
            </p14:nvContentPartPr>
            <p14:xfrm>
              <a:off x="5688239" y="2121038"/>
              <a:ext cx="838440" cy="442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2C4A488-520E-BE8E-D135-546A38A1D8F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79239" y="2112038"/>
                <a:ext cx="8560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9A71CDB-12E3-055C-EBE5-C03EC383169F}"/>
                  </a:ext>
                </a:extLst>
              </p14:cNvPr>
              <p14:cNvContentPartPr/>
              <p14:nvPr/>
            </p14:nvContentPartPr>
            <p14:xfrm>
              <a:off x="5815679" y="3304718"/>
              <a:ext cx="622080" cy="630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9A71CDB-12E3-055C-EBE5-C03EC383169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07039" y="3296078"/>
                <a:ext cx="6397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CC859F8-B168-A1ED-FCBA-F5EB587F1FB3}"/>
                  </a:ext>
                </a:extLst>
              </p14:cNvPr>
              <p14:cNvContentPartPr/>
              <p14:nvPr/>
            </p14:nvContentPartPr>
            <p14:xfrm>
              <a:off x="4197479" y="5269598"/>
              <a:ext cx="597960" cy="1065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CC859F8-B168-A1ED-FCBA-F5EB587F1FB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88479" y="5260598"/>
                <a:ext cx="61560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6BA75EE-8C9A-8092-3706-7A647ADBA87C}"/>
                  </a:ext>
                </a:extLst>
              </p14:cNvPr>
              <p14:cNvContentPartPr/>
              <p14:nvPr/>
            </p14:nvContentPartPr>
            <p14:xfrm>
              <a:off x="5893799" y="5341238"/>
              <a:ext cx="488880" cy="295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6BA75EE-8C9A-8092-3706-7A647ADBA87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85159" y="5332238"/>
                <a:ext cx="506520" cy="4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2946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0290F-169E-F283-8137-801D7A00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Stable diffusion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8F6174-FCCD-13F9-A0EA-80FAF50BB97D}"/>
              </a:ext>
            </a:extLst>
          </p:cNvPr>
          <p:cNvSpPr txBox="1"/>
          <p:nvPr/>
        </p:nvSpPr>
        <p:spPr>
          <a:xfrm>
            <a:off x="618905" y="6094740"/>
            <a:ext cx="11663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Rombach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Robin, et al. "High-resolution image synthesis with latent diffusion models."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2022.</a:t>
            </a:r>
            <a:endParaRPr lang="en-CA" sz="14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878BC58-6264-4E93-EF82-5CACA91474D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08" y="240040"/>
            <a:ext cx="3710421" cy="558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5308A7-A067-C022-EE89-B1088CEC0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Davood Wadi - MATH60629A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54D5E-D04B-EABB-86C3-D19ABB799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85C5C-15A2-403D-BD78-5AF2E0E0CEC0}" type="slidenum">
              <a:rPr lang="en-CA" smtClean="0"/>
              <a:t>9</a:t>
            </a:fld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3694C9D-F774-62D4-9B17-E2663EA71EE2}"/>
                  </a:ext>
                </a:extLst>
              </p14:cNvPr>
              <p14:cNvContentPartPr/>
              <p14:nvPr/>
            </p14:nvContentPartPr>
            <p14:xfrm>
              <a:off x="7598039" y="279278"/>
              <a:ext cx="1360800" cy="2062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3694C9D-F774-62D4-9B17-E2663EA71E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9399" y="270638"/>
                <a:ext cx="1378440" cy="22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41350E14-1E2A-FA08-DF89-0F2466B6809A}"/>
              </a:ext>
            </a:extLst>
          </p:cNvPr>
          <p:cNvGrpSpPr/>
          <p:nvPr/>
        </p:nvGrpSpPr>
        <p:grpSpPr>
          <a:xfrm>
            <a:off x="9049199" y="257318"/>
            <a:ext cx="1194120" cy="290160"/>
            <a:chOff x="9049199" y="257318"/>
            <a:chExt cx="1194120" cy="29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DC41B64-8791-27F7-488D-E6E22926623F}"/>
                    </a:ext>
                  </a:extLst>
                </p14:cNvPr>
                <p14:cNvContentPartPr/>
                <p14:nvPr/>
              </p14:nvContentPartPr>
              <p14:xfrm>
                <a:off x="9049199" y="337958"/>
                <a:ext cx="246240" cy="132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DC41B64-8791-27F7-488D-E6E2292662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40199" y="328958"/>
                  <a:ext cx="263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966BA66-B95E-D76A-D4F1-582C99CA0378}"/>
                    </a:ext>
                  </a:extLst>
                </p14:cNvPr>
                <p14:cNvContentPartPr/>
                <p14:nvPr/>
              </p14:nvContentPartPr>
              <p14:xfrm>
                <a:off x="9431519" y="276758"/>
                <a:ext cx="69840" cy="193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966BA66-B95E-D76A-D4F1-582C99CA037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422879" y="267758"/>
                  <a:ext cx="874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BF564B3-6DC8-6F15-A388-A44EF2832CE7}"/>
                    </a:ext>
                  </a:extLst>
                </p14:cNvPr>
                <p14:cNvContentPartPr/>
                <p14:nvPr/>
              </p14:nvContentPartPr>
              <p14:xfrm>
                <a:off x="9603239" y="383318"/>
                <a:ext cx="131760" cy="73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BF564B3-6DC8-6F15-A388-A44EF2832CE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594599" y="374318"/>
                  <a:ext cx="1494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20A16FC-6B53-0C8C-CB06-2C90581E25AD}"/>
                    </a:ext>
                  </a:extLst>
                </p14:cNvPr>
                <p14:cNvContentPartPr/>
                <p14:nvPr/>
              </p14:nvContentPartPr>
              <p14:xfrm>
                <a:off x="9796559" y="403838"/>
                <a:ext cx="247680" cy="87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20A16FC-6B53-0C8C-CB06-2C90581E25A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87559" y="395198"/>
                  <a:ext cx="2653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E195650-9DAA-F7B1-8051-C1FC1F3D2BA1}"/>
                    </a:ext>
                  </a:extLst>
                </p14:cNvPr>
                <p14:cNvContentPartPr/>
                <p14:nvPr/>
              </p14:nvContentPartPr>
              <p14:xfrm>
                <a:off x="10133519" y="257318"/>
                <a:ext cx="109800" cy="290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E195650-9DAA-F7B1-8051-C1FC1F3D2BA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124879" y="248678"/>
                  <a:ext cx="127440" cy="30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ECBDA32-8F8C-DD3C-6FF2-5303BE626AEF}"/>
              </a:ext>
            </a:extLst>
          </p:cNvPr>
          <p:cNvGrpSpPr/>
          <p:nvPr/>
        </p:nvGrpSpPr>
        <p:grpSpPr>
          <a:xfrm>
            <a:off x="8155679" y="830798"/>
            <a:ext cx="1702440" cy="338040"/>
            <a:chOff x="8155679" y="830798"/>
            <a:chExt cx="1702440" cy="33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7446A6E-3833-7BD1-F5F3-741355FFAE4B}"/>
                    </a:ext>
                  </a:extLst>
                </p14:cNvPr>
                <p14:cNvContentPartPr/>
                <p14:nvPr/>
              </p14:nvContentPartPr>
              <p14:xfrm>
                <a:off x="8155679" y="860318"/>
                <a:ext cx="851400" cy="96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7446A6E-3833-7BD1-F5F3-741355FFAE4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47039" y="851318"/>
                  <a:ext cx="869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252DF44-B58B-B173-DEAD-D6AFB2DEB698}"/>
                    </a:ext>
                  </a:extLst>
                </p14:cNvPr>
                <p14:cNvContentPartPr/>
                <p14:nvPr/>
              </p14:nvContentPartPr>
              <p14:xfrm>
                <a:off x="9143519" y="830798"/>
                <a:ext cx="199800" cy="153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252DF44-B58B-B173-DEAD-D6AFB2DEB69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134879" y="822158"/>
                  <a:ext cx="217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DF5A0D3-56E1-F363-4435-B2A0FD9E8B6F}"/>
                    </a:ext>
                  </a:extLst>
                </p14:cNvPr>
                <p14:cNvContentPartPr/>
                <p14:nvPr/>
              </p14:nvContentPartPr>
              <p14:xfrm>
                <a:off x="9445919" y="844838"/>
                <a:ext cx="34920" cy="1314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DF5A0D3-56E1-F363-4435-B2A0FD9E8B6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436919" y="835838"/>
                  <a:ext cx="525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F16A051-AEF5-F199-A11D-D26394B3E7D7}"/>
                    </a:ext>
                  </a:extLst>
                </p14:cNvPr>
                <p14:cNvContentPartPr/>
                <p14:nvPr/>
              </p14:nvContentPartPr>
              <p14:xfrm>
                <a:off x="9459239" y="904598"/>
                <a:ext cx="398880" cy="2642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F16A051-AEF5-F199-A11D-D26394B3E7D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450599" y="895958"/>
                  <a:ext cx="416520" cy="28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1E115BD-F226-F470-7989-CCCC7827E943}"/>
                  </a:ext>
                </a:extLst>
              </p14:cNvPr>
              <p14:cNvContentPartPr/>
              <p14:nvPr/>
            </p14:nvContentPartPr>
            <p14:xfrm>
              <a:off x="8326319" y="1536038"/>
              <a:ext cx="749520" cy="936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1E115BD-F226-F470-7989-CCCC7827E94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317319" y="1527398"/>
                <a:ext cx="767160" cy="11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73" name="Group 3072">
            <a:extLst>
              <a:ext uri="{FF2B5EF4-FFF2-40B4-BE49-F238E27FC236}">
                <a16:creationId xmlns:a16="http://schemas.microsoft.com/office/drawing/2014/main" id="{C454F46A-DF39-9FFA-332F-394063EF6655}"/>
              </a:ext>
            </a:extLst>
          </p:cNvPr>
          <p:cNvGrpSpPr/>
          <p:nvPr/>
        </p:nvGrpSpPr>
        <p:grpSpPr>
          <a:xfrm>
            <a:off x="9253679" y="1378718"/>
            <a:ext cx="1092600" cy="202680"/>
            <a:chOff x="9253679" y="1378718"/>
            <a:chExt cx="1092600" cy="20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EC5106C-3664-6E0C-504A-B3EA8CC48C1C}"/>
                    </a:ext>
                  </a:extLst>
                </p14:cNvPr>
                <p14:cNvContentPartPr/>
                <p14:nvPr/>
              </p14:nvContentPartPr>
              <p14:xfrm>
                <a:off x="9253679" y="1493558"/>
                <a:ext cx="371520" cy="86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EC5106C-3664-6E0C-504A-B3EA8CC48C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245039" y="1484918"/>
                  <a:ext cx="3891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0366D0A-3580-DAC9-ACCF-B5C7A089530C}"/>
                    </a:ext>
                  </a:extLst>
                </p14:cNvPr>
                <p14:cNvContentPartPr/>
                <p14:nvPr/>
              </p14:nvContentPartPr>
              <p14:xfrm>
                <a:off x="9727799" y="1524878"/>
                <a:ext cx="281880" cy="56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0366D0A-3580-DAC9-ACCF-B5C7A089530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719159" y="1516238"/>
                  <a:ext cx="2995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C7AB4FD-3E86-AAC6-1A0F-47650D91A9F9}"/>
                    </a:ext>
                  </a:extLst>
                </p14:cNvPr>
                <p14:cNvContentPartPr/>
                <p14:nvPr/>
              </p14:nvContentPartPr>
              <p14:xfrm>
                <a:off x="10160519" y="1378718"/>
                <a:ext cx="41400" cy="196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C7AB4FD-3E86-AAC6-1A0F-47650D91A9F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151879" y="1370078"/>
                  <a:ext cx="59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072" name="Ink 3071">
                  <a:extLst>
                    <a:ext uri="{FF2B5EF4-FFF2-40B4-BE49-F238E27FC236}">
                      <a16:creationId xmlns:a16="http://schemas.microsoft.com/office/drawing/2014/main" id="{47CDD2EE-4A6A-C0A7-281A-AE4AE02D3AE2}"/>
                    </a:ext>
                  </a:extLst>
                </p14:cNvPr>
                <p14:cNvContentPartPr/>
                <p14:nvPr/>
              </p14:nvContentPartPr>
              <p14:xfrm>
                <a:off x="10091759" y="1470878"/>
                <a:ext cx="254520" cy="14040"/>
              </p14:xfrm>
            </p:contentPart>
          </mc:Choice>
          <mc:Fallback>
            <p:pic>
              <p:nvPicPr>
                <p:cNvPr id="3072" name="Ink 3071">
                  <a:extLst>
                    <a:ext uri="{FF2B5EF4-FFF2-40B4-BE49-F238E27FC236}">
                      <a16:creationId xmlns:a16="http://schemas.microsoft.com/office/drawing/2014/main" id="{47CDD2EE-4A6A-C0A7-281A-AE4AE02D3AE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83119" y="1461878"/>
                  <a:ext cx="272160" cy="3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075" name="Ink 3074">
                <a:extLst>
                  <a:ext uri="{FF2B5EF4-FFF2-40B4-BE49-F238E27FC236}">
                    <a16:creationId xmlns:a16="http://schemas.microsoft.com/office/drawing/2014/main" id="{67B898E9-1F54-6A72-8DCE-391B68451C29}"/>
                  </a:ext>
                </a:extLst>
              </p14:cNvPr>
              <p14:cNvContentPartPr/>
              <p14:nvPr/>
            </p14:nvContentPartPr>
            <p14:xfrm>
              <a:off x="6876599" y="373238"/>
              <a:ext cx="914760" cy="309600"/>
            </p14:xfrm>
          </p:contentPart>
        </mc:Choice>
        <mc:Fallback>
          <p:pic>
            <p:nvPicPr>
              <p:cNvPr id="3075" name="Ink 3074">
                <a:extLst>
                  <a:ext uri="{FF2B5EF4-FFF2-40B4-BE49-F238E27FC236}">
                    <a16:creationId xmlns:a16="http://schemas.microsoft.com/office/drawing/2014/main" id="{67B898E9-1F54-6A72-8DCE-391B68451C2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867959" y="364238"/>
                <a:ext cx="93240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077" name="Ink 3076">
                <a:extLst>
                  <a:ext uri="{FF2B5EF4-FFF2-40B4-BE49-F238E27FC236}">
                    <a16:creationId xmlns:a16="http://schemas.microsoft.com/office/drawing/2014/main" id="{96B17804-AE3B-D179-5F1A-C0F7061B900B}"/>
                  </a:ext>
                </a:extLst>
              </p14:cNvPr>
              <p14:cNvContentPartPr/>
              <p14:nvPr/>
            </p14:nvContentPartPr>
            <p14:xfrm>
              <a:off x="6670679" y="2218598"/>
              <a:ext cx="1010520" cy="331200"/>
            </p14:xfrm>
          </p:contentPart>
        </mc:Choice>
        <mc:Fallback>
          <p:pic>
            <p:nvPicPr>
              <p:cNvPr id="3077" name="Ink 3076">
                <a:extLst>
                  <a:ext uri="{FF2B5EF4-FFF2-40B4-BE49-F238E27FC236}">
                    <a16:creationId xmlns:a16="http://schemas.microsoft.com/office/drawing/2014/main" id="{96B17804-AE3B-D179-5F1A-C0F7061B900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661679" y="2209958"/>
                <a:ext cx="102816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078" name="Ink 3077">
                <a:extLst>
                  <a:ext uri="{FF2B5EF4-FFF2-40B4-BE49-F238E27FC236}">
                    <a16:creationId xmlns:a16="http://schemas.microsoft.com/office/drawing/2014/main" id="{2E6DE614-2CE7-3ABB-97CC-10183892AD22}"/>
                  </a:ext>
                </a:extLst>
              </p14:cNvPr>
              <p14:cNvContentPartPr/>
              <p14:nvPr/>
            </p14:nvContentPartPr>
            <p14:xfrm>
              <a:off x="7062359" y="4065398"/>
              <a:ext cx="708120" cy="258120"/>
            </p14:xfrm>
          </p:contentPart>
        </mc:Choice>
        <mc:Fallback>
          <p:pic>
            <p:nvPicPr>
              <p:cNvPr id="3078" name="Ink 3077">
                <a:extLst>
                  <a:ext uri="{FF2B5EF4-FFF2-40B4-BE49-F238E27FC236}">
                    <a16:creationId xmlns:a16="http://schemas.microsoft.com/office/drawing/2014/main" id="{2E6DE614-2CE7-3ABB-97CC-10183892AD2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053359" y="4056758"/>
                <a:ext cx="72576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079" name="Ink 3078">
                <a:extLst>
                  <a:ext uri="{FF2B5EF4-FFF2-40B4-BE49-F238E27FC236}">
                    <a16:creationId xmlns:a16="http://schemas.microsoft.com/office/drawing/2014/main" id="{1C66097B-74D5-D06D-9CDE-D30BD87A3679}"/>
                  </a:ext>
                </a:extLst>
              </p14:cNvPr>
              <p14:cNvContentPartPr/>
              <p14:nvPr/>
            </p14:nvContentPartPr>
            <p14:xfrm>
              <a:off x="4849439" y="1160198"/>
              <a:ext cx="3649320" cy="624240"/>
            </p14:xfrm>
          </p:contentPart>
        </mc:Choice>
        <mc:Fallback>
          <p:pic>
            <p:nvPicPr>
              <p:cNvPr id="3079" name="Ink 3078">
                <a:extLst>
                  <a:ext uri="{FF2B5EF4-FFF2-40B4-BE49-F238E27FC236}">
                    <a16:creationId xmlns:a16="http://schemas.microsoft.com/office/drawing/2014/main" id="{1C66097B-74D5-D06D-9CDE-D30BD87A367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840439" y="1151198"/>
                <a:ext cx="3666960" cy="64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080" name="Ink 3079">
                <a:extLst>
                  <a:ext uri="{FF2B5EF4-FFF2-40B4-BE49-F238E27FC236}">
                    <a16:creationId xmlns:a16="http://schemas.microsoft.com/office/drawing/2014/main" id="{AAE2847B-90E5-0974-29D9-10080A71A733}"/>
                  </a:ext>
                </a:extLst>
              </p14:cNvPr>
              <p14:cNvContentPartPr/>
              <p14:nvPr/>
            </p14:nvContentPartPr>
            <p14:xfrm>
              <a:off x="5193239" y="2925998"/>
              <a:ext cx="3017520" cy="545040"/>
            </p14:xfrm>
          </p:contentPart>
        </mc:Choice>
        <mc:Fallback>
          <p:pic>
            <p:nvPicPr>
              <p:cNvPr id="3080" name="Ink 3079">
                <a:extLst>
                  <a:ext uri="{FF2B5EF4-FFF2-40B4-BE49-F238E27FC236}">
                    <a16:creationId xmlns:a16="http://schemas.microsoft.com/office/drawing/2014/main" id="{AAE2847B-90E5-0974-29D9-10080A71A73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184239" y="2917358"/>
                <a:ext cx="303516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081" name="Ink 3080">
                <a:extLst>
                  <a:ext uri="{FF2B5EF4-FFF2-40B4-BE49-F238E27FC236}">
                    <a16:creationId xmlns:a16="http://schemas.microsoft.com/office/drawing/2014/main" id="{7D156013-25CA-5461-2C5D-D09B51777CEB}"/>
                  </a:ext>
                </a:extLst>
              </p14:cNvPr>
              <p14:cNvContentPartPr/>
              <p14:nvPr/>
            </p14:nvContentPartPr>
            <p14:xfrm>
              <a:off x="5406359" y="4690358"/>
              <a:ext cx="2962080" cy="546480"/>
            </p14:xfrm>
          </p:contentPart>
        </mc:Choice>
        <mc:Fallback>
          <p:pic>
            <p:nvPicPr>
              <p:cNvPr id="3081" name="Ink 3080">
                <a:extLst>
                  <a:ext uri="{FF2B5EF4-FFF2-40B4-BE49-F238E27FC236}">
                    <a16:creationId xmlns:a16="http://schemas.microsoft.com/office/drawing/2014/main" id="{7D156013-25CA-5461-2C5D-D09B51777CE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397719" y="4681358"/>
                <a:ext cx="2979720" cy="56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9007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2763</TotalTime>
  <Words>2013</Words>
  <Application>Microsoft Office PowerPoint</Application>
  <PresentationFormat>Widescreen</PresentationFormat>
  <Paragraphs>343</Paragraphs>
  <Slides>36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HelveticaNeue</vt:lpstr>
      <vt:lpstr>Montserrat-SemiBold</vt:lpstr>
      <vt:lpstr>Office Theme</vt:lpstr>
      <vt:lpstr>Machine Learning I MATH80629A  Apprentissage Automatique I MATH80629</vt:lpstr>
      <vt:lpstr>Transformers</vt:lpstr>
      <vt:lpstr>Transformers</vt:lpstr>
      <vt:lpstr>Transformers</vt:lpstr>
      <vt:lpstr>Vision Transformers</vt:lpstr>
      <vt:lpstr>Stable diffusion</vt:lpstr>
      <vt:lpstr>Stable diffusion</vt:lpstr>
      <vt:lpstr>Stable diffusion</vt:lpstr>
      <vt:lpstr>Stable diffusion</vt:lpstr>
      <vt:lpstr>Stable diffusion</vt:lpstr>
      <vt:lpstr>Speech</vt:lpstr>
      <vt:lpstr>History</vt:lpstr>
      <vt:lpstr>Attention and RNNs</vt:lpstr>
      <vt:lpstr>Attention and RNNs</vt:lpstr>
      <vt:lpstr>Attention and RNNs</vt:lpstr>
      <vt:lpstr>Attention and RNNs</vt:lpstr>
      <vt:lpstr>Attention and RNNs</vt:lpstr>
      <vt:lpstr>Transformers</vt:lpstr>
      <vt:lpstr>GPT  (Generative Pre-Training)</vt:lpstr>
      <vt:lpstr>GPT  (Generative Pre-Training)</vt:lpstr>
      <vt:lpstr>GPT</vt:lpstr>
      <vt:lpstr>GPT</vt:lpstr>
      <vt:lpstr>GPT</vt:lpstr>
      <vt:lpstr>GPT</vt:lpstr>
      <vt:lpstr>GPT</vt:lpstr>
      <vt:lpstr>GPT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Multi-head attention</vt:lpstr>
      <vt:lpstr>GPT  (Generative Pre-Training)</vt:lpstr>
      <vt:lpstr>Attention to Vision</vt:lpstr>
      <vt:lpstr>Vision Transformers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 MATH80629A  Apprentissage Automatique I MATH80629</dc:title>
  <dc:creator>Davood Wadi</dc:creator>
  <cp:lastModifiedBy>Davood Wadi</cp:lastModifiedBy>
  <cp:revision>1</cp:revision>
  <dcterms:created xsi:type="dcterms:W3CDTF">2023-08-22T15:09:18Z</dcterms:created>
  <dcterms:modified xsi:type="dcterms:W3CDTF">2023-08-24T13:13:14Z</dcterms:modified>
</cp:coreProperties>
</file>